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89" r:id="rId2"/>
  </p:sldMasterIdLst>
  <p:notesMasterIdLst>
    <p:notesMasterId r:id="rId41"/>
  </p:notesMasterIdLst>
  <p:sldIdLst>
    <p:sldId id="256" r:id="rId3"/>
    <p:sldId id="263" r:id="rId4"/>
    <p:sldId id="469" r:id="rId5"/>
    <p:sldId id="471" r:id="rId6"/>
    <p:sldId id="275" r:id="rId7"/>
    <p:sldId id="335" r:id="rId8"/>
    <p:sldId id="267" r:id="rId9"/>
    <p:sldId id="269" r:id="rId10"/>
    <p:sldId id="330" r:id="rId11"/>
    <p:sldId id="470" r:id="rId12"/>
    <p:sldId id="473" r:id="rId13"/>
    <p:sldId id="316" r:id="rId14"/>
    <p:sldId id="317" r:id="rId15"/>
    <p:sldId id="474" r:id="rId16"/>
    <p:sldId id="336" r:id="rId17"/>
    <p:sldId id="265" r:id="rId18"/>
    <p:sldId id="475" r:id="rId19"/>
    <p:sldId id="478" r:id="rId20"/>
    <p:sldId id="477" r:id="rId21"/>
    <p:sldId id="479" r:id="rId22"/>
    <p:sldId id="453" r:id="rId23"/>
    <p:sldId id="261" r:id="rId24"/>
    <p:sldId id="455" r:id="rId25"/>
    <p:sldId id="318" r:id="rId26"/>
    <p:sldId id="259" r:id="rId27"/>
    <p:sldId id="480" r:id="rId28"/>
    <p:sldId id="262" r:id="rId29"/>
    <p:sldId id="303" r:id="rId30"/>
    <p:sldId id="468" r:id="rId31"/>
    <p:sldId id="481" r:id="rId32"/>
    <p:sldId id="333" r:id="rId33"/>
    <p:sldId id="482" r:id="rId34"/>
    <p:sldId id="483" r:id="rId35"/>
    <p:sldId id="484" r:id="rId36"/>
    <p:sldId id="485" r:id="rId37"/>
    <p:sldId id="274" r:id="rId38"/>
    <p:sldId id="282" r:id="rId39"/>
    <p:sldId id="276" r:id="rId40"/>
  </p:sldIdLst>
  <p:sldSz cx="9144000" cy="5143500" type="screen16x9"/>
  <p:notesSz cx="6858000" cy="9144000"/>
  <p:embeddedFontLst>
    <p:embeddedFont>
      <p:font typeface="Architects Daughter" panose="020B0604020202020204" charset="0"/>
      <p:regular r:id="rId42"/>
    </p:embeddedFont>
    <p:embeddedFont>
      <p:font typeface="Bebas Neue" panose="020B0606020202050201" pitchFamily="34" charset="0"/>
      <p:regular r:id="rId43"/>
    </p:embeddedFont>
    <p:embeddedFont>
      <p:font typeface="Exo" panose="020B0604020202020204" charset="0"/>
      <p:regular r:id="rId44"/>
      <p:bold r:id="rId45"/>
      <p:italic r:id="rId46"/>
      <p:boldItalic r:id="rId47"/>
    </p:embeddedFont>
    <p:embeddedFont>
      <p:font typeface="Karla" pitchFamily="2" charset="0"/>
      <p:regular r:id="rId48"/>
      <p:bold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F6F6"/>
    <a:srgbClr val="FFDBCD"/>
    <a:srgbClr val="000000"/>
    <a:srgbClr val="FFF8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6782BE-9206-428B-88CB-1FBA60C32901}" v="1079" dt="2024-07-25T09:58:47.620"/>
  </p1510:revLst>
</p1510:revInfo>
</file>

<file path=ppt/tableStyles.xml><?xml version="1.0" encoding="utf-8"?>
<a:tblStyleLst xmlns:a="http://schemas.openxmlformats.org/drawingml/2006/main" def="{14E03536-4006-4D9E-B2F7-6F410ACC4D06}">
  <a:tblStyle styleId="{14E03536-4006-4D9E-B2F7-6F410ACC4D0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3447" autoAdjust="0"/>
  </p:normalViewPr>
  <p:slideViewPr>
    <p:cSldViewPr snapToGrid="0">
      <p:cViewPr varScale="1">
        <p:scale>
          <a:sx n="78" d="100"/>
          <a:sy n="78" d="100"/>
        </p:scale>
        <p:origin x="940" y="52"/>
      </p:cViewPr>
      <p:guideLst/>
    </p:cSldViewPr>
  </p:slideViewPr>
  <p:outlineViewPr>
    <p:cViewPr>
      <p:scale>
        <a:sx n="33" d="100"/>
        <a:sy n="33" d="100"/>
      </p:scale>
      <p:origin x="0" y="-3336"/>
    </p:cViewPr>
  </p:outlineViewPr>
  <p:notesTextViewPr>
    <p:cViewPr>
      <p:scale>
        <a:sx n="1" d="1"/>
        <a:sy n="1" d="1"/>
      </p:scale>
      <p:origin x="0" y="0"/>
    </p:cViewPr>
  </p:notesTextViewPr>
  <p:sorterViewPr>
    <p:cViewPr>
      <p:scale>
        <a:sx n="100" d="100"/>
        <a:sy n="100" d="100"/>
      </p:scale>
      <p:origin x="0" y="-85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notesMaster" Target="notesMasters/notesMaster1.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h Phan" userId="228774c6-8676-4985-b789-d1a1db399f40" providerId="ADAL" clId="{426782BE-9206-428B-88CB-1FBA60C32901}"/>
    <pc:docChg chg="undo redo custSel addSld delSld modSld sldOrd delMainMaster">
      <pc:chgData name="Linh Phan" userId="228774c6-8676-4985-b789-d1a1db399f40" providerId="ADAL" clId="{426782BE-9206-428B-88CB-1FBA60C32901}" dt="2024-07-25T10:03:06.163" v="2705" actId="14100"/>
      <pc:docMkLst>
        <pc:docMk/>
      </pc:docMkLst>
      <pc:sldChg chg="addSp delSp modSp mod">
        <pc:chgData name="Linh Phan" userId="228774c6-8676-4985-b789-d1a1db399f40" providerId="ADAL" clId="{426782BE-9206-428B-88CB-1FBA60C32901}" dt="2024-07-25T04:52:20.315" v="2540"/>
        <pc:sldMkLst>
          <pc:docMk/>
          <pc:sldMk cId="0" sldId="256"/>
        </pc:sldMkLst>
        <pc:spChg chg="mod">
          <ac:chgData name="Linh Phan" userId="228774c6-8676-4985-b789-d1a1db399f40" providerId="ADAL" clId="{426782BE-9206-428B-88CB-1FBA60C32901}" dt="2024-07-25T04:52:12.222" v="2538" actId="1076"/>
          <ac:spMkLst>
            <pc:docMk/>
            <pc:sldMk cId="0" sldId="256"/>
            <ac:spMk id="6" creationId="{A0439B94-0BAA-CB50-0E3F-DB708474203F}"/>
          </ac:spMkLst>
        </pc:spChg>
        <pc:grpChg chg="del">
          <ac:chgData name="Linh Phan" userId="228774c6-8676-4985-b789-d1a1db399f40" providerId="ADAL" clId="{426782BE-9206-428B-88CB-1FBA60C32901}" dt="2024-07-25T04:51:52.855" v="2530" actId="478"/>
          <ac:grpSpMkLst>
            <pc:docMk/>
            <pc:sldMk cId="0" sldId="256"/>
            <ac:grpSpMk id="296" creationId="{00000000-0000-0000-0000-000000000000}"/>
          </ac:grpSpMkLst>
        </pc:grpChg>
        <pc:grpChg chg="del mod">
          <ac:chgData name="Linh Phan" userId="228774c6-8676-4985-b789-d1a1db399f40" providerId="ADAL" clId="{426782BE-9206-428B-88CB-1FBA60C32901}" dt="2024-07-25T04:51:58.604" v="2533" actId="478"/>
          <ac:grpSpMkLst>
            <pc:docMk/>
            <pc:sldMk cId="0" sldId="256"/>
            <ac:grpSpMk id="335" creationId="{00000000-0000-0000-0000-000000000000}"/>
          </ac:grpSpMkLst>
        </pc:grpChg>
        <pc:picChg chg="add mod">
          <ac:chgData name="Linh Phan" userId="228774c6-8676-4985-b789-d1a1db399f40" providerId="ADAL" clId="{426782BE-9206-428B-88CB-1FBA60C32901}" dt="2024-07-25T04:52:20.315" v="2540"/>
          <ac:picMkLst>
            <pc:docMk/>
            <pc:sldMk cId="0" sldId="256"/>
            <ac:picMk id="2" creationId="{F719DD7A-F730-05DB-1DAB-EFCF31FE40ED}"/>
          </ac:picMkLst>
        </pc:picChg>
      </pc:sldChg>
      <pc:sldChg chg="addSp delSp modSp add del mod delAnim modAnim">
        <pc:chgData name="Linh Phan" userId="228774c6-8676-4985-b789-d1a1db399f40" providerId="ADAL" clId="{426782BE-9206-428B-88CB-1FBA60C32901}" dt="2024-07-25T03:01:47.881" v="134" actId="47"/>
        <pc:sldMkLst>
          <pc:docMk/>
          <pc:sldMk cId="0" sldId="257"/>
        </pc:sldMkLst>
        <pc:spChg chg="del">
          <ac:chgData name="Linh Phan" userId="228774c6-8676-4985-b789-d1a1db399f40" providerId="ADAL" clId="{426782BE-9206-428B-88CB-1FBA60C32901}" dt="2024-07-25T03:00:39.635" v="86" actId="478"/>
          <ac:spMkLst>
            <pc:docMk/>
            <pc:sldMk cId="0" sldId="257"/>
            <ac:spMk id="2" creationId="{DE57934C-7588-35E5-B016-B4485FBD12BA}"/>
          </ac:spMkLst>
        </pc:spChg>
        <pc:spChg chg="del mod">
          <ac:chgData name="Linh Phan" userId="228774c6-8676-4985-b789-d1a1db399f40" providerId="ADAL" clId="{426782BE-9206-428B-88CB-1FBA60C32901}" dt="2024-07-25T03:00:39.635" v="86" actId="478"/>
          <ac:spMkLst>
            <pc:docMk/>
            <pc:sldMk cId="0" sldId="257"/>
            <ac:spMk id="3" creationId="{AC246C7E-B543-11C5-8FFB-F80F4AE795C9}"/>
          </ac:spMkLst>
        </pc:spChg>
        <pc:spChg chg="add del mod">
          <ac:chgData name="Linh Phan" userId="228774c6-8676-4985-b789-d1a1db399f40" providerId="ADAL" clId="{426782BE-9206-428B-88CB-1FBA60C32901}" dt="2024-07-25T03:01:27.228" v="108" actId="1076"/>
          <ac:spMkLst>
            <pc:docMk/>
            <pc:sldMk cId="0" sldId="257"/>
            <ac:spMk id="6" creationId="{CC0049D3-4739-2310-1353-60CF1494B216}"/>
          </ac:spMkLst>
        </pc:spChg>
        <pc:spChg chg="add del mod">
          <ac:chgData name="Linh Phan" userId="228774c6-8676-4985-b789-d1a1db399f40" providerId="ADAL" clId="{426782BE-9206-428B-88CB-1FBA60C32901}" dt="2024-07-25T03:01:30.937" v="126" actId="20577"/>
          <ac:spMkLst>
            <pc:docMk/>
            <pc:sldMk cId="0" sldId="257"/>
            <ac:spMk id="7" creationId="{E747AAAA-2285-3122-AC87-E82B3227D6DD}"/>
          </ac:spMkLst>
        </pc:spChg>
        <pc:spChg chg="del mod">
          <ac:chgData name="Linh Phan" userId="228774c6-8676-4985-b789-d1a1db399f40" providerId="ADAL" clId="{426782BE-9206-428B-88CB-1FBA60C32901}" dt="2024-07-25T03:00:39.635" v="86" actId="478"/>
          <ac:spMkLst>
            <pc:docMk/>
            <pc:sldMk cId="0" sldId="257"/>
            <ac:spMk id="8" creationId="{AE100245-7D3A-AE27-9513-D0BF31D551BD}"/>
          </ac:spMkLst>
        </pc:spChg>
        <pc:spChg chg="mod">
          <ac:chgData name="Linh Phan" userId="228774c6-8676-4985-b789-d1a1db399f40" providerId="ADAL" clId="{426782BE-9206-428B-88CB-1FBA60C32901}" dt="2024-07-25T03:01:44.499" v="133"/>
          <ac:spMkLst>
            <pc:docMk/>
            <pc:sldMk cId="0" sldId="257"/>
            <ac:spMk id="10" creationId="{9A300103-91BD-4B79-52AC-C721B2E7D124}"/>
          </ac:spMkLst>
        </pc:spChg>
        <pc:spChg chg="mod">
          <ac:chgData name="Linh Phan" userId="228774c6-8676-4985-b789-d1a1db399f40" providerId="ADAL" clId="{426782BE-9206-428B-88CB-1FBA60C32901}" dt="2024-07-25T03:00:39.918" v="87"/>
          <ac:spMkLst>
            <pc:docMk/>
            <pc:sldMk cId="0" sldId="257"/>
            <ac:spMk id="17" creationId="{BD78B8C6-1CCE-45C7-E8BC-2A2E24AB57EA}"/>
          </ac:spMkLst>
        </pc:spChg>
        <pc:grpChg chg="add del mod">
          <ac:chgData name="Linh Phan" userId="228774c6-8676-4985-b789-d1a1db399f40" providerId="ADAL" clId="{426782BE-9206-428B-88CB-1FBA60C32901}" dt="2024-07-25T03:01:13.488" v="103" actId="478"/>
          <ac:grpSpMkLst>
            <pc:docMk/>
            <pc:sldMk cId="0" sldId="257"/>
            <ac:grpSpMk id="9" creationId="{046F674A-592D-4D6F-275C-C9D89AD73F2F}"/>
          </ac:grpSpMkLst>
        </pc:grpChg>
        <pc:grpChg chg="add del">
          <ac:chgData name="Linh Phan" userId="228774c6-8676-4985-b789-d1a1db399f40" providerId="ADAL" clId="{426782BE-9206-428B-88CB-1FBA60C32901}" dt="2024-07-25T03:01:22.180" v="107" actId="478"/>
          <ac:grpSpMkLst>
            <pc:docMk/>
            <pc:sldMk cId="0" sldId="257"/>
            <ac:grpSpMk id="11" creationId="{2FBC14B4-23D1-C33A-CC84-07588D1949F2}"/>
          </ac:grpSpMkLst>
        </pc:grpChg>
        <pc:grpChg chg="add del mod">
          <ac:chgData name="Linh Phan" userId="228774c6-8676-4985-b789-d1a1db399f40" providerId="ADAL" clId="{426782BE-9206-428B-88CB-1FBA60C32901}" dt="2024-07-25T03:01:13.488" v="103" actId="478"/>
          <ac:grpSpMkLst>
            <pc:docMk/>
            <pc:sldMk cId="0" sldId="257"/>
            <ac:grpSpMk id="16" creationId="{23BBFAE2-C77E-EDD9-1EE0-507D51019AF4}"/>
          </ac:grpSpMkLst>
        </pc:grpChg>
        <pc:picChg chg="add del mod">
          <ac:chgData name="Linh Phan" userId="228774c6-8676-4985-b789-d1a1db399f40" providerId="ADAL" clId="{426782BE-9206-428B-88CB-1FBA60C32901}" dt="2024-07-25T03:01:14.031" v="104" actId="478"/>
          <ac:picMkLst>
            <pc:docMk/>
            <pc:sldMk cId="0" sldId="257"/>
            <ac:picMk id="4" creationId="{C74181C1-6284-FA8E-7425-ADFDBEB970E2}"/>
          </ac:picMkLst>
        </pc:picChg>
        <pc:picChg chg="add del mod">
          <ac:chgData name="Linh Phan" userId="228774c6-8676-4985-b789-d1a1db399f40" providerId="ADAL" clId="{426782BE-9206-428B-88CB-1FBA60C32901}" dt="2024-07-25T03:01:15.890" v="105" actId="478"/>
          <ac:picMkLst>
            <pc:docMk/>
            <pc:sldMk cId="0" sldId="257"/>
            <ac:picMk id="5" creationId="{2F743E1D-4C7E-C015-3206-6B17A50A54A1}"/>
          </ac:picMkLst>
        </pc:picChg>
        <pc:picChg chg="del">
          <ac:chgData name="Linh Phan" userId="228774c6-8676-4985-b789-d1a1db399f40" providerId="ADAL" clId="{426782BE-9206-428B-88CB-1FBA60C32901}" dt="2024-07-25T02:56:17.444" v="0" actId="478"/>
          <ac:picMkLst>
            <pc:docMk/>
            <pc:sldMk cId="0" sldId="257"/>
            <ac:picMk id="14" creationId="{C2B22A9E-9B70-5AC6-0B21-A95660EB1A37}"/>
          </ac:picMkLst>
        </pc:picChg>
        <pc:picChg chg="mod">
          <ac:chgData name="Linh Phan" userId="228774c6-8676-4985-b789-d1a1db399f40" providerId="ADAL" clId="{426782BE-9206-428B-88CB-1FBA60C32901}" dt="2024-07-25T03:00:39.918" v="87"/>
          <ac:picMkLst>
            <pc:docMk/>
            <pc:sldMk cId="0" sldId="257"/>
            <ac:picMk id="15" creationId="{92715AD6-373F-89C6-8597-8C273DD31126}"/>
          </ac:picMkLst>
        </pc:picChg>
        <pc:picChg chg="mod">
          <ac:chgData name="Linh Phan" userId="228774c6-8676-4985-b789-d1a1db399f40" providerId="ADAL" clId="{426782BE-9206-428B-88CB-1FBA60C32901}" dt="2024-07-25T03:00:39.918" v="87"/>
          <ac:picMkLst>
            <pc:docMk/>
            <pc:sldMk cId="0" sldId="257"/>
            <ac:picMk id="18" creationId="{DC40893F-FC2B-B974-1DC9-C1B6DD40DD6E}"/>
          </ac:picMkLst>
        </pc:picChg>
        <pc:picChg chg="add del mod">
          <ac:chgData name="Linh Phan" userId="228774c6-8676-4985-b789-d1a1db399f40" providerId="ADAL" clId="{426782BE-9206-428B-88CB-1FBA60C32901}" dt="2024-07-25T03:01:13.488" v="103" actId="478"/>
          <ac:picMkLst>
            <pc:docMk/>
            <pc:sldMk cId="0" sldId="257"/>
            <ac:picMk id="19" creationId="{599CCC06-360D-7170-799D-96CD256E445A}"/>
          </ac:picMkLst>
        </pc:picChg>
      </pc:sldChg>
      <pc:sldChg chg="addSp delSp modSp mod ord modTransition delAnim modAnim">
        <pc:chgData name="Linh Phan" userId="228774c6-8676-4985-b789-d1a1db399f40" providerId="ADAL" clId="{426782BE-9206-428B-88CB-1FBA60C32901}" dt="2024-07-25T04:58:16.900" v="2698"/>
        <pc:sldMkLst>
          <pc:docMk/>
          <pc:sldMk cId="0" sldId="259"/>
        </pc:sldMkLst>
        <pc:spChg chg="add mod">
          <ac:chgData name="Linh Phan" userId="228774c6-8676-4985-b789-d1a1db399f40" providerId="ADAL" clId="{426782BE-9206-428B-88CB-1FBA60C32901}" dt="2024-07-25T04:18:11.004" v="1805"/>
          <ac:spMkLst>
            <pc:docMk/>
            <pc:sldMk cId="0" sldId="259"/>
            <ac:spMk id="2" creationId="{703A9C26-6203-E1D0-E65B-E53D78093A90}"/>
          </ac:spMkLst>
        </pc:spChg>
        <pc:spChg chg="add mod">
          <ac:chgData name="Linh Phan" userId="228774c6-8676-4985-b789-d1a1db399f40" providerId="ADAL" clId="{426782BE-9206-428B-88CB-1FBA60C32901}" dt="2024-07-25T04:18:11.004" v="1805"/>
          <ac:spMkLst>
            <pc:docMk/>
            <pc:sldMk cId="0" sldId="259"/>
            <ac:spMk id="3" creationId="{65AFE970-F198-881A-0E92-F30203E9DCFE}"/>
          </ac:spMkLst>
        </pc:spChg>
        <pc:spChg chg="mod">
          <ac:chgData name="Linh Phan" userId="228774c6-8676-4985-b789-d1a1db399f40" providerId="ADAL" clId="{426782BE-9206-428B-88CB-1FBA60C32901}" dt="2024-07-25T04:18:11.004" v="1805"/>
          <ac:spMkLst>
            <pc:docMk/>
            <pc:sldMk cId="0" sldId="259"/>
            <ac:spMk id="9" creationId="{06241436-11F4-2E4A-0051-94B62580DB46}"/>
          </ac:spMkLst>
        </pc:spChg>
        <pc:spChg chg="mod">
          <ac:chgData name="Linh Phan" userId="228774c6-8676-4985-b789-d1a1db399f40" providerId="ADAL" clId="{426782BE-9206-428B-88CB-1FBA60C32901}" dt="2024-07-25T04:18:11.004" v="1805"/>
          <ac:spMkLst>
            <pc:docMk/>
            <pc:sldMk cId="0" sldId="259"/>
            <ac:spMk id="10" creationId="{56DC4DBD-7A3F-FB84-6772-4A26AE8E235A}"/>
          </ac:spMkLst>
        </pc:spChg>
        <pc:spChg chg="mod">
          <ac:chgData name="Linh Phan" userId="228774c6-8676-4985-b789-d1a1db399f40" providerId="ADAL" clId="{426782BE-9206-428B-88CB-1FBA60C32901}" dt="2024-07-25T04:18:11.004" v="1805"/>
          <ac:spMkLst>
            <pc:docMk/>
            <pc:sldMk cId="0" sldId="259"/>
            <ac:spMk id="11" creationId="{C1D47348-4993-D300-F00E-FCE690E9F46E}"/>
          </ac:spMkLst>
        </pc:spChg>
        <pc:spChg chg="mod">
          <ac:chgData name="Linh Phan" userId="228774c6-8676-4985-b789-d1a1db399f40" providerId="ADAL" clId="{426782BE-9206-428B-88CB-1FBA60C32901}" dt="2024-07-25T04:18:11.004" v="1805"/>
          <ac:spMkLst>
            <pc:docMk/>
            <pc:sldMk cId="0" sldId="259"/>
            <ac:spMk id="12" creationId="{CD5F7C1A-A726-8CDE-68DD-5AADB52B3C60}"/>
          </ac:spMkLst>
        </pc:spChg>
        <pc:spChg chg="mod">
          <ac:chgData name="Linh Phan" userId="228774c6-8676-4985-b789-d1a1db399f40" providerId="ADAL" clId="{426782BE-9206-428B-88CB-1FBA60C32901}" dt="2024-07-25T04:18:44.909" v="1807"/>
          <ac:spMkLst>
            <pc:docMk/>
            <pc:sldMk cId="0" sldId="259"/>
            <ac:spMk id="14" creationId="{1FC25B36-4D9A-CA46-CE6A-157A8B96D1F5}"/>
          </ac:spMkLst>
        </pc:spChg>
        <pc:spChg chg="mod">
          <ac:chgData name="Linh Phan" userId="228774c6-8676-4985-b789-d1a1db399f40" providerId="ADAL" clId="{426782BE-9206-428B-88CB-1FBA60C32901}" dt="2024-07-25T04:18:44.909" v="1807"/>
          <ac:spMkLst>
            <pc:docMk/>
            <pc:sldMk cId="0" sldId="259"/>
            <ac:spMk id="15" creationId="{46413033-5144-7BD1-B06C-649617DCD349}"/>
          </ac:spMkLst>
        </pc:spChg>
        <pc:spChg chg="mod">
          <ac:chgData name="Linh Phan" userId="228774c6-8676-4985-b789-d1a1db399f40" providerId="ADAL" clId="{426782BE-9206-428B-88CB-1FBA60C32901}" dt="2024-07-25T04:18:44.909" v="1807"/>
          <ac:spMkLst>
            <pc:docMk/>
            <pc:sldMk cId="0" sldId="259"/>
            <ac:spMk id="17" creationId="{30BE9418-6712-1F86-8A91-5F517A9B56A1}"/>
          </ac:spMkLst>
        </pc:spChg>
        <pc:spChg chg="mod">
          <ac:chgData name="Linh Phan" userId="228774c6-8676-4985-b789-d1a1db399f40" providerId="ADAL" clId="{426782BE-9206-428B-88CB-1FBA60C32901}" dt="2024-07-25T04:18:44.909" v="1807"/>
          <ac:spMkLst>
            <pc:docMk/>
            <pc:sldMk cId="0" sldId="259"/>
            <ac:spMk id="20" creationId="{6CE79760-AB71-68B3-0144-B1EFE91F1F6C}"/>
          </ac:spMkLst>
        </pc:spChg>
        <pc:spChg chg="add del mod">
          <ac:chgData name="Linh Phan" userId="228774c6-8676-4985-b789-d1a1db399f40" providerId="ADAL" clId="{426782BE-9206-428B-88CB-1FBA60C32901}" dt="2024-07-25T04:19:21.041" v="1821" actId="478"/>
          <ac:spMkLst>
            <pc:docMk/>
            <pc:sldMk cId="0" sldId="259"/>
            <ac:spMk id="21" creationId="{37087751-97A3-FD09-A7FB-79BE10F419FC}"/>
          </ac:spMkLst>
        </pc:spChg>
        <pc:spChg chg="mod">
          <ac:chgData name="Linh Phan" userId="228774c6-8676-4985-b789-d1a1db399f40" providerId="ADAL" clId="{426782BE-9206-428B-88CB-1FBA60C32901}" dt="2024-07-25T04:18:52.237" v="1810" actId="207"/>
          <ac:spMkLst>
            <pc:docMk/>
            <pc:sldMk cId="0" sldId="259"/>
            <ac:spMk id="23" creationId="{C84FF3A2-037D-21A7-A174-E511E36195CE}"/>
          </ac:spMkLst>
        </pc:spChg>
        <pc:spChg chg="mod">
          <ac:chgData name="Linh Phan" userId="228774c6-8676-4985-b789-d1a1db399f40" providerId="ADAL" clId="{426782BE-9206-428B-88CB-1FBA60C32901}" dt="2024-07-25T04:18:44.909" v="1807"/>
          <ac:spMkLst>
            <pc:docMk/>
            <pc:sldMk cId="0" sldId="259"/>
            <ac:spMk id="25" creationId="{F527D5E0-8CC4-2F5B-8C97-DB9A71B5C04A}"/>
          </ac:spMkLst>
        </pc:spChg>
        <pc:spChg chg="mod">
          <ac:chgData name="Linh Phan" userId="228774c6-8676-4985-b789-d1a1db399f40" providerId="ADAL" clId="{426782BE-9206-428B-88CB-1FBA60C32901}" dt="2024-07-25T04:18:44.909" v="1807"/>
          <ac:spMkLst>
            <pc:docMk/>
            <pc:sldMk cId="0" sldId="259"/>
            <ac:spMk id="27" creationId="{152F76DE-5733-74FA-C996-C3072199D796}"/>
          </ac:spMkLst>
        </pc:spChg>
        <pc:spChg chg="del">
          <ac:chgData name="Linh Phan" userId="228774c6-8676-4985-b789-d1a1db399f40" providerId="ADAL" clId="{426782BE-9206-428B-88CB-1FBA60C32901}" dt="2024-07-25T04:18:09.608" v="1804" actId="478"/>
          <ac:spMkLst>
            <pc:docMk/>
            <pc:sldMk cId="0" sldId="259"/>
            <ac:spMk id="37" creationId="{DC0D3F4D-3665-FF09-7B88-CF73FC9FA338}"/>
          </ac:spMkLst>
        </pc:spChg>
        <pc:spChg chg="mod">
          <ac:chgData name="Linh Phan" userId="228774c6-8676-4985-b789-d1a1db399f40" providerId="ADAL" clId="{426782BE-9206-428B-88CB-1FBA60C32901}" dt="2024-07-25T04:20:33.932" v="1915"/>
          <ac:spMkLst>
            <pc:docMk/>
            <pc:sldMk cId="0" sldId="259"/>
            <ac:spMk id="39" creationId="{BABB0EC7-2246-0222-0BC5-9E1B7B03E2A6}"/>
          </ac:spMkLst>
        </pc:spChg>
        <pc:spChg chg="mod">
          <ac:chgData name="Linh Phan" userId="228774c6-8676-4985-b789-d1a1db399f40" providerId="ADAL" clId="{426782BE-9206-428B-88CB-1FBA60C32901}" dt="2024-07-25T04:20:33.932" v="1915"/>
          <ac:spMkLst>
            <pc:docMk/>
            <pc:sldMk cId="0" sldId="259"/>
            <ac:spMk id="40" creationId="{4E00E96B-41DE-7260-D298-76647557BD0F}"/>
          </ac:spMkLst>
        </pc:spChg>
        <pc:spChg chg="mod">
          <ac:chgData name="Linh Phan" userId="228774c6-8676-4985-b789-d1a1db399f40" providerId="ADAL" clId="{426782BE-9206-428B-88CB-1FBA60C32901}" dt="2024-07-25T04:21:03.186" v="1934" actId="14100"/>
          <ac:spMkLst>
            <pc:docMk/>
            <pc:sldMk cId="0" sldId="259"/>
            <ac:spMk id="42" creationId="{9145AE0B-602A-18FD-54C2-9E54E0DDBE89}"/>
          </ac:spMkLst>
        </pc:spChg>
        <pc:spChg chg="add del mod">
          <ac:chgData name="Linh Phan" userId="228774c6-8676-4985-b789-d1a1db399f40" providerId="ADAL" clId="{426782BE-9206-428B-88CB-1FBA60C32901}" dt="2024-07-25T04:21:29.759" v="1939" actId="478"/>
          <ac:spMkLst>
            <pc:docMk/>
            <pc:sldMk cId="0" sldId="259"/>
            <ac:spMk id="45" creationId="{30256395-2C29-B662-2C9B-727A7E098EA4}"/>
          </ac:spMkLst>
        </pc:spChg>
        <pc:spChg chg="add del mod">
          <ac:chgData name="Linh Phan" userId="228774c6-8676-4985-b789-d1a1db399f40" providerId="ADAL" clId="{426782BE-9206-428B-88CB-1FBA60C32901}" dt="2024-07-25T04:21:29.759" v="1939" actId="478"/>
          <ac:spMkLst>
            <pc:docMk/>
            <pc:sldMk cId="0" sldId="259"/>
            <ac:spMk id="46" creationId="{A03F856D-7831-944E-8EF2-8B17F18257BB}"/>
          </ac:spMkLst>
        </pc:spChg>
        <pc:spChg chg="mod">
          <ac:chgData name="Linh Phan" userId="228774c6-8676-4985-b789-d1a1db399f40" providerId="ADAL" clId="{426782BE-9206-428B-88CB-1FBA60C32901}" dt="2024-07-25T04:21:53.832" v="1965" actId="14100"/>
          <ac:spMkLst>
            <pc:docMk/>
            <pc:sldMk cId="0" sldId="259"/>
            <ac:spMk id="48" creationId="{B963699B-01B1-B7DF-A2D5-D0494A2991F1}"/>
          </ac:spMkLst>
        </pc:spChg>
        <pc:spChg chg="mod">
          <ac:chgData name="Linh Phan" userId="228774c6-8676-4985-b789-d1a1db399f40" providerId="ADAL" clId="{426782BE-9206-428B-88CB-1FBA60C32901}" dt="2024-07-25T04:21:56.045" v="1966" actId="1076"/>
          <ac:spMkLst>
            <pc:docMk/>
            <pc:sldMk cId="0" sldId="259"/>
            <ac:spMk id="50" creationId="{6D8C1A81-716B-F1E7-0DFD-DA2E4214CA66}"/>
          </ac:spMkLst>
        </pc:spChg>
        <pc:spChg chg="add mod">
          <ac:chgData name="Linh Phan" userId="228774c6-8676-4985-b789-d1a1db399f40" providerId="ADAL" clId="{426782BE-9206-428B-88CB-1FBA60C32901}" dt="2024-07-25T04:24:05.938" v="2004" actId="14100"/>
          <ac:spMkLst>
            <pc:docMk/>
            <pc:sldMk cId="0" sldId="259"/>
            <ac:spMk id="53" creationId="{04BF17C7-F9CA-8EAF-3521-3F13F83C2618}"/>
          </ac:spMkLst>
        </pc:spChg>
        <pc:spChg chg="add mod">
          <ac:chgData name="Linh Phan" userId="228774c6-8676-4985-b789-d1a1db399f40" providerId="ADAL" clId="{426782BE-9206-428B-88CB-1FBA60C32901}" dt="2024-07-25T04:23:57.167" v="2000" actId="1076"/>
          <ac:spMkLst>
            <pc:docMk/>
            <pc:sldMk cId="0" sldId="259"/>
            <ac:spMk id="54" creationId="{27E2C94E-271F-8700-A669-3B4B93E454D1}"/>
          </ac:spMkLst>
        </pc:spChg>
        <pc:grpChg chg="add mod">
          <ac:chgData name="Linh Phan" userId="228774c6-8676-4985-b789-d1a1db399f40" providerId="ADAL" clId="{426782BE-9206-428B-88CB-1FBA60C32901}" dt="2024-07-25T04:18:11.004" v="1805"/>
          <ac:grpSpMkLst>
            <pc:docMk/>
            <pc:sldMk cId="0" sldId="259"/>
            <ac:grpSpMk id="4" creationId="{B84E4A9B-12EB-28BD-FBFC-200A43821A55}"/>
          </ac:grpSpMkLst>
        </pc:grpChg>
        <pc:grpChg chg="mod">
          <ac:chgData name="Linh Phan" userId="228774c6-8676-4985-b789-d1a1db399f40" providerId="ADAL" clId="{426782BE-9206-428B-88CB-1FBA60C32901}" dt="2024-07-25T04:18:11.004" v="1805"/>
          <ac:grpSpMkLst>
            <pc:docMk/>
            <pc:sldMk cId="0" sldId="259"/>
            <ac:grpSpMk id="5" creationId="{8C350B2B-BC81-D7D8-D9CE-43729EC18968}"/>
          </ac:grpSpMkLst>
        </pc:grpChg>
        <pc:grpChg chg="mod">
          <ac:chgData name="Linh Phan" userId="228774c6-8676-4985-b789-d1a1db399f40" providerId="ADAL" clId="{426782BE-9206-428B-88CB-1FBA60C32901}" dt="2024-07-25T04:18:11.004" v="1805"/>
          <ac:grpSpMkLst>
            <pc:docMk/>
            <pc:sldMk cId="0" sldId="259"/>
            <ac:grpSpMk id="7" creationId="{7FEB7A1A-C9EC-966E-85EF-C14C85149460}"/>
          </ac:grpSpMkLst>
        </pc:grpChg>
        <pc:grpChg chg="mod">
          <ac:chgData name="Linh Phan" userId="228774c6-8676-4985-b789-d1a1db399f40" providerId="ADAL" clId="{426782BE-9206-428B-88CB-1FBA60C32901}" dt="2024-07-25T04:18:11.004" v="1805"/>
          <ac:grpSpMkLst>
            <pc:docMk/>
            <pc:sldMk cId="0" sldId="259"/>
            <ac:grpSpMk id="8" creationId="{23554B2A-D5E1-3D73-2C6E-EBE311665DCB}"/>
          </ac:grpSpMkLst>
        </pc:grpChg>
        <pc:grpChg chg="add del mod">
          <ac:chgData name="Linh Phan" userId="228774c6-8676-4985-b789-d1a1db399f40" providerId="ADAL" clId="{426782BE-9206-428B-88CB-1FBA60C32901}" dt="2024-07-25T04:18:46.741" v="1808" actId="478"/>
          <ac:grpSpMkLst>
            <pc:docMk/>
            <pc:sldMk cId="0" sldId="259"/>
            <ac:grpSpMk id="13" creationId="{AD2D1D9A-2F96-CBBB-B44A-0593F35832DE}"/>
          </ac:grpSpMkLst>
        </pc:grpChg>
        <pc:grpChg chg="add del mod">
          <ac:chgData name="Linh Phan" userId="228774c6-8676-4985-b789-d1a1db399f40" providerId="ADAL" clId="{426782BE-9206-428B-88CB-1FBA60C32901}" dt="2024-07-25T04:18:47.361" v="1809" actId="478"/>
          <ac:grpSpMkLst>
            <pc:docMk/>
            <pc:sldMk cId="0" sldId="259"/>
            <ac:grpSpMk id="16" creationId="{3685FC45-61AC-26F1-BF38-804F8BC23355}"/>
          </ac:grpSpMkLst>
        </pc:grpChg>
        <pc:grpChg chg="mod">
          <ac:chgData name="Linh Phan" userId="228774c6-8676-4985-b789-d1a1db399f40" providerId="ADAL" clId="{426782BE-9206-428B-88CB-1FBA60C32901}" dt="2024-07-25T04:18:44.909" v="1807"/>
          <ac:grpSpMkLst>
            <pc:docMk/>
            <pc:sldMk cId="0" sldId="259"/>
            <ac:grpSpMk id="18" creationId="{27A495C7-D34D-3D0F-D36B-A7B36A3EDDEC}"/>
          </ac:grpSpMkLst>
        </pc:grpChg>
        <pc:grpChg chg="add del mod">
          <ac:chgData name="Linh Phan" userId="228774c6-8676-4985-b789-d1a1db399f40" providerId="ADAL" clId="{426782BE-9206-428B-88CB-1FBA60C32901}" dt="2024-07-25T04:19:21.041" v="1821" actId="478"/>
          <ac:grpSpMkLst>
            <pc:docMk/>
            <pc:sldMk cId="0" sldId="259"/>
            <ac:grpSpMk id="22" creationId="{10D42CC0-5833-A7E0-8121-1863BA2727FA}"/>
          </ac:grpSpMkLst>
        </pc:grpChg>
        <pc:grpChg chg="mod">
          <ac:chgData name="Linh Phan" userId="228774c6-8676-4985-b789-d1a1db399f40" providerId="ADAL" clId="{426782BE-9206-428B-88CB-1FBA60C32901}" dt="2024-07-25T04:18:44.909" v="1807"/>
          <ac:grpSpMkLst>
            <pc:docMk/>
            <pc:sldMk cId="0" sldId="259"/>
            <ac:grpSpMk id="24" creationId="{0C4459F6-9831-8D3E-5517-1D6969AA86EF}"/>
          </ac:grpSpMkLst>
        </pc:grpChg>
        <pc:grpChg chg="add del mod">
          <ac:chgData name="Linh Phan" userId="228774c6-8676-4985-b789-d1a1db399f40" providerId="ADAL" clId="{426782BE-9206-428B-88CB-1FBA60C32901}" dt="2024-07-25T04:21:29.759" v="1939" actId="478"/>
          <ac:grpSpMkLst>
            <pc:docMk/>
            <pc:sldMk cId="0" sldId="259"/>
            <ac:grpSpMk id="29" creationId="{08743C60-E4EF-2B30-9229-946BF2BDF500}"/>
          </ac:grpSpMkLst>
        </pc:grpChg>
        <pc:grpChg chg="del">
          <ac:chgData name="Linh Phan" userId="228774c6-8676-4985-b789-d1a1db399f40" providerId="ADAL" clId="{426782BE-9206-428B-88CB-1FBA60C32901}" dt="2024-07-25T04:18:09.608" v="1804" actId="478"/>
          <ac:grpSpMkLst>
            <pc:docMk/>
            <pc:sldMk cId="0" sldId="259"/>
            <ac:grpSpMk id="30" creationId="{76ABEE99-D10D-EE5B-1C7C-5BF46944E591}"/>
          </ac:grpSpMkLst>
        </pc:grpChg>
        <pc:grpChg chg="del">
          <ac:chgData name="Linh Phan" userId="228774c6-8676-4985-b789-d1a1db399f40" providerId="ADAL" clId="{426782BE-9206-428B-88CB-1FBA60C32901}" dt="2024-07-25T04:18:09.608" v="1804" actId="478"/>
          <ac:grpSpMkLst>
            <pc:docMk/>
            <pc:sldMk cId="0" sldId="259"/>
            <ac:grpSpMk id="34" creationId="{FCCEFFE1-E8F6-FC61-82BC-E40C1FF0E9CF}"/>
          </ac:grpSpMkLst>
        </pc:grpChg>
        <pc:grpChg chg="add del mod">
          <ac:chgData name="Linh Phan" userId="228774c6-8676-4985-b789-d1a1db399f40" providerId="ADAL" clId="{426782BE-9206-428B-88CB-1FBA60C32901}" dt="2024-07-25T04:21:29.759" v="1939" actId="478"/>
          <ac:grpSpMkLst>
            <pc:docMk/>
            <pc:sldMk cId="0" sldId="259"/>
            <ac:grpSpMk id="41" creationId="{803BB672-210C-8D1C-F082-43EBE1FF4B3C}"/>
          </ac:grpSpMkLst>
        </pc:grpChg>
        <pc:grpChg chg="add mod">
          <ac:chgData name="Linh Phan" userId="228774c6-8676-4985-b789-d1a1db399f40" providerId="ADAL" clId="{426782BE-9206-428B-88CB-1FBA60C32901}" dt="2024-07-25T04:21:31.383" v="1940"/>
          <ac:grpSpMkLst>
            <pc:docMk/>
            <pc:sldMk cId="0" sldId="259"/>
            <ac:grpSpMk id="47" creationId="{36A1942F-9304-8FC1-36F3-9652036CA7E1}"/>
          </ac:grpSpMkLst>
        </pc:grpChg>
        <pc:picChg chg="mod">
          <ac:chgData name="Linh Phan" userId="228774c6-8676-4985-b789-d1a1db399f40" providerId="ADAL" clId="{426782BE-9206-428B-88CB-1FBA60C32901}" dt="2024-07-25T04:18:11.004" v="1805"/>
          <ac:picMkLst>
            <pc:docMk/>
            <pc:sldMk cId="0" sldId="259"/>
            <ac:picMk id="6" creationId="{B4540A29-267D-AF95-CB4D-F17EC1B40071}"/>
          </ac:picMkLst>
        </pc:picChg>
        <pc:picChg chg="mod">
          <ac:chgData name="Linh Phan" userId="228774c6-8676-4985-b789-d1a1db399f40" providerId="ADAL" clId="{426782BE-9206-428B-88CB-1FBA60C32901}" dt="2024-07-25T04:18:44.909" v="1807"/>
          <ac:picMkLst>
            <pc:docMk/>
            <pc:sldMk cId="0" sldId="259"/>
            <ac:picMk id="26" creationId="{26861886-528F-43E9-FEFA-5BF38F92DEC5}"/>
          </ac:picMkLst>
        </pc:picChg>
        <pc:picChg chg="add del mod">
          <ac:chgData name="Linh Phan" userId="228774c6-8676-4985-b789-d1a1db399f40" providerId="ADAL" clId="{426782BE-9206-428B-88CB-1FBA60C32901}" dt="2024-07-25T04:19:21.041" v="1821" actId="478"/>
          <ac:picMkLst>
            <pc:docMk/>
            <pc:sldMk cId="0" sldId="259"/>
            <ac:picMk id="28" creationId="{C152282F-523F-13A9-5AA2-1CFF30D1DCCA}"/>
          </ac:picMkLst>
        </pc:picChg>
        <pc:picChg chg="del">
          <ac:chgData name="Linh Phan" userId="228774c6-8676-4985-b789-d1a1db399f40" providerId="ADAL" clId="{426782BE-9206-428B-88CB-1FBA60C32901}" dt="2024-07-25T04:18:09.608" v="1804" actId="478"/>
          <ac:picMkLst>
            <pc:docMk/>
            <pc:sldMk cId="0" sldId="259"/>
            <ac:picMk id="38" creationId="{61856B6B-7F59-5D0A-8731-7B42BC6969B6}"/>
          </ac:picMkLst>
        </pc:picChg>
        <pc:picChg chg="mod">
          <ac:chgData name="Linh Phan" userId="228774c6-8676-4985-b789-d1a1db399f40" providerId="ADAL" clId="{426782BE-9206-428B-88CB-1FBA60C32901}" dt="2024-07-25T04:21:04.986" v="1935" actId="1076"/>
          <ac:picMkLst>
            <pc:docMk/>
            <pc:sldMk cId="0" sldId="259"/>
            <ac:picMk id="43" creationId="{7AE7D0CD-CAC2-B742-C96E-46C1E44CFB13}"/>
          </ac:picMkLst>
        </pc:picChg>
        <pc:picChg chg="add del mod">
          <ac:chgData name="Linh Phan" userId="228774c6-8676-4985-b789-d1a1db399f40" providerId="ADAL" clId="{426782BE-9206-428B-88CB-1FBA60C32901}" dt="2024-07-25T04:20:43.779" v="1918" actId="478"/>
          <ac:picMkLst>
            <pc:docMk/>
            <pc:sldMk cId="0" sldId="259"/>
            <ac:picMk id="44" creationId="{205C3677-17C8-DA67-20C2-87A4479BB78A}"/>
          </ac:picMkLst>
        </pc:picChg>
        <pc:picChg chg="add del mod">
          <ac:chgData name="Linh Phan" userId="228774c6-8676-4985-b789-d1a1db399f40" providerId="ADAL" clId="{426782BE-9206-428B-88CB-1FBA60C32901}" dt="2024-07-25T04:21:49.490" v="1964" actId="478"/>
          <ac:picMkLst>
            <pc:docMk/>
            <pc:sldMk cId="0" sldId="259"/>
            <ac:picMk id="55" creationId="{B435E71E-2D91-3ABE-2ABA-02509D0130FB}"/>
          </ac:picMkLst>
        </pc:picChg>
        <pc:picChg chg="add del mod">
          <ac:chgData name="Linh Phan" userId="228774c6-8676-4985-b789-d1a1db399f40" providerId="ADAL" clId="{426782BE-9206-428B-88CB-1FBA60C32901}" dt="2024-07-25T04:22:47.193" v="1977" actId="478"/>
          <ac:picMkLst>
            <pc:docMk/>
            <pc:sldMk cId="0" sldId="259"/>
            <ac:picMk id="2050" creationId="{30780615-5C68-48EE-B30F-D918CF20C61F}"/>
          </ac:picMkLst>
        </pc:picChg>
        <pc:picChg chg="add mod">
          <ac:chgData name="Linh Phan" userId="228774c6-8676-4985-b789-d1a1db399f40" providerId="ADAL" clId="{426782BE-9206-428B-88CB-1FBA60C32901}" dt="2024-07-25T04:24:02.461" v="2003" actId="1076"/>
          <ac:picMkLst>
            <pc:docMk/>
            <pc:sldMk cId="0" sldId="259"/>
            <ac:picMk id="2052" creationId="{4AF33F79-6FC5-9A3D-E230-B4E0322E1DAE}"/>
          </ac:picMkLst>
        </pc:picChg>
        <pc:cxnChg chg="mod">
          <ac:chgData name="Linh Phan" userId="228774c6-8676-4985-b789-d1a1db399f40" providerId="ADAL" clId="{426782BE-9206-428B-88CB-1FBA60C32901}" dt="2024-07-25T04:18:44.909" v="1807"/>
          <ac:cxnSpMkLst>
            <pc:docMk/>
            <pc:sldMk cId="0" sldId="259"/>
            <ac:cxnSpMk id="19" creationId="{29D005CD-036C-12A2-D8D9-DB557022ADD7}"/>
          </ac:cxnSpMkLst>
        </pc:cxnChg>
        <pc:cxnChg chg="mod">
          <ac:chgData name="Linh Phan" userId="228774c6-8676-4985-b789-d1a1db399f40" providerId="ADAL" clId="{426782BE-9206-428B-88CB-1FBA60C32901}" dt="2024-07-25T04:21:46.060" v="1963" actId="14100"/>
          <ac:cxnSpMkLst>
            <pc:docMk/>
            <pc:sldMk cId="0" sldId="259"/>
            <ac:cxnSpMk id="49" creationId="{50612EB2-7839-F271-BCBE-1B6135B58238}"/>
          </ac:cxnSpMkLst>
        </pc:cxnChg>
        <pc:cxnChg chg="add mod">
          <ac:chgData name="Linh Phan" userId="228774c6-8676-4985-b789-d1a1db399f40" providerId="ADAL" clId="{426782BE-9206-428B-88CB-1FBA60C32901}" dt="2024-07-25T04:24:05.938" v="2004" actId="14100"/>
          <ac:cxnSpMkLst>
            <pc:docMk/>
            <pc:sldMk cId="0" sldId="259"/>
            <ac:cxnSpMk id="51" creationId="{E18C4772-C246-E7C8-3A2F-5EF2430B7787}"/>
          </ac:cxnSpMkLst>
        </pc:cxnChg>
        <pc:cxnChg chg="add mod">
          <ac:chgData name="Linh Phan" userId="228774c6-8676-4985-b789-d1a1db399f40" providerId="ADAL" clId="{426782BE-9206-428B-88CB-1FBA60C32901}" dt="2024-07-25T04:24:02.461" v="2003" actId="1076"/>
          <ac:cxnSpMkLst>
            <pc:docMk/>
            <pc:sldMk cId="0" sldId="259"/>
            <ac:cxnSpMk id="52" creationId="{807EF64A-3355-7CDD-AFDA-7DF6BDC9C0B5}"/>
          </ac:cxnSpMkLst>
        </pc:cxnChg>
      </pc:sldChg>
      <pc:sldChg chg="addSp delSp modSp mod ord delAnim modAnim">
        <pc:chgData name="Linh Phan" userId="228774c6-8676-4985-b789-d1a1db399f40" providerId="ADAL" clId="{426782BE-9206-428B-88CB-1FBA60C32901}" dt="2024-07-25T04:58:04.880" v="2691"/>
        <pc:sldMkLst>
          <pc:docMk/>
          <pc:sldMk cId="0" sldId="261"/>
        </pc:sldMkLst>
        <pc:spChg chg="mod topLvl">
          <ac:chgData name="Linh Phan" userId="228774c6-8676-4985-b789-d1a1db399f40" providerId="ADAL" clId="{426782BE-9206-428B-88CB-1FBA60C32901}" dt="2024-07-25T04:13:44.125" v="1730" actId="164"/>
          <ac:spMkLst>
            <pc:docMk/>
            <pc:sldMk cId="0" sldId="261"/>
            <ac:spMk id="9" creationId="{A04DB242-6478-BEC2-86B5-256D093C5A74}"/>
          </ac:spMkLst>
        </pc:spChg>
        <pc:spChg chg="del">
          <ac:chgData name="Linh Phan" userId="228774c6-8676-4985-b789-d1a1db399f40" providerId="ADAL" clId="{426782BE-9206-428B-88CB-1FBA60C32901}" dt="2024-07-25T04:10:52.554" v="1700" actId="478"/>
          <ac:spMkLst>
            <pc:docMk/>
            <pc:sldMk cId="0" sldId="261"/>
            <ac:spMk id="10" creationId="{4840954B-1127-C0A8-F156-DEF5C89D32F5}"/>
          </ac:spMkLst>
        </pc:spChg>
        <pc:spChg chg="del">
          <ac:chgData name="Linh Phan" userId="228774c6-8676-4985-b789-d1a1db399f40" providerId="ADAL" clId="{426782BE-9206-428B-88CB-1FBA60C32901}" dt="2024-07-25T04:10:52.554" v="1700" actId="478"/>
          <ac:spMkLst>
            <pc:docMk/>
            <pc:sldMk cId="0" sldId="261"/>
            <ac:spMk id="11" creationId="{DB8748B5-D73F-EC35-BEEA-A3295E8FA098}"/>
          </ac:spMkLst>
        </pc:spChg>
        <pc:spChg chg="del">
          <ac:chgData name="Linh Phan" userId="228774c6-8676-4985-b789-d1a1db399f40" providerId="ADAL" clId="{426782BE-9206-428B-88CB-1FBA60C32901}" dt="2024-07-25T04:10:52.554" v="1700" actId="478"/>
          <ac:spMkLst>
            <pc:docMk/>
            <pc:sldMk cId="0" sldId="261"/>
            <ac:spMk id="12" creationId="{AC517C94-99EB-A006-5901-FAD500BEC194}"/>
          </ac:spMkLst>
        </pc:spChg>
        <pc:spChg chg="mod topLvl">
          <ac:chgData name="Linh Phan" userId="228774c6-8676-4985-b789-d1a1db399f40" providerId="ADAL" clId="{426782BE-9206-428B-88CB-1FBA60C32901}" dt="2024-07-25T04:13:44.125" v="1730" actId="164"/>
          <ac:spMkLst>
            <pc:docMk/>
            <pc:sldMk cId="0" sldId="261"/>
            <ac:spMk id="19" creationId="{B66B7CD6-984D-4F1A-9BC8-9F4CEE19C09A}"/>
          </ac:spMkLst>
        </pc:spChg>
        <pc:spChg chg="mod">
          <ac:chgData name="Linh Phan" userId="228774c6-8676-4985-b789-d1a1db399f40" providerId="ADAL" clId="{426782BE-9206-428B-88CB-1FBA60C32901}" dt="2024-07-25T04:13:20.545" v="1724" actId="165"/>
          <ac:spMkLst>
            <pc:docMk/>
            <pc:sldMk cId="0" sldId="261"/>
            <ac:spMk id="20" creationId="{E6E503B2-BE90-2857-0336-E4F7BDC52B99}"/>
          </ac:spMkLst>
        </pc:spChg>
        <pc:spChg chg="mod">
          <ac:chgData name="Linh Phan" userId="228774c6-8676-4985-b789-d1a1db399f40" providerId="ADAL" clId="{426782BE-9206-428B-88CB-1FBA60C32901}" dt="2024-07-25T04:13:20.545" v="1724" actId="165"/>
          <ac:spMkLst>
            <pc:docMk/>
            <pc:sldMk cId="0" sldId="261"/>
            <ac:spMk id="21" creationId="{299DA5F3-4A05-AF90-5548-9AC393C84F09}"/>
          </ac:spMkLst>
        </pc:spChg>
        <pc:spChg chg="add mod">
          <ac:chgData name="Linh Phan" userId="228774c6-8676-4985-b789-d1a1db399f40" providerId="ADAL" clId="{426782BE-9206-428B-88CB-1FBA60C32901}" dt="2024-07-25T04:12:38.253" v="1711" actId="1076"/>
          <ac:spMkLst>
            <pc:docMk/>
            <pc:sldMk cId="0" sldId="261"/>
            <ac:spMk id="22" creationId="{8C2D4B3D-E77B-C5D2-85F3-457EB513A589}"/>
          </ac:spMkLst>
        </pc:spChg>
        <pc:spChg chg="mod">
          <ac:chgData name="Linh Phan" userId="228774c6-8676-4985-b789-d1a1db399f40" providerId="ADAL" clId="{426782BE-9206-428B-88CB-1FBA60C32901}" dt="2024-07-25T04:14:43.887" v="1734"/>
          <ac:spMkLst>
            <pc:docMk/>
            <pc:sldMk cId="0" sldId="261"/>
            <ac:spMk id="27" creationId="{0D69B3B4-4861-21D7-FA2D-9FD06CC547F7}"/>
          </ac:spMkLst>
        </pc:spChg>
        <pc:spChg chg="mod">
          <ac:chgData name="Linh Phan" userId="228774c6-8676-4985-b789-d1a1db399f40" providerId="ADAL" clId="{426782BE-9206-428B-88CB-1FBA60C32901}" dt="2024-07-25T04:14:43.887" v="1734"/>
          <ac:spMkLst>
            <pc:docMk/>
            <pc:sldMk cId="0" sldId="261"/>
            <ac:spMk id="28" creationId="{D1B197A2-3CD3-B38A-3566-543AEE59B530}"/>
          </ac:spMkLst>
        </pc:spChg>
        <pc:spChg chg="mod">
          <ac:chgData name="Linh Phan" userId="228774c6-8676-4985-b789-d1a1db399f40" providerId="ADAL" clId="{426782BE-9206-428B-88CB-1FBA60C32901}" dt="2024-07-25T04:14:43.887" v="1734"/>
          <ac:spMkLst>
            <pc:docMk/>
            <pc:sldMk cId="0" sldId="261"/>
            <ac:spMk id="29" creationId="{A74F998D-A284-F6C5-F502-6384132F67ED}"/>
          </ac:spMkLst>
        </pc:spChg>
        <pc:spChg chg="mod">
          <ac:chgData name="Linh Phan" userId="228774c6-8676-4985-b789-d1a1db399f40" providerId="ADAL" clId="{426782BE-9206-428B-88CB-1FBA60C32901}" dt="2024-07-25T04:14:43.887" v="1734"/>
          <ac:spMkLst>
            <pc:docMk/>
            <pc:sldMk cId="0" sldId="261"/>
            <ac:spMk id="30" creationId="{29ABD38E-1F96-9AA0-420C-9638B9F01ABE}"/>
          </ac:spMkLst>
        </pc:spChg>
        <pc:spChg chg="mod">
          <ac:chgData name="Linh Phan" userId="228774c6-8676-4985-b789-d1a1db399f40" providerId="ADAL" clId="{426782BE-9206-428B-88CB-1FBA60C32901}" dt="2024-07-25T04:14:43.887" v="1734"/>
          <ac:spMkLst>
            <pc:docMk/>
            <pc:sldMk cId="0" sldId="261"/>
            <ac:spMk id="31" creationId="{F436D739-60EE-343D-BE26-4900D0624518}"/>
          </ac:spMkLst>
        </pc:spChg>
        <pc:spChg chg="mod">
          <ac:chgData name="Linh Phan" userId="228774c6-8676-4985-b789-d1a1db399f40" providerId="ADAL" clId="{426782BE-9206-428B-88CB-1FBA60C32901}" dt="2024-07-25T04:14:43.887" v="1734"/>
          <ac:spMkLst>
            <pc:docMk/>
            <pc:sldMk cId="0" sldId="261"/>
            <ac:spMk id="32" creationId="{87EFFE40-FD25-A85B-252F-D3B20BE7FD7E}"/>
          </ac:spMkLst>
        </pc:spChg>
        <pc:spChg chg="mod">
          <ac:chgData name="Linh Phan" userId="228774c6-8676-4985-b789-d1a1db399f40" providerId="ADAL" clId="{426782BE-9206-428B-88CB-1FBA60C32901}" dt="2024-07-25T04:14:43.887" v="1734"/>
          <ac:spMkLst>
            <pc:docMk/>
            <pc:sldMk cId="0" sldId="261"/>
            <ac:spMk id="33" creationId="{488A0206-2210-AD4B-DB6D-E140831C17C3}"/>
          </ac:spMkLst>
        </pc:spChg>
        <pc:spChg chg="mod">
          <ac:chgData name="Linh Phan" userId="228774c6-8676-4985-b789-d1a1db399f40" providerId="ADAL" clId="{426782BE-9206-428B-88CB-1FBA60C32901}" dt="2024-07-25T04:14:43.887" v="1734"/>
          <ac:spMkLst>
            <pc:docMk/>
            <pc:sldMk cId="0" sldId="261"/>
            <ac:spMk id="34" creationId="{DD9BED37-2A4B-DFA2-2B70-6B44F038ADBD}"/>
          </ac:spMkLst>
        </pc:spChg>
        <pc:spChg chg="mod">
          <ac:chgData name="Linh Phan" userId="228774c6-8676-4985-b789-d1a1db399f40" providerId="ADAL" clId="{426782BE-9206-428B-88CB-1FBA60C32901}" dt="2024-07-25T04:14:43.887" v="1734"/>
          <ac:spMkLst>
            <pc:docMk/>
            <pc:sldMk cId="0" sldId="261"/>
            <ac:spMk id="35" creationId="{653F3F95-5C27-9AD3-EFA8-77DFDCA267A4}"/>
          </ac:spMkLst>
        </pc:spChg>
        <pc:spChg chg="mod">
          <ac:chgData name="Linh Phan" userId="228774c6-8676-4985-b789-d1a1db399f40" providerId="ADAL" clId="{426782BE-9206-428B-88CB-1FBA60C32901}" dt="2024-07-25T04:14:43.887" v="1734"/>
          <ac:spMkLst>
            <pc:docMk/>
            <pc:sldMk cId="0" sldId="261"/>
            <ac:spMk id="36" creationId="{091E0D31-D66E-6F8D-F4FE-3AA3BBBEE683}"/>
          </ac:spMkLst>
        </pc:spChg>
        <pc:spChg chg="mod">
          <ac:chgData name="Linh Phan" userId="228774c6-8676-4985-b789-d1a1db399f40" providerId="ADAL" clId="{426782BE-9206-428B-88CB-1FBA60C32901}" dt="2024-07-25T04:14:43.887" v="1734"/>
          <ac:spMkLst>
            <pc:docMk/>
            <pc:sldMk cId="0" sldId="261"/>
            <ac:spMk id="37" creationId="{A6F5B2D5-A962-19FC-C92A-BEABCA49A230}"/>
          </ac:spMkLst>
        </pc:spChg>
        <pc:spChg chg="mod">
          <ac:chgData name="Linh Phan" userId="228774c6-8676-4985-b789-d1a1db399f40" providerId="ADAL" clId="{426782BE-9206-428B-88CB-1FBA60C32901}" dt="2024-07-25T04:14:43.887" v="1734"/>
          <ac:spMkLst>
            <pc:docMk/>
            <pc:sldMk cId="0" sldId="261"/>
            <ac:spMk id="38" creationId="{1845009F-4A17-A459-B8FD-13289745302E}"/>
          </ac:spMkLst>
        </pc:spChg>
        <pc:spChg chg="mod">
          <ac:chgData name="Linh Phan" userId="228774c6-8676-4985-b789-d1a1db399f40" providerId="ADAL" clId="{426782BE-9206-428B-88CB-1FBA60C32901}" dt="2024-07-25T04:14:43.887" v="1734"/>
          <ac:spMkLst>
            <pc:docMk/>
            <pc:sldMk cId="0" sldId="261"/>
            <ac:spMk id="39" creationId="{69033C78-0614-BD38-43CC-40BB69D81BAC}"/>
          </ac:spMkLst>
        </pc:spChg>
        <pc:spChg chg="mod">
          <ac:chgData name="Linh Phan" userId="228774c6-8676-4985-b789-d1a1db399f40" providerId="ADAL" clId="{426782BE-9206-428B-88CB-1FBA60C32901}" dt="2024-07-25T04:14:43.887" v="1734"/>
          <ac:spMkLst>
            <pc:docMk/>
            <pc:sldMk cId="0" sldId="261"/>
            <ac:spMk id="40" creationId="{0BF33F5E-5C9C-427A-52D7-B190D230E9C4}"/>
          </ac:spMkLst>
        </pc:spChg>
        <pc:spChg chg="mod">
          <ac:chgData name="Linh Phan" userId="228774c6-8676-4985-b789-d1a1db399f40" providerId="ADAL" clId="{426782BE-9206-428B-88CB-1FBA60C32901}" dt="2024-07-25T04:14:43.887" v="1734"/>
          <ac:spMkLst>
            <pc:docMk/>
            <pc:sldMk cId="0" sldId="261"/>
            <ac:spMk id="41" creationId="{DCBD1F8F-7D12-5B25-DDFF-E1CA654B4FF7}"/>
          </ac:spMkLst>
        </pc:spChg>
        <pc:spChg chg="mod">
          <ac:chgData name="Linh Phan" userId="228774c6-8676-4985-b789-d1a1db399f40" providerId="ADAL" clId="{426782BE-9206-428B-88CB-1FBA60C32901}" dt="2024-07-25T04:14:43.887" v="1734"/>
          <ac:spMkLst>
            <pc:docMk/>
            <pc:sldMk cId="0" sldId="261"/>
            <ac:spMk id="42" creationId="{01B5F195-5B6B-E3F8-E3C4-4738E5254D83}"/>
          </ac:spMkLst>
        </pc:spChg>
        <pc:spChg chg="mod">
          <ac:chgData name="Linh Phan" userId="228774c6-8676-4985-b789-d1a1db399f40" providerId="ADAL" clId="{426782BE-9206-428B-88CB-1FBA60C32901}" dt="2024-07-25T04:14:43.887" v="1734"/>
          <ac:spMkLst>
            <pc:docMk/>
            <pc:sldMk cId="0" sldId="261"/>
            <ac:spMk id="43" creationId="{CDF69419-9671-ECA1-F419-FF0B95966717}"/>
          </ac:spMkLst>
        </pc:spChg>
        <pc:spChg chg="mod">
          <ac:chgData name="Linh Phan" userId="228774c6-8676-4985-b789-d1a1db399f40" providerId="ADAL" clId="{426782BE-9206-428B-88CB-1FBA60C32901}" dt="2024-07-25T04:14:43.887" v="1734"/>
          <ac:spMkLst>
            <pc:docMk/>
            <pc:sldMk cId="0" sldId="261"/>
            <ac:spMk id="44" creationId="{60CC9EC9-3186-DE3D-8B79-BDA5C6F11555}"/>
          </ac:spMkLst>
        </pc:spChg>
        <pc:spChg chg="mod">
          <ac:chgData name="Linh Phan" userId="228774c6-8676-4985-b789-d1a1db399f40" providerId="ADAL" clId="{426782BE-9206-428B-88CB-1FBA60C32901}" dt="2024-07-25T04:14:43.887" v="1734"/>
          <ac:spMkLst>
            <pc:docMk/>
            <pc:sldMk cId="0" sldId="261"/>
            <ac:spMk id="45" creationId="{4CBD2987-DBF5-31E7-96E1-68452EF9B451}"/>
          </ac:spMkLst>
        </pc:spChg>
        <pc:spChg chg="mod">
          <ac:chgData name="Linh Phan" userId="228774c6-8676-4985-b789-d1a1db399f40" providerId="ADAL" clId="{426782BE-9206-428B-88CB-1FBA60C32901}" dt="2024-07-25T04:14:43.887" v="1734"/>
          <ac:spMkLst>
            <pc:docMk/>
            <pc:sldMk cId="0" sldId="261"/>
            <ac:spMk id="46" creationId="{D69B4304-E514-8C79-462C-64201F5FE268}"/>
          </ac:spMkLst>
        </pc:spChg>
        <pc:spChg chg="mod">
          <ac:chgData name="Linh Phan" userId="228774c6-8676-4985-b789-d1a1db399f40" providerId="ADAL" clId="{426782BE-9206-428B-88CB-1FBA60C32901}" dt="2024-07-25T04:14:43.887" v="1734"/>
          <ac:spMkLst>
            <pc:docMk/>
            <pc:sldMk cId="0" sldId="261"/>
            <ac:spMk id="47" creationId="{AB08FA1E-F47D-A5BF-E053-5F6A8F3F507A}"/>
          </ac:spMkLst>
        </pc:spChg>
        <pc:spChg chg="mod">
          <ac:chgData name="Linh Phan" userId="228774c6-8676-4985-b789-d1a1db399f40" providerId="ADAL" clId="{426782BE-9206-428B-88CB-1FBA60C32901}" dt="2024-07-25T04:14:43.887" v="1734"/>
          <ac:spMkLst>
            <pc:docMk/>
            <pc:sldMk cId="0" sldId="261"/>
            <ac:spMk id="48" creationId="{6A5123A4-38F9-18FF-28E7-FC1748524241}"/>
          </ac:spMkLst>
        </pc:spChg>
        <pc:spChg chg="mod">
          <ac:chgData name="Linh Phan" userId="228774c6-8676-4985-b789-d1a1db399f40" providerId="ADAL" clId="{426782BE-9206-428B-88CB-1FBA60C32901}" dt="2024-07-25T04:14:43.887" v="1734"/>
          <ac:spMkLst>
            <pc:docMk/>
            <pc:sldMk cId="0" sldId="261"/>
            <ac:spMk id="49" creationId="{14551B01-787B-B43D-0B87-FFF009A18C7F}"/>
          </ac:spMkLst>
        </pc:spChg>
        <pc:spChg chg="mod">
          <ac:chgData name="Linh Phan" userId="228774c6-8676-4985-b789-d1a1db399f40" providerId="ADAL" clId="{426782BE-9206-428B-88CB-1FBA60C32901}" dt="2024-07-25T04:14:43.887" v="1734"/>
          <ac:spMkLst>
            <pc:docMk/>
            <pc:sldMk cId="0" sldId="261"/>
            <ac:spMk id="50" creationId="{772130E1-ACE8-8F0A-BE49-819887F868A6}"/>
          </ac:spMkLst>
        </pc:spChg>
        <pc:spChg chg="mod">
          <ac:chgData name="Linh Phan" userId="228774c6-8676-4985-b789-d1a1db399f40" providerId="ADAL" clId="{426782BE-9206-428B-88CB-1FBA60C32901}" dt="2024-07-25T04:14:43.887" v="1734"/>
          <ac:spMkLst>
            <pc:docMk/>
            <pc:sldMk cId="0" sldId="261"/>
            <ac:spMk id="52" creationId="{8187821D-55F6-285F-ECC6-5BE77260AC55}"/>
          </ac:spMkLst>
        </pc:spChg>
        <pc:spChg chg="mod">
          <ac:chgData name="Linh Phan" userId="228774c6-8676-4985-b789-d1a1db399f40" providerId="ADAL" clId="{426782BE-9206-428B-88CB-1FBA60C32901}" dt="2024-07-25T04:14:43.887" v="1734"/>
          <ac:spMkLst>
            <pc:docMk/>
            <pc:sldMk cId="0" sldId="261"/>
            <ac:spMk id="53" creationId="{C41742A7-8A30-731B-D0DB-B0C313FB8B66}"/>
          </ac:spMkLst>
        </pc:spChg>
        <pc:spChg chg="mod">
          <ac:chgData name="Linh Phan" userId="228774c6-8676-4985-b789-d1a1db399f40" providerId="ADAL" clId="{426782BE-9206-428B-88CB-1FBA60C32901}" dt="2024-07-25T04:14:43.887" v="1734"/>
          <ac:spMkLst>
            <pc:docMk/>
            <pc:sldMk cId="0" sldId="261"/>
            <ac:spMk id="54" creationId="{65A227BB-7F17-0ADB-0481-DB9B83BF8886}"/>
          </ac:spMkLst>
        </pc:spChg>
        <pc:spChg chg="mod">
          <ac:chgData name="Linh Phan" userId="228774c6-8676-4985-b789-d1a1db399f40" providerId="ADAL" clId="{426782BE-9206-428B-88CB-1FBA60C32901}" dt="2024-07-25T04:14:43.887" v="1734"/>
          <ac:spMkLst>
            <pc:docMk/>
            <pc:sldMk cId="0" sldId="261"/>
            <ac:spMk id="55" creationId="{F76D884A-2577-5020-29A3-EC519FBA7E9A}"/>
          </ac:spMkLst>
        </pc:spChg>
        <pc:spChg chg="mod">
          <ac:chgData name="Linh Phan" userId="228774c6-8676-4985-b789-d1a1db399f40" providerId="ADAL" clId="{426782BE-9206-428B-88CB-1FBA60C32901}" dt="2024-07-25T04:14:43.887" v="1734"/>
          <ac:spMkLst>
            <pc:docMk/>
            <pc:sldMk cId="0" sldId="261"/>
            <ac:spMk id="56" creationId="{4E6D6ED8-3502-9487-7E9D-E0EBB9CC565B}"/>
          </ac:spMkLst>
        </pc:spChg>
        <pc:spChg chg="mod">
          <ac:chgData name="Linh Phan" userId="228774c6-8676-4985-b789-d1a1db399f40" providerId="ADAL" clId="{426782BE-9206-428B-88CB-1FBA60C32901}" dt="2024-07-25T04:14:43.887" v="1734"/>
          <ac:spMkLst>
            <pc:docMk/>
            <pc:sldMk cId="0" sldId="261"/>
            <ac:spMk id="57" creationId="{B5A5AC22-AC44-5489-E569-4611E25E6320}"/>
          </ac:spMkLst>
        </pc:spChg>
        <pc:spChg chg="mod">
          <ac:chgData name="Linh Phan" userId="228774c6-8676-4985-b789-d1a1db399f40" providerId="ADAL" clId="{426782BE-9206-428B-88CB-1FBA60C32901}" dt="2024-07-25T04:14:43.887" v="1734"/>
          <ac:spMkLst>
            <pc:docMk/>
            <pc:sldMk cId="0" sldId="261"/>
            <ac:spMk id="58" creationId="{B8CBB309-5531-572B-D63A-5B56FB835D08}"/>
          </ac:spMkLst>
        </pc:spChg>
        <pc:spChg chg="mod">
          <ac:chgData name="Linh Phan" userId="228774c6-8676-4985-b789-d1a1db399f40" providerId="ADAL" clId="{426782BE-9206-428B-88CB-1FBA60C32901}" dt="2024-07-25T04:14:43.887" v="1734"/>
          <ac:spMkLst>
            <pc:docMk/>
            <pc:sldMk cId="0" sldId="261"/>
            <ac:spMk id="59" creationId="{BE9BD87F-3A13-8B7E-D8F0-8435DB61260E}"/>
          </ac:spMkLst>
        </pc:spChg>
        <pc:spChg chg="mod">
          <ac:chgData name="Linh Phan" userId="228774c6-8676-4985-b789-d1a1db399f40" providerId="ADAL" clId="{426782BE-9206-428B-88CB-1FBA60C32901}" dt="2024-07-25T04:14:43.887" v="1734"/>
          <ac:spMkLst>
            <pc:docMk/>
            <pc:sldMk cId="0" sldId="261"/>
            <ac:spMk id="60" creationId="{08BAC6F1-065B-B4B6-1350-E41802137A84}"/>
          </ac:spMkLst>
        </pc:spChg>
        <pc:spChg chg="mod">
          <ac:chgData name="Linh Phan" userId="228774c6-8676-4985-b789-d1a1db399f40" providerId="ADAL" clId="{426782BE-9206-428B-88CB-1FBA60C32901}" dt="2024-07-25T04:14:43.887" v="1734"/>
          <ac:spMkLst>
            <pc:docMk/>
            <pc:sldMk cId="0" sldId="261"/>
            <ac:spMk id="61" creationId="{9F6F9A20-08B0-2511-BD66-5568FFDAD26E}"/>
          </ac:spMkLst>
        </pc:spChg>
        <pc:spChg chg="mod">
          <ac:chgData name="Linh Phan" userId="228774c6-8676-4985-b789-d1a1db399f40" providerId="ADAL" clId="{426782BE-9206-428B-88CB-1FBA60C32901}" dt="2024-07-25T04:14:43.887" v="1734"/>
          <ac:spMkLst>
            <pc:docMk/>
            <pc:sldMk cId="0" sldId="261"/>
            <ac:spMk id="62" creationId="{DD9ABA5A-9B7B-E449-6302-4C5AABE57856}"/>
          </ac:spMkLst>
        </pc:spChg>
        <pc:spChg chg="mod">
          <ac:chgData name="Linh Phan" userId="228774c6-8676-4985-b789-d1a1db399f40" providerId="ADAL" clId="{426782BE-9206-428B-88CB-1FBA60C32901}" dt="2024-07-25T04:14:43.887" v="1734"/>
          <ac:spMkLst>
            <pc:docMk/>
            <pc:sldMk cId="0" sldId="261"/>
            <ac:spMk id="63" creationId="{C30C90E4-ED8D-F388-9D16-97D20E523F06}"/>
          </ac:spMkLst>
        </pc:spChg>
        <pc:spChg chg="mod">
          <ac:chgData name="Linh Phan" userId="228774c6-8676-4985-b789-d1a1db399f40" providerId="ADAL" clId="{426782BE-9206-428B-88CB-1FBA60C32901}" dt="2024-07-25T04:14:43.887" v="1734"/>
          <ac:spMkLst>
            <pc:docMk/>
            <pc:sldMk cId="0" sldId="261"/>
            <ac:spMk id="64" creationId="{962BBF0A-E6D0-C683-37BB-9337C7FD1619}"/>
          </ac:spMkLst>
        </pc:spChg>
        <pc:spChg chg="mod">
          <ac:chgData name="Linh Phan" userId="228774c6-8676-4985-b789-d1a1db399f40" providerId="ADAL" clId="{426782BE-9206-428B-88CB-1FBA60C32901}" dt="2024-07-25T04:14:43.887" v="1734"/>
          <ac:spMkLst>
            <pc:docMk/>
            <pc:sldMk cId="0" sldId="261"/>
            <ac:spMk id="65" creationId="{1B4F1324-90AB-51C3-48EE-80D3DFC7DD4F}"/>
          </ac:spMkLst>
        </pc:spChg>
        <pc:spChg chg="mod">
          <ac:chgData name="Linh Phan" userId="228774c6-8676-4985-b789-d1a1db399f40" providerId="ADAL" clId="{426782BE-9206-428B-88CB-1FBA60C32901}" dt="2024-07-25T04:14:43.887" v="1734"/>
          <ac:spMkLst>
            <pc:docMk/>
            <pc:sldMk cId="0" sldId="261"/>
            <ac:spMk id="66" creationId="{F86CCCF4-8987-62DE-ADB3-8B348D614635}"/>
          </ac:spMkLst>
        </pc:spChg>
        <pc:spChg chg="mod">
          <ac:chgData name="Linh Phan" userId="228774c6-8676-4985-b789-d1a1db399f40" providerId="ADAL" clId="{426782BE-9206-428B-88CB-1FBA60C32901}" dt="2024-07-25T04:14:43.887" v="1734"/>
          <ac:spMkLst>
            <pc:docMk/>
            <pc:sldMk cId="0" sldId="261"/>
            <ac:spMk id="67" creationId="{B4F1F367-430A-B0D1-126A-7EB1E4A00A41}"/>
          </ac:spMkLst>
        </pc:spChg>
        <pc:spChg chg="mod">
          <ac:chgData name="Linh Phan" userId="228774c6-8676-4985-b789-d1a1db399f40" providerId="ADAL" clId="{426782BE-9206-428B-88CB-1FBA60C32901}" dt="2024-07-25T04:14:43.887" v="1734"/>
          <ac:spMkLst>
            <pc:docMk/>
            <pc:sldMk cId="0" sldId="261"/>
            <ac:spMk id="68" creationId="{CAE8C608-F707-6769-CE14-FAA121192ABD}"/>
          </ac:spMkLst>
        </pc:spChg>
        <pc:spChg chg="mod">
          <ac:chgData name="Linh Phan" userId="228774c6-8676-4985-b789-d1a1db399f40" providerId="ADAL" clId="{426782BE-9206-428B-88CB-1FBA60C32901}" dt="2024-07-25T04:14:43.887" v="1734"/>
          <ac:spMkLst>
            <pc:docMk/>
            <pc:sldMk cId="0" sldId="261"/>
            <ac:spMk id="69" creationId="{7835B0B7-BE2B-FCB7-CADE-BA2CAB9BCBE9}"/>
          </ac:spMkLst>
        </pc:spChg>
        <pc:spChg chg="mod">
          <ac:chgData name="Linh Phan" userId="228774c6-8676-4985-b789-d1a1db399f40" providerId="ADAL" clId="{426782BE-9206-428B-88CB-1FBA60C32901}" dt="2024-07-25T04:14:43.887" v="1734"/>
          <ac:spMkLst>
            <pc:docMk/>
            <pc:sldMk cId="0" sldId="261"/>
            <ac:spMk id="70" creationId="{C0AFFFAC-9D53-1DCC-DF08-05029653674C}"/>
          </ac:spMkLst>
        </pc:spChg>
        <pc:spChg chg="mod">
          <ac:chgData name="Linh Phan" userId="228774c6-8676-4985-b789-d1a1db399f40" providerId="ADAL" clId="{426782BE-9206-428B-88CB-1FBA60C32901}" dt="2024-07-25T04:14:43.887" v="1734"/>
          <ac:spMkLst>
            <pc:docMk/>
            <pc:sldMk cId="0" sldId="261"/>
            <ac:spMk id="71" creationId="{DBA166AB-E57F-A2BB-0FD9-6A3EE40CCF25}"/>
          </ac:spMkLst>
        </pc:spChg>
        <pc:spChg chg="mod">
          <ac:chgData name="Linh Phan" userId="228774c6-8676-4985-b789-d1a1db399f40" providerId="ADAL" clId="{426782BE-9206-428B-88CB-1FBA60C32901}" dt="2024-07-25T04:14:43.887" v="1734"/>
          <ac:spMkLst>
            <pc:docMk/>
            <pc:sldMk cId="0" sldId="261"/>
            <ac:spMk id="72" creationId="{786F9A72-4B4C-6956-0E5A-82AD5082AC93}"/>
          </ac:spMkLst>
        </pc:spChg>
        <pc:spChg chg="mod">
          <ac:chgData name="Linh Phan" userId="228774c6-8676-4985-b789-d1a1db399f40" providerId="ADAL" clId="{426782BE-9206-428B-88CB-1FBA60C32901}" dt="2024-07-25T04:14:43.887" v="1734"/>
          <ac:spMkLst>
            <pc:docMk/>
            <pc:sldMk cId="0" sldId="261"/>
            <ac:spMk id="73" creationId="{A2396753-6252-71C8-5724-55BB984580E5}"/>
          </ac:spMkLst>
        </pc:spChg>
        <pc:spChg chg="mod">
          <ac:chgData name="Linh Phan" userId="228774c6-8676-4985-b789-d1a1db399f40" providerId="ADAL" clId="{426782BE-9206-428B-88CB-1FBA60C32901}" dt="2024-07-25T04:14:43.887" v="1734"/>
          <ac:spMkLst>
            <pc:docMk/>
            <pc:sldMk cId="0" sldId="261"/>
            <ac:spMk id="74" creationId="{59DC0C30-D81A-BA21-D2DB-E1BC48D772BC}"/>
          </ac:spMkLst>
        </pc:spChg>
        <pc:spChg chg="mod">
          <ac:chgData name="Linh Phan" userId="228774c6-8676-4985-b789-d1a1db399f40" providerId="ADAL" clId="{426782BE-9206-428B-88CB-1FBA60C32901}" dt="2024-07-25T04:14:43.887" v="1734"/>
          <ac:spMkLst>
            <pc:docMk/>
            <pc:sldMk cId="0" sldId="261"/>
            <ac:spMk id="75" creationId="{2AA72F35-F140-B3B3-E7D0-268892916CD6}"/>
          </ac:spMkLst>
        </pc:spChg>
        <pc:spChg chg="mod">
          <ac:chgData name="Linh Phan" userId="228774c6-8676-4985-b789-d1a1db399f40" providerId="ADAL" clId="{426782BE-9206-428B-88CB-1FBA60C32901}" dt="2024-07-25T04:14:43.887" v="1734"/>
          <ac:spMkLst>
            <pc:docMk/>
            <pc:sldMk cId="0" sldId="261"/>
            <ac:spMk id="76" creationId="{6B3C3B81-72EC-5D40-5B46-D62EDD364480}"/>
          </ac:spMkLst>
        </pc:spChg>
        <pc:spChg chg="mod">
          <ac:chgData name="Linh Phan" userId="228774c6-8676-4985-b789-d1a1db399f40" providerId="ADAL" clId="{426782BE-9206-428B-88CB-1FBA60C32901}" dt="2024-07-25T04:14:43.887" v="1734"/>
          <ac:spMkLst>
            <pc:docMk/>
            <pc:sldMk cId="0" sldId="261"/>
            <ac:spMk id="77" creationId="{BA5F2539-BB4F-BA60-60EA-2871F90F0394}"/>
          </ac:spMkLst>
        </pc:spChg>
        <pc:spChg chg="mod">
          <ac:chgData name="Linh Phan" userId="228774c6-8676-4985-b789-d1a1db399f40" providerId="ADAL" clId="{426782BE-9206-428B-88CB-1FBA60C32901}" dt="2024-07-25T04:14:43.887" v="1734"/>
          <ac:spMkLst>
            <pc:docMk/>
            <pc:sldMk cId="0" sldId="261"/>
            <ac:spMk id="78" creationId="{4567F15A-10C1-DC2A-6424-4EFC38190305}"/>
          </ac:spMkLst>
        </pc:spChg>
        <pc:spChg chg="mod">
          <ac:chgData name="Linh Phan" userId="228774c6-8676-4985-b789-d1a1db399f40" providerId="ADAL" clId="{426782BE-9206-428B-88CB-1FBA60C32901}" dt="2024-07-25T04:14:43.887" v="1734"/>
          <ac:spMkLst>
            <pc:docMk/>
            <pc:sldMk cId="0" sldId="261"/>
            <ac:spMk id="79" creationId="{044B36E4-FB5B-4966-28B0-68443DF6257C}"/>
          </ac:spMkLst>
        </pc:spChg>
        <pc:spChg chg="mod">
          <ac:chgData name="Linh Phan" userId="228774c6-8676-4985-b789-d1a1db399f40" providerId="ADAL" clId="{426782BE-9206-428B-88CB-1FBA60C32901}" dt="2024-07-25T04:14:43.887" v="1734"/>
          <ac:spMkLst>
            <pc:docMk/>
            <pc:sldMk cId="0" sldId="261"/>
            <ac:spMk id="80" creationId="{2A29FC73-DD3D-31BB-DFB3-CF982CEE3812}"/>
          </ac:spMkLst>
        </pc:spChg>
        <pc:spChg chg="mod">
          <ac:chgData name="Linh Phan" userId="228774c6-8676-4985-b789-d1a1db399f40" providerId="ADAL" clId="{426782BE-9206-428B-88CB-1FBA60C32901}" dt="2024-07-25T04:14:43.887" v="1734"/>
          <ac:spMkLst>
            <pc:docMk/>
            <pc:sldMk cId="0" sldId="261"/>
            <ac:spMk id="81" creationId="{B79774BE-8270-49E8-A7AD-8BB458FD3638}"/>
          </ac:spMkLst>
        </pc:spChg>
        <pc:spChg chg="mod">
          <ac:chgData name="Linh Phan" userId="228774c6-8676-4985-b789-d1a1db399f40" providerId="ADAL" clId="{426782BE-9206-428B-88CB-1FBA60C32901}" dt="2024-07-25T04:14:43.887" v="1734"/>
          <ac:spMkLst>
            <pc:docMk/>
            <pc:sldMk cId="0" sldId="261"/>
            <ac:spMk id="82" creationId="{D3C8FDA6-8D7F-63E7-C53F-9E54706B6B34}"/>
          </ac:spMkLst>
        </pc:spChg>
        <pc:spChg chg="mod">
          <ac:chgData name="Linh Phan" userId="228774c6-8676-4985-b789-d1a1db399f40" providerId="ADAL" clId="{426782BE-9206-428B-88CB-1FBA60C32901}" dt="2024-07-25T04:14:43.887" v="1734"/>
          <ac:spMkLst>
            <pc:docMk/>
            <pc:sldMk cId="0" sldId="261"/>
            <ac:spMk id="83" creationId="{E74DDEA6-70D0-77AA-F60B-DBC8C7898351}"/>
          </ac:spMkLst>
        </pc:spChg>
        <pc:spChg chg="mod">
          <ac:chgData name="Linh Phan" userId="228774c6-8676-4985-b789-d1a1db399f40" providerId="ADAL" clId="{426782BE-9206-428B-88CB-1FBA60C32901}" dt="2024-07-25T04:14:43.887" v="1734"/>
          <ac:spMkLst>
            <pc:docMk/>
            <pc:sldMk cId="0" sldId="261"/>
            <ac:spMk id="85" creationId="{9BF98618-CA9F-7611-3C6A-2E28198D4AF0}"/>
          </ac:spMkLst>
        </pc:spChg>
        <pc:spChg chg="mod">
          <ac:chgData name="Linh Phan" userId="228774c6-8676-4985-b789-d1a1db399f40" providerId="ADAL" clId="{426782BE-9206-428B-88CB-1FBA60C32901}" dt="2024-07-25T04:14:43.887" v="1734"/>
          <ac:spMkLst>
            <pc:docMk/>
            <pc:sldMk cId="0" sldId="261"/>
            <ac:spMk id="86" creationId="{C90EE5CA-7DDA-EE45-9FDC-3B7B34A27F6C}"/>
          </ac:spMkLst>
        </pc:spChg>
        <pc:spChg chg="mod">
          <ac:chgData name="Linh Phan" userId="228774c6-8676-4985-b789-d1a1db399f40" providerId="ADAL" clId="{426782BE-9206-428B-88CB-1FBA60C32901}" dt="2024-07-25T04:14:43.887" v="1734"/>
          <ac:spMkLst>
            <pc:docMk/>
            <pc:sldMk cId="0" sldId="261"/>
            <ac:spMk id="87" creationId="{B3661304-9908-1C36-C816-AF63F5C1816E}"/>
          </ac:spMkLst>
        </pc:spChg>
        <pc:spChg chg="mod">
          <ac:chgData name="Linh Phan" userId="228774c6-8676-4985-b789-d1a1db399f40" providerId="ADAL" clId="{426782BE-9206-428B-88CB-1FBA60C32901}" dt="2024-07-25T04:14:43.887" v="1734"/>
          <ac:spMkLst>
            <pc:docMk/>
            <pc:sldMk cId="0" sldId="261"/>
            <ac:spMk id="88" creationId="{3C4EE9B4-C336-8017-63DE-1C84A65673A0}"/>
          </ac:spMkLst>
        </pc:spChg>
        <pc:spChg chg="mod">
          <ac:chgData name="Linh Phan" userId="228774c6-8676-4985-b789-d1a1db399f40" providerId="ADAL" clId="{426782BE-9206-428B-88CB-1FBA60C32901}" dt="2024-07-25T04:14:43.887" v="1734"/>
          <ac:spMkLst>
            <pc:docMk/>
            <pc:sldMk cId="0" sldId="261"/>
            <ac:spMk id="89" creationId="{AA5615B5-5BA5-7DA7-01A2-9D30FBFAECF6}"/>
          </ac:spMkLst>
        </pc:spChg>
        <pc:spChg chg="mod">
          <ac:chgData name="Linh Phan" userId="228774c6-8676-4985-b789-d1a1db399f40" providerId="ADAL" clId="{426782BE-9206-428B-88CB-1FBA60C32901}" dt="2024-07-25T04:14:43.887" v="1734"/>
          <ac:spMkLst>
            <pc:docMk/>
            <pc:sldMk cId="0" sldId="261"/>
            <ac:spMk id="90" creationId="{F1C95D85-C5D5-9372-03C3-681C4DB2E118}"/>
          </ac:spMkLst>
        </pc:spChg>
        <pc:spChg chg="mod">
          <ac:chgData name="Linh Phan" userId="228774c6-8676-4985-b789-d1a1db399f40" providerId="ADAL" clId="{426782BE-9206-428B-88CB-1FBA60C32901}" dt="2024-07-25T04:14:43.887" v="1734"/>
          <ac:spMkLst>
            <pc:docMk/>
            <pc:sldMk cId="0" sldId="261"/>
            <ac:spMk id="91" creationId="{E65807D7-66B8-F6FA-666C-03DC80CDF1A1}"/>
          </ac:spMkLst>
        </pc:spChg>
        <pc:spChg chg="mod">
          <ac:chgData name="Linh Phan" userId="228774c6-8676-4985-b789-d1a1db399f40" providerId="ADAL" clId="{426782BE-9206-428B-88CB-1FBA60C32901}" dt="2024-07-25T04:14:43.887" v="1734"/>
          <ac:spMkLst>
            <pc:docMk/>
            <pc:sldMk cId="0" sldId="261"/>
            <ac:spMk id="92" creationId="{DB5275CF-0516-D056-643B-FCECCE4A4FE1}"/>
          </ac:spMkLst>
        </pc:spChg>
        <pc:spChg chg="mod">
          <ac:chgData name="Linh Phan" userId="228774c6-8676-4985-b789-d1a1db399f40" providerId="ADAL" clId="{426782BE-9206-428B-88CB-1FBA60C32901}" dt="2024-07-25T04:14:43.887" v="1734"/>
          <ac:spMkLst>
            <pc:docMk/>
            <pc:sldMk cId="0" sldId="261"/>
            <ac:spMk id="93" creationId="{8180DE2C-E1D4-7883-D34D-926121C14C24}"/>
          </ac:spMkLst>
        </pc:spChg>
        <pc:spChg chg="mod">
          <ac:chgData name="Linh Phan" userId="228774c6-8676-4985-b789-d1a1db399f40" providerId="ADAL" clId="{426782BE-9206-428B-88CB-1FBA60C32901}" dt="2024-07-25T04:14:43.887" v="1734"/>
          <ac:spMkLst>
            <pc:docMk/>
            <pc:sldMk cId="0" sldId="261"/>
            <ac:spMk id="94" creationId="{3B0CC00E-CB11-25D0-CD3C-21468720A9C7}"/>
          </ac:spMkLst>
        </pc:spChg>
        <pc:spChg chg="mod">
          <ac:chgData name="Linh Phan" userId="228774c6-8676-4985-b789-d1a1db399f40" providerId="ADAL" clId="{426782BE-9206-428B-88CB-1FBA60C32901}" dt="2024-07-25T04:14:43.887" v="1734"/>
          <ac:spMkLst>
            <pc:docMk/>
            <pc:sldMk cId="0" sldId="261"/>
            <ac:spMk id="95" creationId="{2ECF793D-7206-D7D4-5FF7-9407C52DD6BD}"/>
          </ac:spMkLst>
        </pc:spChg>
        <pc:spChg chg="mod">
          <ac:chgData name="Linh Phan" userId="228774c6-8676-4985-b789-d1a1db399f40" providerId="ADAL" clId="{426782BE-9206-428B-88CB-1FBA60C32901}" dt="2024-07-25T04:14:43.887" v="1734"/>
          <ac:spMkLst>
            <pc:docMk/>
            <pc:sldMk cId="0" sldId="261"/>
            <ac:spMk id="96" creationId="{4615D00E-95AA-84D9-E04A-D11390E51C73}"/>
          </ac:spMkLst>
        </pc:spChg>
        <pc:spChg chg="mod">
          <ac:chgData name="Linh Phan" userId="228774c6-8676-4985-b789-d1a1db399f40" providerId="ADAL" clId="{426782BE-9206-428B-88CB-1FBA60C32901}" dt="2024-07-25T04:14:43.887" v="1734"/>
          <ac:spMkLst>
            <pc:docMk/>
            <pc:sldMk cId="0" sldId="261"/>
            <ac:spMk id="97" creationId="{6CBEE59F-495F-3FE1-F36E-E8498FAD221A}"/>
          </ac:spMkLst>
        </pc:spChg>
        <pc:spChg chg="mod">
          <ac:chgData name="Linh Phan" userId="228774c6-8676-4985-b789-d1a1db399f40" providerId="ADAL" clId="{426782BE-9206-428B-88CB-1FBA60C32901}" dt="2024-07-25T04:14:43.887" v="1734"/>
          <ac:spMkLst>
            <pc:docMk/>
            <pc:sldMk cId="0" sldId="261"/>
            <ac:spMk id="98" creationId="{34819FAE-F97F-486D-27C4-A38D91D9785F}"/>
          </ac:spMkLst>
        </pc:spChg>
        <pc:spChg chg="mod">
          <ac:chgData name="Linh Phan" userId="228774c6-8676-4985-b789-d1a1db399f40" providerId="ADAL" clId="{426782BE-9206-428B-88CB-1FBA60C32901}" dt="2024-07-25T04:14:43.887" v="1734"/>
          <ac:spMkLst>
            <pc:docMk/>
            <pc:sldMk cId="0" sldId="261"/>
            <ac:spMk id="99" creationId="{B6A69B72-AC81-6E98-4FEB-5D246A13FD7C}"/>
          </ac:spMkLst>
        </pc:spChg>
        <pc:spChg chg="mod">
          <ac:chgData name="Linh Phan" userId="228774c6-8676-4985-b789-d1a1db399f40" providerId="ADAL" clId="{426782BE-9206-428B-88CB-1FBA60C32901}" dt="2024-07-25T04:14:43.887" v="1734"/>
          <ac:spMkLst>
            <pc:docMk/>
            <pc:sldMk cId="0" sldId="261"/>
            <ac:spMk id="100" creationId="{4D9E9EB5-BED8-ACF1-D231-DB821ACA490B}"/>
          </ac:spMkLst>
        </pc:spChg>
        <pc:spChg chg="mod">
          <ac:chgData name="Linh Phan" userId="228774c6-8676-4985-b789-d1a1db399f40" providerId="ADAL" clId="{426782BE-9206-428B-88CB-1FBA60C32901}" dt="2024-07-25T04:14:43.887" v="1734"/>
          <ac:spMkLst>
            <pc:docMk/>
            <pc:sldMk cId="0" sldId="261"/>
            <ac:spMk id="101" creationId="{40082CA5-1151-F8F5-3790-361D0F7136CD}"/>
          </ac:spMkLst>
        </pc:spChg>
        <pc:spChg chg="mod">
          <ac:chgData name="Linh Phan" userId="228774c6-8676-4985-b789-d1a1db399f40" providerId="ADAL" clId="{426782BE-9206-428B-88CB-1FBA60C32901}" dt="2024-07-25T04:14:43.887" v="1734"/>
          <ac:spMkLst>
            <pc:docMk/>
            <pc:sldMk cId="0" sldId="261"/>
            <ac:spMk id="102" creationId="{5EE6BD1C-A966-4A88-E08F-D2485905A4A7}"/>
          </ac:spMkLst>
        </pc:spChg>
        <pc:spChg chg="mod">
          <ac:chgData name="Linh Phan" userId="228774c6-8676-4985-b789-d1a1db399f40" providerId="ADAL" clId="{426782BE-9206-428B-88CB-1FBA60C32901}" dt="2024-07-25T04:14:43.887" v="1734"/>
          <ac:spMkLst>
            <pc:docMk/>
            <pc:sldMk cId="0" sldId="261"/>
            <ac:spMk id="103" creationId="{599CD1E7-0030-EA7F-C50D-8D2CF6BB85D0}"/>
          </ac:spMkLst>
        </pc:spChg>
        <pc:spChg chg="mod">
          <ac:chgData name="Linh Phan" userId="228774c6-8676-4985-b789-d1a1db399f40" providerId="ADAL" clId="{426782BE-9206-428B-88CB-1FBA60C32901}" dt="2024-07-25T04:14:43.887" v="1734"/>
          <ac:spMkLst>
            <pc:docMk/>
            <pc:sldMk cId="0" sldId="261"/>
            <ac:spMk id="104" creationId="{E2F9BE5E-0381-3218-10C4-DBAFBB510295}"/>
          </ac:spMkLst>
        </pc:spChg>
        <pc:spChg chg="mod">
          <ac:chgData name="Linh Phan" userId="228774c6-8676-4985-b789-d1a1db399f40" providerId="ADAL" clId="{426782BE-9206-428B-88CB-1FBA60C32901}" dt="2024-07-25T04:14:43.887" v="1734"/>
          <ac:spMkLst>
            <pc:docMk/>
            <pc:sldMk cId="0" sldId="261"/>
            <ac:spMk id="105" creationId="{F2705875-210C-B97E-BD25-E0A05D469E90}"/>
          </ac:spMkLst>
        </pc:spChg>
        <pc:spChg chg="mod">
          <ac:chgData name="Linh Phan" userId="228774c6-8676-4985-b789-d1a1db399f40" providerId="ADAL" clId="{426782BE-9206-428B-88CB-1FBA60C32901}" dt="2024-07-25T04:14:43.887" v="1734"/>
          <ac:spMkLst>
            <pc:docMk/>
            <pc:sldMk cId="0" sldId="261"/>
            <ac:spMk id="106" creationId="{CAFD5AA6-CFD0-261D-EB55-321EC2BA044D}"/>
          </ac:spMkLst>
        </pc:spChg>
        <pc:grpChg chg="del">
          <ac:chgData name="Linh Phan" userId="228774c6-8676-4985-b789-d1a1db399f40" providerId="ADAL" clId="{426782BE-9206-428B-88CB-1FBA60C32901}" dt="2024-07-25T04:10:52.554" v="1700" actId="478"/>
          <ac:grpSpMkLst>
            <pc:docMk/>
            <pc:sldMk cId="0" sldId="261"/>
            <ac:grpSpMk id="2" creationId="{F099FE56-8EF5-EB93-E041-D8408D46D172}"/>
          </ac:grpSpMkLst>
        </pc:grpChg>
        <pc:grpChg chg="add del mod">
          <ac:chgData name="Linh Phan" userId="228774c6-8676-4985-b789-d1a1db399f40" providerId="ADAL" clId="{426782BE-9206-428B-88CB-1FBA60C32901}" dt="2024-07-25T04:13:20.545" v="1724" actId="165"/>
          <ac:grpSpMkLst>
            <pc:docMk/>
            <pc:sldMk cId="0" sldId="261"/>
            <ac:grpSpMk id="7" creationId="{45C31B0F-52A4-CCB6-FCDC-90BA8ACB773B}"/>
          </ac:grpSpMkLst>
        </pc:grpChg>
        <pc:grpChg chg="mod topLvl">
          <ac:chgData name="Linh Phan" userId="228774c6-8676-4985-b789-d1a1db399f40" providerId="ADAL" clId="{426782BE-9206-428B-88CB-1FBA60C32901}" dt="2024-07-25T04:13:44.125" v="1730" actId="164"/>
          <ac:grpSpMkLst>
            <pc:docMk/>
            <pc:sldMk cId="0" sldId="261"/>
            <ac:grpSpMk id="8" creationId="{BC76E14A-8C8D-DA77-F7E3-F46D1BBC22A3}"/>
          </ac:grpSpMkLst>
        </pc:grpChg>
        <pc:grpChg chg="del">
          <ac:chgData name="Linh Phan" userId="228774c6-8676-4985-b789-d1a1db399f40" providerId="ADAL" clId="{426782BE-9206-428B-88CB-1FBA60C32901}" dt="2024-07-25T04:10:52.554" v="1700" actId="478"/>
          <ac:grpSpMkLst>
            <pc:docMk/>
            <pc:sldMk cId="0" sldId="261"/>
            <ac:grpSpMk id="13" creationId="{8A643931-D8C2-EDFB-0641-BE6E3F6F21BB}"/>
          </ac:grpSpMkLst>
        </pc:grpChg>
        <pc:grpChg chg="del">
          <ac:chgData name="Linh Phan" userId="228774c6-8676-4985-b789-d1a1db399f40" providerId="ADAL" clId="{426782BE-9206-428B-88CB-1FBA60C32901}" dt="2024-07-25T04:10:52.554" v="1700" actId="478"/>
          <ac:grpSpMkLst>
            <pc:docMk/>
            <pc:sldMk cId="0" sldId="261"/>
            <ac:grpSpMk id="16" creationId="{FD72BEAE-75A6-8C48-81B6-8717EAB365FF}"/>
          </ac:grpSpMkLst>
        </pc:grpChg>
        <pc:grpChg chg="add mod">
          <ac:chgData name="Linh Phan" userId="228774c6-8676-4985-b789-d1a1db399f40" providerId="ADAL" clId="{426782BE-9206-428B-88CB-1FBA60C32901}" dt="2024-07-25T04:13:46.266" v="1731" actId="1076"/>
          <ac:grpSpMkLst>
            <pc:docMk/>
            <pc:sldMk cId="0" sldId="261"/>
            <ac:grpSpMk id="25" creationId="{6009728E-C943-E021-89DA-FEC1B50ECFAC}"/>
          </ac:grpSpMkLst>
        </pc:grpChg>
        <pc:grpChg chg="add mod">
          <ac:chgData name="Linh Phan" userId="228774c6-8676-4985-b789-d1a1db399f40" providerId="ADAL" clId="{426782BE-9206-428B-88CB-1FBA60C32901}" dt="2024-07-25T04:14:43.887" v="1734"/>
          <ac:grpSpMkLst>
            <pc:docMk/>
            <pc:sldMk cId="0" sldId="261"/>
            <ac:grpSpMk id="26" creationId="{8A1B53C2-0C0E-9A40-469A-1E819814672D}"/>
          </ac:grpSpMkLst>
        </pc:grpChg>
        <pc:grpChg chg="mod">
          <ac:chgData name="Linh Phan" userId="228774c6-8676-4985-b789-d1a1db399f40" providerId="ADAL" clId="{426782BE-9206-428B-88CB-1FBA60C32901}" dt="2024-07-25T04:14:43.887" v="1734"/>
          <ac:grpSpMkLst>
            <pc:docMk/>
            <pc:sldMk cId="0" sldId="261"/>
            <ac:grpSpMk id="51" creationId="{25453ED8-210C-AB66-581E-0929DBA32BE7}"/>
          </ac:grpSpMkLst>
        </pc:grpChg>
        <pc:grpChg chg="mod">
          <ac:chgData name="Linh Phan" userId="228774c6-8676-4985-b789-d1a1db399f40" providerId="ADAL" clId="{426782BE-9206-428B-88CB-1FBA60C32901}" dt="2024-07-25T04:14:43.887" v="1734"/>
          <ac:grpSpMkLst>
            <pc:docMk/>
            <pc:sldMk cId="0" sldId="261"/>
            <ac:grpSpMk id="84" creationId="{A9C20DE9-BE9E-F5E1-453B-4A9E43A9D50F}"/>
          </ac:grpSpMkLst>
        </pc:grpChg>
        <pc:picChg chg="add mod">
          <ac:chgData name="Linh Phan" userId="228774c6-8676-4985-b789-d1a1db399f40" providerId="ADAL" clId="{426782BE-9206-428B-88CB-1FBA60C32901}" dt="2024-07-25T04:13:49.632" v="1733" actId="1076"/>
          <ac:picMkLst>
            <pc:docMk/>
            <pc:sldMk cId="0" sldId="261"/>
            <ac:picMk id="23" creationId="{8E557E25-EFB8-84C9-242D-B972337AFF26}"/>
          </ac:picMkLst>
        </pc:picChg>
        <pc:picChg chg="add del mod">
          <ac:chgData name="Linh Phan" userId="228774c6-8676-4985-b789-d1a1db399f40" providerId="ADAL" clId="{426782BE-9206-428B-88CB-1FBA60C32901}" dt="2024-07-25T04:13:47.377" v="1732" actId="478"/>
          <ac:picMkLst>
            <pc:docMk/>
            <pc:sldMk cId="0" sldId="261"/>
            <ac:picMk id="24" creationId="{0429F33B-BF28-C9B9-48ED-A6A9F37177F3}"/>
          </ac:picMkLst>
        </pc:picChg>
        <pc:picChg chg="add mod">
          <ac:chgData name="Linh Phan" userId="228774c6-8676-4985-b789-d1a1db399f40" providerId="ADAL" clId="{426782BE-9206-428B-88CB-1FBA60C32901}" dt="2024-07-25T04:15:02.684" v="1744" actId="1076"/>
          <ac:picMkLst>
            <pc:docMk/>
            <pc:sldMk cId="0" sldId="261"/>
            <ac:picMk id="107" creationId="{7D43539D-2FA8-CC34-F07D-7FA6469A6C5B}"/>
          </ac:picMkLst>
        </pc:picChg>
      </pc:sldChg>
      <pc:sldChg chg="addSp delSp modSp mod ord modTransition delAnim modAnim">
        <pc:chgData name="Linh Phan" userId="228774c6-8676-4985-b789-d1a1db399f40" providerId="ADAL" clId="{426782BE-9206-428B-88CB-1FBA60C32901}" dt="2024-07-25T04:54:32.244" v="2598"/>
        <pc:sldMkLst>
          <pc:docMk/>
          <pc:sldMk cId="0" sldId="262"/>
        </pc:sldMkLst>
        <pc:spChg chg="del">
          <ac:chgData name="Linh Phan" userId="228774c6-8676-4985-b789-d1a1db399f40" providerId="ADAL" clId="{426782BE-9206-428B-88CB-1FBA60C32901}" dt="2024-07-25T04:24:54.606" v="2017" actId="478"/>
          <ac:spMkLst>
            <pc:docMk/>
            <pc:sldMk cId="0" sldId="262"/>
            <ac:spMk id="2" creationId="{BBA37460-8BC4-7EAB-C66C-A18F7A93ECCE}"/>
          </ac:spMkLst>
        </pc:spChg>
        <pc:spChg chg="del">
          <ac:chgData name="Linh Phan" userId="228774c6-8676-4985-b789-d1a1db399f40" providerId="ADAL" clId="{426782BE-9206-428B-88CB-1FBA60C32901}" dt="2024-07-25T04:24:54.606" v="2017" actId="478"/>
          <ac:spMkLst>
            <pc:docMk/>
            <pc:sldMk cId="0" sldId="262"/>
            <ac:spMk id="3" creationId="{0CA7FAA4-35D6-236C-5C1C-2CE670935B93}"/>
          </ac:spMkLst>
        </pc:spChg>
        <pc:spChg chg="add mod">
          <ac:chgData name="Linh Phan" userId="228774c6-8676-4985-b789-d1a1db399f40" providerId="ADAL" clId="{426782BE-9206-428B-88CB-1FBA60C32901}" dt="2024-07-25T04:25:12.653" v="2024" actId="1076"/>
          <ac:spMkLst>
            <pc:docMk/>
            <pc:sldMk cId="0" sldId="262"/>
            <ac:spMk id="4" creationId="{85288C68-FFE3-D886-C26D-FCDF231EF034}"/>
          </ac:spMkLst>
        </pc:spChg>
        <pc:grpChg chg="del">
          <ac:chgData name="Linh Phan" userId="228774c6-8676-4985-b789-d1a1db399f40" providerId="ADAL" clId="{426782BE-9206-428B-88CB-1FBA60C32901}" dt="2024-07-25T04:24:54.606" v="2017" actId="478"/>
          <ac:grpSpMkLst>
            <pc:docMk/>
            <pc:sldMk cId="0" sldId="262"/>
            <ac:grpSpMk id="14" creationId="{693C6BB2-934D-350D-A20A-0173668BCAAA}"/>
          </ac:grpSpMkLst>
        </pc:grpChg>
        <pc:grpChg chg="del">
          <ac:chgData name="Linh Phan" userId="228774c6-8676-4985-b789-d1a1db399f40" providerId="ADAL" clId="{426782BE-9206-428B-88CB-1FBA60C32901}" dt="2024-07-25T04:24:54.606" v="2017" actId="478"/>
          <ac:grpSpMkLst>
            <pc:docMk/>
            <pc:sldMk cId="0" sldId="262"/>
            <ac:grpSpMk id="21" creationId="{DC2F3A7F-7AC8-65B2-3856-49FBEAEFF088}"/>
          </ac:grpSpMkLst>
        </pc:grpChg>
        <pc:picChg chg="add del mod">
          <ac:chgData name="Linh Phan" userId="228774c6-8676-4985-b789-d1a1db399f40" providerId="ADAL" clId="{426782BE-9206-428B-88CB-1FBA60C32901}" dt="2024-07-25T04:25:13.586" v="2025" actId="478"/>
          <ac:picMkLst>
            <pc:docMk/>
            <pc:sldMk cId="0" sldId="262"/>
            <ac:picMk id="6" creationId="{33DA2B4B-759B-6B1A-48D1-E90653AA76FE}"/>
          </ac:picMkLst>
        </pc:picChg>
        <pc:picChg chg="add mod">
          <ac:chgData name="Linh Phan" userId="228774c6-8676-4985-b789-d1a1db399f40" providerId="ADAL" clId="{426782BE-9206-428B-88CB-1FBA60C32901}" dt="2024-07-25T04:28:03.841" v="2089" actId="1076"/>
          <ac:picMkLst>
            <pc:docMk/>
            <pc:sldMk cId="0" sldId="262"/>
            <ac:picMk id="10" creationId="{6D7B35D3-D794-E6E8-7E84-0A1EBA9EF97F}"/>
          </ac:picMkLst>
        </pc:picChg>
      </pc:sldChg>
      <pc:sldChg chg="addSp delSp modSp mod ord modTransition addAnim delAnim modAnim modNotesTx">
        <pc:chgData name="Linh Phan" userId="228774c6-8676-4985-b789-d1a1db399f40" providerId="ADAL" clId="{426782BE-9206-428B-88CB-1FBA60C32901}" dt="2024-07-25T04:55:15.931" v="2610"/>
        <pc:sldMkLst>
          <pc:docMk/>
          <pc:sldMk cId="0" sldId="263"/>
        </pc:sldMkLst>
        <pc:spChg chg="add mod">
          <ac:chgData name="Linh Phan" userId="228774c6-8676-4985-b789-d1a1db399f40" providerId="ADAL" clId="{426782BE-9206-428B-88CB-1FBA60C32901}" dt="2024-07-25T03:01:04.129" v="97"/>
          <ac:spMkLst>
            <pc:docMk/>
            <pc:sldMk cId="0" sldId="263"/>
            <ac:spMk id="2" creationId="{1C5BD675-FA27-0636-7323-6AFB71687787}"/>
          </ac:spMkLst>
        </pc:spChg>
        <pc:spChg chg="add mod">
          <ac:chgData name="Linh Phan" userId="228774c6-8676-4985-b789-d1a1db399f40" providerId="ADAL" clId="{426782BE-9206-428B-88CB-1FBA60C32901}" dt="2024-07-25T03:01:04.129" v="97"/>
          <ac:spMkLst>
            <pc:docMk/>
            <pc:sldMk cId="0" sldId="263"/>
            <ac:spMk id="3" creationId="{6FE44647-C25C-FA3D-FA03-2726FE3FDD8E}"/>
          </ac:spMkLst>
        </pc:spChg>
        <pc:spChg chg="mod">
          <ac:chgData name="Linh Phan" userId="228774c6-8676-4985-b789-d1a1db399f40" providerId="ADAL" clId="{426782BE-9206-428B-88CB-1FBA60C32901}" dt="2024-07-25T03:01:04.129" v="97"/>
          <ac:spMkLst>
            <pc:docMk/>
            <pc:sldMk cId="0" sldId="263"/>
            <ac:spMk id="8" creationId="{5CBC3483-28A5-DD4C-41F9-7BF316EE65CA}"/>
          </ac:spMkLst>
        </pc:spChg>
        <pc:spChg chg="add del">
          <ac:chgData name="Linh Phan" userId="228774c6-8676-4985-b789-d1a1db399f40" providerId="ADAL" clId="{426782BE-9206-428B-88CB-1FBA60C32901}" dt="2024-07-25T03:02:56.448" v="144" actId="478"/>
          <ac:spMkLst>
            <pc:docMk/>
            <pc:sldMk cId="0" sldId="263"/>
            <ac:spMk id="11" creationId="{11223A0D-934E-18BD-B142-B7CF3E7E064F}"/>
          </ac:spMkLst>
        </pc:spChg>
        <pc:spChg chg="add del">
          <ac:chgData name="Linh Phan" userId="228774c6-8676-4985-b789-d1a1db399f40" providerId="ADAL" clId="{426782BE-9206-428B-88CB-1FBA60C32901}" dt="2024-07-25T03:02:56.448" v="144" actId="478"/>
          <ac:spMkLst>
            <pc:docMk/>
            <pc:sldMk cId="0" sldId="263"/>
            <ac:spMk id="12" creationId="{FE722035-65A9-969D-8B27-BC8D6F1D7A91}"/>
          </ac:spMkLst>
        </pc:spChg>
        <pc:spChg chg="add del">
          <ac:chgData name="Linh Phan" userId="228774c6-8676-4985-b789-d1a1db399f40" providerId="ADAL" clId="{426782BE-9206-428B-88CB-1FBA60C32901}" dt="2024-07-25T03:02:56.448" v="144" actId="478"/>
          <ac:spMkLst>
            <pc:docMk/>
            <pc:sldMk cId="0" sldId="263"/>
            <ac:spMk id="13" creationId="{B1D490D7-E100-4755-DB09-6326CAB10936}"/>
          </ac:spMkLst>
        </pc:spChg>
        <pc:spChg chg="add del">
          <ac:chgData name="Linh Phan" userId="228774c6-8676-4985-b789-d1a1db399f40" providerId="ADAL" clId="{426782BE-9206-428B-88CB-1FBA60C32901}" dt="2024-07-25T03:02:56.448" v="144" actId="478"/>
          <ac:spMkLst>
            <pc:docMk/>
            <pc:sldMk cId="0" sldId="263"/>
            <ac:spMk id="14" creationId="{41A4F072-0C4E-3060-08DF-1E75FD14B48D}"/>
          </ac:spMkLst>
        </pc:spChg>
        <pc:spChg chg="add del">
          <ac:chgData name="Linh Phan" userId="228774c6-8676-4985-b789-d1a1db399f40" providerId="ADAL" clId="{426782BE-9206-428B-88CB-1FBA60C32901}" dt="2024-07-25T03:02:56.448" v="144" actId="478"/>
          <ac:spMkLst>
            <pc:docMk/>
            <pc:sldMk cId="0" sldId="263"/>
            <ac:spMk id="15" creationId="{ADD42F0A-A706-9C0A-75C6-6961E8DFE343}"/>
          </ac:spMkLst>
        </pc:spChg>
        <pc:spChg chg="mod">
          <ac:chgData name="Linh Phan" userId="228774c6-8676-4985-b789-d1a1db399f40" providerId="ADAL" clId="{426782BE-9206-428B-88CB-1FBA60C32901}" dt="2024-07-25T03:01:04.129" v="97"/>
          <ac:spMkLst>
            <pc:docMk/>
            <pc:sldMk cId="0" sldId="263"/>
            <ac:spMk id="16" creationId="{FE171C23-803B-A6D1-D6C1-2D327731398D}"/>
          </ac:spMkLst>
        </pc:spChg>
        <pc:spChg chg="add del">
          <ac:chgData name="Linh Phan" userId="228774c6-8676-4985-b789-d1a1db399f40" providerId="ADAL" clId="{426782BE-9206-428B-88CB-1FBA60C32901}" dt="2024-07-25T03:02:56.448" v="144" actId="478"/>
          <ac:spMkLst>
            <pc:docMk/>
            <pc:sldMk cId="0" sldId="263"/>
            <ac:spMk id="17" creationId="{97698F61-CE82-C288-12A5-11F132EFC708}"/>
          </ac:spMkLst>
        </pc:spChg>
        <pc:spChg chg="add del">
          <ac:chgData name="Linh Phan" userId="228774c6-8676-4985-b789-d1a1db399f40" providerId="ADAL" clId="{426782BE-9206-428B-88CB-1FBA60C32901}" dt="2024-07-25T03:02:56.448" v="144" actId="478"/>
          <ac:spMkLst>
            <pc:docMk/>
            <pc:sldMk cId="0" sldId="263"/>
            <ac:spMk id="18" creationId="{7B4971F6-2CBD-567B-7378-2543412B8747}"/>
          </ac:spMkLst>
        </pc:spChg>
        <pc:spChg chg="add del">
          <ac:chgData name="Linh Phan" userId="228774c6-8676-4985-b789-d1a1db399f40" providerId="ADAL" clId="{426782BE-9206-428B-88CB-1FBA60C32901}" dt="2024-07-25T03:02:56.448" v="144" actId="478"/>
          <ac:spMkLst>
            <pc:docMk/>
            <pc:sldMk cId="0" sldId="263"/>
            <ac:spMk id="20" creationId="{342EEC7B-3D88-546A-DCF7-B7F2845D3C86}"/>
          </ac:spMkLst>
        </pc:spChg>
        <pc:spChg chg="add del">
          <ac:chgData name="Linh Phan" userId="228774c6-8676-4985-b789-d1a1db399f40" providerId="ADAL" clId="{426782BE-9206-428B-88CB-1FBA60C32901}" dt="2024-07-25T03:02:56.448" v="144" actId="478"/>
          <ac:spMkLst>
            <pc:docMk/>
            <pc:sldMk cId="0" sldId="263"/>
            <ac:spMk id="21" creationId="{3D92B797-0F22-33CE-E3F4-63723E482DD6}"/>
          </ac:spMkLst>
        </pc:spChg>
        <pc:spChg chg="add mod">
          <ac:chgData name="Linh Phan" userId="228774c6-8676-4985-b789-d1a1db399f40" providerId="ADAL" clId="{426782BE-9206-428B-88CB-1FBA60C32901}" dt="2024-07-25T03:04:21.676" v="174" actId="14100"/>
          <ac:spMkLst>
            <pc:docMk/>
            <pc:sldMk cId="0" sldId="263"/>
            <ac:spMk id="24" creationId="{BFF0AF12-ACDB-021D-E1D5-F42ABBDF2CEB}"/>
          </ac:spMkLst>
        </pc:spChg>
        <pc:spChg chg="add mod">
          <ac:chgData name="Linh Phan" userId="228774c6-8676-4985-b789-d1a1db399f40" providerId="ADAL" clId="{426782BE-9206-428B-88CB-1FBA60C32901}" dt="2024-07-25T03:04:37.554" v="176" actId="1076"/>
          <ac:spMkLst>
            <pc:docMk/>
            <pc:sldMk cId="0" sldId="263"/>
            <ac:spMk id="25" creationId="{FF8184C6-247E-46E7-B3A4-6A9A8CD7F268}"/>
          </ac:spMkLst>
        </pc:spChg>
        <pc:spChg chg="add mod">
          <ac:chgData name="Linh Phan" userId="228774c6-8676-4985-b789-d1a1db399f40" providerId="ADAL" clId="{426782BE-9206-428B-88CB-1FBA60C32901}" dt="2024-07-25T03:03:14.895" v="150" actId="1076"/>
          <ac:spMkLst>
            <pc:docMk/>
            <pc:sldMk cId="0" sldId="263"/>
            <ac:spMk id="26" creationId="{C7B905CB-2DE3-0B3A-2355-AF2EDA44BEA0}"/>
          </ac:spMkLst>
        </pc:spChg>
        <pc:spChg chg="mod">
          <ac:chgData name="Linh Phan" userId="228774c6-8676-4985-b789-d1a1db399f40" providerId="ADAL" clId="{426782BE-9206-428B-88CB-1FBA60C32901}" dt="2024-07-25T03:02:56.885" v="145"/>
          <ac:spMkLst>
            <pc:docMk/>
            <pc:sldMk cId="0" sldId="263"/>
            <ac:spMk id="29" creationId="{CF285AE8-FBA6-4582-A522-F557B5A7B44A}"/>
          </ac:spMkLst>
        </pc:spChg>
        <pc:grpChg chg="add mod">
          <ac:chgData name="Linh Phan" userId="228774c6-8676-4985-b789-d1a1db399f40" providerId="ADAL" clId="{426782BE-9206-428B-88CB-1FBA60C32901}" dt="2024-07-25T03:01:04.129" v="97"/>
          <ac:grpSpMkLst>
            <pc:docMk/>
            <pc:sldMk cId="0" sldId="263"/>
            <ac:grpSpMk id="4" creationId="{F5317089-3A4D-4E32-C838-F289171A3A5C}"/>
          </ac:grpSpMkLst>
        </pc:grpChg>
        <pc:grpChg chg="add del">
          <ac:chgData name="Linh Phan" userId="228774c6-8676-4985-b789-d1a1db399f40" providerId="ADAL" clId="{426782BE-9206-428B-88CB-1FBA60C32901}" dt="2024-07-25T03:02:56.448" v="144" actId="478"/>
          <ac:grpSpMkLst>
            <pc:docMk/>
            <pc:sldMk cId="0" sldId="263"/>
            <ac:grpSpMk id="5" creationId="{38F153A6-EE7A-CFBF-0498-F8F79A20B0F7}"/>
          </ac:grpSpMkLst>
        </pc:grpChg>
        <pc:grpChg chg="add mod">
          <ac:chgData name="Linh Phan" userId="228774c6-8676-4985-b789-d1a1db399f40" providerId="ADAL" clId="{426782BE-9206-428B-88CB-1FBA60C32901}" dt="2024-07-25T03:01:04.129" v="97"/>
          <ac:grpSpMkLst>
            <pc:docMk/>
            <pc:sldMk cId="0" sldId="263"/>
            <ac:grpSpMk id="10" creationId="{7DA39942-ED29-8C5F-5EAC-2FF7793F28DC}"/>
          </ac:grpSpMkLst>
        </pc:grpChg>
        <pc:grpChg chg="add mod">
          <ac:chgData name="Linh Phan" userId="228774c6-8676-4985-b789-d1a1db399f40" providerId="ADAL" clId="{426782BE-9206-428B-88CB-1FBA60C32901}" dt="2024-07-25T03:04:15.633" v="173" actId="1076"/>
          <ac:grpSpMkLst>
            <pc:docMk/>
            <pc:sldMk cId="0" sldId="263"/>
            <ac:grpSpMk id="27" creationId="{B97BDA58-CF37-D337-4E08-4EA2E1EC0222}"/>
          </ac:grpSpMkLst>
        </pc:grpChg>
        <pc:picChg chg="mod">
          <ac:chgData name="Linh Phan" userId="228774c6-8676-4985-b789-d1a1db399f40" providerId="ADAL" clId="{426782BE-9206-428B-88CB-1FBA60C32901}" dt="2024-07-25T03:01:04.129" v="97"/>
          <ac:picMkLst>
            <pc:docMk/>
            <pc:sldMk cId="0" sldId="263"/>
            <ac:picMk id="9" creationId="{A9B816A2-B843-1E16-F98D-64F73AAC8662}"/>
          </ac:picMkLst>
        </pc:picChg>
        <pc:picChg chg="mod">
          <ac:chgData name="Linh Phan" userId="228774c6-8676-4985-b789-d1a1db399f40" providerId="ADAL" clId="{426782BE-9206-428B-88CB-1FBA60C32901}" dt="2024-07-25T03:01:04.129" v="97"/>
          <ac:picMkLst>
            <pc:docMk/>
            <pc:sldMk cId="0" sldId="263"/>
            <ac:picMk id="19" creationId="{A931B0B0-6E7A-640E-BF9E-C7DBB34867A3}"/>
          </ac:picMkLst>
        </pc:picChg>
        <pc:picChg chg="add mod">
          <ac:chgData name="Linh Phan" userId="228774c6-8676-4985-b789-d1a1db399f40" providerId="ADAL" clId="{426782BE-9206-428B-88CB-1FBA60C32901}" dt="2024-07-25T03:01:04.129" v="97"/>
          <ac:picMkLst>
            <pc:docMk/>
            <pc:sldMk cId="0" sldId="263"/>
            <ac:picMk id="22" creationId="{9482AFE0-279E-5F5C-1406-76B470BA2757}"/>
          </ac:picMkLst>
        </pc:picChg>
        <pc:picChg chg="add del mod">
          <ac:chgData name="Linh Phan" userId="228774c6-8676-4985-b789-d1a1db399f40" providerId="ADAL" clId="{426782BE-9206-428B-88CB-1FBA60C32901}" dt="2024-07-25T03:03:00.615" v="147" actId="478"/>
          <ac:picMkLst>
            <pc:docMk/>
            <pc:sldMk cId="0" sldId="263"/>
            <ac:picMk id="23" creationId="{E7ECF1F0-EEB1-8E49-09AA-D527AA62A03E}"/>
          </ac:picMkLst>
        </pc:picChg>
        <pc:picChg chg="mod">
          <ac:chgData name="Linh Phan" userId="228774c6-8676-4985-b789-d1a1db399f40" providerId="ADAL" clId="{426782BE-9206-428B-88CB-1FBA60C32901}" dt="2024-07-25T03:02:56.885" v="145"/>
          <ac:picMkLst>
            <pc:docMk/>
            <pc:sldMk cId="0" sldId="263"/>
            <ac:picMk id="28" creationId="{B4684A69-7969-A614-C0A8-81627007942B}"/>
          </ac:picMkLst>
        </pc:picChg>
        <pc:picChg chg="add del mod">
          <ac:chgData name="Linh Phan" userId="228774c6-8676-4985-b789-d1a1db399f40" providerId="ADAL" clId="{426782BE-9206-428B-88CB-1FBA60C32901}" dt="2024-07-25T03:02:59.802" v="146" actId="478"/>
          <ac:picMkLst>
            <pc:docMk/>
            <pc:sldMk cId="0" sldId="263"/>
            <ac:picMk id="30" creationId="{55886A5D-DA79-F577-AB77-5DD90169AC52}"/>
          </ac:picMkLst>
        </pc:picChg>
        <pc:picChg chg="add mod">
          <ac:chgData name="Linh Phan" userId="228774c6-8676-4985-b789-d1a1db399f40" providerId="ADAL" clId="{426782BE-9206-428B-88CB-1FBA60C32901}" dt="2024-07-25T03:04:28.952" v="175" actId="1076"/>
          <ac:picMkLst>
            <pc:docMk/>
            <pc:sldMk cId="0" sldId="263"/>
            <ac:picMk id="31" creationId="{03E6915A-6FF9-CBA1-7A47-531F76FEB72D}"/>
          </ac:picMkLst>
        </pc:picChg>
      </pc:sldChg>
      <pc:sldChg chg="addSp delSp modSp mod ord modTransition modAnim">
        <pc:chgData name="Linh Phan" userId="228774c6-8676-4985-b789-d1a1db399f40" providerId="ADAL" clId="{426782BE-9206-428B-88CB-1FBA60C32901}" dt="2024-07-25T04:57:18.979" v="2674"/>
        <pc:sldMkLst>
          <pc:docMk/>
          <pc:sldMk cId="0" sldId="265"/>
        </pc:sldMkLst>
        <pc:spChg chg="mod">
          <ac:chgData name="Linh Phan" userId="228774c6-8676-4985-b789-d1a1db399f40" providerId="ADAL" clId="{426782BE-9206-428B-88CB-1FBA60C32901}" dt="2024-07-25T03:55:34.729" v="1326" actId="1076"/>
          <ac:spMkLst>
            <pc:docMk/>
            <pc:sldMk cId="0" sldId="265"/>
            <ac:spMk id="2" creationId="{25456FC9-EC1E-C806-41F1-8F26157B9495}"/>
          </ac:spMkLst>
        </pc:spChg>
        <pc:spChg chg="add mod">
          <ac:chgData name="Linh Phan" userId="228774c6-8676-4985-b789-d1a1db399f40" providerId="ADAL" clId="{426782BE-9206-428B-88CB-1FBA60C32901}" dt="2024-07-25T03:55:43.671" v="1328" actId="208"/>
          <ac:spMkLst>
            <pc:docMk/>
            <pc:sldMk cId="0" sldId="265"/>
            <ac:spMk id="3" creationId="{7E529F1A-4218-C618-E0D7-45FB0F3D8C17}"/>
          </ac:spMkLst>
        </pc:spChg>
        <pc:spChg chg="add mod">
          <ac:chgData name="Linh Phan" userId="228774c6-8676-4985-b789-d1a1db399f40" providerId="ADAL" clId="{426782BE-9206-428B-88CB-1FBA60C32901}" dt="2024-07-25T03:55:25.148" v="1297" actId="14100"/>
          <ac:spMkLst>
            <pc:docMk/>
            <pc:sldMk cId="0" sldId="265"/>
            <ac:spMk id="5" creationId="{B4E69360-F1EE-4409-DFB1-338C83ABF01C}"/>
          </ac:spMkLst>
        </pc:spChg>
        <pc:picChg chg="del">
          <ac:chgData name="Linh Phan" userId="228774c6-8676-4985-b789-d1a1db399f40" providerId="ADAL" clId="{426782BE-9206-428B-88CB-1FBA60C32901}" dt="2024-07-25T03:53:44.153" v="1206" actId="478"/>
          <ac:picMkLst>
            <pc:docMk/>
            <pc:sldMk cId="0" sldId="265"/>
            <ac:picMk id="4" creationId="{BC658A7E-72DB-0B1E-171A-61E47F53A8B2}"/>
          </ac:picMkLst>
        </pc:picChg>
      </pc:sldChg>
      <pc:sldChg chg="modSp mod ord">
        <pc:chgData name="Linh Phan" userId="228774c6-8676-4985-b789-d1a1db399f40" providerId="ADAL" clId="{426782BE-9206-428B-88CB-1FBA60C32901}" dt="2024-07-25T03:21:20.389" v="384"/>
        <pc:sldMkLst>
          <pc:docMk/>
          <pc:sldMk cId="0" sldId="267"/>
        </pc:sldMkLst>
        <pc:spChg chg="mod">
          <ac:chgData name="Linh Phan" userId="228774c6-8676-4985-b789-d1a1db399f40" providerId="ADAL" clId="{426782BE-9206-428B-88CB-1FBA60C32901}" dt="2024-07-25T03:21:20.389" v="384"/>
          <ac:spMkLst>
            <pc:docMk/>
            <pc:sldMk cId="0" sldId="267"/>
            <ac:spMk id="3" creationId="{616BB6D1-0FBB-0B11-5B32-079FA1617F85}"/>
          </ac:spMkLst>
        </pc:spChg>
      </pc:sldChg>
      <pc:sldChg chg="del">
        <pc:chgData name="Linh Phan" userId="228774c6-8676-4985-b789-d1a1db399f40" providerId="ADAL" clId="{426782BE-9206-428B-88CB-1FBA60C32901}" dt="2024-07-25T04:12:00.994" v="1707" actId="47"/>
        <pc:sldMkLst>
          <pc:docMk/>
          <pc:sldMk cId="1765642547" sldId="268"/>
        </pc:sldMkLst>
      </pc:sldChg>
      <pc:sldChg chg="modSp mod ord modTransition">
        <pc:chgData name="Linh Phan" userId="228774c6-8676-4985-b789-d1a1db399f40" providerId="ADAL" clId="{426782BE-9206-428B-88CB-1FBA60C32901}" dt="2024-07-25T04:53:01.835" v="2553"/>
        <pc:sldMkLst>
          <pc:docMk/>
          <pc:sldMk cId="0" sldId="269"/>
        </pc:sldMkLst>
        <pc:spChg chg="mod">
          <ac:chgData name="Linh Phan" userId="228774c6-8676-4985-b789-d1a1db399f40" providerId="ADAL" clId="{426782BE-9206-428B-88CB-1FBA60C32901}" dt="2024-07-25T03:27:50.163" v="586" actId="207"/>
          <ac:spMkLst>
            <pc:docMk/>
            <pc:sldMk cId="0" sldId="269"/>
            <ac:spMk id="7" creationId="{DFF39AA3-09A3-FDF1-F964-027FA32FD486}"/>
          </ac:spMkLst>
        </pc:spChg>
      </pc:sldChg>
      <pc:sldChg chg="addSp delSp modSp mod ord addAnim delAnim modAnim">
        <pc:chgData name="Linh Phan" userId="228774c6-8676-4985-b789-d1a1db399f40" providerId="ADAL" clId="{426782BE-9206-428B-88CB-1FBA60C32901}" dt="2024-07-25T04:58:35.421" v="2702"/>
        <pc:sldMkLst>
          <pc:docMk/>
          <pc:sldMk cId="0" sldId="274"/>
        </pc:sldMkLst>
        <pc:spChg chg="add mod">
          <ac:chgData name="Linh Phan" userId="228774c6-8676-4985-b789-d1a1db399f40" providerId="ADAL" clId="{426782BE-9206-428B-88CB-1FBA60C32901}" dt="2024-07-25T04:45:28.839" v="2266" actId="1076"/>
          <ac:spMkLst>
            <pc:docMk/>
            <pc:sldMk cId="0" sldId="274"/>
            <ac:spMk id="3" creationId="{5767B735-CB60-488D-B73C-91DC0C789C59}"/>
          </ac:spMkLst>
        </pc:spChg>
        <pc:spChg chg="add del mod">
          <ac:chgData name="Linh Phan" userId="228774c6-8676-4985-b789-d1a1db399f40" providerId="ADAL" clId="{426782BE-9206-428B-88CB-1FBA60C32901}" dt="2024-07-25T04:48:10.206" v="2422" actId="478"/>
          <ac:spMkLst>
            <pc:docMk/>
            <pc:sldMk cId="0" sldId="274"/>
            <ac:spMk id="4" creationId="{63A8B26B-1134-6E3E-E7CF-E37EFC919FB7}"/>
          </ac:spMkLst>
        </pc:spChg>
        <pc:spChg chg="add mod">
          <ac:chgData name="Linh Phan" userId="228774c6-8676-4985-b789-d1a1db399f40" providerId="ADAL" clId="{426782BE-9206-428B-88CB-1FBA60C32901}" dt="2024-07-25T04:46:54.627" v="2397" actId="14100"/>
          <ac:spMkLst>
            <pc:docMk/>
            <pc:sldMk cId="0" sldId="274"/>
            <ac:spMk id="5" creationId="{49417854-6BBA-937B-A80A-E38144543DA7}"/>
          </ac:spMkLst>
        </pc:spChg>
        <pc:spChg chg="add mod">
          <ac:chgData name="Linh Phan" userId="228774c6-8676-4985-b789-d1a1db399f40" providerId="ADAL" clId="{426782BE-9206-428B-88CB-1FBA60C32901}" dt="2024-07-25T04:47:08.634" v="2408" actId="14100"/>
          <ac:spMkLst>
            <pc:docMk/>
            <pc:sldMk cId="0" sldId="274"/>
            <ac:spMk id="6" creationId="{DC5D46A0-D2C1-DB1E-F2C6-1FBA86A07A47}"/>
          </ac:spMkLst>
        </pc:spChg>
        <pc:spChg chg="mod">
          <ac:chgData name="Linh Phan" userId="228774c6-8676-4985-b789-d1a1db399f40" providerId="ADAL" clId="{426782BE-9206-428B-88CB-1FBA60C32901}" dt="2024-07-25T04:46:37.214" v="2390" actId="14100"/>
          <ac:spMkLst>
            <pc:docMk/>
            <pc:sldMk cId="0" sldId="274"/>
            <ac:spMk id="8" creationId="{26303963-9C4E-9FA0-49DD-870AA43970E4}"/>
          </ac:spMkLst>
        </pc:spChg>
        <pc:spChg chg="mod">
          <ac:chgData name="Linh Phan" userId="228774c6-8676-4985-b789-d1a1db399f40" providerId="ADAL" clId="{426782BE-9206-428B-88CB-1FBA60C32901}" dt="2024-07-25T04:48:25.160" v="2425" actId="1076"/>
          <ac:spMkLst>
            <pc:docMk/>
            <pc:sldMk cId="0" sldId="274"/>
            <ac:spMk id="9" creationId="{8BC8230A-FA0E-5956-33C5-8FD8BEFD8FBD}"/>
          </ac:spMkLst>
        </pc:spChg>
        <pc:spChg chg="add mod">
          <ac:chgData name="Linh Phan" userId="228774c6-8676-4985-b789-d1a1db399f40" providerId="ADAL" clId="{426782BE-9206-428B-88CB-1FBA60C32901}" dt="2024-07-25T04:48:16.716" v="2423" actId="1076"/>
          <ac:spMkLst>
            <pc:docMk/>
            <pc:sldMk cId="0" sldId="274"/>
            <ac:spMk id="10" creationId="{17040908-214C-34E3-5518-07F105081C90}"/>
          </ac:spMkLst>
        </pc:spChg>
        <pc:spChg chg="add del">
          <ac:chgData name="Linh Phan" userId="228774c6-8676-4985-b789-d1a1db399f40" providerId="ADAL" clId="{426782BE-9206-428B-88CB-1FBA60C32901}" dt="2024-07-25T04:38:54.879" v="2245" actId="478"/>
          <ac:spMkLst>
            <pc:docMk/>
            <pc:sldMk cId="0" sldId="274"/>
            <ac:spMk id="30" creationId="{169D6041-FCD6-404D-435F-80BBF6A2651D}"/>
          </ac:spMkLst>
        </pc:spChg>
        <pc:spChg chg="add del mod">
          <ac:chgData name="Linh Phan" userId="228774c6-8676-4985-b789-d1a1db399f40" providerId="ADAL" clId="{426782BE-9206-428B-88CB-1FBA60C32901}" dt="2024-07-25T04:38:54.879" v="2245" actId="478"/>
          <ac:spMkLst>
            <pc:docMk/>
            <pc:sldMk cId="0" sldId="274"/>
            <ac:spMk id="32" creationId="{1F27304A-612B-51EB-E8A4-AF1FED2EF5F8}"/>
          </ac:spMkLst>
        </pc:spChg>
        <pc:spChg chg="add del">
          <ac:chgData name="Linh Phan" userId="228774c6-8676-4985-b789-d1a1db399f40" providerId="ADAL" clId="{426782BE-9206-428B-88CB-1FBA60C32901}" dt="2024-07-25T04:38:54.879" v="2245" actId="478"/>
          <ac:spMkLst>
            <pc:docMk/>
            <pc:sldMk cId="0" sldId="274"/>
            <ac:spMk id="33" creationId="{C48327CC-7BA5-649B-5714-485A9281514C}"/>
          </ac:spMkLst>
        </pc:spChg>
        <pc:spChg chg="add del">
          <ac:chgData name="Linh Phan" userId="228774c6-8676-4985-b789-d1a1db399f40" providerId="ADAL" clId="{426782BE-9206-428B-88CB-1FBA60C32901}" dt="2024-07-25T04:38:54.879" v="2245" actId="478"/>
          <ac:spMkLst>
            <pc:docMk/>
            <pc:sldMk cId="0" sldId="274"/>
            <ac:spMk id="34" creationId="{0D657A5B-B209-2C85-9254-FACD1A4FB582}"/>
          </ac:spMkLst>
        </pc:spChg>
        <pc:grpChg chg="add mod">
          <ac:chgData name="Linh Phan" userId="228774c6-8676-4985-b789-d1a1db399f40" providerId="ADAL" clId="{426782BE-9206-428B-88CB-1FBA60C32901}" dt="2024-07-25T04:48:16.716" v="2423" actId="1076"/>
          <ac:grpSpMkLst>
            <pc:docMk/>
            <pc:sldMk cId="0" sldId="274"/>
            <ac:grpSpMk id="7" creationId="{D09A42F9-A475-92EF-D54D-8392F084583A}"/>
          </ac:grpSpMkLst>
        </pc:grpChg>
        <pc:grpChg chg="add del">
          <ac:chgData name="Linh Phan" userId="228774c6-8676-4985-b789-d1a1db399f40" providerId="ADAL" clId="{426782BE-9206-428B-88CB-1FBA60C32901}" dt="2024-07-25T04:38:54.879" v="2245" actId="478"/>
          <ac:grpSpMkLst>
            <pc:docMk/>
            <pc:sldMk cId="0" sldId="274"/>
            <ac:grpSpMk id="35" creationId="{CFD818EE-AF99-C7F8-7048-575A36FADE86}"/>
          </ac:grpSpMkLst>
        </pc:grpChg>
        <pc:grpChg chg="add del">
          <ac:chgData name="Linh Phan" userId="228774c6-8676-4985-b789-d1a1db399f40" providerId="ADAL" clId="{426782BE-9206-428B-88CB-1FBA60C32901}" dt="2024-07-25T04:38:54.879" v="2245" actId="478"/>
          <ac:grpSpMkLst>
            <pc:docMk/>
            <pc:sldMk cId="0" sldId="274"/>
            <ac:grpSpMk id="38" creationId="{E058A525-1F48-682F-AF47-EBFDFB252CC7}"/>
          </ac:grpSpMkLst>
        </pc:grpChg>
        <pc:picChg chg="add del">
          <ac:chgData name="Linh Phan" userId="228774c6-8676-4985-b789-d1a1db399f40" providerId="ADAL" clId="{426782BE-9206-428B-88CB-1FBA60C32901}" dt="2024-07-25T04:38:54.879" v="2245" actId="478"/>
          <ac:picMkLst>
            <pc:docMk/>
            <pc:sldMk cId="0" sldId="274"/>
            <ac:picMk id="2" creationId="{44FD8D79-3B21-00E1-5A20-0F265897A74D}"/>
          </ac:picMkLst>
        </pc:picChg>
        <pc:picChg chg="add mod">
          <ac:chgData name="Linh Phan" userId="228774c6-8676-4985-b789-d1a1db399f40" providerId="ADAL" clId="{426782BE-9206-428B-88CB-1FBA60C32901}" dt="2024-07-25T04:47:14.113" v="2410" actId="1076"/>
          <ac:picMkLst>
            <pc:docMk/>
            <pc:sldMk cId="0" sldId="274"/>
            <ac:picMk id="11" creationId="{A749B652-6F1D-0D8E-E90C-E4E514381AD3}"/>
          </ac:picMkLst>
        </pc:picChg>
        <pc:picChg chg="add del">
          <ac:chgData name="Linh Phan" userId="228774c6-8676-4985-b789-d1a1db399f40" providerId="ADAL" clId="{426782BE-9206-428B-88CB-1FBA60C32901}" dt="2024-07-25T04:38:54.879" v="2245" actId="478"/>
          <ac:picMkLst>
            <pc:docMk/>
            <pc:sldMk cId="0" sldId="274"/>
            <ac:picMk id="31" creationId="{B48E692E-0685-6AA2-7CB3-C1F9E5004415}"/>
          </ac:picMkLst>
        </pc:picChg>
      </pc:sldChg>
      <pc:sldChg chg="addSp delSp modSp mod ord delAnim">
        <pc:chgData name="Linh Phan" userId="228774c6-8676-4985-b789-d1a1db399f40" providerId="ADAL" clId="{426782BE-9206-428B-88CB-1FBA60C32901}" dt="2024-07-25T03:18:27.013" v="336" actId="20577"/>
        <pc:sldMkLst>
          <pc:docMk/>
          <pc:sldMk cId="0" sldId="275"/>
        </pc:sldMkLst>
        <pc:spChg chg="del">
          <ac:chgData name="Linh Phan" userId="228774c6-8676-4985-b789-d1a1db399f40" providerId="ADAL" clId="{426782BE-9206-428B-88CB-1FBA60C32901}" dt="2024-07-25T03:18:03.937" v="331" actId="478"/>
          <ac:spMkLst>
            <pc:docMk/>
            <pc:sldMk cId="0" sldId="275"/>
            <ac:spMk id="2" creationId="{0FF51621-2F8F-8D29-1942-3845BCFF0671}"/>
          </ac:spMkLst>
        </pc:spChg>
        <pc:spChg chg="del">
          <ac:chgData name="Linh Phan" userId="228774c6-8676-4985-b789-d1a1db399f40" providerId="ADAL" clId="{426782BE-9206-428B-88CB-1FBA60C32901}" dt="2024-07-25T03:18:03.937" v="331" actId="478"/>
          <ac:spMkLst>
            <pc:docMk/>
            <pc:sldMk cId="0" sldId="275"/>
            <ac:spMk id="3" creationId="{B30F9209-E3A7-AB1D-F6B0-FF1B8872BC7B}"/>
          </ac:spMkLst>
        </pc:spChg>
        <pc:spChg chg="add mod">
          <ac:chgData name="Linh Phan" userId="228774c6-8676-4985-b789-d1a1db399f40" providerId="ADAL" clId="{426782BE-9206-428B-88CB-1FBA60C32901}" dt="2024-07-25T03:18:22.477" v="332"/>
          <ac:spMkLst>
            <pc:docMk/>
            <pc:sldMk cId="0" sldId="275"/>
            <ac:spMk id="4" creationId="{F67B08C9-2D0F-AEF5-2DBA-83AC294AE006}"/>
          </ac:spMkLst>
        </pc:spChg>
        <pc:spChg chg="add mod">
          <ac:chgData name="Linh Phan" userId="228774c6-8676-4985-b789-d1a1db399f40" providerId="ADAL" clId="{426782BE-9206-428B-88CB-1FBA60C32901}" dt="2024-07-25T03:18:27.013" v="336" actId="20577"/>
          <ac:spMkLst>
            <pc:docMk/>
            <pc:sldMk cId="0" sldId="275"/>
            <ac:spMk id="6" creationId="{BDFEC9BA-2610-1370-00E4-DC68CA1DEB46}"/>
          </ac:spMkLst>
        </pc:spChg>
        <pc:picChg chg="add mod">
          <ac:chgData name="Linh Phan" userId="228774c6-8676-4985-b789-d1a1db399f40" providerId="ADAL" clId="{426782BE-9206-428B-88CB-1FBA60C32901}" dt="2024-07-25T03:18:22.477" v="332"/>
          <ac:picMkLst>
            <pc:docMk/>
            <pc:sldMk cId="0" sldId="275"/>
            <ac:picMk id="5" creationId="{A175ECAF-FB18-8605-6A9D-42D50F8CD376}"/>
          </ac:picMkLst>
        </pc:picChg>
        <pc:picChg chg="add mod">
          <ac:chgData name="Linh Phan" userId="228774c6-8676-4985-b789-d1a1db399f40" providerId="ADAL" clId="{426782BE-9206-428B-88CB-1FBA60C32901}" dt="2024-07-25T03:18:22.477" v="332"/>
          <ac:picMkLst>
            <pc:docMk/>
            <pc:sldMk cId="0" sldId="275"/>
            <ac:picMk id="7" creationId="{68832DF3-DB59-5981-551D-FAC96CA70BB6}"/>
          </ac:picMkLst>
        </pc:picChg>
        <pc:cxnChg chg="del">
          <ac:chgData name="Linh Phan" userId="228774c6-8676-4985-b789-d1a1db399f40" providerId="ADAL" clId="{426782BE-9206-428B-88CB-1FBA60C32901}" dt="2024-07-25T03:18:03.937" v="331" actId="478"/>
          <ac:cxnSpMkLst>
            <pc:docMk/>
            <pc:sldMk cId="0" sldId="275"/>
            <ac:cxnSpMk id="43" creationId="{C011CBA4-54CE-6937-D780-7AC2A254A653}"/>
          </ac:cxnSpMkLst>
        </pc:cxnChg>
      </pc:sldChg>
      <pc:sldChg chg="modSp mod">
        <pc:chgData name="Linh Phan" userId="228774c6-8676-4985-b789-d1a1db399f40" providerId="ADAL" clId="{426782BE-9206-428B-88CB-1FBA60C32901}" dt="2024-07-25T04:51:16.599" v="2528" actId="1076"/>
        <pc:sldMkLst>
          <pc:docMk/>
          <pc:sldMk cId="0" sldId="276"/>
        </pc:sldMkLst>
        <pc:spChg chg="mod">
          <ac:chgData name="Linh Phan" userId="228774c6-8676-4985-b789-d1a1db399f40" providerId="ADAL" clId="{426782BE-9206-428B-88CB-1FBA60C32901}" dt="2024-07-25T04:51:16.599" v="2528" actId="1076"/>
          <ac:spMkLst>
            <pc:docMk/>
            <pc:sldMk cId="0" sldId="276"/>
            <ac:spMk id="4" creationId="{7FFC00F8-ED58-0048-3C13-34179E2EE521}"/>
          </ac:spMkLst>
        </pc:spChg>
      </pc:sldChg>
      <pc:sldChg chg="addSp delSp modSp mod delAnim modAnim">
        <pc:chgData name="Linh Phan" userId="228774c6-8676-4985-b789-d1a1db399f40" providerId="ADAL" clId="{426782BE-9206-428B-88CB-1FBA60C32901}" dt="2024-07-25T04:49:50.625" v="2456" actId="14100"/>
        <pc:sldMkLst>
          <pc:docMk/>
          <pc:sldMk cId="0" sldId="282"/>
        </pc:sldMkLst>
        <pc:spChg chg="add mod">
          <ac:chgData name="Linh Phan" userId="228774c6-8676-4985-b789-d1a1db399f40" providerId="ADAL" clId="{426782BE-9206-428B-88CB-1FBA60C32901}" dt="2024-07-25T04:49:28.908" v="2448"/>
          <ac:spMkLst>
            <pc:docMk/>
            <pc:sldMk cId="0" sldId="282"/>
            <ac:spMk id="5" creationId="{BDD7E95A-4B2B-E827-2392-20D9C9565BCF}"/>
          </ac:spMkLst>
        </pc:spChg>
        <pc:spChg chg="add mod">
          <ac:chgData name="Linh Phan" userId="228774c6-8676-4985-b789-d1a1db399f40" providerId="ADAL" clId="{426782BE-9206-428B-88CB-1FBA60C32901}" dt="2024-07-25T04:49:50.625" v="2456" actId="14100"/>
          <ac:spMkLst>
            <pc:docMk/>
            <pc:sldMk cId="0" sldId="282"/>
            <ac:spMk id="6" creationId="{A6FEA4A8-E2A1-F3C3-F55B-C54D804CDAB4}"/>
          </ac:spMkLst>
        </pc:spChg>
        <pc:spChg chg="del">
          <ac:chgData name="Linh Phan" userId="228774c6-8676-4985-b789-d1a1db399f40" providerId="ADAL" clId="{426782BE-9206-428B-88CB-1FBA60C32901}" dt="2024-07-25T04:48:39.411" v="2427" actId="478"/>
          <ac:spMkLst>
            <pc:docMk/>
            <pc:sldMk cId="0" sldId="282"/>
            <ac:spMk id="4294" creationId="{CA4BBBB6-7666-D114-56BF-E21BE4C7602C}"/>
          </ac:spMkLst>
        </pc:spChg>
        <pc:spChg chg="del">
          <ac:chgData name="Linh Phan" userId="228774c6-8676-4985-b789-d1a1db399f40" providerId="ADAL" clId="{426782BE-9206-428B-88CB-1FBA60C32901}" dt="2024-07-25T04:48:39.411" v="2427" actId="478"/>
          <ac:spMkLst>
            <pc:docMk/>
            <pc:sldMk cId="0" sldId="282"/>
            <ac:spMk id="4295" creationId="{4E4543E3-90C7-E714-1CFA-C8BBE3E07D3C}"/>
          </ac:spMkLst>
        </pc:spChg>
        <pc:spChg chg="del">
          <ac:chgData name="Linh Phan" userId="228774c6-8676-4985-b789-d1a1db399f40" providerId="ADAL" clId="{426782BE-9206-428B-88CB-1FBA60C32901}" dt="2024-07-25T04:48:39.411" v="2427" actId="478"/>
          <ac:spMkLst>
            <pc:docMk/>
            <pc:sldMk cId="0" sldId="282"/>
            <ac:spMk id="4300" creationId="{3787D1F2-E0D8-2B14-64E3-A7D292D63405}"/>
          </ac:spMkLst>
        </pc:spChg>
        <pc:spChg chg="del">
          <ac:chgData name="Linh Phan" userId="228774c6-8676-4985-b789-d1a1db399f40" providerId="ADAL" clId="{426782BE-9206-428B-88CB-1FBA60C32901}" dt="2024-07-25T04:49:28.493" v="2447" actId="478"/>
          <ac:spMkLst>
            <pc:docMk/>
            <pc:sldMk cId="0" sldId="282"/>
            <ac:spMk id="4301" creationId="{4EEFFE24-050C-6325-E37D-FB6523563E37}"/>
          </ac:spMkLst>
        </pc:spChg>
        <pc:grpChg chg="del">
          <ac:chgData name="Linh Phan" userId="228774c6-8676-4985-b789-d1a1db399f40" providerId="ADAL" clId="{426782BE-9206-428B-88CB-1FBA60C32901}" dt="2024-07-25T04:48:39.411" v="2427" actId="478"/>
          <ac:grpSpMkLst>
            <pc:docMk/>
            <pc:sldMk cId="0" sldId="282"/>
            <ac:grpSpMk id="4287" creationId="{0B21BC11-746E-26E9-7493-77ADBC327531}"/>
          </ac:grpSpMkLst>
        </pc:grpChg>
        <pc:grpChg chg="del">
          <ac:chgData name="Linh Phan" userId="228774c6-8676-4985-b789-d1a1db399f40" providerId="ADAL" clId="{426782BE-9206-428B-88CB-1FBA60C32901}" dt="2024-07-25T04:48:39.411" v="2427" actId="478"/>
          <ac:grpSpMkLst>
            <pc:docMk/>
            <pc:sldMk cId="0" sldId="282"/>
            <ac:grpSpMk id="4288" creationId="{57F1DF9E-3AE5-8FFC-EE3B-D816F2361E0B}"/>
          </ac:grpSpMkLst>
        </pc:grpChg>
        <pc:grpChg chg="del">
          <ac:chgData name="Linh Phan" userId="228774c6-8676-4985-b789-d1a1db399f40" providerId="ADAL" clId="{426782BE-9206-428B-88CB-1FBA60C32901}" dt="2024-07-25T04:48:39.411" v="2427" actId="478"/>
          <ac:grpSpMkLst>
            <pc:docMk/>
            <pc:sldMk cId="0" sldId="282"/>
            <ac:grpSpMk id="4297" creationId="{1E305D76-2895-6B12-F1B3-912827B3D5FA}"/>
          </ac:grpSpMkLst>
        </pc:grpChg>
        <pc:picChg chg="mod modCrop">
          <ac:chgData name="Linh Phan" userId="228774c6-8676-4985-b789-d1a1db399f40" providerId="ADAL" clId="{426782BE-9206-428B-88CB-1FBA60C32901}" dt="2024-07-25T04:49:18.150" v="2445" actId="1076"/>
          <ac:picMkLst>
            <pc:docMk/>
            <pc:sldMk cId="0" sldId="282"/>
            <ac:picMk id="2" creationId="{0ECB148E-0D9D-9321-784A-EECE361EC5C9}"/>
          </ac:picMkLst>
        </pc:picChg>
        <pc:picChg chg="add mod modCrop">
          <ac:chgData name="Linh Phan" userId="228774c6-8676-4985-b789-d1a1db399f40" providerId="ADAL" clId="{426782BE-9206-428B-88CB-1FBA60C32901}" dt="2024-07-25T04:49:19.417" v="2446" actId="1076"/>
          <ac:picMkLst>
            <pc:docMk/>
            <pc:sldMk cId="0" sldId="282"/>
            <ac:picMk id="3" creationId="{A5FB6099-08A9-33EF-0AFC-E80F93DDFB88}"/>
          </ac:picMkLst>
        </pc:picChg>
        <pc:cxnChg chg="add mod">
          <ac:chgData name="Linh Phan" userId="228774c6-8676-4985-b789-d1a1db399f40" providerId="ADAL" clId="{426782BE-9206-428B-88CB-1FBA60C32901}" dt="2024-07-25T04:49:28.908" v="2448"/>
          <ac:cxnSpMkLst>
            <pc:docMk/>
            <pc:sldMk cId="0" sldId="282"/>
            <ac:cxnSpMk id="4" creationId="{54766BC6-883F-D436-66F2-5FBD910B5CBC}"/>
          </ac:cxnSpMkLst>
        </pc:cxnChg>
      </pc:sldChg>
      <pc:sldChg chg="del">
        <pc:chgData name="Linh Phan" userId="228774c6-8676-4985-b789-d1a1db399f40" providerId="ADAL" clId="{426782BE-9206-428B-88CB-1FBA60C32901}" dt="2024-07-25T04:12:00.994" v="1707" actId="47"/>
        <pc:sldMkLst>
          <pc:docMk/>
          <pc:sldMk cId="0" sldId="298"/>
        </pc:sldMkLst>
      </pc:sldChg>
      <pc:sldChg chg="del">
        <pc:chgData name="Linh Phan" userId="228774c6-8676-4985-b789-d1a1db399f40" providerId="ADAL" clId="{426782BE-9206-428B-88CB-1FBA60C32901}" dt="2024-07-25T04:12:00.994" v="1707" actId="47"/>
        <pc:sldMkLst>
          <pc:docMk/>
          <pc:sldMk cId="0" sldId="302"/>
        </pc:sldMkLst>
      </pc:sldChg>
      <pc:sldChg chg="addSp delSp modSp mod modTransition addAnim delAnim modAnim">
        <pc:chgData name="Linh Phan" userId="228774c6-8676-4985-b789-d1a1db399f40" providerId="ADAL" clId="{426782BE-9206-428B-88CB-1FBA60C32901}" dt="2024-07-25T04:58:28.385" v="2701"/>
        <pc:sldMkLst>
          <pc:docMk/>
          <pc:sldMk cId="2483479549" sldId="303"/>
        </pc:sldMkLst>
        <pc:spChg chg="add mod">
          <ac:chgData name="Linh Phan" userId="228774c6-8676-4985-b789-d1a1db399f40" providerId="ADAL" clId="{426782BE-9206-428B-88CB-1FBA60C32901}" dt="2024-07-25T04:19:23.528" v="1823"/>
          <ac:spMkLst>
            <pc:docMk/>
            <pc:sldMk cId="2483479549" sldId="303"/>
            <ac:spMk id="2" creationId="{328FC8BF-6A72-126B-96E9-FE0987BF117C}"/>
          </ac:spMkLst>
        </pc:spChg>
        <pc:spChg chg="mod">
          <ac:chgData name="Linh Phan" userId="228774c6-8676-4985-b789-d1a1db399f40" providerId="ADAL" clId="{426782BE-9206-428B-88CB-1FBA60C32901}" dt="2024-07-25T04:19:23.528" v="1823"/>
          <ac:spMkLst>
            <pc:docMk/>
            <pc:sldMk cId="2483479549" sldId="303"/>
            <ac:spMk id="4" creationId="{4554507E-49DB-CC20-F114-0DF1EE3CBB1E}"/>
          </ac:spMkLst>
        </pc:spChg>
        <pc:spChg chg="mod">
          <ac:chgData name="Linh Phan" userId="228774c6-8676-4985-b789-d1a1db399f40" providerId="ADAL" clId="{426782BE-9206-428B-88CB-1FBA60C32901}" dt="2024-07-25T04:19:23.528" v="1823"/>
          <ac:spMkLst>
            <pc:docMk/>
            <pc:sldMk cId="2483479549" sldId="303"/>
            <ac:spMk id="6" creationId="{6877F4FA-291A-D495-E0FB-5D2AA6F4E3F9}"/>
          </ac:spMkLst>
        </pc:spChg>
        <pc:spChg chg="mod">
          <ac:chgData name="Linh Phan" userId="228774c6-8676-4985-b789-d1a1db399f40" providerId="ADAL" clId="{426782BE-9206-428B-88CB-1FBA60C32901}" dt="2024-07-25T04:19:23.528" v="1823"/>
          <ac:spMkLst>
            <pc:docMk/>
            <pc:sldMk cId="2483479549" sldId="303"/>
            <ac:spMk id="8" creationId="{88C26AD7-BEA0-1643-7C06-AD9641AA10FA}"/>
          </ac:spMkLst>
        </pc:spChg>
        <pc:spChg chg="mod">
          <ac:chgData name="Linh Phan" userId="228774c6-8676-4985-b789-d1a1db399f40" providerId="ADAL" clId="{426782BE-9206-428B-88CB-1FBA60C32901}" dt="2024-07-25T04:26:23.940" v="2027"/>
          <ac:spMkLst>
            <pc:docMk/>
            <pc:sldMk cId="2483479549" sldId="303"/>
            <ac:spMk id="11" creationId="{ABBDE8A8-968A-6318-3DDE-A1F421C8B195}"/>
          </ac:spMkLst>
        </pc:spChg>
        <pc:spChg chg="mod">
          <ac:chgData name="Linh Phan" userId="228774c6-8676-4985-b789-d1a1db399f40" providerId="ADAL" clId="{426782BE-9206-428B-88CB-1FBA60C32901}" dt="2024-07-25T04:26:23.940" v="2027"/>
          <ac:spMkLst>
            <pc:docMk/>
            <pc:sldMk cId="2483479549" sldId="303"/>
            <ac:spMk id="12" creationId="{B4A739F2-6B17-029F-BC63-FDE758376DEE}"/>
          </ac:spMkLst>
        </pc:spChg>
        <pc:spChg chg="mod">
          <ac:chgData name="Linh Phan" userId="228774c6-8676-4985-b789-d1a1db399f40" providerId="ADAL" clId="{426782BE-9206-428B-88CB-1FBA60C32901}" dt="2024-07-25T04:26:23.940" v="2027"/>
          <ac:spMkLst>
            <pc:docMk/>
            <pc:sldMk cId="2483479549" sldId="303"/>
            <ac:spMk id="13" creationId="{CF8EA08A-EE64-B8E8-E8B5-C4FFE0FFCD86}"/>
          </ac:spMkLst>
        </pc:spChg>
        <pc:spChg chg="mod">
          <ac:chgData name="Linh Phan" userId="228774c6-8676-4985-b789-d1a1db399f40" providerId="ADAL" clId="{426782BE-9206-428B-88CB-1FBA60C32901}" dt="2024-07-25T04:26:23.940" v="2027"/>
          <ac:spMkLst>
            <pc:docMk/>
            <pc:sldMk cId="2483479549" sldId="303"/>
            <ac:spMk id="15" creationId="{675BDFF1-81FF-B6AE-F4C1-692B33EA9250}"/>
          </ac:spMkLst>
        </pc:spChg>
        <pc:spChg chg="mod">
          <ac:chgData name="Linh Phan" userId="228774c6-8676-4985-b789-d1a1db399f40" providerId="ADAL" clId="{426782BE-9206-428B-88CB-1FBA60C32901}" dt="2024-07-25T04:26:23.940" v="2027"/>
          <ac:spMkLst>
            <pc:docMk/>
            <pc:sldMk cId="2483479549" sldId="303"/>
            <ac:spMk id="16" creationId="{D37FEFEE-89C8-C8A3-E6FA-70BBF99FFA28}"/>
          </ac:spMkLst>
        </pc:spChg>
        <pc:spChg chg="add mod">
          <ac:chgData name="Linh Phan" userId="228774c6-8676-4985-b789-d1a1db399f40" providerId="ADAL" clId="{426782BE-9206-428B-88CB-1FBA60C32901}" dt="2024-07-25T04:27:41.054" v="2082" actId="1076"/>
          <ac:spMkLst>
            <pc:docMk/>
            <pc:sldMk cId="2483479549" sldId="303"/>
            <ac:spMk id="17" creationId="{2B3B02D0-6CEA-E05C-1AC7-85F43482DA27}"/>
          </ac:spMkLst>
        </pc:spChg>
        <pc:spChg chg="add del">
          <ac:chgData name="Linh Phan" userId="228774c6-8676-4985-b789-d1a1db399f40" providerId="ADAL" clId="{426782BE-9206-428B-88CB-1FBA60C32901}" dt="2024-07-25T04:26:22.526" v="2026" actId="478"/>
          <ac:spMkLst>
            <pc:docMk/>
            <pc:sldMk cId="2483479549" sldId="303"/>
            <ac:spMk id="33" creationId="{493519BB-336F-E033-0A97-190D5C9A3CF1}"/>
          </ac:spMkLst>
        </pc:spChg>
        <pc:spChg chg="add del">
          <ac:chgData name="Linh Phan" userId="228774c6-8676-4985-b789-d1a1db399f40" providerId="ADAL" clId="{426782BE-9206-428B-88CB-1FBA60C32901}" dt="2024-07-25T04:26:22.526" v="2026" actId="478"/>
          <ac:spMkLst>
            <pc:docMk/>
            <pc:sldMk cId="2483479549" sldId="303"/>
            <ac:spMk id="34" creationId="{3F576FA5-2B3A-6DCA-A4FF-F35C19A2FB47}"/>
          </ac:spMkLst>
        </pc:spChg>
        <pc:grpChg chg="add mod">
          <ac:chgData name="Linh Phan" userId="228774c6-8676-4985-b789-d1a1db399f40" providerId="ADAL" clId="{426782BE-9206-428B-88CB-1FBA60C32901}" dt="2024-07-25T04:19:23.528" v="1823"/>
          <ac:grpSpMkLst>
            <pc:docMk/>
            <pc:sldMk cId="2483479549" sldId="303"/>
            <ac:grpSpMk id="3" creationId="{7040F260-FF6E-BC08-A0C6-C92C22AB9F9A}"/>
          </ac:grpSpMkLst>
        </pc:grpChg>
        <pc:grpChg chg="mod">
          <ac:chgData name="Linh Phan" userId="228774c6-8676-4985-b789-d1a1db399f40" providerId="ADAL" clId="{426782BE-9206-428B-88CB-1FBA60C32901}" dt="2024-07-25T04:19:23.528" v="1823"/>
          <ac:grpSpMkLst>
            <pc:docMk/>
            <pc:sldMk cId="2483479549" sldId="303"/>
            <ac:grpSpMk id="5" creationId="{2B7342FA-80DB-55CC-66B7-59F2A4ED8889}"/>
          </ac:grpSpMkLst>
        </pc:grpChg>
        <pc:grpChg chg="add mod">
          <ac:chgData name="Linh Phan" userId="228774c6-8676-4985-b789-d1a1db399f40" providerId="ADAL" clId="{426782BE-9206-428B-88CB-1FBA60C32901}" dt="2024-07-25T04:27:37.770" v="2080" actId="14100"/>
          <ac:grpSpMkLst>
            <pc:docMk/>
            <pc:sldMk cId="2483479549" sldId="303"/>
            <ac:grpSpMk id="10" creationId="{30C8ADC6-095C-53B4-D0A0-349F0178FFC1}"/>
          </ac:grpSpMkLst>
        </pc:grpChg>
        <pc:grpChg chg="add mod">
          <ac:chgData name="Linh Phan" userId="228774c6-8676-4985-b789-d1a1db399f40" providerId="ADAL" clId="{426782BE-9206-428B-88CB-1FBA60C32901}" dt="2024-07-25T04:27:38.876" v="2081" actId="1076"/>
          <ac:grpSpMkLst>
            <pc:docMk/>
            <pc:sldMk cId="2483479549" sldId="303"/>
            <ac:grpSpMk id="14" creationId="{874355D0-996B-EBF6-29C2-FA71434A2680}"/>
          </ac:grpSpMkLst>
        </pc:grpChg>
        <pc:grpChg chg="add del">
          <ac:chgData name="Linh Phan" userId="228774c6-8676-4985-b789-d1a1db399f40" providerId="ADAL" clId="{426782BE-9206-428B-88CB-1FBA60C32901}" dt="2024-07-25T04:26:22.526" v="2026" actId="478"/>
          <ac:grpSpMkLst>
            <pc:docMk/>
            <pc:sldMk cId="2483479549" sldId="303"/>
            <ac:grpSpMk id="35" creationId="{55A9DC9B-7079-7A1B-9FF3-365183ECBE60}"/>
          </ac:grpSpMkLst>
        </pc:grpChg>
        <pc:picChg chg="mod">
          <ac:chgData name="Linh Phan" userId="228774c6-8676-4985-b789-d1a1db399f40" providerId="ADAL" clId="{426782BE-9206-428B-88CB-1FBA60C32901}" dt="2024-07-25T04:19:23.528" v="1823"/>
          <ac:picMkLst>
            <pc:docMk/>
            <pc:sldMk cId="2483479549" sldId="303"/>
            <ac:picMk id="7" creationId="{2B496B83-EC22-E4C8-E78B-41B95BD6AE01}"/>
          </ac:picMkLst>
        </pc:picChg>
        <pc:picChg chg="add mod">
          <ac:chgData name="Linh Phan" userId="228774c6-8676-4985-b789-d1a1db399f40" providerId="ADAL" clId="{426782BE-9206-428B-88CB-1FBA60C32901}" dt="2024-07-25T04:19:23.528" v="1823"/>
          <ac:picMkLst>
            <pc:docMk/>
            <pc:sldMk cId="2483479549" sldId="303"/>
            <ac:picMk id="9" creationId="{A8CB209C-8B42-B1BD-B94E-32C480A98EFA}"/>
          </ac:picMkLst>
        </pc:picChg>
        <pc:picChg chg="add mod">
          <ac:chgData name="Linh Phan" userId="228774c6-8676-4985-b789-d1a1db399f40" providerId="ADAL" clId="{426782BE-9206-428B-88CB-1FBA60C32901}" dt="2024-07-25T04:26:23.940" v="2027"/>
          <ac:picMkLst>
            <pc:docMk/>
            <pc:sldMk cId="2483479549" sldId="303"/>
            <ac:picMk id="18" creationId="{56DE8FE6-D3D4-A725-1C6C-1E4DE68E13C8}"/>
          </ac:picMkLst>
        </pc:picChg>
        <pc:picChg chg="add mod">
          <ac:chgData name="Linh Phan" userId="228774c6-8676-4985-b789-d1a1db399f40" providerId="ADAL" clId="{426782BE-9206-428B-88CB-1FBA60C32901}" dt="2024-07-25T04:26:23.940" v="2027"/>
          <ac:picMkLst>
            <pc:docMk/>
            <pc:sldMk cId="2483479549" sldId="303"/>
            <ac:picMk id="19" creationId="{F818FAF4-4952-E710-A153-0AFADFCFF84A}"/>
          </ac:picMkLst>
        </pc:picChg>
        <pc:picChg chg="add del">
          <ac:chgData name="Linh Phan" userId="228774c6-8676-4985-b789-d1a1db399f40" providerId="ADAL" clId="{426782BE-9206-428B-88CB-1FBA60C32901}" dt="2024-07-25T04:26:22.526" v="2026" actId="478"/>
          <ac:picMkLst>
            <pc:docMk/>
            <pc:sldMk cId="2483479549" sldId="303"/>
            <ac:picMk id="40" creationId="{EBE53B1A-B399-89C9-E9C0-8FD9BA6E495F}"/>
          </ac:picMkLst>
        </pc:picChg>
        <pc:picChg chg="add del">
          <ac:chgData name="Linh Phan" userId="228774c6-8676-4985-b789-d1a1db399f40" providerId="ADAL" clId="{426782BE-9206-428B-88CB-1FBA60C32901}" dt="2024-07-25T04:26:22.526" v="2026" actId="478"/>
          <ac:picMkLst>
            <pc:docMk/>
            <pc:sldMk cId="2483479549" sldId="303"/>
            <ac:picMk id="1026" creationId="{31D24A84-9CBF-D787-AD5E-F0EC2AAC87EE}"/>
          </ac:picMkLst>
        </pc:picChg>
      </pc:sldChg>
      <pc:sldChg chg="del">
        <pc:chgData name="Linh Phan" userId="228774c6-8676-4985-b789-d1a1db399f40" providerId="ADAL" clId="{426782BE-9206-428B-88CB-1FBA60C32901}" dt="2024-07-25T04:12:00.994" v="1707" actId="47"/>
        <pc:sldMkLst>
          <pc:docMk/>
          <pc:sldMk cId="0" sldId="305"/>
        </pc:sldMkLst>
      </pc:sldChg>
      <pc:sldChg chg="del">
        <pc:chgData name="Linh Phan" userId="228774c6-8676-4985-b789-d1a1db399f40" providerId="ADAL" clId="{426782BE-9206-428B-88CB-1FBA60C32901}" dt="2024-07-25T04:12:00.994" v="1707" actId="47"/>
        <pc:sldMkLst>
          <pc:docMk/>
          <pc:sldMk cId="0" sldId="306"/>
        </pc:sldMkLst>
      </pc:sldChg>
      <pc:sldChg chg="del">
        <pc:chgData name="Linh Phan" userId="228774c6-8676-4985-b789-d1a1db399f40" providerId="ADAL" clId="{426782BE-9206-428B-88CB-1FBA60C32901}" dt="2024-07-25T04:12:00.994" v="1707" actId="47"/>
        <pc:sldMkLst>
          <pc:docMk/>
          <pc:sldMk cId="0" sldId="307"/>
        </pc:sldMkLst>
      </pc:sldChg>
      <pc:sldChg chg="del">
        <pc:chgData name="Linh Phan" userId="228774c6-8676-4985-b789-d1a1db399f40" providerId="ADAL" clId="{426782BE-9206-428B-88CB-1FBA60C32901}" dt="2024-07-25T04:03:41.811" v="1579" actId="47"/>
        <pc:sldMkLst>
          <pc:docMk/>
          <pc:sldMk cId="556881330" sldId="314"/>
        </pc:sldMkLst>
      </pc:sldChg>
      <pc:sldChg chg="addSp delSp modSp mod ord modTransition addAnim delAnim modAnim">
        <pc:chgData name="Linh Phan" userId="228774c6-8676-4985-b789-d1a1db399f40" providerId="ADAL" clId="{426782BE-9206-428B-88CB-1FBA60C32901}" dt="2024-07-25T04:53:18.529" v="2562"/>
        <pc:sldMkLst>
          <pc:docMk/>
          <pc:sldMk cId="2685703562" sldId="316"/>
        </pc:sldMkLst>
        <pc:spChg chg="add mod">
          <ac:chgData name="Linh Phan" userId="228774c6-8676-4985-b789-d1a1db399f40" providerId="ADAL" clId="{426782BE-9206-428B-88CB-1FBA60C32901}" dt="2024-07-25T03:46:19.719" v="1007" actId="1076"/>
          <ac:spMkLst>
            <pc:docMk/>
            <pc:sldMk cId="2685703562" sldId="316"/>
            <ac:spMk id="2" creationId="{CF0E7056-E3FF-BF2F-9EBD-1D780B225A37}"/>
          </ac:spMkLst>
        </pc:spChg>
        <pc:spChg chg="mod">
          <ac:chgData name="Linh Phan" userId="228774c6-8676-4985-b789-d1a1db399f40" providerId="ADAL" clId="{426782BE-9206-428B-88CB-1FBA60C32901}" dt="2024-07-25T03:24:28.068" v="449" actId="207"/>
          <ac:spMkLst>
            <pc:docMk/>
            <pc:sldMk cId="2685703562" sldId="316"/>
            <ac:spMk id="15" creationId="{BD8A67FC-D01B-B388-4364-BB137E723A5B}"/>
          </ac:spMkLst>
        </pc:spChg>
        <pc:spChg chg="mod">
          <ac:chgData name="Linh Phan" userId="228774c6-8676-4985-b789-d1a1db399f40" providerId="ADAL" clId="{426782BE-9206-428B-88CB-1FBA60C32901}" dt="2024-07-25T03:24:23.846" v="448" actId="20577"/>
          <ac:spMkLst>
            <pc:docMk/>
            <pc:sldMk cId="2685703562" sldId="316"/>
            <ac:spMk id="25" creationId="{A20E10CE-9616-6F82-EF35-BFC474A0238F}"/>
          </ac:spMkLst>
        </pc:spChg>
        <pc:grpChg chg="add del">
          <ac:chgData name="Linh Phan" userId="228774c6-8676-4985-b789-d1a1db399f40" providerId="ADAL" clId="{426782BE-9206-428B-88CB-1FBA60C32901}" dt="2024-07-25T03:45:42.920" v="999" actId="478"/>
          <ac:grpSpMkLst>
            <pc:docMk/>
            <pc:sldMk cId="2685703562" sldId="316"/>
            <ac:grpSpMk id="14" creationId="{62954081-3AF8-8056-F31B-BA7E56B3E915}"/>
          </ac:grpSpMkLst>
        </pc:grpChg>
        <pc:grpChg chg="add del">
          <ac:chgData name="Linh Phan" userId="228774c6-8676-4985-b789-d1a1db399f40" providerId="ADAL" clId="{426782BE-9206-428B-88CB-1FBA60C32901}" dt="2024-07-25T03:45:42.920" v="999" actId="478"/>
          <ac:grpSpMkLst>
            <pc:docMk/>
            <pc:sldMk cId="2685703562" sldId="316"/>
            <ac:grpSpMk id="22" creationId="{C7DAAD37-D904-3A80-42F1-4476A1CA8FA0}"/>
          </ac:grpSpMkLst>
        </pc:grpChg>
        <pc:picChg chg="add del mod">
          <ac:chgData name="Linh Phan" userId="228774c6-8676-4985-b789-d1a1db399f40" providerId="ADAL" clId="{426782BE-9206-428B-88CB-1FBA60C32901}" dt="2024-07-25T03:46:20.560" v="1008" actId="478"/>
          <ac:picMkLst>
            <pc:docMk/>
            <pc:sldMk cId="2685703562" sldId="316"/>
            <ac:picMk id="3" creationId="{23C03474-05EF-D664-5759-790F591DE20C}"/>
          </ac:picMkLst>
        </pc:picChg>
        <pc:picChg chg="add mod">
          <ac:chgData name="Linh Phan" userId="228774c6-8676-4985-b789-d1a1db399f40" providerId="ADAL" clId="{426782BE-9206-428B-88CB-1FBA60C32901}" dt="2024-07-25T03:47:52.131" v="1013" actId="1076"/>
          <ac:picMkLst>
            <pc:docMk/>
            <pc:sldMk cId="2685703562" sldId="316"/>
            <ac:picMk id="4" creationId="{CECEFCDD-4440-E4E0-ED71-B3461383D1E5}"/>
          </ac:picMkLst>
        </pc:picChg>
        <pc:picChg chg="del">
          <ac:chgData name="Linh Phan" userId="228774c6-8676-4985-b789-d1a1db399f40" providerId="ADAL" clId="{426782BE-9206-428B-88CB-1FBA60C32901}" dt="2024-07-25T03:24:32.276" v="450" actId="478"/>
          <ac:picMkLst>
            <pc:docMk/>
            <pc:sldMk cId="2685703562" sldId="316"/>
            <ac:picMk id="21" creationId="{53B1E29B-8332-21B0-945B-53A31AA230E0}"/>
          </ac:picMkLst>
        </pc:picChg>
      </pc:sldChg>
      <pc:sldChg chg="modSp mod modTransition modAnim">
        <pc:chgData name="Linh Phan" userId="228774c6-8676-4985-b789-d1a1db399f40" providerId="ADAL" clId="{426782BE-9206-428B-88CB-1FBA60C32901}" dt="2024-07-25T04:57:07.047" v="2670"/>
        <pc:sldMkLst>
          <pc:docMk/>
          <pc:sldMk cId="4153564944" sldId="317"/>
        </pc:sldMkLst>
        <pc:spChg chg="mod">
          <ac:chgData name="Linh Phan" userId="228774c6-8676-4985-b789-d1a1db399f40" providerId="ADAL" clId="{426782BE-9206-428B-88CB-1FBA60C32901}" dt="2024-07-25T03:49:10.526" v="1051" actId="1076"/>
          <ac:spMkLst>
            <pc:docMk/>
            <pc:sldMk cId="4153564944" sldId="317"/>
            <ac:spMk id="31" creationId="{825CB6E0-68BE-D72A-7EC5-D4AFD56481FD}"/>
          </ac:spMkLst>
        </pc:spChg>
        <pc:spChg chg="mod">
          <ac:chgData name="Linh Phan" userId="228774c6-8676-4985-b789-d1a1db399f40" providerId="ADAL" clId="{426782BE-9206-428B-88CB-1FBA60C32901}" dt="2024-07-25T03:49:01.473" v="1048" actId="14100"/>
          <ac:spMkLst>
            <pc:docMk/>
            <pc:sldMk cId="4153564944" sldId="317"/>
            <ac:spMk id="32" creationId="{ECCABB9B-6873-5583-EBC8-B44DA3992560}"/>
          </ac:spMkLst>
        </pc:spChg>
      </pc:sldChg>
      <pc:sldChg chg="addSp delSp modSp mod ord delAnim modAnim">
        <pc:chgData name="Linh Phan" userId="228774c6-8676-4985-b789-d1a1db399f40" providerId="ADAL" clId="{426782BE-9206-428B-88CB-1FBA60C32901}" dt="2024-07-25T04:20:09.206" v="1914" actId="1076"/>
        <pc:sldMkLst>
          <pc:docMk/>
          <pc:sldMk cId="1068221749" sldId="318"/>
        </pc:sldMkLst>
        <pc:spChg chg="add mod">
          <ac:chgData name="Linh Phan" userId="228774c6-8676-4985-b789-d1a1db399f40" providerId="ADAL" clId="{426782BE-9206-428B-88CB-1FBA60C32901}" dt="2024-07-25T04:19:39.656" v="1834"/>
          <ac:spMkLst>
            <pc:docMk/>
            <pc:sldMk cId="1068221749" sldId="318"/>
            <ac:spMk id="2" creationId="{32A6A43C-BF44-5D0C-3E75-A1B5470C5535}"/>
          </ac:spMkLst>
        </pc:spChg>
        <pc:spChg chg="mod">
          <ac:chgData name="Linh Phan" userId="228774c6-8676-4985-b789-d1a1db399f40" providerId="ADAL" clId="{426782BE-9206-428B-88CB-1FBA60C32901}" dt="2024-07-25T04:19:39.656" v="1834"/>
          <ac:spMkLst>
            <pc:docMk/>
            <pc:sldMk cId="1068221749" sldId="318"/>
            <ac:spMk id="4" creationId="{FDEE678C-4BAE-35DE-7750-2E0E7CB09B48}"/>
          </ac:spMkLst>
        </pc:spChg>
        <pc:spChg chg="del">
          <ac:chgData name="Linh Phan" userId="228774c6-8676-4985-b789-d1a1db399f40" providerId="ADAL" clId="{426782BE-9206-428B-88CB-1FBA60C32901}" dt="2024-07-25T04:19:37.558" v="1833" actId="478"/>
          <ac:spMkLst>
            <pc:docMk/>
            <pc:sldMk cId="1068221749" sldId="318"/>
            <ac:spMk id="9" creationId="{022C64B5-DE54-CF42-2D30-B58CFEE54797}"/>
          </ac:spMkLst>
        </pc:spChg>
        <pc:spChg chg="del">
          <ac:chgData name="Linh Phan" userId="228774c6-8676-4985-b789-d1a1db399f40" providerId="ADAL" clId="{426782BE-9206-428B-88CB-1FBA60C32901}" dt="2024-07-25T04:19:37.558" v="1833" actId="478"/>
          <ac:spMkLst>
            <pc:docMk/>
            <pc:sldMk cId="1068221749" sldId="318"/>
            <ac:spMk id="10" creationId="{445AAB1E-3504-3716-7D90-8D1BB9C0BB8C}"/>
          </ac:spMkLst>
        </pc:spChg>
        <pc:spChg chg="mod">
          <ac:chgData name="Linh Phan" userId="228774c6-8676-4985-b789-d1a1db399f40" providerId="ADAL" clId="{426782BE-9206-428B-88CB-1FBA60C32901}" dt="2024-07-25T04:20:03.961" v="1912" actId="20577"/>
          <ac:spMkLst>
            <pc:docMk/>
            <pc:sldMk cId="1068221749" sldId="318"/>
            <ac:spMk id="12" creationId="{74499E8B-0F94-410A-040C-C67A83C5D3F2}"/>
          </ac:spMkLst>
        </pc:spChg>
        <pc:spChg chg="mod">
          <ac:chgData name="Linh Phan" userId="228774c6-8676-4985-b789-d1a1db399f40" providerId="ADAL" clId="{426782BE-9206-428B-88CB-1FBA60C32901}" dt="2024-07-25T04:19:52.902" v="1882" actId="20577"/>
          <ac:spMkLst>
            <pc:docMk/>
            <pc:sldMk cId="1068221749" sldId="318"/>
            <ac:spMk id="16" creationId="{70EDE794-3564-3AE1-65EA-2567803D0430}"/>
          </ac:spMkLst>
        </pc:spChg>
        <pc:grpChg chg="add mod">
          <ac:chgData name="Linh Phan" userId="228774c6-8676-4985-b789-d1a1db399f40" providerId="ADAL" clId="{426782BE-9206-428B-88CB-1FBA60C32901}" dt="2024-07-25T04:19:39.656" v="1834"/>
          <ac:grpSpMkLst>
            <pc:docMk/>
            <pc:sldMk cId="1068221749" sldId="318"/>
            <ac:grpSpMk id="3" creationId="{0B280C75-118B-E3CF-8226-596882FAF391}"/>
          </ac:grpSpMkLst>
        </pc:grpChg>
        <pc:grpChg chg="del">
          <ac:chgData name="Linh Phan" userId="228774c6-8676-4985-b789-d1a1db399f40" providerId="ADAL" clId="{426782BE-9206-428B-88CB-1FBA60C32901}" dt="2024-07-25T04:19:37.558" v="1833" actId="478"/>
          <ac:grpSpMkLst>
            <pc:docMk/>
            <pc:sldMk cId="1068221749" sldId="318"/>
            <ac:grpSpMk id="5" creationId="{7FA3AEE4-2DC4-2063-95CF-552AADCDC8EA}"/>
          </ac:grpSpMkLst>
        </pc:grpChg>
        <pc:grpChg chg="mod">
          <ac:chgData name="Linh Phan" userId="228774c6-8676-4985-b789-d1a1db399f40" providerId="ADAL" clId="{426782BE-9206-428B-88CB-1FBA60C32901}" dt="2024-07-25T04:19:39.656" v="1834"/>
          <ac:grpSpMkLst>
            <pc:docMk/>
            <pc:sldMk cId="1068221749" sldId="318"/>
            <ac:grpSpMk id="11" creationId="{F60AC6AF-562E-A2F1-4307-B6B70CFFB546}"/>
          </ac:grpSpMkLst>
        </pc:grpChg>
        <pc:picChg chg="mod">
          <ac:chgData name="Linh Phan" userId="228774c6-8676-4985-b789-d1a1db399f40" providerId="ADAL" clId="{426782BE-9206-428B-88CB-1FBA60C32901}" dt="2024-07-25T04:19:39.656" v="1834"/>
          <ac:picMkLst>
            <pc:docMk/>
            <pc:sldMk cId="1068221749" sldId="318"/>
            <ac:picMk id="13" creationId="{4E53A34D-6A8A-0519-B7AE-D92225B41DF9}"/>
          </ac:picMkLst>
        </pc:picChg>
        <pc:picChg chg="del">
          <ac:chgData name="Linh Phan" userId="228774c6-8676-4985-b789-d1a1db399f40" providerId="ADAL" clId="{426782BE-9206-428B-88CB-1FBA60C32901}" dt="2024-07-25T04:19:37.558" v="1833" actId="478"/>
          <ac:picMkLst>
            <pc:docMk/>
            <pc:sldMk cId="1068221749" sldId="318"/>
            <ac:picMk id="14" creationId="{D500BA12-CF28-49AA-DE82-2DA7B1FF2D62}"/>
          </ac:picMkLst>
        </pc:picChg>
        <pc:picChg chg="del">
          <ac:chgData name="Linh Phan" userId="228774c6-8676-4985-b789-d1a1db399f40" providerId="ADAL" clId="{426782BE-9206-428B-88CB-1FBA60C32901}" dt="2024-07-25T04:19:37.558" v="1833" actId="478"/>
          <ac:picMkLst>
            <pc:docMk/>
            <pc:sldMk cId="1068221749" sldId="318"/>
            <ac:picMk id="15" creationId="{730FDDE7-27C3-EEC9-D3F6-93BB829BA34F}"/>
          </ac:picMkLst>
        </pc:picChg>
        <pc:picChg chg="add mod">
          <ac:chgData name="Linh Phan" userId="228774c6-8676-4985-b789-d1a1db399f40" providerId="ADAL" clId="{426782BE-9206-428B-88CB-1FBA60C32901}" dt="2024-07-25T04:20:09.206" v="1914" actId="1076"/>
          <ac:picMkLst>
            <pc:docMk/>
            <pc:sldMk cId="1068221749" sldId="318"/>
            <ac:picMk id="17" creationId="{B238C956-4185-A567-23DB-AE0FF9D98E00}"/>
          </ac:picMkLst>
        </pc:picChg>
      </pc:sldChg>
      <pc:sldChg chg="delSp del mod ord delAnim">
        <pc:chgData name="Linh Phan" userId="228774c6-8676-4985-b789-d1a1db399f40" providerId="ADAL" clId="{426782BE-9206-428B-88CB-1FBA60C32901}" dt="2024-07-25T04:24:49.373" v="2016" actId="47"/>
        <pc:sldMkLst>
          <pc:docMk/>
          <pc:sldMk cId="4274441703" sldId="321"/>
        </pc:sldMkLst>
        <pc:grpChg chg="del">
          <ac:chgData name="Linh Phan" userId="228774c6-8676-4985-b789-d1a1db399f40" providerId="ADAL" clId="{426782BE-9206-428B-88CB-1FBA60C32901}" dt="2024-07-25T04:24:46.540" v="2015" actId="478"/>
          <ac:grpSpMkLst>
            <pc:docMk/>
            <pc:sldMk cId="4274441703" sldId="321"/>
            <ac:grpSpMk id="20" creationId="{01212EE5-615D-5A8E-B81E-2E422B38FA18}"/>
          </ac:grpSpMkLst>
        </pc:grpChg>
        <pc:picChg chg="del">
          <ac:chgData name="Linh Phan" userId="228774c6-8676-4985-b789-d1a1db399f40" providerId="ADAL" clId="{426782BE-9206-428B-88CB-1FBA60C32901}" dt="2024-07-25T04:24:46.540" v="2015" actId="478"/>
          <ac:picMkLst>
            <pc:docMk/>
            <pc:sldMk cId="4274441703" sldId="321"/>
            <ac:picMk id="19" creationId="{CD8883A8-F9BF-BD90-8100-DAABB2946CAE}"/>
          </ac:picMkLst>
        </pc:picChg>
      </pc:sldChg>
      <pc:sldChg chg="addSp delSp modSp mod ord modTransition addAnim delAnim modAnim">
        <pc:chgData name="Linh Phan" userId="228774c6-8676-4985-b789-d1a1db399f40" providerId="ADAL" clId="{426782BE-9206-428B-88CB-1FBA60C32901}" dt="2024-07-25T04:56:15.772" v="2644"/>
        <pc:sldMkLst>
          <pc:docMk/>
          <pc:sldMk cId="3686521368" sldId="330"/>
        </pc:sldMkLst>
        <pc:spChg chg="add del mod">
          <ac:chgData name="Linh Phan" userId="228774c6-8676-4985-b789-d1a1db399f40" providerId="ADAL" clId="{426782BE-9206-428B-88CB-1FBA60C32901}" dt="2024-07-25T03:31:18.177" v="592" actId="478"/>
          <ac:spMkLst>
            <pc:docMk/>
            <pc:sldMk cId="3686521368" sldId="330"/>
            <ac:spMk id="2" creationId="{F3ACCB11-5A4A-B1FA-7252-D9F0C2FC9CF1}"/>
          </ac:spMkLst>
        </pc:spChg>
        <pc:spChg chg="mod">
          <ac:chgData name="Linh Phan" userId="228774c6-8676-4985-b789-d1a1db399f40" providerId="ADAL" clId="{426782BE-9206-428B-88CB-1FBA60C32901}" dt="2024-07-25T03:32:37.914" v="669" actId="14100"/>
          <ac:spMkLst>
            <pc:docMk/>
            <pc:sldMk cId="3686521368" sldId="330"/>
            <ac:spMk id="6" creationId="{2489A8B8-FC50-409A-BEAA-499CF69983DC}"/>
          </ac:spMkLst>
        </pc:spChg>
        <pc:spChg chg="mod">
          <ac:chgData name="Linh Phan" userId="228774c6-8676-4985-b789-d1a1db399f40" providerId="ADAL" clId="{426782BE-9206-428B-88CB-1FBA60C32901}" dt="2024-07-25T03:32:39.717" v="670" actId="1076"/>
          <ac:spMkLst>
            <pc:docMk/>
            <pc:sldMk cId="3686521368" sldId="330"/>
            <ac:spMk id="7" creationId="{9E9C4309-CF27-BB19-112A-6317A299B294}"/>
          </ac:spMkLst>
        </pc:spChg>
        <pc:spChg chg="mod">
          <ac:chgData name="Linh Phan" userId="228774c6-8676-4985-b789-d1a1db399f40" providerId="ADAL" clId="{426782BE-9206-428B-88CB-1FBA60C32901}" dt="2024-07-25T03:31:20.631" v="593"/>
          <ac:spMkLst>
            <pc:docMk/>
            <pc:sldMk cId="3686521368" sldId="330"/>
            <ac:spMk id="9" creationId="{5E958295-1DA5-EC07-76D1-0DCE1A349AB9}"/>
          </ac:spMkLst>
        </pc:spChg>
        <pc:spChg chg="mod">
          <ac:chgData name="Linh Phan" userId="228774c6-8676-4985-b789-d1a1db399f40" providerId="ADAL" clId="{426782BE-9206-428B-88CB-1FBA60C32901}" dt="2024-07-25T03:31:25.923" v="631" actId="20577"/>
          <ac:spMkLst>
            <pc:docMk/>
            <pc:sldMk cId="3686521368" sldId="330"/>
            <ac:spMk id="10" creationId="{48B6B250-A9E9-B3D1-7059-295A51D11F1E}"/>
          </ac:spMkLst>
        </pc:spChg>
        <pc:spChg chg="add mod">
          <ac:chgData name="Linh Phan" userId="228774c6-8676-4985-b789-d1a1db399f40" providerId="ADAL" clId="{426782BE-9206-428B-88CB-1FBA60C32901}" dt="2024-07-25T03:33:03.247" v="678" actId="1076"/>
          <ac:spMkLst>
            <pc:docMk/>
            <pc:sldMk cId="3686521368" sldId="330"/>
            <ac:spMk id="13" creationId="{A8605968-7C2B-9E23-2C25-8D776D77640B}"/>
          </ac:spMkLst>
        </pc:spChg>
        <pc:spChg chg="del">
          <ac:chgData name="Linh Phan" userId="228774c6-8676-4985-b789-d1a1db399f40" providerId="ADAL" clId="{426782BE-9206-428B-88CB-1FBA60C32901}" dt="2024-07-25T03:27:38.863" v="582" actId="478"/>
          <ac:spMkLst>
            <pc:docMk/>
            <pc:sldMk cId="3686521368" sldId="330"/>
            <ac:spMk id="21" creationId="{2D004D0F-7622-50E4-CD21-1A6CEBC911CB}"/>
          </ac:spMkLst>
        </pc:spChg>
        <pc:spChg chg="del mod">
          <ac:chgData name="Linh Phan" userId="228774c6-8676-4985-b789-d1a1db399f40" providerId="ADAL" clId="{426782BE-9206-428B-88CB-1FBA60C32901}" dt="2024-07-25T03:27:38.863" v="582" actId="478"/>
          <ac:spMkLst>
            <pc:docMk/>
            <pc:sldMk cId="3686521368" sldId="330"/>
            <ac:spMk id="22" creationId="{AFF3CFA7-961D-FA38-B948-A6B0231CCD65}"/>
          </ac:spMkLst>
        </pc:spChg>
        <pc:spChg chg="del">
          <ac:chgData name="Linh Phan" userId="228774c6-8676-4985-b789-d1a1db399f40" providerId="ADAL" clId="{426782BE-9206-428B-88CB-1FBA60C32901}" dt="2024-07-25T03:27:38.863" v="582" actId="478"/>
          <ac:spMkLst>
            <pc:docMk/>
            <pc:sldMk cId="3686521368" sldId="330"/>
            <ac:spMk id="23" creationId="{ABA30C53-6629-B3AA-7976-7D39984B70AF}"/>
          </ac:spMkLst>
        </pc:spChg>
        <pc:spChg chg="del mod">
          <ac:chgData name="Linh Phan" userId="228774c6-8676-4985-b789-d1a1db399f40" providerId="ADAL" clId="{426782BE-9206-428B-88CB-1FBA60C32901}" dt="2024-07-25T03:27:38.863" v="582" actId="478"/>
          <ac:spMkLst>
            <pc:docMk/>
            <pc:sldMk cId="3686521368" sldId="330"/>
            <ac:spMk id="24" creationId="{1CAE3FAC-1266-88A1-32A2-447613D0749C}"/>
          </ac:spMkLst>
        </pc:spChg>
        <pc:grpChg chg="add del mod">
          <ac:chgData name="Linh Phan" userId="228774c6-8676-4985-b789-d1a1db399f40" providerId="ADAL" clId="{426782BE-9206-428B-88CB-1FBA60C32901}" dt="2024-07-25T03:32:57.205" v="675" actId="1076"/>
          <ac:grpSpMkLst>
            <pc:docMk/>
            <pc:sldMk cId="3686521368" sldId="330"/>
            <ac:grpSpMk id="3" creationId="{DED137DF-0BB1-364C-4E45-AAC57CBFC328}"/>
          </ac:grpSpMkLst>
        </pc:grpChg>
        <pc:grpChg chg="mod">
          <ac:chgData name="Linh Phan" userId="228774c6-8676-4985-b789-d1a1db399f40" providerId="ADAL" clId="{426782BE-9206-428B-88CB-1FBA60C32901}" dt="2024-07-25T03:31:04.527" v="588"/>
          <ac:grpSpMkLst>
            <pc:docMk/>
            <pc:sldMk cId="3686521368" sldId="330"/>
            <ac:grpSpMk id="4" creationId="{24B67940-C890-3162-F921-9D03D3D07CE5}"/>
          </ac:grpSpMkLst>
        </pc:grpChg>
        <pc:grpChg chg="add del mod">
          <ac:chgData name="Linh Phan" userId="228774c6-8676-4985-b789-d1a1db399f40" providerId="ADAL" clId="{426782BE-9206-428B-88CB-1FBA60C32901}" dt="2024-07-25T03:32:58.199" v="676" actId="478"/>
          <ac:grpSpMkLst>
            <pc:docMk/>
            <pc:sldMk cId="3686521368" sldId="330"/>
            <ac:grpSpMk id="8" creationId="{296D0AB9-D1F5-B110-D4DC-B68C8184FEA9}"/>
          </ac:grpSpMkLst>
        </pc:grpChg>
        <pc:picChg chg="mod">
          <ac:chgData name="Linh Phan" userId="228774c6-8676-4985-b789-d1a1db399f40" providerId="ADAL" clId="{426782BE-9206-428B-88CB-1FBA60C32901}" dt="2024-07-25T03:33:50.842" v="679" actId="1076"/>
          <ac:picMkLst>
            <pc:docMk/>
            <pc:sldMk cId="3686521368" sldId="330"/>
            <ac:picMk id="5" creationId="{D01C1B0F-0B86-5B31-9846-34E9844FF92E}"/>
          </ac:picMkLst>
        </pc:picChg>
        <pc:picChg chg="add mod modCrop">
          <ac:chgData name="Linh Phan" userId="228774c6-8676-4985-b789-d1a1db399f40" providerId="ADAL" clId="{426782BE-9206-428B-88CB-1FBA60C32901}" dt="2024-07-25T03:32:57.205" v="675" actId="1076"/>
          <ac:picMkLst>
            <pc:docMk/>
            <pc:sldMk cId="3686521368" sldId="330"/>
            <ac:picMk id="12" creationId="{59B84130-CDD9-0970-A58D-BEC2EE02EB1B}"/>
          </ac:picMkLst>
        </pc:picChg>
        <pc:picChg chg="del mod">
          <ac:chgData name="Linh Phan" userId="228774c6-8676-4985-b789-d1a1db399f40" providerId="ADAL" clId="{426782BE-9206-428B-88CB-1FBA60C32901}" dt="2024-07-25T03:27:38.863" v="582" actId="478"/>
          <ac:picMkLst>
            <pc:docMk/>
            <pc:sldMk cId="3686521368" sldId="330"/>
            <ac:picMk id="25" creationId="{13B5D52C-9874-C1A6-2EF4-18C1F2E935B7}"/>
          </ac:picMkLst>
        </pc:picChg>
        <pc:picChg chg="del">
          <ac:chgData name="Linh Phan" userId="228774c6-8676-4985-b789-d1a1db399f40" providerId="ADAL" clId="{426782BE-9206-428B-88CB-1FBA60C32901}" dt="2024-07-25T03:26:28.999" v="457" actId="478"/>
          <ac:picMkLst>
            <pc:docMk/>
            <pc:sldMk cId="3686521368" sldId="330"/>
            <ac:picMk id="27" creationId="{513878D7-A96B-0192-8958-A4641F59A9C2}"/>
          </ac:picMkLst>
        </pc:picChg>
      </pc:sldChg>
      <pc:sldChg chg="del">
        <pc:chgData name="Linh Phan" userId="228774c6-8676-4985-b789-d1a1db399f40" providerId="ADAL" clId="{426782BE-9206-428B-88CB-1FBA60C32901}" dt="2024-07-25T03:00:36.082" v="84" actId="47"/>
        <pc:sldMkLst>
          <pc:docMk/>
          <pc:sldMk cId="1069970659" sldId="332"/>
        </pc:sldMkLst>
      </pc:sldChg>
      <pc:sldChg chg="addSp delSp modSp mod ord modTransition delAnim modAnim">
        <pc:chgData name="Linh Phan" userId="228774c6-8676-4985-b789-d1a1db399f40" providerId="ADAL" clId="{426782BE-9206-428B-88CB-1FBA60C32901}" dt="2024-07-25T04:54:51.563" v="2605"/>
        <pc:sldMkLst>
          <pc:docMk/>
          <pc:sldMk cId="3835833553" sldId="333"/>
        </pc:sldMkLst>
        <pc:spChg chg="add del mod">
          <ac:chgData name="Linh Phan" userId="228774c6-8676-4985-b789-d1a1db399f40" providerId="ADAL" clId="{426782BE-9206-428B-88CB-1FBA60C32901}" dt="2024-07-25T04:31:20.140" v="2103" actId="478"/>
          <ac:spMkLst>
            <pc:docMk/>
            <pc:sldMk cId="3835833553" sldId="333"/>
            <ac:spMk id="2" creationId="{A6366112-FE97-8292-403A-99D627642F10}"/>
          </ac:spMkLst>
        </pc:spChg>
        <pc:spChg chg="add del mod">
          <ac:chgData name="Linh Phan" userId="228774c6-8676-4985-b789-d1a1db399f40" providerId="ADAL" clId="{426782BE-9206-428B-88CB-1FBA60C32901}" dt="2024-07-25T04:31:20.140" v="2103" actId="478"/>
          <ac:spMkLst>
            <pc:docMk/>
            <pc:sldMk cId="3835833553" sldId="333"/>
            <ac:spMk id="3" creationId="{03C547C3-3F17-96AE-A5C3-ADCC019B8764}"/>
          </ac:spMkLst>
        </pc:spChg>
        <pc:spChg chg="add del mod">
          <ac:chgData name="Linh Phan" userId="228774c6-8676-4985-b789-d1a1db399f40" providerId="ADAL" clId="{426782BE-9206-428B-88CB-1FBA60C32901}" dt="2024-07-25T04:31:20.140" v="2103" actId="478"/>
          <ac:spMkLst>
            <pc:docMk/>
            <pc:sldMk cId="3835833553" sldId="333"/>
            <ac:spMk id="4" creationId="{3967CF63-53F1-091E-E1E6-D8835C29CC11}"/>
          </ac:spMkLst>
        </pc:spChg>
        <pc:spChg chg="add del mod">
          <ac:chgData name="Linh Phan" userId="228774c6-8676-4985-b789-d1a1db399f40" providerId="ADAL" clId="{426782BE-9206-428B-88CB-1FBA60C32901}" dt="2024-07-25T04:31:20.140" v="2103" actId="478"/>
          <ac:spMkLst>
            <pc:docMk/>
            <pc:sldMk cId="3835833553" sldId="333"/>
            <ac:spMk id="5" creationId="{79A4752E-AFAC-1EA0-D685-2E51EBD2A90A}"/>
          </ac:spMkLst>
        </pc:spChg>
        <pc:spChg chg="add del mod">
          <ac:chgData name="Linh Phan" userId="228774c6-8676-4985-b789-d1a1db399f40" providerId="ADAL" clId="{426782BE-9206-428B-88CB-1FBA60C32901}" dt="2024-07-25T04:31:20.140" v="2103" actId="478"/>
          <ac:spMkLst>
            <pc:docMk/>
            <pc:sldMk cId="3835833553" sldId="333"/>
            <ac:spMk id="6" creationId="{B3DCA171-B9FF-FF33-7FD3-A32B0D5F48D6}"/>
          </ac:spMkLst>
        </pc:spChg>
        <pc:spChg chg="add del mod">
          <ac:chgData name="Linh Phan" userId="228774c6-8676-4985-b789-d1a1db399f40" providerId="ADAL" clId="{426782BE-9206-428B-88CB-1FBA60C32901}" dt="2024-07-25T04:31:20.140" v="2103" actId="478"/>
          <ac:spMkLst>
            <pc:docMk/>
            <pc:sldMk cId="3835833553" sldId="333"/>
            <ac:spMk id="7" creationId="{25D2C5B1-83EA-FAEA-69DC-10CA76BCDCC3}"/>
          </ac:spMkLst>
        </pc:spChg>
        <pc:spChg chg="add mod">
          <ac:chgData name="Linh Phan" userId="228774c6-8676-4985-b789-d1a1db399f40" providerId="ADAL" clId="{426782BE-9206-428B-88CB-1FBA60C32901}" dt="2024-07-25T04:32:17.204" v="2123" actId="14100"/>
          <ac:spMkLst>
            <pc:docMk/>
            <pc:sldMk cId="3835833553" sldId="333"/>
            <ac:spMk id="8" creationId="{6B5E0B6D-2295-471F-7329-14FFD3C14409}"/>
          </ac:spMkLst>
        </pc:spChg>
        <pc:spChg chg="add mod">
          <ac:chgData name="Linh Phan" userId="228774c6-8676-4985-b789-d1a1db399f40" providerId="ADAL" clId="{426782BE-9206-428B-88CB-1FBA60C32901}" dt="2024-07-25T04:32:03.231" v="2118" actId="14100"/>
          <ac:spMkLst>
            <pc:docMk/>
            <pc:sldMk cId="3835833553" sldId="333"/>
            <ac:spMk id="9" creationId="{A77B895E-9D8B-AEF0-5AAE-BDF44649DB85}"/>
          </ac:spMkLst>
        </pc:spChg>
        <pc:spChg chg="add mod">
          <ac:chgData name="Linh Phan" userId="228774c6-8676-4985-b789-d1a1db399f40" providerId="ADAL" clId="{426782BE-9206-428B-88CB-1FBA60C32901}" dt="2024-07-25T04:32:12.828" v="2121" actId="14100"/>
          <ac:spMkLst>
            <pc:docMk/>
            <pc:sldMk cId="3835833553" sldId="333"/>
            <ac:spMk id="10" creationId="{B65DD633-38AC-E629-2EDD-57B57A976C9B}"/>
          </ac:spMkLst>
        </pc:spChg>
        <pc:spChg chg="add mod">
          <ac:chgData name="Linh Phan" userId="228774c6-8676-4985-b789-d1a1db399f40" providerId="ADAL" clId="{426782BE-9206-428B-88CB-1FBA60C32901}" dt="2024-07-25T04:32:10.462" v="2120" actId="14100"/>
          <ac:spMkLst>
            <pc:docMk/>
            <pc:sldMk cId="3835833553" sldId="333"/>
            <ac:spMk id="11" creationId="{06A70031-3FB5-726C-49F3-0068A4B64B4B}"/>
          </ac:spMkLst>
        </pc:spChg>
        <pc:spChg chg="add mod">
          <ac:chgData name="Linh Phan" userId="228774c6-8676-4985-b789-d1a1db399f40" providerId="ADAL" clId="{426782BE-9206-428B-88CB-1FBA60C32901}" dt="2024-07-25T04:31:57.817" v="2115" actId="14100"/>
          <ac:spMkLst>
            <pc:docMk/>
            <pc:sldMk cId="3835833553" sldId="333"/>
            <ac:spMk id="12" creationId="{9CA38C53-30BD-3948-BCDA-3EB92C117D8C}"/>
          </ac:spMkLst>
        </pc:spChg>
        <pc:spChg chg="add mod">
          <ac:chgData name="Linh Phan" userId="228774c6-8676-4985-b789-d1a1db399f40" providerId="ADAL" clId="{426782BE-9206-428B-88CB-1FBA60C32901}" dt="2024-07-25T04:32:29.212" v="2126" actId="14100"/>
          <ac:spMkLst>
            <pc:docMk/>
            <pc:sldMk cId="3835833553" sldId="333"/>
            <ac:spMk id="13" creationId="{E83FA9C1-FA27-3ECF-4070-D625E53B5559}"/>
          </ac:spMkLst>
        </pc:spChg>
        <pc:spChg chg="del">
          <ac:chgData name="Linh Phan" userId="228774c6-8676-4985-b789-d1a1db399f40" providerId="ADAL" clId="{426782BE-9206-428B-88CB-1FBA60C32901}" dt="2024-07-25T04:30:39.572" v="2099" actId="478"/>
          <ac:spMkLst>
            <pc:docMk/>
            <pc:sldMk cId="3835833553" sldId="333"/>
            <ac:spMk id="48" creationId="{52B83918-EFB8-19E4-F3F4-5B594CD0760A}"/>
          </ac:spMkLst>
        </pc:spChg>
        <pc:grpChg chg="del">
          <ac:chgData name="Linh Phan" userId="228774c6-8676-4985-b789-d1a1db399f40" providerId="ADAL" clId="{426782BE-9206-428B-88CB-1FBA60C32901}" dt="2024-07-25T04:30:39.572" v="2099" actId="478"/>
          <ac:grpSpMkLst>
            <pc:docMk/>
            <pc:sldMk cId="3835833553" sldId="333"/>
            <ac:grpSpMk id="3003" creationId="{34EC0A93-FCFB-2218-E9D1-3B24DE5F74CC}"/>
          </ac:grpSpMkLst>
        </pc:grpChg>
        <pc:picChg chg="del">
          <ac:chgData name="Linh Phan" userId="228774c6-8676-4985-b789-d1a1db399f40" providerId="ADAL" clId="{426782BE-9206-428B-88CB-1FBA60C32901}" dt="2024-07-25T04:30:39.572" v="2099" actId="478"/>
          <ac:picMkLst>
            <pc:docMk/>
            <pc:sldMk cId="3835833553" sldId="333"/>
            <ac:picMk id="54" creationId="{45770F96-A3F3-AF5C-4C6E-4876C46EF852}"/>
          </ac:picMkLst>
        </pc:picChg>
      </pc:sldChg>
      <pc:sldChg chg="addSp delSp modSp mod ord delAnim modAnim">
        <pc:chgData name="Linh Phan" userId="228774c6-8676-4985-b789-d1a1db399f40" providerId="ADAL" clId="{426782BE-9206-428B-88CB-1FBA60C32901}" dt="2024-07-25T03:21:11.730" v="380" actId="14100"/>
        <pc:sldMkLst>
          <pc:docMk/>
          <pc:sldMk cId="594361069" sldId="335"/>
        </pc:sldMkLst>
        <pc:spChg chg="mod">
          <ac:chgData name="Linh Phan" userId="228774c6-8676-4985-b789-d1a1db399f40" providerId="ADAL" clId="{426782BE-9206-428B-88CB-1FBA60C32901}" dt="2024-07-25T03:20:28.092" v="340"/>
          <ac:spMkLst>
            <pc:docMk/>
            <pc:sldMk cId="594361069" sldId="335"/>
            <ac:spMk id="3" creationId="{FD622DFC-02E2-4CE2-0C44-3DE1782B0D21}"/>
          </ac:spMkLst>
        </pc:spChg>
        <pc:spChg chg="mod">
          <ac:chgData name="Linh Phan" userId="228774c6-8676-4985-b789-d1a1db399f40" providerId="ADAL" clId="{426782BE-9206-428B-88CB-1FBA60C32901}" dt="2024-07-25T03:20:28.092" v="340"/>
          <ac:spMkLst>
            <pc:docMk/>
            <pc:sldMk cId="594361069" sldId="335"/>
            <ac:spMk id="4" creationId="{3FB15333-4FC4-C695-F5BC-7946E6303C4E}"/>
          </ac:spMkLst>
        </pc:spChg>
        <pc:spChg chg="add mod">
          <ac:chgData name="Linh Phan" userId="228774c6-8676-4985-b789-d1a1db399f40" providerId="ADAL" clId="{426782BE-9206-428B-88CB-1FBA60C32901}" dt="2024-07-25T03:20:28.092" v="340"/>
          <ac:spMkLst>
            <pc:docMk/>
            <pc:sldMk cId="594361069" sldId="335"/>
            <ac:spMk id="6" creationId="{B4ACC35B-EE74-C77B-0B97-9AB54FBDA20B}"/>
          </ac:spMkLst>
        </pc:spChg>
        <pc:spChg chg="mod">
          <ac:chgData name="Linh Phan" userId="228774c6-8676-4985-b789-d1a1db399f40" providerId="ADAL" clId="{426782BE-9206-428B-88CB-1FBA60C32901}" dt="2024-07-25T03:20:40.267" v="343" actId="20577"/>
          <ac:spMkLst>
            <pc:docMk/>
            <pc:sldMk cId="594361069" sldId="335"/>
            <ac:spMk id="21" creationId="{EC01F7D3-62D7-1F13-AC34-9C122CA5E76F}"/>
          </ac:spMkLst>
        </pc:spChg>
        <pc:spChg chg="mod">
          <ac:chgData name="Linh Phan" userId="228774c6-8676-4985-b789-d1a1db399f40" providerId="ADAL" clId="{426782BE-9206-428B-88CB-1FBA60C32901}" dt="2024-07-25T03:20:28.092" v="340"/>
          <ac:spMkLst>
            <pc:docMk/>
            <pc:sldMk cId="594361069" sldId="335"/>
            <ac:spMk id="22" creationId="{474D594A-4F2E-3DD9-5458-4AF0452793C6}"/>
          </ac:spMkLst>
        </pc:spChg>
        <pc:spChg chg="mod">
          <ac:chgData name="Linh Phan" userId="228774c6-8676-4985-b789-d1a1db399f40" providerId="ADAL" clId="{426782BE-9206-428B-88CB-1FBA60C32901}" dt="2024-07-25T03:20:28.092" v="340"/>
          <ac:spMkLst>
            <pc:docMk/>
            <pc:sldMk cId="594361069" sldId="335"/>
            <ac:spMk id="23" creationId="{F0603AED-1FA3-5077-7D86-48947CB34772}"/>
          </ac:spMkLst>
        </pc:spChg>
        <pc:spChg chg="mod">
          <ac:chgData name="Linh Phan" userId="228774c6-8676-4985-b789-d1a1db399f40" providerId="ADAL" clId="{426782BE-9206-428B-88CB-1FBA60C32901}" dt="2024-07-25T03:20:51.766" v="346" actId="20577"/>
          <ac:spMkLst>
            <pc:docMk/>
            <pc:sldMk cId="594361069" sldId="335"/>
            <ac:spMk id="29" creationId="{92258BD9-5021-76CA-92A1-31A2BB15A43D}"/>
          </ac:spMkLst>
        </pc:spChg>
        <pc:spChg chg="mod">
          <ac:chgData name="Linh Phan" userId="228774c6-8676-4985-b789-d1a1db399f40" providerId="ADAL" clId="{426782BE-9206-428B-88CB-1FBA60C32901}" dt="2024-07-25T03:20:28.092" v="340"/>
          <ac:spMkLst>
            <pc:docMk/>
            <pc:sldMk cId="594361069" sldId="335"/>
            <ac:spMk id="30" creationId="{59CD6F4F-5EEF-2B2E-1E2D-37936149BB70}"/>
          </ac:spMkLst>
        </pc:spChg>
        <pc:spChg chg="mod">
          <ac:chgData name="Linh Phan" userId="228774c6-8676-4985-b789-d1a1db399f40" providerId="ADAL" clId="{426782BE-9206-428B-88CB-1FBA60C32901}" dt="2024-07-25T03:20:28.092" v="340"/>
          <ac:spMkLst>
            <pc:docMk/>
            <pc:sldMk cId="594361069" sldId="335"/>
            <ac:spMk id="31" creationId="{9E16A49B-0273-CCC4-1AFA-AE1077E4AADF}"/>
          </ac:spMkLst>
        </pc:spChg>
        <pc:spChg chg="mod">
          <ac:chgData name="Linh Phan" userId="228774c6-8676-4985-b789-d1a1db399f40" providerId="ADAL" clId="{426782BE-9206-428B-88CB-1FBA60C32901}" dt="2024-07-25T03:21:07.181" v="379" actId="1076"/>
          <ac:spMkLst>
            <pc:docMk/>
            <pc:sldMk cId="594361069" sldId="335"/>
            <ac:spMk id="36" creationId="{5FD937DE-3DC6-F1E8-BBD1-CC4274D54A4A}"/>
          </ac:spMkLst>
        </pc:spChg>
        <pc:spChg chg="mod">
          <ac:chgData name="Linh Phan" userId="228774c6-8676-4985-b789-d1a1db399f40" providerId="ADAL" clId="{426782BE-9206-428B-88CB-1FBA60C32901}" dt="2024-07-25T03:21:11.730" v="380" actId="14100"/>
          <ac:spMkLst>
            <pc:docMk/>
            <pc:sldMk cId="594361069" sldId="335"/>
            <ac:spMk id="37" creationId="{E18372C8-BC7E-6A16-6D3F-2C8DB2B9F845}"/>
          </ac:spMkLst>
        </pc:spChg>
        <pc:spChg chg="mod">
          <ac:chgData name="Linh Phan" userId="228774c6-8676-4985-b789-d1a1db399f40" providerId="ADAL" clId="{426782BE-9206-428B-88CB-1FBA60C32901}" dt="2024-07-25T03:20:28.092" v="340"/>
          <ac:spMkLst>
            <pc:docMk/>
            <pc:sldMk cId="594361069" sldId="335"/>
            <ac:spMk id="38" creationId="{481F849C-CD28-08CF-E21F-9FC01EA53CF5}"/>
          </ac:spMkLst>
        </pc:spChg>
        <pc:spChg chg="del">
          <ac:chgData name="Linh Phan" userId="228774c6-8676-4985-b789-d1a1db399f40" providerId="ADAL" clId="{426782BE-9206-428B-88CB-1FBA60C32901}" dt="2024-07-25T03:20:26.282" v="339" actId="478"/>
          <ac:spMkLst>
            <pc:docMk/>
            <pc:sldMk cId="594361069" sldId="335"/>
            <ac:spMk id="57" creationId="{A0B97D63-C4EA-2B8C-E891-877DE513CC12}"/>
          </ac:spMkLst>
        </pc:spChg>
        <pc:grpChg chg="add mod">
          <ac:chgData name="Linh Phan" userId="228774c6-8676-4985-b789-d1a1db399f40" providerId="ADAL" clId="{426782BE-9206-428B-88CB-1FBA60C32901}" dt="2024-07-25T03:20:28.092" v="340"/>
          <ac:grpSpMkLst>
            <pc:docMk/>
            <pc:sldMk cId="594361069" sldId="335"/>
            <ac:grpSpMk id="2" creationId="{1CC76F4E-59F4-1EAA-69DB-30A995D19130}"/>
          </ac:grpSpMkLst>
        </pc:grpChg>
        <pc:grpChg chg="del">
          <ac:chgData name="Linh Phan" userId="228774c6-8676-4985-b789-d1a1db399f40" providerId="ADAL" clId="{426782BE-9206-428B-88CB-1FBA60C32901}" dt="2024-07-25T03:20:26.282" v="339" actId="478"/>
          <ac:grpSpMkLst>
            <pc:docMk/>
            <pc:sldMk cId="594361069" sldId="335"/>
            <ac:grpSpMk id="7" creationId="{B44AE1D2-BD15-ECA1-FA02-BE14F2277DFE}"/>
          </ac:grpSpMkLst>
        </pc:grpChg>
        <pc:grpChg chg="del">
          <ac:chgData name="Linh Phan" userId="228774c6-8676-4985-b789-d1a1db399f40" providerId="ADAL" clId="{426782BE-9206-428B-88CB-1FBA60C32901}" dt="2024-07-25T03:20:26.282" v="339" actId="478"/>
          <ac:grpSpMkLst>
            <pc:docMk/>
            <pc:sldMk cId="594361069" sldId="335"/>
            <ac:grpSpMk id="10" creationId="{F6173CBD-66C8-6B1D-7456-8516976AD01A}"/>
          </ac:grpSpMkLst>
        </pc:grpChg>
        <pc:grpChg chg="del">
          <ac:chgData name="Linh Phan" userId="228774c6-8676-4985-b789-d1a1db399f40" providerId="ADAL" clId="{426782BE-9206-428B-88CB-1FBA60C32901}" dt="2024-07-25T03:20:26.282" v="339" actId="478"/>
          <ac:grpSpMkLst>
            <pc:docMk/>
            <pc:sldMk cId="594361069" sldId="335"/>
            <ac:grpSpMk id="13" creationId="{8ACAA1EB-807E-90D3-0F06-5354B9D2E138}"/>
          </ac:grpSpMkLst>
        </pc:grpChg>
        <pc:grpChg chg="add mod">
          <ac:chgData name="Linh Phan" userId="228774c6-8676-4985-b789-d1a1db399f40" providerId="ADAL" clId="{426782BE-9206-428B-88CB-1FBA60C32901}" dt="2024-07-25T03:20:28.092" v="340"/>
          <ac:grpSpMkLst>
            <pc:docMk/>
            <pc:sldMk cId="594361069" sldId="335"/>
            <ac:grpSpMk id="17" creationId="{9784C480-380F-62CB-1CE3-415DA1E6A787}"/>
          </ac:grpSpMkLst>
        </pc:grpChg>
        <pc:grpChg chg="mod">
          <ac:chgData name="Linh Phan" userId="228774c6-8676-4985-b789-d1a1db399f40" providerId="ADAL" clId="{426782BE-9206-428B-88CB-1FBA60C32901}" dt="2024-07-25T03:20:28.092" v="340"/>
          <ac:grpSpMkLst>
            <pc:docMk/>
            <pc:sldMk cId="594361069" sldId="335"/>
            <ac:grpSpMk id="18" creationId="{AC3EF228-5713-6C63-03B1-665EA874EAB9}"/>
          </ac:grpSpMkLst>
        </pc:grpChg>
        <pc:grpChg chg="mod">
          <ac:chgData name="Linh Phan" userId="228774c6-8676-4985-b789-d1a1db399f40" providerId="ADAL" clId="{426782BE-9206-428B-88CB-1FBA60C32901}" dt="2024-07-25T03:20:28.092" v="340"/>
          <ac:grpSpMkLst>
            <pc:docMk/>
            <pc:sldMk cId="594361069" sldId="335"/>
            <ac:grpSpMk id="20" creationId="{9F35DC11-8753-4B63-5690-EABD6A0D1C46}"/>
          </ac:grpSpMkLst>
        </pc:grpChg>
        <pc:grpChg chg="add mod">
          <ac:chgData name="Linh Phan" userId="228774c6-8676-4985-b789-d1a1db399f40" providerId="ADAL" clId="{426782BE-9206-428B-88CB-1FBA60C32901}" dt="2024-07-25T03:20:28.092" v="340"/>
          <ac:grpSpMkLst>
            <pc:docMk/>
            <pc:sldMk cId="594361069" sldId="335"/>
            <ac:grpSpMk id="25" creationId="{B0BA72FD-5955-9F36-0461-CBBC341EA463}"/>
          </ac:grpSpMkLst>
        </pc:grpChg>
        <pc:grpChg chg="mod">
          <ac:chgData name="Linh Phan" userId="228774c6-8676-4985-b789-d1a1db399f40" providerId="ADAL" clId="{426782BE-9206-428B-88CB-1FBA60C32901}" dt="2024-07-25T03:20:28.092" v="340"/>
          <ac:grpSpMkLst>
            <pc:docMk/>
            <pc:sldMk cId="594361069" sldId="335"/>
            <ac:grpSpMk id="26" creationId="{E7693B04-130D-4C67-9468-CCA42BF8DA95}"/>
          </ac:grpSpMkLst>
        </pc:grpChg>
        <pc:grpChg chg="mod">
          <ac:chgData name="Linh Phan" userId="228774c6-8676-4985-b789-d1a1db399f40" providerId="ADAL" clId="{426782BE-9206-428B-88CB-1FBA60C32901}" dt="2024-07-25T03:20:28.092" v="340"/>
          <ac:grpSpMkLst>
            <pc:docMk/>
            <pc:sldMk cId="594361069" sldId="335"/>
            <ac:grpSpMk id="28" creationId="{015CD7A8-2F39-7374-C537-0469AE9A78B3}"/>
          </ac:grpSpMkLst>
        </pc:grpChg>
        <pc:grpChg chg="add mod">
          <ac:chgData name="Linh Phan" userId="228774c6-8676-4985-b789-d1a1db399f40" providerId="ADAL" clId="{426782BE-9206-428B-88CB-1FBA60C32901}" dt="2024-07-25T03:20:28.092" v="340"/>
          <ac:grpSpMkLst>
            <pc:docMk/>
            <pc:sldMk cId="594361069" sldId="335"/>
            <ac:grpSpMk id="32" creationId="{2EFD516C-84A6-ED90-2840-DE6A9DF29F19}"/>
          </ac:grpSpMkLst>
        </pc:grpChg>
        <pc:grpChg chg="mod">
          <ac:chgData name="Linh Phan" userId="228774c6-8676-4985-b789-d1a1db399f40" providerId="ADAL" clId="{426782BE-9206-428B-88CB-1FBA60C32901}" dt="2024-07-25T03:20:28.092" v="340"/>
          <ac:grpSpMkLst>
            <pc:docMk/>
            <pc:sldMk cId="594361069" sldId="335"/>
            <ac:grpSpMk id="33" creationId="{88B6000A-4FF6-F1BF-ECF7-262353414A79}"/>
          </ac:grpSpMkLst>
        </pc:grpChg>
        <pc:grpChg chg="mod">
          <ac:chgData name="Linh Phan" userId="228774c6-8676-4985-b789-d1a1db399f40" providerId="ADAL" clId="{426782BE-9206-428B-88CB-1FBA60C32901}" dt="2024-07-25T03:20:28.092" v="340"/>
          <ac:grpSpMkLst>
            <pc:docMk/>
            <pc:sldMk cId="594361069" sldId="335"/>
            <ac:grpSpMk id="35" creationId="{EFEDC75C-E441-9699-F0C0-5B9F98D44662}"/>
          </ac:grpSpMkLst>
        </pc:grpChg>
        <pc:grpChg chg="del">
          <ac:chgData name="Linh Phan" userId="228774c6-8676-4985-b789-d1a1db399f40" providerId="ADAL" clId="{426782BE-9206-428B-88CB-1FBA60C32901}" dt="2024-07-25T03:20:26.282" v="339" actId="478"/>
          <ac:grpSpMkLst>
            <pc:docMk/>
            <pc:sldMk cId="594361069" sldId="335"/>
            <ac:grpSpMk id="58" creationId="{54E8D94F-2D20-9FEF-7A74-55104DB15EE0}"/>
          </ac:grpSpMkLst>
        </pc:grpChg>
        <pc:grpChg chg="del">
          <ac:chgData name="Linh Phan" userId="228774c6-8676-4985-b789-d1a1db399f40" providerId="ADAL" clId="{426782BE-9206-428B-88CB-1FBA60C32901}" dt="2024-07-25T03:20:26.282" v="339" actId="478"/>
          <ac:grpSpMkLst>
            <pc:docMk/>
            <pc:sldMk cId="594361069" sldId="335"/>
            <ac:grpSpMk id="62" creationId="{29783142-3210-CA21-531A-FF2FD9DEBB9F}"/>
          </ac:grpSpMkLst>
        </pc:grpChg>
        <pc:grpChg chg="del">
          <ac:chgData name="Linh Phan" userId="228774c6-8676-4985-b789-d1a1db399f40" providerId="ADAL" clId="{426782BE-9206-428B-88CB-1FBA60C32901}" dt="2024-07-25T03:20:26.282" v="339" actId="478"/>
          <ac:grpSpMkLst>
            <pc:docMk/>
            <pc:sldMk cId="594361069" sldId="335"/>
            <ac:grpSpMk id="66" creationId="{466EBD2A-4BF9-92A6-33A6-8BF2ADAA16C4}"/>
          </ac:grpSpMkLst>
        </pc:grpChg>
        <pc:picChg chg="add mod">
          <ac:chgData name="Linh Phan" userId="228774c6-8676-4985-b789-d1a1db399f40" providerId="ADAL" clId="{426782BE-9206-428B-88CB-1FBA60C32901}" dt="2024-07-25T03:20:28.092" v="340"/>
          <ac:picMkLst>
            <pc:docMk/>
            <pc:sldMk cId="594361069" sldId="335"/>
            <ac:picMk id="5" creationId="{B5AD7D64-4EF7-E0BC-9C8E-29E18E928778}"/>
          </ac:picMkLst>
        </pc:picChg>
        <pc:picChg chg="mod">
          <ac:chgData name="Linh Phan" userId="228774c6-8676-4985-b789-d1a1db399f40" providerId="ADAL" clId="{426782BE-9206-428B-88CB-1FBA60C32901}" dt="2024-07-25T03:20:28.092" v="340"/>
          <ac:picMkLst>
            <pc:docMk/>
            <pc:sldMk cId="594361069" sldId="335"/>
            <ac:picMk id="19" creationId="{F9BEA6BE-1069-D85D-29AB-331DD07632FD}"/>
          </ac:picMkLst>
        </pc:picChg>
        <pc:picChg chg="add mod">
          <ac:chgData name="Linh Phan" userId="228774c6-8676-4985-b789-d1a1db399f40" providerId="ADAL" clId="{426782BE-9206-428B-88CB-1FBA60C32901}" dt="2024-07-25T03:20:28.092" v="340"/>
          <ac:picMkLst>
            <pc:docMk/>
            <pc:sldMk cId="594361069" sldId="335"/>
            <ac:picMk id="24" creationId="{71939C1D-221D-D598-B162-A18D86982476}"/>
          </ac:picMkLst>
        </pc:picChg>
        <pc:picChg chg="mod">
          <ac:chgData name="Linh Phan" userId="228774c6-8676-4985-b789-d1a1db399f40" providerId="ADAL" clId="{426782BE-9206-428B-88CB-1FBA60C32901}" dt="2024-07-25T03:20:28.092" v="340"/>
          <ac:picMkLst>
            <pc:docMk/>
            <pc:sldMk cId="594361069" sldId="335"/>
            <ac:picMk id="27" creationId="{C2570BD8-6824-5C23-F034-88659C636F9A}"/>
          </ac:picMkLst>
        </pc:picChg>
        <pc:picChg chg="mod">
          <ac:chgData name="Linh Phan" userId="228774c6-8676-4985-b789-d1a1db399f40" providerId="ADAL" clId="{426782BE-9206-428B-88CB-1FBA60C32901}" dt="2024-07-25T03:20:28.092" v="340"/>
          <ac:picMkLst>
            <pc:docMk/>
            <pc:sldMk cId="594361069" sldId="335"/>
            <ac:picMk id="34" creationId="{56C68D9D-0A3E-9092-051E-98E184C3F96F}"/>
          </ac:picMkLst>
        </pc:picChg>
      </pc:sldChg>
      <pc:sldChg chg="addSp delSp modSp mod ord modTransition delAnim modAnim">
        <pc:chgData name="Linh Phan" userId="228774c6-8676-4985-b789-d1a1db399f40" providerId="ADAL" clId="{426782BE-9206-428B-88CB-1FBA60C32901}" dt="2024-07-25T08:00:54.987" v="2703" actId="14100"/>
        <pc:sldMkLst>
          <pc:docMk/>
          <pc:sldMk cId="684621503" sldId="336"/>
        </pc:sldMkLst>
        <pc:spChg chg="add mod">
          <ac:chgData name="Linh Phan" userId="228774c6-8676-4985-b789-d1a1db399f40" providerId="ADAL" clId="{426782BE-9206-428B-88CB-1FBA60C32901}" dt="2024-07-25T03:50:57.275" v="1070" actId="1076"/>
          <ac:spMkLst>
            <pc:docMk/>
            <pc:sldMk cId="684621503" sldId="336"/>
            <ac:spMk id="3" creationId="{FF958F5C-B66E-4838-9066-DF2B78E47400}"/>
          </ac:spMkLst>
        </pc:spChg>
        <pc:spChg chg="add mod">
          <ac:chgData name="Linh Phan" userId="228774c6-8676-4985-b789-d1a1db399f40" providerId="ADAL" clId="{426782BE-9206-428B-88CB-1FBA60C32901}" dt="2024-07-25T03:53:03.406" v="1202" actId="14100"/>
          <ac:spMkLst>
            <pc:docMk/>
            <pc:sldMk cId="684621503" sldId="336"/>
            <ac:spMk id="4" creationId="{4496FDDE-5AE1-A9FC-DCCC-E11236BF9430}"/>
          </ac:spMkLst>
        </pc:spChg>
        <pc:spChg chg="add mod">
          <ac:chgData name="Linh Phan" userId="228774c6-8676-4985-b789-d1a1db399f40" providerId="ADAL" clId="{426782BE-9206-428B-88CB-1FBA60C32901}" dt="2024-07-25T03:53:05.994" v="1203" actId="14100"/>
          <ac:spMkLst>
            <pc:docMk/>
            <pc:sldMk cId="684621503" sldId="336"/>
            <ac:spMk id="5" creationId="{0D28F5B0-ECFC-30C8-70CD-AE720D6C3F65}"/>
          </ac:spMkLst>
        </pc:spChg>
        <pc:spChg chg="mod">
          <ac:chgData name="Linh Phan" userId="228774c6-8676-4985-b789-d1a1db399f40" providerId="ADAL" clId="{426782BE-9206-428B-88CB-1FBA60C32901}" dt="2024-07-25T03:52:00.332" v="1170" actId="14100"/>
          <ac:spMkLst>
            <pc:docMk/>
            <pc:sldMk cId="684621503" sldId="336"/>
            <ac:spMk id="12" creationId="{D087B6AE-6CE1-A2DE-C5E3-135F6CDDE028}"/>
          </ac:spMkLst>
        </pc:spChg>
        <pc:spChg chg="del">
          <ac:chgData name="Linh Phan" userId="228774c6-8676-4985-b789-d1a1db399f40" providerId="ADAL" clId="{426782BE-9206-428B-88CB-1FBA60C32901}" dt="2024-07-25T03:50:28.051" v="1062" actId="478"/>
          <ac:spMkLst>
            <pc:docMk/>
            <pc:sldMk cId="684621503" sldId="336"/>
            <ac:spMk id="33" creationId="{493519BB-336F-E033-0A97-190D5C9A3CF1}"/>
          </ac:spMkLst>
        </pc:spChg>
        <pc:spChg chg="del">
          <ac:chgData name="Linh Phan" userId="228774c6-8676-4985-b789-d1a1db399f40" providerId="ADAL" clId="{426782BE-9206-428B-88CB-1FBA60C32901}" dt="2024-07-25T03:50:28.051" v="1062" actId="478"/>
          <ac:spMkLst>
            <pc:docMk/>
            <pc:sldMk cId="684621503" sldId="336"/>
            <ac:spMk id="34" creationId="{3F576FA5-2B3A-6DCA-A4FF-F35C19A2FB47}"/>
          </ac:spMkLst>
        </pc:spChg>
        <pc:grpChg chg="add mod">
          <ac:chgData name="Linh Phan" userId="228774c6-8676-4985-b789-d1a1db399f40" providerId="ADAL" clId="{426782BE-9206-428B-88CB-1FBA60C32901}" dt="2024-07-25T08:00:54.987" v="2703" actId="14100"/>
          <ac:grpSpMkLst>
            <pc:docMk/>
            <pc:sldMk cId="684621503" sldId="336"/>
            <ac:grpSpMk id="6" creationId="{9A3A0C13-5B9C-C348-6856-EC1090708967}"/>
          </ac:grpSpMkLst>
        </pc:grpChg>
        <pc:grpChg chg="add mod">
          <ac:chgData name="Linh Phan" userId="228774c6-8676-4985-b789-d1a1db399f40" providerId="ADAL" clId="{426782BE-9206-428B-88CB-1FBA60C32901}" dt="2024-07-25T03:52:01.848" v="1171" actId="1076"/>
          <ac:grpSpMkLst>
            <pc:docMk/>
            <pc:sldMk cId="684621503" sldId="336"/>
            <ac:grpSpMk id="11" creationId="{4A40493B-23A0-5DB5-0A14-4706CC372EC6}"/>
          </ac:grpSpMkLst>
        </pc:grpChg>
        <pc:grpChg chg="del">
          <ac:chgData name="Linh Phan" userId="228774c6-8676-4985-b789-d1a1db399f40" providerId="ADAL" clId="{426782BE-9206-428B-88CB-1FBA60C32901}" dt="2024-07-25T03:50:28.051" v="1062" actId="478"/>
          <ac:grpSpMkLst>
            <pc:docMk/>
            <pc:sldMk cId="684621503" sldId="336"/>
            <ac:grpSpMk id="35" creationId="{55A9DC9B-7079-7A1B-9FF3-365183ECBE60}"/>
          </ac:grpSpMkLst>
        </pc:grpChg>
        <pc:picChg chg="del">
          <ac:chgData name="Linh Phan" userId="228774c6-8676-4985-b789-d1a1db399f40" providerId="ADAL" clId="{426782BE-9206-428B-88CB-1FBA60C32901}" dt="2024-07-25T03:50:28.051" v="1062" actId="478"/>
          <ac:picMkLst>
            <pc:docMk/>
            <pc:sldMk cId="684621503" sldId="336"/>
            <ac:picMk id="2" creationId="{F0ED46D0-4BC1-FAA1-6582-FF6CB1CC42E1}"/>
          </ac:picMkLst>
        </pc:picChg>
        <pc:picChg chg="mod">
          <ac:chgData name="Linh Phan" userId="228774c6-8676-4985-b789-d1a1db399f40" providerId="ADAL" clId="{426782BE-9206-428B-88CB-1FBA60C32901}" dt="2024-07-25T03:50:29.629" v="1063"/>
          <ac:picMkLst>
            <pc:docMk/>
            <pc:sldMk cId="684621503" sldId="336"/>
            <ac:picMk id="13" creationId="{AABAA170-CCE6-3B91-ECAF-9A697DD49981}"/>
          </ac:picMkLst>
        </pc:picChg>
        <pc:picChg chg="del">
          <ac:chgData name="Linh Phan" userId="228774c6-8676-4985-b789-d1a1db399f40" providerId="ADAL" clId="{426782BE-9206-428B-88CB-1FBA60C32901}" dt="2024-07-25T03:50:28.051" v="1062" actId="478"/>
          <ac:picMkLst>
            <pc:docMk/>
            <pc:sldMk cId="684621503" sldId="336"/>
            <ac:picMk id="2050" creationId="{75BFFEFA-EE24-6682-B8C7-9ED3CA717944}"/>
          </ac:picMkLst>
        </pc:picChg>
        <pc:cxnChg chg="mod">
          <ac:chgData name="Linh Phan" userId="228774c6-8676-4985-b789-d1a1db399f40" providerId="ADAL" clId="{426782BE-9206-428B-88CB-1FBA60C32901}" dt="2024-07-25T03:50:29.629" v="1063"/>
          <ac:cxnSpMkLst>
            <pc:docMk/>
            <pc:sldMk cId="684621503" sldId="336"/>
            <ac:cxnSpMk id="7" creationId="{64D5550E-2475-9C67-6C29-F9941877FD3C}"/>
          </ac:cxnSpMkLst>
        </pc:cxnChg>
        <pc:cxnChg chg="mod">
          <ac:chgData name="Linh Phan" userId="228774c6-8676-4985-b789-d1a1db399f40" providerId="ADAL" clId="{426782BE-9206-428B-88CB-1FBA60C32901}" dt="2024-07-25T03:50:29.629" v="1063"/>
          <ac:cxnSpMkLst>
            <pc:docMk/>
            <pc:sldMk cId="684621503" sldId="336"/>
            <ac:cxnSpMk id="8" creationId="{062EAA23-DB83-BA0C-E95F-8D1992607746}"/>
          </ac:cxnSpMkLst>
        </pc:cxnChg>
        <pc:cxnChg chg="mod">
          <ac:chgData name="Linh Phan" userId="228774c6-8676-4985-b789-d1a1db399f40" providerId="ADAL" clId="{426782BE-9206-428B-88CB-1FBA60C32901}" dt="2024-07-25T03:50:29.629" v="1063"/>
          <ac:cxnSpMkLst>
            <pc:docMk/>
            <pc:sldMk cId="684621503" sldId="336"/>
            <ac:cxnSpMk id="9" creationId="{E7978B10-0ED4-7E54-D174-2DF4CF15806F}"/>
          </ac:cxnSpMkLst>
        </pc:cxnChg>
        <pc:cxnChg chg="mod">
          <ac:chgData name="Linh Phan" userId="228774c6-8676-4985-b789-d1a1db399f40" providerId="ADAL" clId="{426782BE-9206-428B-88CB-1FBA60C32901}" dt="2024-07-25T03:50:29.629" v="1063"/>
          <ac:cxnSpMkLst>
            <pc:docMk/>
            <pc:sldMk cId="684621503" sldId="336"/>
            <ac:cxnSpMk id="10" creationId="{5B717186-C1BE-62DE-E8FC-D5AC6E3576D2}"/>
          </ac:cxnSpMkLst>
        </pc:cxnChg>
      </pc:sldChg>
      <pc:sldChg chg="del">
        <pc:chgData name="Linh Phan" userId="228774c6-8676-4985-b789-d1a1db399f40" providerId="ADAL" clId="{426782BE-9206-428B-88CB-1FBA60C32901}" dt="2024-07-25T03:49:21.381" v="1052" actId="47"/>
        <pc:sldMkLst>
          <pc:docMk/>
          <pc:sldMk cId="2613912301" sldId="337"/>
        </pc:sldMkLst>
      </pc:sldChg>
      <pc:sldChg chg="del ord">
        <pc:chgData name="Linh Phan" userId="228774c6-8676-4985-b789-d1a1db399f40" providerId="ADAL" clId="{426782BE-9206-428B-88CB-1FBA60C32901}" dt="2024-07-25T04:03:45.877" v="1582" actId="47"/>
        <pc:sldMkLst>
          <pc:docMk/>
          <pc:sldMk cId="2791933209" sldId="338"/>
        </pc:sldMkLst>
      </pc:sldChg>
      <pc:sldChg chg="addSp delSp modSp del mod ord delAnim modAnim">
        <pc:chgData name="Linh Phan" userId="228774c6-8676-4985-b789-d1a1db399f40" providerId="ADAL" clId="{426782BE-9206-428B-88CB-1FBA60C32901}" dt="2024-07-25T04:01:16.633" v="1511" actId="47"/>
        <pc:sldMkLst>
          <pc:docMk/>
          <pc:sldMk cId="1775101783" sldId="339"/>
        </pc:sldMkLst>
        <pc:spChg chg="mod">
          <ac:chgData name="Linh Phan" userId="228774c6-8676-4985-b789-d1a1db399f40" providerId="ADAL" clId="{426782BE-9206-428B-88CB-1FBA60C32901}" dt="2024-07-25T03:57:51.108" v="1490" actId="14100"/>
          <ac:spMkLst>
            <pc:docMk/>
            <pc:sldMk cId="1775101783" sldId="339"/>
            <ac:spMk id="5" creationId="{921AD49B-3B06-1987-277E-F702A378620B}"/>
          </ac:spMkLst>
        </pc:spChg>
        <pc:spChg chg="mod">
          <ac:chgData name="Linh Phan" userId="228774c6-8676-4985-b789-d1a1db399f40" providerId="ADAL" clId="{426782BE-9206-428B-88CB-1FBA60C32901}" dt="2024-07-25T04:00:53.037" v="1503" actId="14100"/>
          <ac:spMkLst>
            <pc:docMk/>
            <pc:sldMk cId="1775101783" sldId="339"/>
            <ac:spMk id="7" creationId="{9CA98955-DEC2-9B91-B577-32B8466D2FA4}"/>
          </ac:spMkLst>
        </pc:spChg>
        <pc:grpChg chg="del">
          <ac:chgData name="Linh Phan" userId="228774c6-8676-4985-b789-d1a1db399f40" providerId="ADAL" clId="{426782BE-9206-428B-88CB-1FBA60C32901}" dt="2024-07-25T03:57:21.710" v="1483" actId="478"/>
          <ac:grpSpMkLst>
            <pc:docMk/>
            <pc:sldMk cId="1775101783" sldId="339"/>
            <ac:grpSpMk id="6" creationId="{7BD5739F-D9FA-6380-06EA-3041EBC3CA9A}"/>
          </ac:grpSpMkLst>
        </pc:grpChg>
        <pc:grpChg chg="topLvl">
          <ac:chgData name="Linh Phan" userId="228774c6-8676-4985-b789-d1a1db399f40" providerId="ADAL" clId="{426782BE-9206-428B-88CB-1FBA60C32901}" dt="2024-07-25T03:57:21.710" v="1483" actId="478"/>
          <ac:grpSpMkLst>
            <pc:docMk/>
            <pc:sldMk cId="1775101783" sldId="339"/>
            <ac:grpSpMk id="20" creationId="{506CD40A-B84E-7BAE-3D31-A19581177303}"/>
          </ac:grpSpMkLst>
        </pc:grpChg>
        <pc:picChg chg="del topLvl">
          <ac:chgData name="Linh Phan" userId="228774c6-8676-4985-b789-d1a1db399f40" providerId="ADAL" clId="{426782BE-9206-428B-88CB-1FBA60C32901}" dt="2024-07-25T03:57:21.710" v="1483" actId="478"/>
          <ac:picMkLst>
            <pc:docMk/>
            <pc:sldMk cId="1775101783" sldId="339"/>
            <ac:picMk id="4" creationId="{0366947C-ADBD-2586-0E8D-02232046A192}"/>
          </ac:picMkLst>
        </pc:picChg>
        <pc:picChg chg="add mod">
          <ac:chgData name="Linh Phan" userId="228774c6-8676-4985-b789-d1a1db399f40" providerId="ADAL" clId="{426782BE-9206-428B-88CB-1FBA60C32901}" dt="2024-07-25T04:00:59.048" v="1507" actId="1076"/>
          <ac:picMkLst>
            <pc:docMk/>
            <pc:sldMk cId="1775101783" sldId="339"/>
            <ac:picMk id="8" creationId="{89DF0AF9-1B6E-DA7A-293E-25E65AEBE3FA}"/>
          </ac:picMkLst>
        </pc:picChg>
      </pc:sldChg>
      <pc:sldChg chg="del">
        <pc:chgData name="Linh Phan" userId="228774c6-8676-4985-b789-d1a1db399f40" providerId="ADAL" clId="{426782BE-9206-428B-88CB-1FBA60C32901}" dt="2024-07-25T04:24:43.463" v="2012" actId="47"/>
        <pc:sldMkLst>
          <pc:docMk/>
          <pc:sldMk cId="2120375926" sldId="342"/>
        </pc:sldMkLst>
      </pc:sldChg>
      <pc:sldChg chg="del">
        <pc:chgData name="Linh Phan" userId="228774c6-8676-4985-b789-d1a1db399f40" providerId="ADAL" clId="{426782BE-9206-428B-88CB-1FBA60C32901}" dt="2024-07-25T04:12:00.994" v="1707" actId="47"/>
        <pc:sldMkLst>
          <pc:docMk/>
          <pc:sldMk cId="0" sldId="444"/>
        </pc:sldMkLst>
      </pc:sldChg>
      <pc:sldChg chg="del">
        <pc:chgData name="Linh Phan" userId="228774c6-8676-4985-b789-d1a1db399f40" providerId="ADAL" clId="{426782BE-9206-428B-88CB-1FBA60C32901}" dt="2024-07-25T04:12:00.994" v="1707" actId="47"/>
        <pc:sldMkLst>
          <pc:docMk/>
          <pc:sldMk cId="0" sldId="445"/>
        </pc:sldMkLst>
      </pc:sldChg>
      <pc:sldChg chg="del">
        <pc:chgData name="Linh Phan" userId="228774c6-8676-4985-b789-d1a1db399f40" providerId="ADAL" clId="{426782BE-9206-428B-88CB-1FBA60C32901}" dt="2024-07-25T04:12:00.994" v="1707" actId="47"/>
        <pc:sldMkLst>
          <pc:docMk/>
          <pc:sldMk cId="0" sldId="446"/>
        </pc:sldMkLst>
      </pc:sldChg>
      <pc:sldChg chg="del">
        <pc:chgData name="Linh Phan" userId="228774c6-8676-4985-b789-d1a1db399f40" providerId="ADAL" clId="{426782BE-9206-428B-88CB-1FBA60C32901}" dt="2024-07-25T04:12:00.994" v="1707" actId="47"/>
        <pc:sldMkLst>
          <pc:docMk/>
          <pc:sldMk cId="0" sldId="447"/>
        </pc:sldMkLst>
      </pc:sldChg>
      <pc:sldChg chg="del">
        <pc:chgData name="Linh Phan" userId="228774c6-8676-4985-b789-d1a1db399f40" providerId="ADAL" clId="{426782BE-9206-428B-88CB-1FBA60C32901}" dt="2024-07-25T04:12:00.994" v="1707" actId="47"/>
        <pc:sldMkLst>
          <pc:docMk/>
          <pc:sldMk cId="0" sldId="448"/>
        </pc:sldMkLst>
      </pc:sldChg>
      <pc:sldChg chg="del">
        <pc:chgData name="Linh Phan" userId="228774c6-8676-4985-b789-d1a1db399f40" providerId="ADAL" clId="{426782BE-9206-428B-88CB-1FBA60C32901}" dt="2024-07-25T04:12:00.994" v="1707" actId="47"/>
        <pc:sldMkLst>
          <pc:docMk/>
          <pc:sldMk cId="0" sldId="449"/>
        </pc:sldMkLst>
      </pc:sldChg>
      <pc:sldChg chg="del">
        <pc:chgData name="Linh Phan" userId="228774c6-8676-4985-b789-d1a1db399f40" providerId="ADAL" clId="{426782BE-9206-428B-88CB-1FBA60C32901}" dt="2024-07-25T04:12:00.994" v="1707" actId="47"/>
        <pc:sldMkLst>
          <pc:docMk/>
          <pc:sldMk cId="0" sldId="450"/>
        </pc:sldMkLst>
      </pc:sldChg>
      <pc:sldChg chg="addSp delSp modSp mod ord modAnim">
        <pc:chgData name="Linh Phan" userId="228774c6-8676-4985-b789-d1a1db399f40" providerId="ADAL" clId="{426782BE-9206-428B-88CB-1FBA60C32901}" dt="2024-07-25T04:57:57.599" v="2690"/>
        <pc:sldMkLst>
          <pc:docMk/>
          <pc:sldMk cId="0" sldId="453"/>
        </pc:sldMkLst>
        <pc:spChg chg="del">
          <ac:chgData name="Linh Phan" userId="228774c6-8676-4985-b789-d1a1db399f40" providerId="ADAL" clId="{426782BE-9206-428B-88CB-1FBA60C32901}" dt="2024-07-25T04:09:27.351" v="1678" actId="478"/>
          <ac:spMkLst>
            <pc:docMk/>
            <pc:sldMk cId="0" sldId="453"/>
            <ac:spMk id="2" creationId="{F6BF5329-4E83-E1DD-AE3F-A2337B149A11}"/>
          </ac:spMkLst>
        </pc:spChg>
        <pc:spChg chg="mod">
          <ac:chgData name="Linh Phan" userId="228774c6-8676-4985-b789-d1a1db399f40" providerId="ADAL" clId="{426782BE-9206-428B-88CB-1FBA60C32901}" dt="2024-07-25T04:10:30.320" v="1695" actId="14100"/>
          <ac:spMkLst>
            <pc:docMk/>
            <pc:sldMk cId="0" sldId="453"/>
            <ac:spMk id="11" creationId="{94FCEBD5-9A5E-9C96-A189-DC3B645E5829}"/>
          </ac:spMkLst>
        </pc:spChg>
        <pc:spChg chg="mod">
          <ac:chgData name="Linh Phan" userId="228774c6-8676-4985-b789-d1a1db399f40" providerId="ADAL" clId="{426782BE-9206-428B-88CB-1FBA60C32901}" dt="2024-07-25T04:10:32.322" v="1696" actId="1076"/>
          <ac:spMkLst>
            <pc:docMk/>
            <pc:sldMk cId="0" sldId="453"/>
            <ac:spMk id="12" creationId="{4E7E6823-6E0C-61CE-385A-DDCFE8F89114}"/>
          </ac:spMkLst>
        </pc:spChg>
        <pc:spChg chg="add">
          <ac:chgData name="Linh Phan" userId="228774c6-8676-4985-b789-d1a1db399f40" providerId="ADAL" clId="{426782BE-9206-428B-88CB-1FBA60C32901}" dt="2024-07-25T04:09:29.978" v="1680" actId="26606"/>
          <ac:spMkLst>
            <pc:docMk/>
            <pc:sldMk cId="0" sldId="453"/>
            <ac:spMk id="14" creationId="{42A4FC2C-047E-45A5-965D-8E1E3BF09BC6}"/>
          </ac:spMkLst>
        </pc:spChg>
        <pc:spChg chg="del">
          <ac:chgData name="Linh Phan" userId="228774c6-8676-4985-b789-d1a1db399f40" providerId="ADAL" clId="{426782BE-9206-428B-88CB-1FBA60C32901}" dt="2024-07-25T04:09:27.351" v="1678" actId="478"/>
          <ac:spMkLst>
            <pc:docMk/>
            <pc:sldMk cId="0" sldId="453"/>
            <ac:spMk id="3079" creationId="{42A4FC2C-047E-45A5-965D-8E1E3BF09BC6}"/>
          </ac:spMkLst>
        </pc:spChg>
        <pc:grpChg chg="del">
          <ac:chgData name="Linh Phan" userId="228774c6-8676-4985-b789-d1a1db399f40" providerId="ADAL" clId="{426782BE-9206-428B-88CB-1FBA60C32901}" dt="2024-07-25T04:09:27.351" v="1678" actId="478"/>
          <ac:grpSpMkLst>
            <pc:docMk/>
            <pc:sldMk cId="0" sldId="453"/>
            <ac:grpSpMk id="3" creationId="{27741CC0-1899-8D97-EF32-4DB15BFF1A15}"/>
          </ac:grpSpMkLst>
        </pc:grpChg>
        <pc:grpChg chg="del">
          <ac:chgData name="Linh Phan" userId="228774c6-8676-4985-b789-d1a1db399f40" providerId="ADAL" clId="{426782BE-9206-428B-88CB-1FBA60C32901}" dt="2024-07-25T04:09:27.351" v="1678" actId="478"/>
          <ac:grpSpMkLst>
            <pc:docMk/>
            <pc:sldMk cId="0" sldId="453"/>
            <ac:grpSpMk id="6" creationId="{673CA8C1-BBB5-B70A-DB2A-E48B4D1DA44D}"/>
          </ac:grpSpMkLst>
        </pc:grpChg>
        <pc:grpChg chg="add mod">
          <ac:chgData name="Linh Phan" userId="228774c6-8676-4985-b789-d1a1db399f40" providerId="ADAL" clId="{426782BE-9206-428B-88CB-1FBA60C32901}" dt="2024-07-25T04:10:35.030" v="1697" actId="1076"/>
          <ac:grpSpMkLst>
            <pc:docMk/>
            <pc:sldMk cId="0" sldId="453"/>
            <ac:grpSpMk id="10" creationId="{3E9A41F2-B2EC-A378-C161-22518120C37F}"/>
          </ac:grpSpMkLst>
        </pc:grpChg>
        <pc:picChg chg="add mod">
          <ac:chgData name="Linh Phan" userId="228774c6-8676-4985-b789-d1a1db399f40" providerId="ADAL" clId="{426782BE-9206-428B-88CB-1FBA60C32901}" dt="2024-07-25T04:09:33.906" v="1681" actId="29295"/>
          <ac:picMkLst>
            <pc:docMk/>
            <pc:sldMk cId="0" sldId="453"/>
            <ac:picMk id="9" creationId="{15C9C9B2-A54D-DA15-0DBD-79EFC18C8487}"/>
          </ac:picMkLst>
        </pc:picChg>
        <pc:picChg chg="del">
          <ac:chgData name="Linh Phan" userId="228774c6-8676-4985-b789-d1a1db399f40" providerId="ADAL" clId="{426782BE-9206-428B-88CB-1FBA60C32901}" dt="2024-07-25T04:09:27.351" v="1678" actId="478"/>
          <ac:picMkLst>
            <pc:docMk/>
            <pc:sldMk cId="0" sldId="453"/>
            <ac:picMk id="3074" creationId="{B88AD2E8-BC92-0344-B9B2-DCC20CBEA45D}"/>
          </ac:picMkLst>
        </pc:picChg>
      </pc:sldChg>
      <pc:sldChg chg="del">
        <pc:chgData name="Linh Phan" userId="228774c6-8676-4985-b789-d1a1db399f40" providerId="ADAL" clId="{426782BE-9206-428B-88CB-1FBA60C32901}" dt="2024-07-25T04:09:04.578" v="1677" actId="47"/>
        <pc:sldMkLst>
          <pc:docMk/>
          <pc:sldMk cId="1378537020" sldId="454"/>
        </pc:sldMkLst>
      </pc:sldChg>
      <pc:sldChg chg="addSp delSp modSp mod ord modTransition delAnim modAnim">
        <pc:chgData name="Linh Phan" userId="228774c6-8676-4985-b789-d1a1db399f40" providerId="ADAL" clId="{426782BE-9206-428B-88CB-1FBA60C32901}" dt="2024-07-25T04:54:18.596" v="2589"/>
        <pc:sldMkLst>
          <pc:docMk/>
          <pc:sldMk cId="1499808933" sldId="455"/>
        </pc:sldMkLst>
        <pc:spChg chg="del">
          <ac:chgData name="Linh Phan" userId="228774c6-8676-4985-b789-d1a1db399f40" providerId="ADAL" clId="{426782BE-9206-428B-88CB-1FBA60C32901}" dt="2024-07-25T04:15:29.792" v="1749" actId="478"/>
          <ac:spMkLst>
            <pc:docMk/>
            <pc:sldMk cId="1499808933" sldId="455"/>
            <ac:spMk id="2" creationId="{BBA37460-8BC4-7EAB-C66C-A18F7A93ECCE}"/>
          </ac:spMkLst>
        </pc:spChg>
        <pc:spChg chg="del">
          <ac:chgData name="Linh Phan" userId="228774c6-8676-4985-b789-d1a1db399f40" providerId="ADAL" clId="{426782BE-9206-428B-88CB-1FBA60C32901}" dt="2024-07-25T04:15:29.792" v="1749" actId="478"/>
          <ac:spMkLst>
            <pc:docMk/>
            <pc:sldMk cId="1499808933" sldId="455"/>
            <ac:spMk id="3" creationId="{0CA7FAA4-35D6-236C-5C1C-2CE670935B93}"/>
          </ac:spMkLst>
        </pc:spChg>
        <pc:spChg chg="mod">
          <ac:chgData name="Linh Phan" userId="228774c6-8676-4985-b789-d1a1db399f40" providerId="ADAL" clId="{426782BE-9206-428B-88CB-1FBA60C32901}" dt="2024-07-25T04:15:31.314" v="1750"/>
          <ac:spMkLst>
            <pc:docMk/>
            <pc:sldMk cId="1499808933" sldId="455"/>
            <ac:spMk id="11" creationId="{5743670F-7650-421A-0D03-084A8E00950E}"/>
          </ac:spMkLst>
        </pc:spChg>
        <pc:spChg chg="mod">
          <ac:chgData name="Linh Phan" userId="228774c6-8676-4985-b789-d1a1db399f40" providerId="ADAL" clId="{426782BE-9206-428B-88CB-1FBA60C32901}" dt="2024-07-25T04:15:31.314" v="1750"/>
          <ac:spMkLst>
            <pc:docMk/>
            <pc:sldMk cId="1499808933" sldId="455"/>
            <ac:spMk id="12" creationId="{62C5A7EC-8237-6403-F32E-03D78E480693}"/>
          </ac:spMkLst>
        </pc:spChg>
        <pc:spChg chg="mod">
          <ac:chgData name="Linh Phan" userId="228774c6-8676-4985-b789-d1a1db399f40" providerId="ADAL" clId="{426782BE-9206-428B-88CB-1FBA60C32901}" dt="2024-07-25T04:15:31.314" v="1750"/>
          <ac:spMkLst>
            <pc:docMk/>
            <pc:sldMk cId="1499808933" sldId="455"/>
            <ac:spMk id="19" creationId="{BA100F8E-D4FC-AAB5-64C2-7E02DE653FA6}"/>
          </ac:spMkLst>
        </pc:spChg>
        <pc:spChg chg="mod">
          <ac:chgData name="Linh Phan" userId="228774c6-8676-4985-b789-d1a1db399f40" providerId="ADAL" clId="{426782BE-9206-428B-88CB-1FBA60C32901}" dt="2024-07-25T04:15:31.314" v="1750"/>
          <ac:spMkLst>
            <pc:docMk/>
            <pc:sldMk cId="1499808933" sldId="455"/>
            <ac:spMk id="22" creationId="{F22B5A5E-FAF6-CAEF-65CF-045AB7437AAC}"/>
          </ac:spMkLst>
        </pc:spChg>
        <pc:spChg chg="add del mod">
          <ac:chgData name="Linh Phan" userId="228774c6-8676-4985-b789-d1a1db399f40" providerId="ADAL" clId="{426782BE-9206-428B-88CB-1FBA60C32901}" dt="2024-07-25T04:15:49.994" v="1759" actId="478"/>
          <ac:spMkLst>
            <pc:docMk/>
            <pc:sldMk cId="1499808933" sldId="455"/>
            <ac:spMk id="23" creationId="{20A4A21E-7E47-5AE1-470F-B21953AA109C}"/>
          </ac:spMkLst>
        </pc:spChg>
        <pc:spChg chg="add del mod">
          <ac:chgData name="Linh Phan" userId="228774c6-8676-4985-b789-d1a1db399f40" providerId="ADAL" clId="{426782BE-9206-428B-88CB-1FBA60C32901}" dt="2024-07-25T04:15:49.994" v="1759" actId="478"/>
          <ac:spMkLst>
            <pc:docMk/>
            <pc:sldMk cId="1499808933" sldId="455"/>
            <ac:spMk id="24" creationId="{710664D2-8D7A-1ABA-DBF0-0B6882471EE7}"/>
          </ac:spMkLst>
        </pc:spChg>
        <pc:spChg chg="mod">
          <ac:chgData name="Linh Phan" userId="228774c6-8676-4985-b789-d1a1db399f40" providerId="ADAL" clId="{426782BE-9206-428B-88CB-1FBA60C32901}" dt="2024-07-25T04:17:08.787" v="1790" actId="20577"/>
          <ac:spMkLst>
            <pc:docMk/>
            <pc:sldMk cId="1499808933" sldId="455"/>
            <ac:spMk id="30" creationId="{872D968F-D332-11E7-2FF8-2A68D41B732F}"/>
          </ac:spMkLst>
        </pc:spChg>
        <pc:spChg chg="add mod">
          <ac:chgData name="Linh Phan" userId="228774c6-8676-4985-b789-d1a1db399f40" providerId="ADAL" clId="{426782BE-9206-428B-88CB-1FBA60C32901}" dt="2024-07-25T04:17:29.428" v="1799" actId="1076"/>
          <ac:spMkLst>
            <pc:docMk/>
            <pc:sldMk cId="1499808933" sldId="455"/>
            <ac:spMk id="31" creationId="{1B169327-DA33-6E7F-7640-AF39ECBA31F2}"/>
          </ac:spMkLst>
        </pc:spChg>
        <pc:spChg chg="add mod">
          <ac:chgData name="Linh Phan" userId="228774c6-8676-4985-b789-d1a1db399f40" providerId="ADAL" clId="{426782BE-9206-428B-88CB-1FBA60C32901}" dt="2024-07-25T04:16:35.612" v="1761"/>
          <ac:spMkLst>
            <pc:docMk/>
            <pc:sldMk cId="1499808933" sldId="455"/>
            <ac:spMk id="32" creationId="{F0C428CD-E03E-BC8B-19D1-2AFAEC3B6844}"/>
          </ac:spMkLst>
        </pc:spChg>
        <pc:grpChg chg="add del mod">
          <ac:chgData name="Linh Phan" userId="228774c6-8676-4985-b789-d1a1db399f40" providerId="ADAL" clId="{426782BE-9206-428B-88CB-1FBA60C32901}" dt="2024-07-25T04:15:33.057" v="1751" actId="478"/>
          <ac:grpSpMkLst>
            <pc:docMk/>
            <pc:sldMk cId="1499808933" sldId="455"/>
            <ac:grpSpMk id="4" creationId="{E028F8B3-7D08-5032-3C1A-2214947C315B}"/>
          </ac:grpSpMkLst>
        </pc:grpChg>
        <pc:grpChg chg="del">
          <ac:chgData name="Linh Phan" userId="228774c6-8676-4985-b789-d1a1db399f40" providerId="ADAL" clId="{426782BE-9206-428B-88CB-1FBA60C32901}" dt="2024-07-25T04:15:29.792" v="1749" actId="478"/>
          <ac:grpSpMkLst>
            <pc:docMk/>
            <pc:sldMk cId="1499808933" sldId="455"/>
            <ac:grpSpMk id="10" creationId="{9ADDD5E4-A59F-05A4-76A8-A08E06EE640A}"/>
          </ac:grpSpMkLst>
        </pc:grpChg>
        <pc:grpChg chg="del">
          <ac:chgData name="Linh Phan" userId="228774c6-8676-4985-b789-d1a1db399f40" providerId="ADAL" clId="{426782BE-9206-428B-88CB-1FBA60C32901}" dt="2024-07-25T04:15:29.792" v="1749" actId="478"/>
          <ac:grpSpMkLst>
            <pc:docMk/>
            <pc:sldMk cId="1499808933" sldId="455"/>
            <ac:grpSpMk id="14" creationId="{693C6BB2-934D-350D-A20A-0173668BCAAA}"/>
          </ac:grpSpMkLst>
        </pc:grpChg>
        <pc:grpChg chg="add del mod">
          <ac:chgData name="Linh Phan" userId="228774c6-8676-4985-b789-d1a1db399f40" providerId="ADAL" clId="{426782BE-9206-428B-88CB-1FBA60C32901}" dt="2024-07-25T04:15:33.532" v="1752" actId="478"/>
          <ac:grpSpMkLst>
            <pc:docMk/>
            <pc:sldMk cId="1499808933" sldId="455"/>
            <ac:grpSpMk id="18" creationId="{838DD214-26BE-6FE5-02E0-E98B519A3305}"/>
          </ac:grpSpMkLst>
        </pc:grpChg>
        <pc:grpChg chg="mod">
          <ac:chgData name="Linh Phan" userId="228774c6-8676-4985-b789-d1a1db399f40" providerId="ADAL" clId="{426782BE-9206-428B-88CB-1FBA60C32901}" dt="2024-07-25T04:15:31.314" v="1750"/>
          <ac:grpSpMkLst>
            <pc:docMk/>
            <pc:sldMk cId="1499808933" sldId="455"/>
            <ac:grpSpMk id="20" creationId="{1E4483CF-2DF7-486D-1926-5BD8DB6F9BFF}"/>
          </ac:grpSpMkLst>
        </pc:grpChg>
        <pc:grpChg chg="add mod">
          <ac:chgData name="Linh Phan" userId="228774c6-8676-4985-b789-d1a1db399f40" providerId="ADAL" clId="{426782BE-9206-428B-88CB-1FBA60C32901}" dt="2024-07-25T04:17:19.573" v="1795" actId="1076"/>
          <ac:grpSpMkLst>
            <pc:docMk/>
            <pc:sldMk cId="1499808933" sldId="455"/>
            <ac:grpSpMk id="28" creationId="{755677C1-38E3-61F3-0FDC-7558D0E75DA8}"/>
          </ac:grpSpMkLst>
        </pc:grpChg>
        <pc:picChg chg="add del mod">
          <ac:chgData name="Linh Phan" userId="228774c6-8676-4985-b789-d1a1db399f40" providerId="ADAL" clId="{426782BE-9206-428B-88CB-1FBA60C32901}" dt="2024-07-25T04:15:34.260" v="1753" actId="478"/>
          <ac:picMkLst>
            <pc:docMk/>
            <pc:sldMk cId="1499808933" sldId="455"/>
            <ac:picMk id="25" creationId="{5E6EDDAF-64FA-3D45-828F-229FB14C5B31}"/>
          </ac:picMkLst>
        </pc:picChg>
        <pc:picChg chg="add del mod">
          <ac:chgData name="Linh Phan" userId="228774c6-8676-4985-b789-d1a1db399f40" providerId="ADAL" clId="{426782BE-9206-428B-88CB-1FBA60C32901}" dt="2024-07-25T04:15:34.628" v="1754" actId="478"/>
          <ac:picMkLst>
            <pc:docMk/>
            <pc:sldMk cId="1499808933" sldId="455"/>
            <ac:picMk id="26" creationId="{1DB7F1DE-5B34-8FFD-DD9F-DD6C03FC61BF}"/>
          </ac:picMkLst>
        </pc:picChg>
        <pc:picChg chg="add mod">
          <ac:chgData name="Linh Phan" userId="228774c6-8676-4985-b789-d1a1db399f40" providerId="ADAL" clId="{426782BE-9206-428B-88CB-1FBA60C32901}" dt="2024-07-25T04:17:17.381" v="1794" actId="14100"/>
          <ac:picMkLst>
            <pc:docMk/>
            <pc:sldMk cId="1499808933" sldId="455"/>
            <ac:picMk id="27" creationId="{379C0CCF-6F3B-8D28-8143-A36D93F66233}"/>
          </ac:picMkLst>
        </pc:picChg>
        <pc:picChg chg="mod">
          <ac:chgData name="Linh Phan" userId="228774c6-8676-4985-b789-d1a1db399f40" providerId="ADAL" clId="{426782BE-9206-428B-88CB-1FBA60C32901}" dt="2024-07-25T04:16:35.612" v="1761"/>
          <ac:picMkLst>
            <pc:docMk/>
            <pc:sldMk cId="1499808933" sldId="455"/>
            <ac:picMk id="29" creationId="{E37AEBFA-5E4D-587F-5F97-83D6F00D909C}"/>
          </ac:picMkLst>
        </pc:picChg>
        <pc:picChg chg="add del mod">
          <ac:chgData name="Linh Phan" userId="228774c6-8676-4985-b789-d1a1db399f40" providerId="ADAL" clId="{426782BE-9206-428B-88CB-1FBA60C32901}" dt="2024-07-25T04:16:37.163" v="1762" actId="478"/>
          <ac:picMkLst>
            <pc:docMk/>
            <pc:sldMk cId="1499808933" sldId="455"/>
            <ac:picMk id="33" creationId="{2C90DB46-75CE-73D0-ABBC-9AC7823B6410}"/>
          </ac:picMkLst>
        </pc:picChg>
        <pc:picChg chg="add mod">
          <ac:chgData name="Linh Phan" userId="228774c6-8676-4985-b789-d1a1db399f40" providerId="ADAL" clId="{426782BE-9206-428B-88CB-1FBA60C32901}" dt="2024-07-25T04:17:13.645" v="1793" actId="1076"/>
          <ac:picMkLst>
            <pc:docMk/>
            <pc:sldMk cId="1499808933" sldId="455"/>
            <ac:picMk id="34" creationId="{2F1E0C9F-DF38-A3F0-CC92-10D4CB8875DF}"/>
          </ac:picMkLst>
        </pc:picChg>
        <pc:cxnChg chg="mod">
          <ac:chgData name="Linh Phan" userId="228774c6-8676-4985-b789-d1a1db399f40" providerId="ADAL" clId="{426782BE-9206-428B-88CB-1FBA60C32901}" dt="2024-07-25T04:15:31.314" v="1750"/>
          <ac:cxnSpMkLst>
            <pc:docMk/>
            <pc:sldMk cId="1499808933" sldId="455"/>
            <ac:cxnSpMk id="21" creationId="{E062D73A-8D07-B5AD-A8DA-8784F6C1474F}"/>
          </ac:cxnSpMkLst>
        </pc:cxnChg>
      </pc:sldChg>
      <pc:sldChg chg="addSp delSp modSp del mod delAnim modAnim">
        <pc:chgData name="Linh Phan" userId="228774c6-8676-4985-b789-d1a1db399f40" providerId="ADAL" clId="{426782BE-9206-428B-88CB-1FBA60C32901}" dt="2024-07-25T04:48:28.490" v="2426" actId="47"/>
        <pc:sldMkLst>
          <pc:docMk/>
          <pc:sldMk cId="1576999350" sldId="456"/>
        </pc:sldMkLst>
        <pc:spChg chg="add del mod">
          <ac:chgData name="Linh Phan" userId="228774c6-8676-4985-b789-d1a1db399f40" providerId="ADAL" clId="{426782BE-9206-428B-88CB-1FBA60C32901}" dt="2024-07-25T04:42:52.232" v="2258" actId="478"/>
          <ac:spMkLst>
            <pc:docMk/>
            <pc:sldMk cId="1576999350" sldId="456"/>
            <ac:spMk id="3" creationId="{0C3713D3-E92D-F03F-5266-4A8E76B045CF}"/>
          </ac:spMkLst>
        </pc:spChg>
        <pc:spChg chg="add del mod">
          <ac:chgData name="Linh Phan" userId="228774c6-8676-4985-b789-d1a1db399f40" providerId="ADAL" clId="{426782BE-9206-428B-88CB-1FBA60C32901}" dt="2024-07-25T04:42:52.232" v="2258" actId="478"/>
          <ac:spMkLst>
            <pc:docMk/>
            <pc:sldMk cId="1576999350" sldId="456"/>
            <ac:spMk id="4" creationId="{0CD919A2-BDC7-FC14-FAD3-1DF1C4378C2D}"/>
          </ac:spMkLst>
        </pc:spChg>
        <pc:spChg chg="mod">
          <ac:chgData name="Linh Phan" userId="228774c6-8676-4985-b789-d1a1db399f40" providerId="ADAL" clId="{426782BE-9206-428B-88CB-1FBA60C32901}" dt="2024-07-25T04:42:34.556" v="2252"/>
          <ac:spMkLst>
            <pc:docMk/>
            <pc:sldMk cId="1576999350" sldId="456"/>
            <ac:spMk id="6" creationId="{CD2F0011-EEC7-806B-C98E-21E67EBB9AC2}"/>
          </ac:spMkLst>
        </pc:spChg>
        <pc:spChg chg="mod">
          <ac:chgData name="Linh Phan" userId="228774c6-8676-4985-b789-d1a1db399f40" providerId="ADAL" clId="{426782BE-9206-428B-88CB-1FBA60C32901}" dt="2024-07-25T04:42:34.556" v="2252"/>
          <ac:spMkLst>
            <pc:docMk/>
            <pc:sldMk cId="1576999350" sldId="456"/>
            <ac:spMk id="7" creationId="{9AE2311A-EDAF-755E-DA27-6709A88A33C2}"/>
          </ac:spMkLst>
        </pc:spChg>
        <pc:spChg chg="del">
          <ac:chgData name="Linh Phan" userId="228774c6-8676-4985-b789-d1a1db399f40" providerId="ADAL" clId="{426782BE-9206-428B-88CB-1FBA60C32901}" dt="2024-07-25T04:39:35.941" v="2251" actId="478"/>
          <ac:spMkLst>
            <pc:docMk/>
            <pc:sldMk cId="1576999350" sldId="456"/>
            <ac:spMk id="181" creationId="{FF35360F-11CD-A2A7-0C64-49A64A534D26}"/>
          </ac:spMkLst>
        </pc:spChg>
        <pc:spChg chg="del">
          <ac:chgData name="Linh Phan" userId="228774c6-8676-4985-b789-d1a1db399f40" providerId="ADAL" clId="{426782BE-9206-428B-88CB-1FBA60C32901}" dt="2024-07-25T04:39:35.941" v="2251" actId="478"/>
          <ac:spMkLst>
            <pc:docMk/>
            <pc:sldMk cId="1576999350" sldId="456"/>
            <ac:spMk id="182" creationId="{2478A800-E588-1D95-A032-672679C4671B}"/>
          </ac:spMkLst>
        </pc:spChg>
        <pc:spChg chg="del mod">
          <ac:chgData name="Linh Phan" userId="228774c6-8676-4985-b789-d1a1db399f40" providerId="ADAL" clId="{426782BE-9206-428B-88CB-1FBA60C32901}" dt="2024-07-25T04:39:35.941" v="2251" actId="478"/>
          <ac:spMkLst>
            <pc:docMk/>
            <pc:sldMk cId="1576999350" sldId="456"/>
            <ac:spMk id="186" creationId="{22225ADA-2668-368E-4AE6-51194A662261}"/>
          </ac:spMkLst>
        </pc:spChg>
        <pc:grpChg chg="add del mod">
          <ac:chgData name="Linh Phan" userId="228774c6-8676-4985-b789-d1a1db399f40" providerId="ADAL" clId="{426782BE-9206-428B-88CB-1FBA60C32901}" dt="2024-07-25T04:42:52.232" v="2258" actId="478"/>
          <ac:grpSpMkLst>
            <pc:docMk/>
            <pc:sldMk cId="1576999350" sldId="456"/>
            <ac:grpSpMk id="5" creationId="{2D12E725-B737-0813-8E1D-C5885DF3FD4D}"/>
          </ac:grpSpMkLst>
        </pc:grpChg>
        <pc:grpChg chg="del">
          <ac:chgData name="Linh Phan" userId="228774c6-8676-4985-b789-d1a1db399f40" providerId="ADAL" clId="{426782BE-9206-428B-88CB-1FBA60C32901}" dt="2024-07-25T04:39:35.941" v="2251" actId="478"/>
          <ac:grpSpMkLst>
            <pc:docMk/>
            <pc:sldMk cId="1576999350" sldId="456"/>
            <ac:grpSpMk id="183" creationId="{FB19F4B7-E1EB-A1B2-23E2-6B1FE6127974}"/>
          </ac:grpSpMkLst>
        </pc:grpChg>
        <pc:picChg chg="add del mod">
          <ac:chgData name="Linh Phan" userId="228774c6-8676-4985-b789-d1a1db399f40" providerId="ADAL" clId="{426782BE-9206-428B-88CB-1FBA60C32901}" dt="2024-07-25T04:42:52.232" v="2258" actId="478"/>
          <ac:picMkLst>
            <pc:docMk/>
            <pc:sldMk cId="1576999350" sldId="456"/>
            <ac:picMk id="2" creationId="{1B4ED8B1-EBF9-830F-3ECE-EBD0086998AA}"/>
          </ac:picMkLst>
        </pc:picChg>
        <pc:picChg chg="add del mod">
          <ac:chgData name="Linh Phan" userId="228774c6-8676-4985-b789-d1a1db399f40" providerId="ADAL" clId="{426782BE-9206-428B-88CB-1FBA60C32901}" dt="2024-07-25T04:42:52.232" v="2258" actId="478"/>
          <ac:picMkLst>
            <pc:docMk/>
            <pc:sldMk cId="1576999350" sldId="456"/>
            <ac:picMk id="8" creationId="{8EE5D0FA-3A7F-3046-744B-A6AD2FBBB9FE}"/>
          </ac:picMkLst>
        </pc:picChg>
        <pc:picChg chg="del">
          <ac:chgData name="Linh Phan" userId="228774c6-8676-4985-b789-d1a1db399f40" providerId="ADAL" clId="{426782BE-9206-428B-88CB-1FBA60C32901}" dt="2024-07-25T04:39:35.941" v="2251" actId="478"/>
          <ac:picMkLst>
            <pc:docMk/>
            <pc:sldMk cId="1576999350" sldId="456"/>
            <ac:picMk id="191" creationId="{0BADE6ED-1A12-2A1D-C944-23E4651EDA9B}"/>
          </ac:picMkLst>
        </pc:picChg>
      </pc:sldChg>
      <pc:sldChg chg="del">
        <pc:chgData name="Linh Phan" userId="228774c6-8676-4985-b789-d1a1db399f40" providerId="ADAL" clId="{426782BE-9206-428B-88CB-1FBA60C32901}" dt="2024-07-25T04:12:45.825" v="1712" actId="47"/>
        <pc:sldMkLst>
          <pc:docMk/>
          <pc:sldMk cId="2481657326" sldId="459"/>
        </pc:sldMkLst>
      </pc:sldChg>
      <pc:sldChg chg="del">
        <pc:chgData name="Linh Phan" userId="228774c6-8676-4985-b789-d1a1db399f40" providerId="ADAL" clId="{426782BE-9206-428B-88CB-1FBA60C32901}" dt="2024-07-25T04:16:15.826" v="1760" actId="47"/>
        <pc:sldMkLst>
          <pc:docMk/>
          <pc:sldMk cId="1595530621" sldId="460"/>
        </pc:sldMkLst>
      </pc:sldChg>
      <pc:sldChg chg="del">
        <pc:chgData name="Linh Phan" userId="228774c6-8676-4985-b789-d1a1db399f40" providerId="ADAL" clId="{426782BE-9206-428B-88CB-1FBA60C32901}" dt="2024-07-25T04:11:51.968" v="1706" actId="47"/>
        <pc:sldMkLst>
          <pc:docMk/>
          <pc:sldMk cId="3224041829" sldId="463"/>
        </pc:sldMkLst>
      </pc:sldChg>
      <pc:sldChg chg="del">
        <pc:chgData name="Linh Phan" userId="228774c6-8676-4985-b789-d1a1db399f40" providerId="ADAL" clId="{426782BE-9206-428B-88CB-1FBA60C32901}" dt="2024-07-25T04:11:50.819" v="1705" actId="47"/>
        <pc:sldMkLst>
          <pc:docMk/>
          <pc:sldMk cId="3517150503" sldId="464"/>
        </pc:sldMkLst>
      </pc:sldChg>
      <pc:sldChg chg="del">
        <pc:chgData name="Linh Phan" userId="228774c6-8676-4985-b789-d1a1db399f40" providerId="ADAL" clId="{426782BE-9206-428B-88CB-1FBA60C32901}" dt="2024-07-25T04:11:50.091" v="1704" actId="47"/>
        <pc:sldMkLst>
          <pc:docMk/>
          <pc:sldMk cId="2285557323" sldId="465"/>
        </pc:sldMkLst>
      </pc:sldChg>
      <pc:sldChg chg="del">
        <pc:chgData name="Linh Phan" userId="228774c6-8676-4985-b789-d1a1db399f40" providerId="ADAL" clId="{426782BE-9206-428B-88CB-1FBA60C32901}" dt="2024-07-25T04:11:49.389" v="1703" actId="47"/>
        <pc:sldMkLst>
          <pc:docMk/>
          <pc:sldMk cId="2840732897" sldId="466"/>
        </pc:sldMkLst>
      </pc:sldChg>
      <pc:sldChg chg="del">
        <pc:chgData name="Linh Phan" userId="228774c6-8676-4985-b789-d1a1db399f40" providerId="ADAL" clId="{426782BE-9206-428B-88CB-1FBA60C32901}" dt="2024-07-25T04:11:48.733" v="1702" actId="47"/>
        <pc:sldMkLst>
          <pc:docMk/>
          <pc:sldMk cId="1282494165" sldId="467"/>
        </pc:sldMkLst>
      </pc:sldChg>
      <pc:sldChg chg="ord">
        <pc:chgData name="Linh Phan" userId="228774c6-8676-4985-b789-d1a1db399f40" providerId="ADAL" clId="{426782BE-9206-428B-88CB-1FBA60C32901}" dt="2024-07-25T04:28:10.523" v="2091"/>
        <pc:sldMkLst>
          <pc:docMk/>
          <pc:sldMk cId="2505181425" sldId="468"/>
        </pc:sldMkLst>
      </pc:sldChg>
      <pc:sldChg chg="addSp delSp modSp add mod modTransition delAnim modAnim">
        <pc:chgData name="Linh Phan" userId="228774c6-8676-4985-b789-d1a1db399f40" providerId="ADAL" clId="{426782BE-9206-428B-88CB-1FBA60C32901}" dt="2024-07-25T04:55:32.301" v="2618"/>
        <pc:sldMkLst>
          <pc:docMk/>
          <pc:sldMk cId="386586441" sldId="469"/>
        </pc:sldMkLst>
        <pc:spChg chg="del">
          <ac:chgData name="Linh Phan" userId="228774c6-8676-4985-b789-d1a1db399f40" providerId="ADAL" clId="{426782BE-9206-428B-88CB-1FBA60C32901}" dt="2024-07-25T03:02:27.004" v="138" actId="478"/>
          <ac:spMkLst>
            <pc:docMk/>
            <pc:sldMk cId="386586441" sldId="469"/>
            <ac:spMk id="2" creationId="{DE57934C-7588-35E5-B016-B4485FBD12BA}"/>
          </ac:spMkLst>
        </pc:spChg>
        <pc:spChg chg="del">
          <ac:chgData name="Linh Phan" userId="228774c6-8676-4985-b789-d1a1db399f40" providerId="ADAL" clId="{426782BE-9206-428B-88CB-1FBA60C32901}" dt="2024-07-25T03:02:27.004" v="138" actId="478"/>
          <ac:spMkLst>
            <pc:docMk/>
            <pc:sldMk cId="386586441" sldId="469"/>
            <ac:spMk id="3" creationId="{AC246C7E-B543-11C5-8FFB-F80F4AE795C9}"/>
          </ac:spMkLst>
        </pc:spChg>
        <pc:spChg chg="add del mod">
          <ac:chgData name="Linh Phan" userId="228774c6-8676-4985-b789-d1a1db399f40" providerId="ADAL" clId="{426782BE-9206-428B-88CB-1FBA60C32901}" dt="2024-07-25T03:02:50.336" v="140" actId="478"/>
          <ac:spMkLst>
            <pc:docMk/>
            <pc:sldMk cId="386586441" sldId="469"/>
            <ac:spMk id="5" creationId="{3628B544-79F9-69D0-4CA3-BA64F34EF138}"/>
          </ac:spMkLst>
        </pc:spChg>
        <pc:spChg chg="add del mod">
          <ac:chgData name="Linh Phan" userId="228774c6-8676-4985-b789-d1a1db399f40" providerId="ADAL" clId="{426782BE-9206-428B-88CB-1FBA60C32901}" dt="2024-07-25T03:02:50.336" v="140" actId="478"/>
          <ac:spMkLst>
            <pc:docMk/>
            <pc:sldMk cId="386586441" sldId="469"/>
            <ac:spMk id="6" creationId="{25699F29-0E5D-DF33-E8E4-0C676E9AF297}"/>
          </ac:spMkLst>
        </pc:spChg>
        <pc:spChg chg="add del mod">
          <ac:chgData name="Linh Phan" userId="228774c6-8676-4985-b789-d1a1db399f40" providerId="ADAL" clId="{426782BE-9206-428B-88CB-1FBA60C32901}" dt="2024-07-25T03:02:50.336" v="140" actId="478"/>
          <ac:spMkLst>
            <pc:docMk/>
            <pc:sldMk cId="386586441" sldId="469"/>
            <ac:spMk id="7" creationId="{04B47C97-E371-2255-1728-8D77ED36704E}"/>
          </ac:spMkLst>
        </pc:spChg>
        <pc:spChg chg="del mod">
          <ac:chgData name="Linh Phan" userId="228774c6-8676-4985-b789-d1a1db399f40" providerId="ADAL" clId="{426782BE-9206-428B-88CB-1FBA60C32901}" dt="2024-07-25T03:02:27.004" v="138" actId="478"/>
          <ac:spMkLst>
            <pc:docMk/>
            <pc:sldMk cId="386586441" sldId="469"/>
            <ac:spMk id="8" creationId="{AE100245-7D3A-AE27-9513-D0BF31D551BD}"/>
          </ac:spMkLst>
        </pc:spChg>
        <pc:spChg chg="mod">
          <ac:chgData name="Linh Phan" userId="228774c6-8676-4985-b789-d1a1db399f40" providerId="ADAL" clId="{426782BE-9206-428B-88CB-1FBA60C32901}" dt="2024-07-25T03:02:28.644" v="139"/>
          <ac:spMkLst>
            <pc:docMk/>
            <pc:sldMk cId="386586441" sldId="469"/>
            <ac:spMk id="14" creationId="{1CDE2FEE-BB3E-11CC-B919-F35C8412B897}"/>
          </ac:spMkLst>
        </pc:spChg>
        <pc:spChg chg="add mod">
          <ac:chgData name="Linh Phan" userId="228774c6-8676-4985-b789-d1a1db399f40" providerId="ADAL" clId="{426782BE-9206-428B-88CB-1FBA60C32901}" dt="2024-07-25T03:13:06.197" v="263" actId="1076"/>
          <ac:spMkLst>
            <pc:docMk/>
            <pc:sldMk cId="386586441" sldId="469"/>
            <ac:spMk id="18" creationId="{8A6A34D5-4FFD-2CD2-B6EE-0AE882D5152D}"/>
          </ac:spMkLst>
        </pc:spChg>
        <pc:spChg chg="add mod">
          <ac:chgData name="Linh Phan" userId="228774c6-8676-4985-b789-d1a1db399f40" providerId="ADAL" clId="{426782BE-9206-428B-88CB-1FBA60C32901}" dt="2024-07-25T03:13:03.169" v="262" actId="1076"/>
          <ac:spMkLst>
            <pc:docMk/>
            <pc:sldMk cId="386586441" sldId="469"/>
            <ac:spMk id="19" creationId="{F727D27F-6E1D-A346-3F63-0BFF628D03D5}"/>
          </ac:spMkLst>
        </pc:spChg>
        <pc:spChg chg="add mod">
          <ac:chgData name="Linh Phan" userId="228774c6-8676-4985-b789-d1a1db399f40" providerId="ADAL" clId="{426782BE-9206-428B-88CB-1FBA60C32901}" dt="2024-07-25T03:11:22.612" v="228"/>
          <ac:spMkLst>
            <pc:docMk/>
            <pc:sldMk cId="386586441" sldId="469"/>
            <ac:spMk id="20" creationId="{F7F21603-BEC9-BF5A-70EF-D8CD10A782F2}"/>
          </ac:spMkLst>
        </pc:spChg>
        <pc:spChg chg="add mod">
          <ac:chgData name="Linh Phan" userId="228774c6-8676-4985-b789-d1a1db399f40" providerId="ADAL" clId="{426782BE-9206-428B-88CB-1FBA60C32901}" dt="2024-07-25T03:12:49.648" v="257" actId="14100"/>
          <ac:spMkLst>
            <pc:docMk/>
            <pc:sldMk cId="386586441" sldId="469"/>
            <ac:spMk id="22" creationId="{242645D1-112F-DFF8-9C75-242EA240F971}"/>
          </ac:spMkLst>
        </pc:spChg>
        <pc:spChg chg="add mod">
          <ac:chgData name="Linh Phan" userId="228774c6-8676-4985-b789-d1a1db399f40" providerId="ADAL" clId="{426782BE-9206-428B-88CB-1FBA60C32901}" dt="2024-07-25T03:13:10.947" v="264" actId="1076"/>
          <ac:spMkLst>
            <pc:docMk/>
            <pc:sldMk cId="386586441" sldId="469"/>
            <ac:spMk id="23" creationId="{B3501FA1-4824-0C4A-5D90-3586388835CE}"/>
          </ac:spMkLst>
        </pc:spChg>
        <pc:spChg chg="add mod">
          <ac:chgData name="Linh Phan" userId="228774c6-8676-4985-b789-d1a1db399f40" providerId="ADAL" clId="{426782BE-9206-428B-88CB-1FBA60C32901}" dt="2024-07-25T03:12:58.280" v="260" actId="1076"/>
          <ac:spMkLst>
            <pc:docMk/>
            <pc:sldMk cId="386586441" sldId="469"/>
            <ac:spMk id="24" creationId="{3979D3D8-39F1-D9E3-11A7-D85A2CAD969D}"/>
          </ac:spMkLst>
        </pc:spChg>
        <pc:spChg chg="add mod">
          <ac:chgData name="Linh Phan" userId="228774c6-8676-4985-b789-d1a1db399f40" providerId="ADAL" clId="{426782BE-9206-428B-88CB-1FBA60C32901}" dt="2024-07-25T03:12:55.540" v="259" actId="1076"/>
          <ac:spMkLst>
            <pc:docMk/>
            <pc:sldMk cId="386586441" sldId="469"/>
            <ac:spMk id="25" creationId="{6E1093AF-30FC-308E-4F71-682123CAD55C}"/>
          </ac:spMkLst>
        </pc:spChg>
        <pc:grpChg chg="add del mod">
          <ac:chgData name="Linh Phan" userId="228774c6-8676-4985-b789-d1a1db399f40" providerId="ADAL" clId="{426782BE-9206-428B-88CB-1FBA60C32901}" dt="2024-07-25T03:02:50.336" v="140" actId="478"/>
          <ac:grpSpMkLst>
            <pc:docMk/>
            <pc:sldMk cId="386586441" sldId="469"/>
            <ac:grpSpMk id="9" creationId="{3EE146E3-2749-269B-2F10-9D576AAB7FE7}"/>
          </ac:grpSpMkLst>
        </pc:grpChg>
        <pc:grpChg chg="del">
          <ac:chgData name="Linh Phan" userId="228774c6-8676-4985-b789-d1a1db399f40" providerId="ADAL" clId="{426782BE-9206-428B-88CB-1FBA60C32901}" dt="2024-07-25T03:02:27.004" v="138" actId="478"/>
          <ac:grpSpMkLst>
            <pc:docMk/>
            <pc:sldMk cId="386586441" sldId="469"/>
            <ac:grpSpMk id="11" creationId="{2FBC14B4-23D1-C33A-CC84-07588D1949F2}"/>
          </ac:grpSpMkLst>
        </pc:grpChg>
        <pc:graphicFrameChg chg="add mod modGraphic">
          <ac:chgData name="Linh Phan" userId="228774c6-8676-4985-b789-d1a1db399f40" providerId="ADAL" clId="{426782BE-9206-428B-88CB-1FBA60C32901}" dt="2024-07-25T03:12:32.724" v="249" actId="14734"/>
          <ac:graphicFrameMkLst>
            <pc:docMk/>
            <pc:sldMk cId="386586441" sldId="469"/>
            <ac:graphicFrameMk id="17" creationId="{BA03313B-7BDA-6B4C-C6F3-091CF9A0E7A6}"/>
          </ac:graphicFrameMkLst>
        </pc:graphicFrameChg>
        <pc:picChg chg="add del mod">
          <ac:chgData name="Linh Phan" userId="228774c6-8676-4985-b789-d1a1db399f40" providerId="ADAL" clId="{426782BE-9206-428B-88CB-1FBA60C32901}" dt="2024-07-25T03:02:50.336" v="140" actId="478"/>
          <ac:picMkLst>
            <pc:docMk/>
            <pc:sldMk cId="386586441" sldId="469"/>
            <ac:picMk id="4" creationId="{E0209FA9-1609-9593-8E67-EDE1877A0714}"/>
          </ac:picMkLst>
        </pc:picChg>
        <pc:picChg chg="mod">
          <ac:chgData name="Linh Phan" userId="228774c6-8676-4985-b789-d1a1db399f40" providerId="ADAL" clId="{426782BE-9206-428B-88CB-1FBA60C32901}" dt="2024-07-25T03:02:28.644" v="139"/>
          <ac:picMkLst>
            <pc:docMk/>
            <pc:sldMk cId="386586441" sldId="469"/>
            <ac:picMk id="10" creationId="{EB5A42F6-94D5-0B20-0CBF-F963F881CE4A}"/>
          </ac:picMkLst>
        </pc:picChg>
        <pc:picChg chg="add del mod">
          <ac:chgData name="Linh Phan" userId="228774c6-8676-4985-b789-d1a1db399f40" providerId="ADAL" clId="{426782BE-9206-428B-88CB-1FBA60C32901}" dt="2024-07-25T03:02:50.336" v="140" actId="478"/>
          <ac:picMkLst>
            <pc:docMk/>
            <pc:sldMk cId="386586441" sldId="469"/>
            <ac:picMk id="15" creationId="{B6EE5026-36DA-8497-4E35-C0931296172E}"/>
          </ac:picMkLst>
        </pc:picChg>
        <pc:picChg chg="add del mod">
          <ac:chgData name="Linh Phan" userId="228774c6-8676-4985-b789-d1a1db399f40" providerId="ADAL" clId="{426782BE-9206-428B-88CB-1FBA60C32901}" dt="2024-07-25T03:02:50.336" v="140" actId="478"/>
          <ac:picMkLst>
            <pc:docMk/>
            <pc:sldMk cId="386586441" sldId="469"/>
            <ac:picMk id="16" creationId="{04D50754-C52D-1FB5-D926-807DC57C96F8}"/>
          </ac:picMkLst>
        </pc:picChg>
      </pc:sldChg>
      <pc:sldChg chg="addSp delSp modSp add mod ord delAnim modAnim">
        <pc:chgData name="Linh Phan" userId="228774c6-8676-4985-b789-d1a1db399f40" providerId="ADAL" clId="{426782BE-9206-428B-88CB-1FBA60C32901}" dt="2024-07-25T04:56:53.172" v="2666"/>
        <pc:sldMkLst>
          <pc:docMk/>
          <pc:sldMk cId="919030235" sldId="470"/>
        </pc:sldMkLst>
        <pc:spChg chg="mod">
          <ac:chgData name="Linh Phan" userId="228774c6-8676-4985-b789-d1a1db399f40" providerId="ADAL" clId="{426782BE-9206-428B-88CB-1FBA60C32901}" dt="2024-07-25T03:34:49.160" v="751" actId="14100"/>
          <ac:spMkLst>
            <pc:docMk/>
            <pc:sldMk cId="919030235" sldId="470"/>
            <ac:spMk id="3" creationId="{77DC8BBF-D1B1-8FFE-4DB6-BE3EF0FC168B}"/>
          </ac:spMkLst>
        </pc:spChg>
        <pc:spChg chg="add mod">
          <ac:chgData name="Linh Phan" userId="228774c6-8676-4985-b789-d1a1db399f40" providerId="ADAL" clId="{426782BE-9206-428B-88CB-1FBA60C32901}" dt="2024-07-25T03:40:22.894" v="934" actId="1076"/>
          <ac:spMkLst>
            <pc:docMk/>
            <pc:sldMk cId="919030235" sldId="470"/>
            <ac:spMk id="9" creationId="{6D587414-AC55-60C5-8D86-C19A76E3F214}"/>
          </ac:spMkLst>
        </pc:spChg>
        <pc:spChg chg="add mod">
          <ac:chgData name="Linh Phan" userId="228774c6-8676-4985-b789-d1a1db399f40" providerId="ADAL" clId="{426782BE-9206-428B-88CB-1FBA60C32901}" dt="2024-07-25T03:40:14.646" v="932" actId="14100"/>
          <ac:spMkLst>
            <pc:docMk/>
            <pc:sldMk cId="919030235" sldId="470"/>
            <ac:spMk id="10" creationId="{E58EFF07-42DA-00B8-F24E-7B7A6A29F160}"/>
          </ac:spMkLst>
        </pc:spChg>
        <pc:spChg chg="del">
          <ac:chgData name="Linh Phan" userId="228774c6-8676-4985-b789-d1a1db399f40" providerId="ADAL" clId="{426782BE-9206-428B-88CB-1FBA60C32901}" dt="2024-07-25T03:34:05.698" v="683" actId="478"/>
          <ac:spMkLst>
            <pc:docMk/>
            <pc:sldMk cId="919030235" sldId="470"/>
            <ac:spMk id="11" creationId="{11223A0D-934E-18BD-B142-B7CF3E7E064F}"/>
          </ac:spMkLst>
        </pc:spChg>
        <pc:spChg chg="del">
          <ac:chgData name="Linh Phan" userId="228774c6-8676-4985-b789-d1a1db399f40" providerId="ADAL" clId="{426782BE-9206-428B-88CB-1FBA60C32901}" dt="2024-07-25T03:34:05.698" v="683" actId="478"/>
          <ac:spMkLst>
            <pc:docMk/>
            <pc:sldMk cId="919030235" sldId="470"/>
            <ac:spMk id="12" creationId="{FE722035-65A9-969D-8B27-BC8D6F1D7A91}"/>
          </ac:spMkLst>
        </pc:spChg>
        <pc:spChg chg="del">
          <ac:chgData name="Linh Phan" userId="228774c6-8676-4985-b789-d1a1db399f40" providerId="ADAL" clId="{426782BE-9206-428B-88CB-1FBA60C32901}" dt="2024-07-25T03:34:05.698" v="683" actId="478"/>
          <ac:spMkLst>
            <pc:docMk/>
            <pc:sldMk cId="919030235" sldId="470"/>
            <ac:spMk id="13" creationId="{B1D490D7-E100-4755-DB09-6326CAB10936}"/>
          </ac:spMkLst>
        </pc:spChg>
        <pc:spChg chg="del">
          <ac:chgData name="Linh Phan" userId="228774c6-8676-4985-b789-d1a1db399f40" providerId="ADAL" clId="{426782BE-9206-428B-88CB-1FBA60C32901}" dt="2024-07-25T03:34:05.698" v="683" actId="478"/>
          <ac:spMkLst>
            <pc:docMk/>
            <pc:sldMk cId="919030235" sldId="470"/>
            <ac:spMk id="14" creationId="{41A4F072-0C4E-3060-08DF-1E75FD14B48D}"/>
          </ac:spMkLst>
        </pc:spChg>
        <pc:spChg chg="del">
          <ac:chgData name="Linh Phan" userId="228774c6-8676-4985-b789-d1a1db399f40" providerId="ADAL" clId="{426782BE-9206-428B-88CB-1FBA60C32901}" dt="2024-07-25T03:34:05.698" v="683" actId="478"/>
          <ac:spMkLst>
            <pc:docMk/>
            <pc:sldMk cId="919030235" sldId="470"/>
            <ac:spMk id="15" creationId="{ADD42F0A-A706-9C0A-75C6-6961E8DFE343}"/>
          </ac:spMkLst>
        </pc:spChg>
        <pc:spChg chg="add mod">
          <ac:chgData name="Linh Phan" userId="228774c6-8676-4985-b789-d1a1db399f40" providerId="ADAL" clId="{426782BE-9206-428B-88CB-1FBA60C32901}" dt="2024-07-25T03:40:25.906" v="935" actId="1076"/>
          <ac:spMkLst>
            <pc:docMk/>
            <pc:sldMk cId="919030235" sldId="470"/>
            <ac:spMk id="16" creationId="{F2805D91-F592-3960-0062-17E09DC4D99D}"/>
          </ac:spMkLst>
        </pc:spChg>
        <pc:spChg chg="del">
          <ac:chgData name="Linh Phan" userId="228774c6-8676-4985-b789-d1a1db399f40" providerId="ADAL" clId="{426782BE-9206-428B-88CB-1FBA60C32901}" dt="2024-07-25T03:34:05.698" v="683" actId="478"/>
          <ac:spMkLst>
            <pc:docMk/>
            <pc:sldMk cId="919030235" sldId="470"/>
            <ac:spMk id="17" creationId="{97698F61-CE82-C288-12A5-11F132EFC708}"/>
          </ac:spMkLst>
        </pc:spChg>
        <pc:spChg chg="del">
          <ac:chgData name="Linh Phan" userId="228774c6-8676-4985-b789-d1a1db399f40" providerId="ADAL" clId="{426782BE-9206-428B-88CB-1FBA60C32901}" dt="2024-07-25T03:34:05.698" v="683" actId="478"/>
          <ac:spMkLst>
            <pc:docMk/>
            <pc:sldMk cId="919030235" sldId="470"/>
            <ac:spMk id="18" creationId="{7B4971F6-2CBD-567B-7378-2543412B8747}"/>
          </ac:spMkLst>
        </pc:spChg>
        <pc:spChg chg="add mod">
          <ac:chgData name="Linh Phan" userId="228774c6-8676-4985-b789-d1a1db399f40" providerId="ADAL" clId="{426782BE-9206-428B-88CB-1FBA60C32901}" dt="2024-07-25T03:40:15.955" v="933" actId="14100"/>
          <ac:spMkLst>
            <pc:docMk/>
            <pc:sldMk cId="919030235" sldId="470"/>
            <ac:spMk id="19" creationId="{E3E91653-6D84-F03F-809B-951869470047}"/>
          </ac:spMkLst>
        </pc:spChg>
        <pc:spChg chg="del">
          <ac:chgData name="Linh Phan" userId="228774c6-8676-4985-b789-d1a1db399f40" providerId="ADAL" clId="{426782BE-9206-428B-88CB-1FBA60C32901}" dt="2024-07-25T03:34:05.698" v="683" actId="478"/>
          <ac:spMkLst>
            <pc:docMk/>
            <pc:sldMk cId="919030235" sldId="470"/>
            <ac:spMk id="20" creationId="{342EEC7B-3D88-546A-DCF7-B7F2845D3C86}"/>
          </ac:spMkLst>
        </pc:spChg>
        <pc:spChg chg="mod">
          <ac:chgData name="Linh Phan" userId="228774c6-8676-4985-b789-d1a1db399f40" providerId="ADAL" clId="{426782BE-9206-428B-88CB-1FBA60C32901}" dt="2024-07-25T03:39:45.372" v="919" actId="1076"/>
          <ac:spMkLst>
            <pc:docMk/>
            <pc:sldMk cId="919030235" sldId="470"/>
            <ac:spMk id="21" creationId="{3D92B797-0F22-33CE-E3F4-63723E482DD6}"/>
          </ac:spMkLst>
        </pc:spChg>
        <pc:grpChg chg="add mod">
          <ac:chgData name="Linh Phan" userId="228774c6-8676-4985-b789-d1a1db399f40" providerId="ADAL" clId="{426782BE-9206-428B-88CB-1FBA60C32901}" dt="2024-07-25T03:34:32.393" v="686"/>
          <ac:grpSpMkLst>
            <pc:docMk/>
            <pc:sldMk cId="919030235" sldId="470"/>
            <ac:grpSpMk id="2" creationId="{15F50BB2-C415-796E-EB48-1299C8465F14}"/>
          </ac:grpSpMkLst>
        </pc:grpChg>
        <pc:grpChg chg="del">
          <ac:chgData name="Linh Phan" userId="228774c6-8676-4985-b789-d1a1db399f40" providerId="ADAL" clId="{426782BE-9206-428B-88CB-1FBA60C32901}" dt="2024-07-25T03:34:06.947" v="684" actId="478"/>
          <ac:grpSpMkLst>
            <pc:docMk/>
            <pc:sldMk cId="919030235" sldId="470"/>
            <ac:grpSpMk id="5" creationId="{38F153A6-EE7A-CFBF-0498-F8F79A20B0F7}"/>
          </ac:grpSpMkLst>
        </pc:grpChg>
        <pc:picChg chg="add mod">
          <ac:chgData name="Linh Phan" userId="228774c6-8676-4985-b789-d1a1db399f40" providerId="ADAL" clId="{426782BE-9206-428B-88CB-1FBA60C32901}" dt="2024-07-25T03:40:08.201" v="931" actId="1076"/>
          <ac:picMkLst>
            <pc:docMk/>
            <pc:sldMk cId="919030235" sldId="470"/>
            <ac:picMk id="23" creationId="{B556F6E6-8DA7-A214-C311-74633F5A33BB}"/>
          </ac:picMkLst>
        </pc:picChg>
        <pc:picChg chg="add mod">
          <ac:chgData name="Linh Phan" userId="228774c6-8676-4985-b789-d1a1db399f40" providerId="ADAL" clId="{426782BE-9206-428B-88CB-1FBA60C32901}" dt="2024-07-25T03:43:09.305" v="942" actId="1076"/>
          <ac:picMkLst>
            <pc:docMk/>
            <pc:sldMk cId="919030235" sldId="470"/>
            <ac:picMk id="24" creationId="{29378870-B50D-5221-1C01-D10F7E78290D}"/>
          </ac:picMkLst>
        </pc:picChg>
        <pc:cxnChg chg="mod">
          <ac:chgData name="Linh Phan" userId="228774c6-8676-4985-b789-d1a1db399f40" providerId="ADAL" clId="{426782BE-9206-428B-88CB-1FBA60C32901}" dt="2024-07-25T03:34:52.947" v="752" actId="14100"/>
          <ac:cxnSpMkLst>
            <pc:docMk/>
            <pc:sldMk cId="919030235" sldId="470"/>
            <ac:cxnSpMk id="4" creationId="{AE237088-1430-1021-ECDB-9A642D9962B7}"/>
          </ac:cxnSpMkLst>
        </pc:cxnChg>
      </pc:sldChg>
      <pc:sldChg chg="add del">
        <pc:chgData name="Linh Phan" userId="228774c6-8676-4985-b789-d1a1db399f40" providerId="ADAL" clId="{426782BE-9206-428B-88CB-1FBA60C32901}" dt="2024-07-25T03:01:09.046" v="101" actId="2890"/>
        <pc:sldMkLst>
          <pc:docMk/>
          <pc:sldMk cId="3505431560" sldId="470"/>
        </pc:sldMkLst>
      </pc:sldChg>
      <pc:sldChg chg="modSp add del">
        <pc:chgData name="Linh Phan" userId="228774c6-8676-4985-b789-d1a1db399f40" providerId="ADAL" clId="{426782BE-9206-428B-88CB-1FBA60C32901}" dt="2024-07-25T03:03:38.355" v="158" actId="47"/>
        <pc:sldMkLst>
          <pc:docMk/>
          <pc:sldMk cId="519038305" sldId="471"/>
        </pc:sldMkLst>
        <pc:spChg chg="mod">
          <ac:chgData name="Linh Phan" userId="228774c6-8676-4985-b789-d1a1db399f40" providerId="ADAL" clId="{426782BE-9206-428B-88CB-1FBA60C32901}" dt="2024-07-25T03:03:27.902" v="157" actId="20577"/>
          <ac:spMkLst>
            <pc:docMk/>
            <pc:sldMk cId="519038305" sldId="471"/>
            <ac:spMk id="25" creationId="{FF8184C6-247E-46E7-B3A4-6A9A8CD7F268}"/>
          </ac:spMkLst>
        </pc:spChg>
      </pc:sldChg>
      <pc:sldChg chg="addSp modSp add mod modTransition modAnim">
        <pc:chgData name="Linh Phan" userId="228774c6-8676-4985-b789-d1a1db399f40" providerId="ADAL" clId="{426782BE-9206-428B-88CB-1FBA60C32901}" dt="2024-07-25T04:55:58.092" v="2641"/>
        <pc:sldMkLst>
          <pc:docMk/>
          <pc:sldMk cId="570792316" sldId="471"/>
        </pc:sldMkLst>
        <pc:spChg chg="add mod">
          <ac:chgData name="Linh Phan" userId="228774c6-8676-4985-b789-d1a1db399f40" providerId="ADAL" clId="{426782BE-9206-428B-88CB-1FBA60C32901}" dt="2024-07-25T03:17:00.371" v="318" actId="1076"/>
          <ac:spMkLst>
            <pc:docMk/>
            <pc:sldMk cId="570792316" sldId="471"/>
            <ac:spMk id="2" creationId="{9FD1C384-C183-D09F-17A6-6F1C7C93E27C}"/>
          </ac:spMkLst>
        </pc:spChg>
        <pc:spChg chg="add mod">
          <ac:chgData name="Linh Phan" userId="228774c6-8676-4985-b789-d1a1db399f40" providerId="ADAL" clId="{426782BE-9206-428B-88CB-1FBA60C32901}" dt="2024-07-25T03:17:27.313" v="325" actId="14100"/>
          <ac:spMkLst>
            <pc:docMk/>
            <pc:sldMk cId="570792316" sldId="471"/>
            <ac:spMk id="3" creationId="{5A12D1E6-38EA-9DAE-F796-48C95534B748}"/>
          </ac:spMkLst>
        </pc:spChg>
        <pc:spChg chg="add mod">
          <ac:chgData name="Linh Phan" userId="228774c6-8676-4985-b789-d1a1db399f40" providerId="ADAL" clId="{426782BE-9206-428B-88CB-1FBA60C32901}" dt="2024-07-25T03:17:35.707" v="328" actId="1076"/>
          <ac:spMkLst>
            <pc:docMk/>
            <pc:sldMk cId="570792316" sldId="471"/>
            <ac:spMk id="4" creationId="{A44C0435-71C7-141B-0A2E-30863309240C}"/>
          </ac:spMkLst>
        </pc:spChg>
        <pc:spChg chg="mod">
          <ac:chgData name="Linh Phan" userId="228774c6-8676-4985-b789-d1a1db399f40" providerId="ADAL" clId="{426782BE-9206-428B-88CB-1FBA60C32901}" dt="2024-07-25T03:17:04.803" v="319" actId="1076"/>
          <ac:spMkLst>
            <pc:docMk/>
            <pc:sldMk cId="570792316" sldId="471"/>
            <ac:spMk id="18" creationId="{8A6A34D5-4FFD-2CD2-B6EE-0AE882D5152D}"/>
          </ac:spMkLst>
        </pc:spChg>
        <pc:spChg chg="mod">
          <ac:chgData name="Linh Phan" userId="228774c6-8676-4985-b789-d1a1db399f40" providerId="ADAL" clId="{426782BE-9206-428B-88CB-1FBA60C32901}" dt="2024-07-25T03:17:24.893" v="324" actId="14100"/>
          <ac:spMkLst>
            <pc:docMk/>
            <pc:sldMk cId="570792316" sldId="471"/>
            <ac:spMk id="19" creationId="{F727D27F-6E1D-A346-3F63-0BFF628D03D5}"/>
          </ac:spMkLst>
        </pc:spChg>
        <pc:spChg chg="mod">
          <ac:chgData name="Linh Phan" userId="228774c6-8676-4985-b789-d1a1db399f40" providerId="ADAL" clId="{426782BE-9206-428B-88CB-1FBA60C32901}" dt="2024-07-25T03:17:33.884" v="327" actId="1076"/>
          <ac:spMkLst>
            <pc:docMk/>
            <pc:sldMk cId="570792316" sldId="471"/>
            <ac:spMk id="22" creationId="{242645D1-112F-DFF8-9C75-242EA240F971}"/>
          </ac:spMkLst>
        </pc:spChg>
        <pc:spChg chg="mod">
          <ac:chgData name="Linh Phan" userId="228774c6-8676-4985-b789-d1a1db399f40" providerId="ADAL" clId="{426782BE-9206-428B-88CB-1FBA60C32901}" dt="2024-07-25T03:17:06.856" v="320" actId="1076"/>
          <ac:spMkLst>
            <pc:docMk/>
            <pc:sldMk cId="570792316" sldId="471"/>
            <ac:spMk id="23" creationId="{B3501FA1-4824-0C4A-5D90-3586388835CE}"/>
          </ac:spMkLst>
        </pc:spChg>
        <pc:spChg chg="mod">
          <ac:chgData name="Linh Phan" userId="228774c6-8676-4985-b789-d1a1db399f40" providerId="ADAL" clId="{426782BE-9206-428B-88CB-1FBA60C32901}" dt="2024-07-25T03:17:20.752" v="323" actId="1076"/>
          <ac:spMkLst>
            <pc:docMk/>
            <pc:sldMk cId="570792316" sldId="471"/>
            <ac:spMk id="24" creationId="{3979D3D8-39F1-D9E3-11A7-D85A2CAD969D}"/>
          </ac:spMkLst>
        </pc:spChg>
        <pc:spChg chg="mod">
          <ac:chgData name="Linh Phan" userId="228774c6-8676-4985-b789-d1a1db399f40" providerId="ADAL" clId="{426782BE-9206-428B-88CB-1FBA60C32901}" dt="2024-07-25T03:17:30.538" v="326" actId="1076"/>
          <ac:spMkLst>
            <pc:docMk/>
            <pc:sldMk cId="570792316" sldId="471"/>
            <ac:spMk id="25" creationId="{6E1093AF-30FC-308E-4F71-682123CAD55C}"/>
          </ac:spMkLst>
        </pc:spChg>
        <pc:graphicFrameChg chg="mod modGraphic">
          <ac:chgData name="Linh Phan" userId="228774c6-8676-4985-b789-d1a1db399f40" providerId="ADAL" clId="{426782BE-9206-428B-88CB-1FBA60C32901}" dt="2024-07-25T03:16:56.673" v="317" actId="14100"/>
          <ac:graphicFrameMkLst>
            <pc:docMk/>
            <pc:sldMk cId="570792316" sldId="471"/>
            <ac:graphicFrameMk id="17" creationId="{BA03313B-7BDA-6B4C-C6F3-091CF9A0E7A6}"/>
          </ac:graphicFrameMkLst>
        </pc:graphicFrameChg>
      </pc:sldChg>
      <pc:sldChg chg="add del">
        <pc:chgData name="Linh Phan" userId="228774c6-8676-4985-b789-d1a1db399f40" providerId="ADAL" clId="{426782BE-9206-428B-88CB-1FBA60C32901}" dt="2024-07-25T04:53:30.571" v="2563" actId="47"/>
        <pc:sldMkLst>
          <pc:docMk/>
          <pc:sldMk cId="2895330766" sldId="472"/>
        </pc:sldMkLst>
      </pc:sldChg>
      <pc:sldChg chg="addSp delSp modSp add del mod modTransition delAnim modAnim">
        <pc:chgData name="Linh Phan" userId="228774c6-8676-4985-b789-d1a1db399f40" providerId="ADAL" clId="{426782BE-9206-428B-88CB-1FBA60C32901}" dt="2024-07-25T04:53:15.271" v="2560"/>
        <pc:sldMkLst>
          <pc:docMk/>
          <pc:sldMk cId="2065623663" sldId="473"/>
        </pc:sldMkLst>
        <pc:spChg chg="add mod">
          <ac:chgData name="Linh Phan" userId="228774c6-8676-4985-b789-d1a1db399f40" providerId="ADAL" clId="{426782BE-9206-428B-88CB-1FBA60C32901}" dt="2024-07-25T03:44:45.631" v="990" actId="1076"/>
          <ac:spMkLst>
            <pc:docMk/>
            <pc:sldMk cId="2065623663" sldId="473"/>
            <ac:spMk id="5" creationId="{BA9C1F8B-4745-8214-9319-699D4EA89D55}"/>
          </ac:spMkLst>
        </pc:spChg>
        <pc:spChg chg="add mod">
          <ac:chgData name="Linh Phan" userId="228774c6-8676-4985-b789-d1a1db399f40" providerId="ADAL" clId="{426782BE-9206-428B-88CB-1FBA60C32901}" dt="2024-07-25T03:44:31.723" v="984" actId="20577"/>
          <ac:spMkLst>
            <pc:docMk/>
            <pc:sldMk cId="2065623663" sldId="473"/>
            <ac:spMk id="6" creationId="{F8FEC2A4-70EF-3429-AF75-F99A45A8F5BA}"/>
          </ac:spMkLst>
        </pc:spChg>
        <pc:spChg chg="add mod">
          <ac:chgData name="Linh Phan" userId="228774c6-8676-4985-b789-d1a1db399f40" providerId="ADAL" clId="{426782BE-9206-428B-88CB-1FBA60C32901}" dt="2024-07-25T03:44:34.663" v="985" actId="1076"/>
          <ac:spMkLst>
            <pc:docMk/>
            <pc:sldMk cId="2065623663" sldId="473"/>
            <ac:spMk id="7" creationId="{2B78349F-2045-0A81-13C6-089610A38200}"/>
          </ac:spMkLst>
        </pc:spChg>
        <pc:spChg chg="add mod">
          <ac:chgData name="Linh Phan" userId="228774c6-8676-4985-b789-d1a1db399f40" providerId="ADAL" clId="{426782BE-9206-428B-88CB-1FBA60C32901}" dt="2024-07-25T03:44:16.796" v="979" actId="1076"/>
          <ac:spMkLst>
            <pc:docMk/>
            <pc:sldMk cId="2065623663" sldId="473"/>
            <ac:spMk id="8" creationId="{2410FFF1-C277-1FE2-46E0-262DACB42A79}"/>
          </ac:spMkLst>
        </pc:spChg>
        <pc:spChg chg="del">
          <ac:chgData name="Linh Phan" userId="228774c6-8676-4985-b789-d1a1db399f40" providerId="ADAL" clId="{426782BE-9206-428B-88CB-1FBA60C32901}" dt="2024-07-25T03:43:25.279" v="958" actId="478"/>
          <ac:spMkLst>
            <pc:docMk/>
            <pc:sldMk cId="2065623663" sldId="473"/>
            <ac:spMk id="9" creationId="{6D587414-AC55-60C5-8D86-C19A76E3F214}"/>
          </ac:spMkLst>
        </pc:spChg>
        <pc:spChg chg="del">
          <ac:chgData name="Linh Phan" userId="228774c6-8676-4985-b789-d1a1db399f40" providerId="ADAL" clId="{426782BE-9206-428B-88CB-1FBA60C32901}" dt="2024-07-25T03:43:25.279" v="958" actId="478"/>
          <ac:spMkLst>
            <pc:docMk/>
            <pc:sldMk cId="2065623663" sldId="473"/>
            <ac:spMk id="10" creationId="{E58EFF07-42DA-00B8-F24E-7B7A6A29F160}"/>
          </ac:spMkLst>
        </pc:spChg>
        <pc:spChg chg="add mod">
          <ac:chgData name="Linh Phan" userId="228774c6-8676-4985-b789-d1a1db399f40" providerId="ADAL" clId="{426782BE-9206-428B-88CB-1FBA60C32901}" dt="2024-07-25T03:44:41.478" v="988" actId="1076"/>
          <ac:spMkLst>
            <pc:docMk/>
            <pc:sldMk cId="2065623663" sldId="473"/>
            <ac:spMk id="11" creationId="{64EB2A3D-699D-9474-99AF-636336C6AE76}"/>
          </ac:spMkLst>
        </pc:spChg>
        <pc:spChg chg="add mod">
          <ac:chgData name="Linh Phan" userId="228774c6-8676-4985-b789-d1a1db399f40" providerId="ADAL" clId="{426782BE-9206-428B-88CB-1FBA60C32901}" dt="2024-07-25T03:44:13.445" v="977" actId="1076"/>
          <ac:spMkLst>
            <pc:docMk/>
            <pc:sldMk cId="2065623663" sldId="473"/>
            <ac:spMk id="12" creationId="{F8628DF6-7A44-EEEA-660F-7FFA5C7C6137}"/>
          </ac:spMkLst>
        </pc:spChg>
        <pc:spChg chg="add mod">
          <ac:chgData name="Linh Phan" userId="228774c6-8676-4985-b789-d1a1db399f40" providerId="ADAL" clId="{426782BE-9206-428B-88CB-1FBA60C32901}" dt="2024-07-25T03:44:43.713" v="989" actId="1076"/>
          <ac:spMkLst>
            <pc:docMk/>
            <pc:sldMk cId="2065623663" sldId="473"/>
            <ac:spMk id="13" creationId="{10D6B3B0-674D-1274-349C-AFDA9422247B}"/>
          </ac:spMkLst>
        </pc:spChg>
        <pc:spChg chg="add mod">
          <ac:chgData name="Linh Phan" userId="228774c6-8676-4985-b789-d1a1db399f40" providerId="ADAL" clId="{426782BE-9206-428B-88CB-1FBA60C32901}" dt="2024-07-25T03:44:11.128" v="975" actId="1076"/>
          <ac:spMkLst>
            <pc:docMk/>
            <pc:sldMk cId="2065623663" sldId="473"/>
            <ac:spMk id="14" creationId="{FE5BA55F-4FC9-72D2-9BB7-25F6C309EDAB}"/>
          </ac:spMkLst>
        </pc:spChg>
        <pc:spChg chg="del">
          <ac:chgData name="Linh Phan" userId="228774c6-8676-4985-b789-d1a1db399f40" providerId="ADAL" clId="{426782BE-9206-428B-88CB-1FBA60C32901}" dt="2024-07-25T03:43:25.279" v="958" actId="478"/>
          <ac:spMkLst>
            <pc:docMk/>
            <pc:sldMk cId="2065623663" sldId="473"/>
            <ac:spMk id="16" creationId="{F2805D91-F592-3960-0062-17E09DC4D99D}"/>
          </ac:spMkLst>
        </pc:spChg>
        <pc:spChg chg="del">
          <ac:chgData name="Linh Phan" userId="228774c6-8676-4985-b789-d1a1db399f40" providerId="ADAL" clId="{426782BE-9206-428B-88CB-1FBA60C32901}" dt="2024-07-25T03:43:25.279" v="958" actId="478"/>
          <ac:spMkLst>
            <pc:docMk/>
            <pc:sldMk cId="2065623663" sldId="473"/>
            <ac:spMk id="19" creationId="{E3E91653-6D84-F03F-809B-951869470047}"/>
          </ac:spMkLst>
        </pc:spChg>
        <pc:spChg chg="mod">
          <ac:chgData name="Linh Phan" userId="228774c6-8676-4985-b789-d1a1db399f40" providerId="ADAL" clId="{426782BE-9206-428B-88CB-1FBA60C32901}" dt="2024-07-25T03:43:23.747" v="957" actId="20577"/>
          <ac:spMkLst>
            <pc:docMk/>
            <pc:sldMk cId="2065623663" sldId="473"/>
            <ac:spMk id="21" creationId="{3D92B797-0F22-33CE-E3F4-63723E482DD6}"/>
          </ac:spMkLst>
        </pc:spChg>
        <pc:picChg chg="del">
          <ac:chgData name="Linh Phan" userId="228774c6-8676-4985-b789-d1a1db399f40" providerId="ADAL" clId="{426782BE-9206-428B-88CB-1FBA60C32901}" dt="2024-07-25T03:43:25.279" v="958" actId="478"/>
          <ac:picMkLst>
            <pc:docMk/>
            <pc:sldMk cId="2065623663" sldId="473"/>
            <ac:picMk id="23" creationId="{B556F6E6-8DA7-A214-C311-74633F5A33BB}"/>
          </ac:picMkLst>
        </pc:picChg>
        <pc:picChg chg="del">
          <ac:chgData name="Linh Phan" userId="228774c6-8676-4985-b789-d1a1db399f40" providerId="ADAL" clId="{426782BE-9206-428B-88CB-1FBA60C32901}" dt="2024-07-25T03:43:25.279" v="958" actId="478"/>
          <ac:picMkLst>
            <pc:docMk/>
            <pc:sldMk cId="2065623663" sldId="473"/>
            <ac:picMk id="24" creationId="{29378870-B50D-5221-1C01-D10F7E78290D}"/>
          </ac:picMkLst>
        </pc:picChg>
      </pc:sldChg>
      <pc:sldChg chg="modSp add mod">
        <pc:chgData name="Linh Phan" userId="228774c6-8676-4985-b789-d1a1db399f40" providerId="ADAL" clId="{426782BE-9206-428B-88CB-1FBA60C32901}" dt="2024-07-25T03:49:39.091" v="1059" actId="1076"/>
        <pc:sldMkLst>
          <pc:docMk/>
          <pc:sldMk cId="1279032092" sldId="474"/>
        </pc:sldMkLst>
        <pc:spChg chg="mod">
          <ac:chgData name="Linh Phan" userId="228774c6-8676-4985-b789-d1a1db399f40" providerId="ADAL" clId="{426782BE-9206-428B-88CB-1FBA60C32901}" dt="2024-07-25T03:49:39.091" v="1059" actId="1076"/>
          <ac:spMkLst>
            <pc:docMk/>
            <pc:sldMk cId="1279032092" sldId="474"/>
            <ac:spMk id="3" creationId="{616BB6D1-0FBB-0B11-5B32-079FA1617F85}"/>
          </ac:spMkLst>
        </pc:spChg>
      </pc:sldChg>
      <pc:sldChg chg="addSp delSp modSp add mod modTransition delAnim modAnim">
        <pc:chgData name="Linh Phan" userId="228774c6-8676-4985-b789-d1a1db399f40" providerId="ADAL" clId="{426782BE-9206-428B-88CB-1FBA60C32901}" dt="2024-07-25T04:57:36.787" v="2684"/>
        <pc:sldMkLst>
          <pc:docMk/>
          <pc:sldMk cId="4031487468" sldId="475"/>
        </pc:sldMkLst>
        <pc:spChg chg="mod">
          <ac:chgData name="Linh Phan" userId="228774c6-8676-4985-b789-d1a1db399f40" providerId="ADAL" clId="{426782BE-9206-428B-88CB-1FBA60C32901}" dt="2024-07-25T04:04:29.387" v="1607" actId="14100"/>
          <ac:spMkLst>
            <pc:docMk/>
            <pc:sldMk cId="4031487468" sldId="475"/>
            <ac:spMk id="5" creationId="{921AD49B-3B06-1987-277E-F702A378620B}"/>
          </ac:spMkLst>
        </pc:spChg>
        <pc:spChg chg="add del mod">
          <ac:chgData name="Linh Phan" userId="228774c6-8676-4985-b789-d1a1db399f40" providerId="ADAL" clId="{426782BE-9206-428B-88CB-1FBA60C32901}" dt="2024-07-25T04:03:21.533" v="1575" actId="478"/>
          <ac:spMkLst>
            <pc:docMk/>
            <pc:sldMk cId="4031487468" sldId="475"/>
            <ac:spMk id="6" creationId="{D5C6BCA0-C37F-0CEE-31CA-085B87AC38ED}"/>
          </ac:spMkLst>
        </pc:spChg>
        <pc:spChg chg="del mod">
          <ac:chgData name="Linh Phan" userId="228774c6-8676-4985-b789-d1a1db399f40" providerId="ADAL" clId="{426782BE-9206-428B-88CB-1FBA60C32901}" dt="2024-07-25T04:08:37.137" v="1672" actId="478"/>
          <ac:spMkLst>
            <pc:docMk/>
            <pc:sldMk cId="4031487468" sldId="475"/>
            <ac:spMk id="7" creationId="{9CA98955-DEC2-9B91-B577-32B8466D2FA4}"/>
          </ac:spMkLst>
        </pc:spChg>
        <pc:spChg chg="add mod">
          <ac:chgData name="Linh Phan" userId="228774c6-8676-4985-b789-d1a1db399f40" providerId="ADAL" clId="{426782BE-9206-428B-88CB-1FBA60C32901}" dt="2024-07-25T04:08:40.274" v="1674"/>
          <ac:spMkLst>
            <pc:docMk/>
            <pc:sldMk cId="4031487468" sldId="475"/>
            <ac:spMk id="10" creationId="{22E3C280-BA44-0FF1-BB3E-7CE770E07FE3}"/>
          </ac:spMkLst>
        </pc:spChg>
        <pc:spChg chg="mod">
          <ac:chgData name="Linh Phan" userId="228774c6-8676-4985-b789-d1a1db399f40" providerId="ADAL" clId="{426782BE-9206-428B-88CB-1FBA60C32901}" dt="2024-07-25T04:02:19.882" v="1556" actId="20577"/>
          <ac:spMkLst>
            <pc:docMk/>
            <pc:sldMk cId="4031487468" sldId="475"/>
            <ac:spMk id="22" creationId="{74F22240-135F-731F-C861-F710D00398E7}"/>
          </ac:spMkLst>
        </pc:spChg>
        <pc:grpChg chg="add mod">
          <ac:chgData name="Linh Phan" userId="228774c6-8676-4985-b789-d1a1db399f40" providerId="ADAL" clId="{426782BE-9206-428B-88CB-1FBA60C32901}" dt="2024-07-25T04:08:39.732" v="1673" actId="164"/>
          <ac:grpSpMkLst>
            <pc:docMk/>
            <pc:sldMk cId="4031487468" sldId="475"/>
            <ac:grpSpMk id="9" creationId="{817B691C-4A63-32A4-C423-0727BBB03FAA}"/>
          </ac:grpSpMkLst>
        </pc:grpChg>
        <pc:grpChg chg="mod">
          <ac:chgData name="Linh Phan" userId="228774c6-8676-4985-b789-d1a1db399f40" providerId="ADAL" clId="{426782BE-9206-428B-88CB-1FBA60C32901}" dt="2024-07-25T04:08:39.732" v="1673" actId="164"/>
          <ac:grpSpMkLst>
            <pc:docMk/>
            <pc:sldMk cId="4031487468" sldId="475"/>
            <ac:grpSpMk id="20" creationId="{506CD40A-B84E-7BAE-3D31-A19581177303}"/>
          </ac:grpSpMkLst>
        </pc:grpChg>
        <pc:picChg chg="add mod">
          <ac:chgData name="Linh Phan" userId="228774c6-8676-4985-b789-d1a1db399f40" providerId="ADAL" clId="{426782BE-9206-428B-88CB-1FBA60C32901}" dt="2024-07-25T04:08:39.732" v="1673" actId="164"/>
          <ac:picMkLst>
            <pc:docMk/>
            <pc:sldMk cId="4031487468" sldId="475"/>
            <ac:picMk id="4" creationId="{8A715A2C-1D88-B772-08C8-FC62F44BEB91}"/>
          </ac:picMkLst>
        </pc:picChg>
        <pc:picChg chg="del">
          <ac:chgData name="Linh Phan" userId="228774c6-8676-4985-b789-d1a1db399f40" providerId="ADAL" clId="{426782BE-9206-428B-88CB-1FBA60C32901}" dt="2024-07-25T04:01:09.931" v="1509" actId="478"/>
          <ac:picMkLst>
            <pc:docMk/>
            <pc:sldMk cId="4031487468" sldId="475"/>
            <ac:picMk id="8" creationId="{89DF0AF9-1B6E-DA7A-293E-25E65AEBE3FA}"/>
          </ac:picMkLst>
        </pc:picChg>
      </pc:sldChg>
      <pc:sldChg chg="addSp delSp modSp add del mod delAnim modAnim">
        <pc:chgData name="Linh Phan" userId="228774c6-8676-4985-b789-d1a1db399f40" providerId="ADAL" clId="{426782BE-9206-428B-88CB-1FBA60C32901}" dt="2024-07-25T04:04:38.371" v="1609" actId="47"/>
        <pc:sldMkLst>
          <pc:docMk/>
          <pc:sldMk cId="2268115780" sldId="476"/>
        </pc:sldMkLst>
        <pc:spChg chg="add mod">
          <ac:chgData name="Linh Phan" userId="228774c6-8676-4985-b789-d1a1db399f40" providerId="ADAL" clId="{426782BE-9206-428B-88CB-1FBA60C32901}" dt="2024-07-25T04:03:30.274" v="1578" actId="1076"/>
          <ac:spMkLst>
            <pc:docMk/>
            <pc:sldMk cId="2268115780" sldId="476"/>
            <ac:spMk id="2" creationId="{93170659-C6B9-E94B-DC18-DE1EA41D1084}"/>
          </ac:spMkLst>
        </pc:spChg>
        <pc:spChg chg="del mod">
          <ac:chgData name="Linh Phan" userId="228774c6-8676-4985-b789-d1a1db399f40" providerId="ADAL" clId="{426782BE-9206-428B-88CB-1FBA60C32901}" dt="2024-07-25T04:03:25.596" v="1576" actId="478"/>
          <ac:spMkLst>
            <pc:docMk/>
            <pc:sldMk cId="2268115780" sldId="476"/>
            <ac:spMk id="7" creationId="{9CA98955-DEC2-9B91-B577-32B8466D2FA4}"/>
          </ac:spMkLst>
        </pc:spChg>
      </pc:sldChg>
      <pc:sldChg chg="addSp delSp modSp add mod modTransition delAnim modAnim">
        <pc:chgData name="Linh Phan" userId="228774c6-8676-4985-b789-d1a1db399f40" providerId="ADAL" clId="{426782BE-9206-428B-88CB-1FBA60C32901}" dt="2024-07-25T04:57:47.883" v="2688"/>
        <pc:sldMkLst>
          <pc:docMk/>
          <pc:sldMk cId="1354065454" sldId="477"/>
        </pc:sldMkLst>
        <pc:spChg chg="del mod">
          <ac:chgData name="Linh Phan" userId="228774c6-8676-4985-b789-d1a1db399f40" providerId="ADAL" clId="{426782BE-9206-428B-88CB-1FBA60C32901}" dt="2024-07-25T04:08:12.876" v="1662" actId="478"/>
          <ac:spMkLst>
            <pc:docMk/>
            <pc:sldMk cId="1354065454" sldId="477"/>
            <ac:spMk id="2" creationId="{93170659-C6B9-E94B-DC18-DE1EA41D1084}"/>
          </ac:spMkLst>
        </pc:spChg>
        <pc:spChg chg="mod">
          <ac:chgData name="Linh Phan" userId="228774c6-8676-4985-b789-d1a1db399f40" providerId="ADAL" clId="{426782BE-9206-428B-88CB-1FBA60C32901}" dt="2024-07-25T04:08:00.635" v="1657" actId="14100"/>
          <ac:spMkLst>
            <pc:docMk/>
            <pc:sldMk cId="1354065454" sldId="477"/>
            <ac:spMk id="3" creationId="{A7DB5715-514D-D232-5489-420F8CEC904F}"/>
          </ac:spMkLst>
        </pc:spChg>
        <pc:spChg chg="mod">
          <ac:chgData name="Linh Phan" userId="228774c6-8676-4985-b789-d1a1db399f40" providerId="ADAL" clId="{426782BE-9206-428B-88CB-1FBA60C32901}" dt="2024-07-25T04:07:42.530" v="1648" actId="14100"/>
          <ac:spMkLst>
            <pc:docMk/>
            <pc:sldMk cId="1354065454" sldId="477"/>
            <ac:spMk id="5" creationId="{921AD49B-3B06-1987-277E-F702A378620B}"/>
          </ac:spMkLst>
        </pc:spChg>
        <pc:spChg chg="add mod">
          <ac:chgData name="Linh Phan" userId="228774c6-8676-4985-b789-d1a1db399f40" providerId="ADAL" clId="{426782BE-9206-428B-88CB-1FBA60C32901}" dt="2024-07-25T04:08:16.369" v="1664"/>
          <ac:spMkLst>
            <pc:docMk/>
            <pc:sldMk cId="1354065454" sldId="477"/>
            <ac:spMk id="9" creationId="{D8BE1381-71CB-58BF-8315-C4B907F38DC0}"/>
          </ac:spMkLst>
        </pc:spChg>
        <pc:grpChg chg="add mod">
          <ac:chgData name="Linh Phan" userId="228774c6-8676-4985-b789-d1a1db399f40" providerId="ADAL" clId="{426782BE-9206-428B-88CB-1FBA60C32901}" dt="2024-07-25T04:08:15.869" v="1663" actId="164"/>
          <ac:grpSpMkLst>
            <pc:docMk/>
            <pc:sldMk cId="1354065454" sldId="477"/>
            <ac:grpSpMk id="8" creationId="{232E6537-867C-3DA6-F35F-AC4684F6AA06}"/>
          </ac:grpSpMkLst>
        </pc:grpChg>
        <pc:grpChg chg="mod">
          <ac:chgData name="Linh Phan" userId="228774c6-8676-4985-b789-d1a1db399f40" providerId="ADAL" clId="{426782BE-9206-428B-88CB-1FBA60C32901}" dt="2024-07-25T04:08:15.869" v="1663" actId="164"/>
          <ac:grpSpMkLst>
            <pc:docMk/>
            <pc:sldMk cId="1354065454" sldId="477"/>
            <ac:grpSpMk id="20" creationId="{506CD40A-B84E-7BAE-3D31-A19581177303}"/>
          </ac:grpSpMkLst>
        </pc:grpChg>
        <pc:picChg chg="del">
          <ac:chgData name="Linh Phan" userId="228774c6-8676-4985-b789-d1a1db399f40" providerId="ADAL" clId="{426782BE-9206-428B-88CB-1FBA60C32901}" dt="2024-07-25T04:03:57.620" v="1599" actId="478"/>
          <ac:picMkLst>
            <pc:docMk/>
            <pc:sldMk cId="1354065454" sldId="477"/>
            <ac:picMk id="4" creationId="{8A715A2C-1D88-B772-08C8-FC62F44BEB91}"/>
          </ac:picMkLst>
        </pc:picChg>
        <pc:picChg chg="add mod modCrop">
          <ac:chgData name="Linh Phan" userId="228774c6-8676-4985-b789-d1a1db399f40" providerId="ADAL" clId="{426782BE-9206-428B-88CB-1FBA60C32901}" dt="2024-07-25T04:08:15.869" v="1663" actId="164"/>
          <ac:picMkLst>
            <pc:docMk/>
            <pc:sldMk cId="1354065454" sldId="477"/>
            <ac:picMk id="7" creationId="{093C2895-D331-D211-DD96-3E8600FB1B12}"/>
          </ac:picMkLst>
        </pc:picChg>
      </pc:sldChg>
      <pc:sldChg chg="addSp delSp modSp add mod delAnim modAnim">
        <pc:chgData name="Linh Phan" userId="228774c6-8676-4985-b789-d1a1db399f40" providerId="ADAL" clId="{426782BE-9206-428B-88CB-1FBA60C32901}" dt="2024-07-25T04:57:41.877" v="2685"/>
        <pc:sldMkLst>
          <pc:docMk/>
          <pc:sldMk cId="292887680" sldId="478"/>
        </pc:sldMkLst>
        <pc:spChg chg="add del mod">
          <ac:chgData name="Linh Phan" userId="228774c6-8676-4985-b789-d1a1db399f40" providerId="ADAL" clId="{426782BE-9206-428B-88CB-1FBA60C32901}" dt="2024-07-25T04:08:30.849" v="1669" actId="478"/>
          <ac:spMkLst>
            <pc:docMk/>
            <pc:sldMk cId="292887680" sldId="478"/>
            <ac:spMk id="6" creationId="{E822D16F-62F3-E52E-54E9-3361EF89E8CE}"/>
          </ac:spMkLst>
        </pc:spChg>
        <pc:spChg chg="del">
          <ac:chgData name="Linh Phan" userId="228774c6-8676-4985-b789-d1a1db399f40" providerId="ADAL" clId="{426782BE-9206-428B-88CB-1FBA60C32901}" dt="2024-07-25T04:04:43.491" v="1610" actId="478"/>
          <ac:spMkLst>
            <pc:docMk/>
            <pc:sldMk cId="292887680" sldId="478"/>
            <ac:spMk id="7" creationId="{9CA98955-DEC2-9B91-B577-32B8466D2FA4}"/>
          </ac:spMkLst>
        </pc:spChg>
        <pc:spChg chg="add mod">
          <ac:chgData name="Linh Phan" userId="228774c6-8676-4985-b789-d1a1db399f40" providerId="ADAL" clId="{426782BE-9206-428B-88CB-1FBA60C32901}" dt="2024-07-25T04:08:34.236" v="1671"/>
          <ac:spMkLst>
            <pc:docMk/>
            <pc:sldMk cId="292887680" sldId="478"/>
            <ac:spMk id="9" creationId="{F5FCEFA3-FC63-59ED-3B3E-B22D142D0D72}"/>
          </ac:spMkLst>
        </pc:spChg>
        <pc:grpChg chg="add mod">
          <ac:chgData name="Linh Phan" userId="228774c6-8676-4985-b789-d1a1db399f40" providerId="ADAL" clId="{426782BE-9206-428B-88CB-1FBA60C32901}" dt="2024-07-25T04:08:33.877" v="1670" actId="164"/>
          <ac:grpSpMkLst>
            <pc:docMk/>
            <pc:sldMk cId="292887680" sldId="478"/>
            <ac:grpSpMk id="8" creationId="{0B9F9AEC-8486-2965-6C71-C36A89A59760}"/>
          </ac:grpSpMkLst>
        </pc:grpChg>
        <pc:grpChg chg="mod">
          <ac:chgData name="Linh Phan" userId="228774c6-8676-4985-b789-d1a1db399f40" providerId="ADAL" clId="{426782BE-9206-428B-88CB-1FBA60C32901}" dt="2024-07-25T04:08:33.877" v="1670" actId="164"/>
          <ac:grpSpMkLst>
            <pc:docMk/>
            <pc:sldMk cId="292887680" sldId="478"/>
            <ac:grpSpMk id="20" creationId="{506CD40A-B84E-7BAE-3D31-A19581177303}"/>
          </ac:grpSpMkLst>
        </pc:grpChg>
        <pc:picChg chg="add mod">
          <ac:chgData name="Linh Phan" userId="228774c6-8676-4985-b789-d1a1db399f40" providerId="ADAL" clId="{426782BE-9206-428B-88CB-1FBA60C32901}" dt="2024-07-25T04:08:33.877" v="1670" actId="164"/>
          <ac:picMkLst>
            <pc:docMk/>
            <pc:sldMk cId="292887680" sldId="478"/>
            <ac:picMk id="2" creationId="{C4604920-D2EA-61D1-4849-EC178D430502}"/>
          </ac:picMkLst>
        </pc:picChg>
        <pc:picChg chg="del">
          <ac:chgData name="Linh Phan" userId="228774c6-8676-4985-b789-d1a1db399f40" providerId="ADAL" clId="{426782BE-9206-428B-88CB-1FBA60C32901}" dt="2024-07-25T04:04:43.491" v="1610" actId="478"/>
          <ac:picMkLst>
            <pc:docMk/>
            <pc:sldMk cId="292887680" sldId="478"/>
            <ac:picMk id="4" creationId="{8A715A2C-1D88-B772-08C8-FC62F44BEB91}"/>
          </ac:picMkLst>
        </pc:picChg>
      </pc:sldChg>
      <pc:sldChg chg="modSp add del modAnim">
        <pc:chgData name="Linh Phan" userId="228774c6-8676-4985-b789-d1a1db399f40" providerId="ADAL" clId="{426782BE-9206-428B-88CB-1FBA60C32901}" dt="2024-07-25T04:05:46.236" v="1633" actId="47"/>
        <pc:sldMkLst>
          <pc:docMk/>
          <pc:sldMk cId="4130508050" sldId="479"/>
        </pc:sldMkLst>
        <pc:spChg chg="mod">
          <ac:chgData name="Linh Phan" userId="228774c6-8676-4985-b789-d1a1db399f40" providerId="ADAL" clId="{426782BE-9206-428B-88CB-1FBA60C32901}" dt="2024-07-25T04:05:44.033" v="1632" actId="20577"/>
          <ac:spMkLst>
            <pc:docMk/>
            <pc:sldMk cId="4130508050" sldId="479"/>
            <ac:spMk id="2" creationId="{93170659-C6B9-E94B-DC18-DE1EA41D1084}"/>
          </ac:spMkLst>
        </pc:spChg>
      </pc:sldChg>
      <pc:sldChg chg="modSp add del modAnim">
        <pc:chgData name="Linh Phan" userId="228774c6-8676-4985-b789-d1a1db399f40" providerId="ADAL" clId="{426782BE-9206-428B-88CB-1FBA60C32901}" dt="2024-07-25T04:57:54.069" v="2689"/>
        <pc:sldMkLst>
          <pc:docMk/>
          <pc:sldMk cId="4213577650" sldId="479"/>
        </pc:sldMkLst>
        <pc:spChg chg="mod">
          <ac:chgData name="Linh Phan" userId="228774c6-8676-4985-b789-d1a1db399f40" providerId="ADAL" clId="{426782BE-9206-428B-88CB-1FBA60C32901}" dt="2024-07-25T04:08:25.450" v="1668" actId="20577"/>
          <ac:spMkLst>
            <pc:docMk/>
            <pc:sldMk cId="4213577650" sldId="479"/>
            <ac:spMk id="9" creationId="{D8BE1381-71CB-58BF-8315-C4B907F38DC0}"/>
          </ac:spMkLst>
        </pc:spChg>
      </pc:sldChg>
      <pc:sldChg chg="modSp add mod modTransition modAnim">
        <pc:chgData name="Linh Phan" userId="228774c6-8676-4985-b789-d1a1db399f40" providerId="ADAL" clId="{426782BE-9206-428B-88CB-1FBA60C32901}" dt="2024-07-25T04:58:21.897" v="2700"/>
        <pc:sldMkLst>
          <pc:docMk/>
          <pc:sldMk cId="3662730371" sldId="480"/>
        </pc:sldMkLst>
        <pc:spChg chg="mod">
          <ac:chgData name="Linh Phan" userId="228774c6-8676-4985-b789-d1a1db399f40" providerId="ADAL" clId="{426782BE-9206-428B-88CB-1FBA60C32901}" dt="2024-07-25T04:24:23.696" v="2010" actId="14100"/>
          <ac:spMkLst>
            <pc:docMk/>
            <pc:sldMk cId="3662730371" sldId="480"/>
            <ac:spMk id="53" creationId="{04BF17C7-F9CA-8EAF-3521-3F13F83C2618}"/>
          </ac:spMkLst>
        </pc:spChg>
        <pc:spChg chg="mod">
          <ac:chgData name="Linh Phan" userId="228774c6-8676-4985-b789-d1a1db399f40" providerId="ADAL" clId="{426782BE-9206-428B-88CB-1FBA60C32901}" dt="2024-07-25T04:24:24.880" v="2011" actId="14100"/>
          <ac:spMkLst>
            <pc:docMk/>
            <pc:sldMk cId="3662730371" sldId="480"/>
            <ac:spMk id="54" creationId="{27E2C94E-271F-8700-A669-3B4B93E454D1}"/>
          </ac:spMkLst>
        </pc:spChg>
        <pc:cxnChg chg="mod">
          <ac:chgData name="Linh Phan" userId="228774c6-8676-4985-b789-d1a1db399f40" providerId="ADAL" clId="{426782BE-9206-428B-88CB-1FBA60C32901}" dt="2024-07-25T04:24:23.696" v="2010" actId="14100"/>
          <ac:cxnSpMkLst>
            <pc:docMk/>
            <pc:sldMk cId="3662730371" sldId="480"/>
            <ac:cxnSpMk id="51" creationId="{E18C4772-C246-E7C8-3A2F-5EF2430B7787}"/>
          </ac:cxnSpMkLst>
        </pc:cxnChg>
        <pc:cxnChg chg="mod">
          <ac:chgData name="Linh Phan" userId="228774c6-8676-4985-b789-d1a1db399f40" providerId="ADAL" clId="{426782BE-9206-428B-88CB-1FBA60C32901}" dt="2024-07-25T04:24:24.880" v="2011" actId="14100"/>
          <ac:cxnSpMkLst>
            <pc:docMk/>
            <pc:sldMk cId="3662730371" sldId="480"/>
            <ac:cxnSpMk id="52" creationId="{807EF64A-3355-7CDD-AFDA-7DF6BDC9C0B5}"/>
          </ac:cxnSpMkLst>
        </pc:cxnChg>
      </pc:sldChg>
      <pc:sldChg chg="addSp delSp modSp add mod modTransition delAnim">
        <pc:chgData name="Linh Phan" userId="228774c6-8676-4985-b789-d1a1db399f40" providerId="ADAL" clId="{426782BE-9206-428B-88CB-1FBA60C32901}" dt="2024-07-25T04:54:46.287" v="2603"/>
        <pc:sldMkLst>
          <pc:docMk/>
          <pc:sldMk cId="3875337178" sldId="481"/>
        </pc:sldMkLst>
        <pc:spChg chg="add mod">
          <ac:chgData name="Linh Phan" userId="228774c6-8676-4985-b789-d1a1db399f40" providerId="ADAL" clId="{426782BE-9206-428B-88CB-1FBA60C32901}" dt="2024-07-25T04:29:22.472" v="2094"/>
          <ac:spMkLst>
            <pc:docMk/>
            <pc:sldMk cId="3875337178" sldId="481"/>
            <ac:spMk id="3" creationId="{3EDF2818-A449-3C2C-06E3-7FF0E8A765BE}"/>
          </ac:spMkLst>
        </pc:spChg>
        <pc:spChg chg="add mod">
          <ac:chgData name="Linh Phan" userId="228774c6-8676-4985-b789-d1a1db399f40" providerId="ADAL" clId="{426782BE-9206-428B-88CB-1FBA60C32901}" dt="2024-07-25T04:29:22.472" v="2094"/>
          <ac:spMkLst>
            <pc:docMk/>
            <pc:sldMk cId="3875337178" sldId="481"/>
            <ac:spMk id="4" creationId="{27351413-08A5-C142-16FF-F88FEC3C78FF}"/>
          </ac:spMkLst>
        </pc:spChg>
        <pc:spChg chg="add mod">
          <ac:chgData name="Linh Phan" userId="228774c6-8676-4985-b789-d1a1db399f40" providerId="ADAL" clId="{426782BE-9206-428B-88CB-1FBA60C32901}" dt="2024-07-25T04:29:45.947" v="2096" actId="1076"/>
          <ac:spMkLst>
            <pc:docMk/>
            <pc:sldMk cId="3875337178" sldId="481"/>
            <ac:spMk id="5" creationId="{0E33BCCA-3C8C-1208-9C7B-22E5C924F23D}"/>
          </ac:spMkLst>
        </pc:spChg>
        <pc:spChg chg="del">
          <ac:chgData name="Linh Phan" userId="228774c6-8676-4985-b789-d1a1db399f40" providerId="ADAL" clId="{426782BE-9206-428B-88CB-1FBA60C32901}" dt="2024-07-25T04:28:41.119" v="2093" actId="478"/>
          <ac:spMkLst>
            <pc:docMk/>
            <pc:sldMk cId="3875337178" sldId="481"/>
            <ac:spMk id="6" creationId="{A0439B94-0BAA-CB50-0E3F-DB708474203F}"/>
          </ac:spMkLst>
        </pc:spChg>
        <pc:spChg chg="add mod">
          <ac:chgData name="Linh Phan" userId="228774c6-8676-4985-b789-d1a1db399f40" providerId="ADAL" clId="{426782BE-9206-428B-88CB-1FBA60C32901}" dt="2024-07-25T04:29:45.947" v="2096" actId="1076"/>
          <ac:spMkLst>
            <pc:docMk/>
            <pc:sldMk cId="3875337178" sldId="481"/>
            <ac:spMk id="7" creationId="{F32C849F-A441-6F29-C7C1-C28558C0CDE8}"/>
          </ac:spMkLst>
        </pc:spChg>
        <pc:cxnChg chg="add mod">
          <ac:chgData name="Linh Phan" userId="228774c6-8676-4985-b789-d1a1db399f40" providerId="ADAL" clId="{426782BE-9206-428B-88CB-1FBA60C32901}" dt="2024-07-25T04:29:22.472" v="2094"/>
          <ac:cxnSpMkLst>
            <pc:docMk/>
            <pc:sldMk cId="3875337178" sldId="481"/>
            <ac:cxnSpMk id="2" creationId="{EFA35940-52C7-A580-4C47-6F5047BD7AE2}"/>
          </ac:cxnSpMkLst>
        </pc:cxnChg>
        <pc:cxnChg chg="add mod">
          <ac:chgData name="Linh Phan" userId="228774c6-8676-4985-b789-d1a1db399f40" providerId="ADAL" clId="{426782BE-9206-428B-88CB-1FBA60C32901}" dt="2024-07-25T04:29:45.947" v="2096" actId="1076"/>
          <ac:cxnSpMkLst>
            <pc:docMk/>
            <pc:sldMk cId="3875337178" sldId="481"/>
            <ac:cxnSpMk id="8" creationId="{B979A890-1272-1591-6E93-BFD4CF38EE69}"/>
          </ac:cxnSpMkLst>
        </pc:cxnChg>
      </pc:sldChg>
      <pc:sldChg chg="addSp delSp modSp add mod modTransition delAnim modAnim">
        <pc:chgData name="Linh Phan" userId="228774c6-8676-4985-b789-d1a1db399f40" providerId="ADAL" clId="{426782BE-9206-428B-88CB-1FBA60C32901}" dt="2024-07-25T09:58:45.298" v="2704"/>
        <pc:sldMkLst>
          <pc:docMk/>
          <pc:sldMk cId="3877837339" sldId="482"/>
        </pc:sldMkLst>
        <pc:spChg chg="add mod">
          <ac:chgData name="Linh Phan" userId="228774c6-8676-4985-b789-d1a1db399f40" providerId="ADAL" clId="{426782BE-9206-428B-88CB-1FBA60C32901}" dt="2024-07-25T09:58:45.298" v="2704"/>
          <ac:spMkLst>
            <pc:docMk/>
            <pc:sldMk cId="3877837339" sldId="482"/>
            <ac:spMk id="2" creationId="{72DA9C9F-4F56-409A-FABF-FA2A6ED91FE7}"/>
          </ac:spMkLst>
        </pc:spChg>
        <pc:spChg chg="add mod">
          <ac:chgData name="Linh Phan" userId="228774c6-8676-4985-b789-d1a1db399f40" providerId="ADAL" clId="{426782BE-9206-428B-88CB-1FBA60C32901}" dt="2024-07-25T04:32:54.107" v="2134"/>
          <ac:spMkLst>
            <pc:docMk/>
            <pc:sldMk cId="3877837339" sldId="482"/>
            <ac:spMk id="3" creationId="{5CF65B20-87EE-27D7-6475-A64A3B01391B}"/>
          </ac:spMkLst>
        </pc:spChg>
        <pc:spChg chg="add mod">
          <ac:chgData name="Linh Phan" userId="228774c6-8676-4985-b789-d1a1db399f40" providerId="ADAL" clId="{426782BE-9206-428B-88CB-1FBA60C32901}" dt="2024-07-25T04:33:03.803" v="2137"/>
          <ac:spMkLst>
            <pc:docMk/>
            <pc:sldMk cId="3877837339" sldId="482"/>
            <ac:spMk id="4" creationId="{E3F5319B-C984-F746-E8EA-5327433425A6}"/>
          </ac:spMkLst>
        </pc:spChg>
        <pc:spChg chg="add mod">
          <ac:chgData name="Linh Phan" userId="228774c6-8676-4985-b789-d1a1db399f40" providerId="ADAL" clId="{426782BE-9206-428B-88CB-1FBA60C32901}" dt="2024-07-25T04:32:59.732" v="2136"/>
          <ac:spMkLst>
            <pc:docMk/>
            <pc:sldMk cId="3877837339" sldId="482"/>
            <ac:spMk id="5" creationId="{C6F83C74-C053-714E-1BC2-B755F4C49404}"/>
          </ac:spMkLst>
        </pc:spChg>
        <pc:spChg chg="add mod">
          <ac:chgData name="Linh Phan" userId="228774c6-8676-4985-b789-d1a1db399f40" providerId="ADAL" clId="{426782BE-9206-428B-88CB-1FBA60C32901}" dt="2024-07-25T04:33:08.824" v="2138"/>
          <ac:spMkLst>
            <pc:docMk/>
            <pc:sldMk cId="3877837339" sldId="482"/>
            <ac:spMk id="6" creationId="{0A3921AF-F9A5-53FB-8B92-9E9B11690375}"/>
          </ac:spMkLst>
        </pc:spChg>
        <pc:spChg chg="add mod">
          <ac:chgData name="Linh Phan" userId="228774c6-8676-4985-b789-d1a1db399f40" providerId="ADAL" clId="{426782BE-9206-428B-88CB-1FBA60C32901}" dt="2024-07-25T04:33:14.050" v="2140" actId="1076"/>
          <ac:spMkLst>
            <pc:docMk/>
            <pc:sldMk cId="3877837339" sldId="482"/>
            <ac:spMk id="7" creationId="{5076F5B6-E6CE-8692-2917-D116128A6BF9}"/>
          </ac:spMkLst>
        </pc:spChg>
        <pc:spChg chg="del">
          <ac:chgData name="Linh Phan" userId="228774c6-8676-4985-b789-d1a1db399f40" providerId="ADAL" clId="{426782BE-9206-428B-88CB-1FBA60C32901}" dt="2024-07-25T04:32:31.979" v="2128" actId="478"/>
          <ac:spMkLst>
            <pc:docMk/>
            <pc:sldMk cId="3877837339" sldId="482"/>
            <ac:spMk id="8" creationId="{6B5E0B6D-2295-471F-7329-14FFD3C14409}"/>
          </ac:spMkLst>
        </pc:spChg>
        <pc:spChg chg="del">
          <ac:chgData name="Linh Phan" userId="228774c6-8676-4985-b789-d1a1db399f40" providerId="ADAL" clId="{426782BE-9206-428B-88CB-1FBA60C32901}" dt="2024-07-25T04:32:31.979" v="2128" actId="478"/>
          <ac:spMkLst>
            <pc:docMk/>
            <pc:sldMk cId="3877837339" sldId="482"/>
            <ac:spMk id="9" creationId="{A77B895E-9D8B-AEF0-5AAE-BDF44649DB85}"/>
          </ac:spMkLst>
        </pc:spChg>
        <pc:spChg chg="del">
          <ac:chgData name="Linh Phan" userId="228774c6-8676-4985-b789-d1a1db399f40" providerId="ADAL" clId="{426782BE-9206-428B-88CB-1FBA60C32901}" dt="2024-07-25T04:32:31.979" v="2128" actId="478"/>
          <ac:spMkLst>
            <pc:docMk/>
            <pc:sldMk cId="3877837339" sldId="482"/>
            <ac:spMk id="10" creationId="{B65DD633-38AC-E629-2EDD-57B57A976C9B}"/>
          </ac:spMkLst>
        </pc:spChg>
        <pc:spChg chg="del">
          <ac:chgData name="Linh Phan" userId="228774c6-8676-4985-b789-d1a1db399f40" providerId="ADAL" clId="{426782BE-9206-428B-88CB-1FBA60C32901}" dt="2024-07-25T04:32:31.979" v="2128" actId="478"/>
          <ac:spMkLst>
            <pc:docMk/>
            <pc:sldMk cId="3877837339" sldId="482"/>
            <ac:spMk id="11" creationId="{06A70031-3FB5-726C-49F3-0068A4B64B4B}"/>
          </ac:spMkLst>
        </pc:spChg>
        <pc:spChg chg="del">
          <ac:chgData name="Linh Phan" userId="228774c6-8676-4985-b789-d1a1db399f40" providerId="ADAL" clId="{426782BE-9206-428B-88CB-1FBA60C32901}" dt="2024-07-25T04:32:31.979" v="2128" actId="478"/>
          <ac:spMkLst>
            <pc:docMk/>
            <pc:sldMk cId="3877837339" sldId="482"/>
            <ac:spMk id="12" creationId="{9CA38C53-30BD-3948-BCDA-3EB92C117D8C}"/>
          </ac:spMkLst>
        </pc:spChg>
        <pc:spChg chg="del">
          <ac:chgData name="Linh Phan" userId="228774c6-8676-4985-b789-d1a1db399f40" providerId="ADAL" clId="{426782BE-9206-428B-88CB-1FBA60C32901}" dt="2024-07-25T04:32:31.979" v="2128" actId="478"/>
          <ac:spMkLst>
            <pc:docMk/>
            <pc:sldMk cId="3877837339" sldId="482"/>
            <ac:spMk id="13" creationId="{E83FA9C1-FA27-3ECF-4070-D625E53B5559}"/>
          </ac:spMkLst>
        </pc:spChg>
      </pc:sldChg>
      <pc:sldChg chg="addSp delSp modSp add mod modTransition delAnim modAnim">
        <pc:chgData name="Linh Phan" userId="228774c6-8676-4985-b789-d1a1db399f40" providerId="ADAL" clId="{426782BE-9206-428B-88CB-1FBA60C32901}" dt="2024-07-25T04:54:51.563" v="2605"/>
        <pc:sldMkLst>
          <pc:docMk/>
          <pc:sldMk cId="2012708318" sldId="483"/>
        </pc:sldMkLst>
        <pc:spChg chg="del">
          <ac:chgData name="Linh Phan" userId="228774c6-8676-4985-b789-d1a1db399f40" providerId="ADAL" clId="{426782BE-9206-428B-88CB-1FBA60C32901}" dt="2024-07-25T04:33:23.748" v="2142" actId="478"/>
          <ac:spMkLst>
            <pc:docMk/>
            <pc:sldMk cId="2012708318" sldId="483"/>
            <ac:spMk id="2" creationId="{72DA9C9F-4F56-409A-FABF-FA2A6ED91FE7}"/>
          </ac:spMkLst>
        </pc:spChg>
        <pc:spChg chg="del">
          <ac:chgData name="Linh Phan" userId="228774c6-8676-4985-b789-d1a1db399f40" providerId="ADAL" clId="{426782BE-9206-428B-88CB-1FBA60C32901}" dt="2024-07-25T04:33:23.748" v="2142" actId="478"/>
          <ac:spMkLst>
            <pc:docMk/>
            <pc:sldMk cId="2012708318" sldId="483"/>
            <ac:spMk id="3" creationId="{5CF65B20-87EE-27D7-6475-A64A3B01391B}"/>
          </ac:spMkLst>
        </pc:spChg>
        <pc:spChg chg="del">
          <ac:chgData name="Linh Phan" userId="228774c6-8676-4985-b789-d1a1db399f40" providerId="ADAL" clId="{426782BE-9206-428B-88CB-1FBA60C32901}" dt="2024-07-25T04:33:23.748" v="2142" actId="478"/>
          <ac:spMkLst>
            <pc:docMk/>
            <pc:sldMk cId="2012708318" sldId="483"/>
            <ac:spMk id="4" creationId="{E3F5319B-C984-F746-E8EA-5327433425A6}"/>
          </ac:spMkLst>
        </pc:spChg>
        <pc:spChg chg="del">
          <ac:chgData name="Linh Phan" userId="228774c6-8676-4985-b789-d1a1db399f40" providerId="ADAL" clId="{426782BE-9206-428B-88CB-1FBA60C32901}" dt="2024-07-25T04:33:23.748" v="2142" actId="478"/>
          <ac:spMkLst>
            <pc:docMk/>
            <pc:sldMk cId="2012708318" sldId="483"/>
            <ac:spMk id="5" creationId="{C6F83C74-C053-714E-1BC2-B755F4C49404}"/>
          </ac:spMkLst>
        </pc:spChg>
        <pc:spChg chg="del">
          <ac:chgData name="Linh Phan" userId="228774c6-8676-4985-b789-d1a1db399f40" providerId="ADAL" clId="{426782BE-9206-428B-88CB-1FBA60C32901}" dt="2024-07-25T04:33:23.748" v="2142" actId="478"/>
          <ac:spMkLst>
            <pc:docMk/>
            <pc:sldMk cId="2012708318" sldId="483"/>
            <ac:spMk id="6" creationId="{0A3921AF-F9A5-53FB-8B92-9E9B11690375}"/>
          </ac:spMkLst>
        </pc:spChg>
        <pc:spChg chg="del">
          <ac:chgData name="Linh Phan" userId="228774c6-8676-4985-b789-d1a1db399f40" providerId="ADAL" clId="{426782BE-9206-428B-88CB-1FBA60C32901}" dt="2024-07-25T04:33:23.748" v="2142" actId="478"/>
          <ac:spMkLst>
            <pc:docMk/>
            <pc:sldMk cId="2012708318" sldId="483"/>
            <ac:spMk id="7" creationId="{5076F5B6-E6CE-8692-2917-D116128A6BF9}"/>
          </ac:spMkLst>
        </pc:spChg>
        <pc:spChg chg="add mod">
          <ac:chgData name="Linh Phan" userId="228774c6-8676-4985-b789-d1a1db399f40" providerId="ADAL" clId="{426782BE-9206-428B-88CB-1FBA60C32901}" dt="2024-07-25T04:37:15.549" v="2211"/>
          <ac:spMkLst>
            <pc:docMk/>
            <pc:sldMk cId="2012708318" sldId="483"/>
            <ac:spMk id="8" creationId="{83E9D41F-A941-E627-DC2A-103753374B04}"/>
          </ac:spMkLst>
        </pc:spChg>
        <pc:spChg chg="add mod">
          <ac:chgData name="Linh Phan" userId="228774c6-8676-4985-b789-d1a1db399f40" providerId="ADAL" clId="{426782BE-9206-428B-88CB-1FBA60C32901}" dt="2024-07-25T04:33:54.166" v="2152" actId="14100"/>
          <ac:spMkLst>
            <pc:docMk/>
            <pc:sldMk cId="2012708318" sldId="483"/>
            <ac:spMk id="9" creationId="{231410CF-FB04-ACC5-E73D-744CB3D9E5C8}"/>
          </ac:spMkLst>
        </pc:spChg>
        <pc:spChg chg="add mod">
          <ac:chgData name="Linh Phan" userId="228774c6-8676-4985-b789-d1a1db399f40" providerId="ADAL" clId="{426782BE-9206-428B-88CB-1FBA60C32901}" dt="2024-07-25T04:34:14.092" v="2161" actId="2710"/>
          <ac:spMkLst>
            <pc:docMk/>
            <pc:sldMk cId="2012708318" sldId="483"/>
            <ac:spMk id="10" creationId="{6D154A42-44F1-1F0C-0CFF-599B88D5BF37}"/>
          </ac:spMkLst>
        </pc:spChg>
        <pc:spChg chg="add mod">
          <ac:chgData name="Linh Phan" userId="228774c6-8676-4985-b789-d1a1db399f40" providerId="ADAL" clId="{426782BE-9206-428B-88CB-1FBA60C32901}" dt="2024-07-25T04:33:52.158" v="2151" actId="14100"/>
          <ac:spMkLst>
            <pc:docMk/>
            <pc:sldMk cId="2012708318" sldId="483"/>
            <ac:spMk id="11" creationId="{9AE640DF-F57E-9976-C886-37CD60BB905E}"/>
          </ac:spMkLst>
        </pc:spChg>
        <pc:spChg chg="add mod">
          <ac:chgData name="Linh Phan" userId="228774c6-8676-4985-b789-d1a1db399f40" providerId="ADAL" clId="{426782BE-9206-428B-88CB-1FBA60C32901}" dt="2024-07-25T04:34:20.594" v="2163"/>
          <ac:spMkLst>
            <pc:docMk/>
            <pc:sldMk cId="2012708318" sldId="483"/>
            <ac:spMk id="12" creationId="{BF80B9F6-F337-59FE-3A8F-36B2F408A598}"/>
          </ac:spMkLst>
        </pc:spChg>
        <pc:spChg chg="add mod">
          <ac:chgData name="Linh Phan" userId="228774c6-8676-4985-b789-d1a1db399f40" providerId="ADAL" clId="{426782BE-9206-428B-88CB-1FBA60C32901}" dt="2024-07-25T04:34:08.114" v="2159" actId="1076"/>
          <ac:spMkLst>
            <pc:docMk/>
            <pc:sldMk cId="2012708318" sldId="483"/>
            <ac:spMk id="13" creationId="{93846247-BDAD-F8B3-B60A-3DF35ADE227D}"/>
          </ac:spMkLst>
        </pc:spChg>
        <pc:picChg chg="add del">
          <ac:chgData name="Linh Phan" userId="228774c6-8676-4985-b789-d1a1db399f40" providerId="ADAL" clId="{426782BE-9206-428B-88CB-1FBA60C32901}" dt="2024-07-25T04:33:40.537" v="2146" actId="22"/>
          <ac:picMkLst>
            <pc:docMk/>
            <pc:sldMk cId="2012708318" sldId="483"/>
            <ac:picMk id="15" creationId="{17925B83-5083-8BF3-F426-5A09CA32F1B3}"/>
          </ac:picMkLst>
        </pc:picChg>
      </pc:sldChg>
      <pc:sldChg chg="addSp delSp modSp add mod modTransition delAnim modAnim">
        <pc:chgData name="Linh Phan" userId="228774c6-8676-4985-b789-d1a1db399f40" providerId="ADAL" clId="{426782BE-9206-428B-88CB-1FBA60C32901}" dt="2024-07-25T04:54:51.563" v="2605"/>
        <pc:sldMkLst>
          <pc:docMk/>
          <pc:sldMk cId="314085030" sldId="484"/>
        </pc:sldMkLst>
        <pc:spChg chg="add mod">
          <ac:chgData name="Linh Phan" userId="228774c6-8676-4985-b789-d1a1db399f40" providerId="ADAL" clId="{426782BE-9206-428B-88CB-1FBA60C32901}" dt="2024-07-25T04:36:38.527" v="2203" actId="14100"/>
          <ac:spMkLst>
            <pc:docMk/>
            <pc:sldMk cId="314085030" sldId="484"/>
            <ac:spMk id="2" creationId="{E63D7E29-1F5D-77DF-902D-7E755B6BAF5F}"/>
          </ac:spMkLst>
        </pc:spChg>
        <pc:spChg chg="add mod">
          <ac:chgData name="Linh Phan" userId="228774c6-8676-4985-b789-d1a1db399f40" providerId="ADAL" clId="{426782BE-9206-428B-88CB-1FBA60C32901}" dt="2024-07-25T04:36:33.842" v="2201" actId="14100"/>
          <ac:spMkLst>
            <pc:docMk/>
            <pc:sldMk cId="314085030" sldId="484"/>
            <ac:spMk id="3" creationId="{16690AA6-EB21-EC8F-48C9-10B663945727}"/>
          </ac:spMkLst>
        </pc:spChg>
        <pc:spChg chg="add mod">
          <ac:chgData name="Linh Phan" userId="228774c6-8676-4985-b789-d1a1db399f40" providerId="ADAL" clId="{426782BE-9206-428B-88CB-1FBA60C32901}" dt="2024-07-25T04:36:24.832" v="2195" actId="14100"/>
          <ac:spMkLst>
            <pc:docMk/>
            <pc:sldMk cId="314085030" sldId="484"/>
            <ac:spMk id="4" creationId="{DEAE0B13-F21E-15E6-039C-31EABF10FA17}"/>
          </ac:spMkLst>
        </pc:spChg>
        <pc:spChg chg="add mod">
          <ac:chgData name="Linh Phan" userId="228774c6-8676-4985-b789-d1a1db399f40" providerId="ADAL" clId="{426782BE-9206-428B-88CB-1FBA60C32901}" dt="2024-07-25T04:36:31.157" v="2199" actId="14100"/>
          <ac:spMkLst>
            <pc:docMk/>
            <pc:sldMk cId="314085030" sldId="484"/>
            <ac:spMk id="5" creationId="{EB2822EF-4935-40E9-B6D0-E7D4013B13CC}"/>
          </ac:spMkLst>
        </pc:spChg>
        <pc:spChg chg="add mod">
          <ac:chgData name="Linh Phan" userId="228774c6-8676-4985-b789-d1a1db399f40" providerId="ADAL" clId="{426782BE-9206-428B-88CB-1FBA60C32901}" dt="2024-07-25T04:36:27.841" v="2197" actId="14100"/>
          <ac:spMkLst>
            <pc:docMk/>
            <pc:sldMk cId="314085030" sldId="484"/>
            <ac:spMk id="6" creationId="{EEA39D38-6EE3-3A81-3E70-51077206660E}"/>
          </ac:spMkLst>
        </pc:spChg>
        <pc:spChg chg="add mod">
          <ac:chgData name="Linh Phan" userId="228774c6-8676-4985-b789-d1a1db399f40" providerId="ADAL" clId="{426782BE-9206-428B-88CB-1FBA60C32901}" dt="2024-07-25T04:36:59.711" v="2210" actId="14100"/>
          <ac:spMkLst>
            <pc:docMk/>
            <pc:sldMk cId="314085030" sldId="484"/>
            <ac:spMk id="7" creationId="{D806E0CE-F03E-DDA8-7FA9-1A3DEB6440A1}"/>
          </ac:spMkLst>
        </pc:spChg>
        <pc:spChg chg="del">
          <ac:chgData name="Linh Phan" userId="228774c6-8676-4985-b789-d1a1db399f40" providerId="ADAL" clId="{426782BE-9206-428B-88CB-1FBA60C32901}" dt="2024-07-25T04:34:43.435" v="2165" actId="478"/>
          <ac:spMkLst>
            <pc:docMk/>
            <pc:sldMk cId="314085030" sldId="484"/>
            <ac:spMk id="8" creationId="{83E9D41F-A941-E627-DC2A-103753374B04}"/>
          </ac:spMkLst>
        </pc:spChg>
        <pc:spChg chg="del">
          <ac:chgData name="Linh Phan" userId="228774c6-8676-4985-b789-d1a1db399f40" providerId="ADAL" clId="{426782BE-9206-428B-88CB-1FBA60C32901}" dt="2024-07-25T04:34:43.435" v="2165" actId="478"/>
          <ac:spMkLst>
            <pc:docMk/>
            <pc:sldMk cId="314085030" sldId="484"/>
            <ac:spMk id="9" creationId="{231410CF-FB04-ACC5-E73D-744CB3D9E5C8}"/>
          </ac:spMkLst>
        </pc:spChg>
        <pc:spChg chg="del">
          <ac:chgData name="Linh Phan" userId="228774c6-8676-4985-b789-d1a1db399f40" providerId="ADAL" clId="{426782BE-9206-428B-88CB-1FBA60C32901}" dt="2024-07-25T04:34:43.435" v="2165" actId="478"/>
          <ac:spMkLst>
            <pc:docMk/>
            <pc:sldMk cId="314085030" sldId="484"/>
            <ac:spMk id="10" creationId="{6D154A42-44F1-1F0C-0CFF-599B88D5BF37}"/>
          </ac:spMkLst>
        </pc:spChg>
        <pc:spChg chg="del">
          <ac:chgData name="Linh Phan" userId="228774c6-8676-4985-b789-d1a1db399f40" providerId="ADAL" clId="{426782BE-9206-428B-88CB-1FBA60C32901}" dt="2024-07-25T04:34:43.435" v="2165" actId="478"/>
          <ac:spMkLst>
            <pc:docMk/>
            <pc:sldMk cId="314085030" sldId="484"/>
            <ac:spMk id="11" creationId="{9AE640DF-F57E-9976-C886-37CD60BB905E}"/>
          </ac:spMkLst>
        </pc:spChg>
        <pc:spChg chg="del">
          <ac:chgData name="Linh Phan" userId="228774c6-8676-4985-b789-d1a1db399f40" providerId="ADAL" clId="{426782BE-9206-428B-88CB-1FBA60C32901}" dt="2024-07-25T04:34:43.435" v="2165" actId="478"/>
          <ac:spMkLst>
            <pc:docMk/>
            <pc:sldMk cId="314085030" sldId="484"/>
            <ac:spMk id="12" creationId="{BF80B9F6-F337-59FE-3A8F-36B2F408A598}"/>
          </ac:spMkLst>
        </pc:spChg>
        <pc:spChg chg="del">
          <ac:chgData name="Linh Phan" userId="228774c6-8676-4985-b789-d1a1db399f40" providerId="ADAL" clId="{426782BE-9206-428B-88CB-1FBA60C32901}" dt="2024-07-25T04:34:43.435" v="2165" actId="478"/>
          <ac:spMkLst>
            <pc:docMk/>
            <pc:sldMk cId="314085030" sldId="484"/>
            <ac:spMk id="13" creationId="{93846247-BDAD-F8B3-B60A-3DF35ADE227D}"/>
          </ac:spMkLst>
        </pc:spChg>
      </pc:sldChg>
      <pc:sldChg chg="modSp add mod modTransition">
        <pc:chgData name="Linh Phan" userId="228774c6-8676-4985-b789-d1a1db399f40" providerId="ADAL" clId="{426782BE-9206-428B-88CB-1FBA60C32901}" dt="2024-07-25T10:03:06.163" v="2705" actId="14100"/>
        <pc:sldMkLst>
          <pc:docMk/>
          <pc:sldMk cId="855242901" sldId="485"/>
        </pc:sldMkLst>
        <pc:spChg chg="mod">
          <ac:chgData name="Linh Phan" userId="228774c6-8676-4985-b789-d1a1db399f40" providerId="ADAL" clId="{426782BE-9206-428B-88CB-1FBA60C32901}" dt="2024-07-25T04:38:16.851" v="2235" actId="14100"/>
          <ac:spMkLst>
            <pc:docMk/>
            <pc:sldMk cId="855242901" sldId="485"/>
            <ac:spMk id="2" creationId="{72DA9C9F-4F56-409A-FABF-FA2A6ED91FE7}"/>
          </ac:spMkLst>
        </pc:spChg>
        <pc:spChg chg="mod">
          <ac:chgData name="Linh Phan" userId="228774c6-8676-4985-b789-d1a1db399f40" providerId="ADAL" clId="{426782BE-9206-428B-88CB-1FBA60C32901}" dt="2024-07-25T04:38:05.382" v="2229" actId="14100"/>
          <ac:spMkLst>
            <pc:docMk/>
            <pc:sldMk cId="855242901" sldId="485"/>
            <ac:spMk id="3" creationId="{5CF65B20-87EE-27D7-6475-A64A3B01391B}"/>
          </ac:spMkLst>
        </pc:spChg>
        <pc:spChg chg="mod">
          <ac:chgData name="Linh Phan" userId="228774c6-8676-4985-b789-d1a1db399f40" providerId="ADAL" clId="{426782BE-9206-428B-88CB-1FBA60C32901}" dt="2024-07-25T04:38:32.795" v="2241" actId="14100"/>
          <ac:spMkLst>
            <pc:docMk/>
            <pc:sldMk cId="855242901" sldId="485"/>
            <ac:spMk id="4" creationId="{E3F5319B-C984-F746-E8EA-5327433425A6}"/>
          </ac:spMkLst>
        </pc:spChg>
        <pc:spChg chg="mod">
          <ac:chgData name="Linh Phan" userId="228774c6-8676-4985-b789-d1a1db399f40" providerId="ADAL" clId="{426782BE-9206-428B-88CB-1FBA60C32901}" dt="2024-07-25T04:37:57.228" v="2226" actId="14100"/>
          <ac:spMkLst>
            <pc:docMk/>
            <pc:sldMk cId="855242901" sldId="485"/>
            <ac:spMk id="5" creationId="{C6F83C74-C053-714E-1BC2-B755F4C49404}"/>
          </ac:spMkLst>
        </pc:spChg>
        <pc:spChg chg="mod">
          <ac:chgData name="Linh Phan" userId="228774c6-8676-4985-b789-d1a1db399f40" providerId="ADAL" clId="{426782BE-9206-428B-88CB-1FBA60C32901}" dt="2024-07-25T04:38:32.795" v="2241" actId="14100"/>
          <ac:spMkLst>
            <pc:docMk/>
            <pc:sldMk cId="855242901" sldId="485"/>
            <ac:spMk id="6" creationId="{0A3921AF-F9A5-53FB-8B92-9E9B11690375}"/>
          </ac:spMkLst>
        </pc:spChg>
        <pc:spChg chg="mod">
          <ac:chgData name="Linh Phan" userId="228774c6-8676-4985-b789-d1a1db399f40" providerId="ADAL" clId="{426782BE-9206-428B-88CB-1FBA60C32901}" dt="2024-07-25T10:03:06.163" v="2705" actId="14100"/>
          <ac:spMkLst>
            <pc:docMk/>
            <pc:sldMk cId="855242901" sldId="485"/>
            <ac:spMk id="7" creationId="{5076F5B6-E6CE-8692-2917-D116128A6BF9}"/>
          </ac:spMkLst>
        </pc:spChg>
      </pc:sldChg>
      <pc:sldChg chg="add del ord modNotes">
        <pc:chgData name="Linh Phan" userId="228774c6-8676-4985-b789-d1a1db399f40" providerId="ADAL" clId="{426782BE-9206-428B-88CB-1FBA60C32901}" dt="2024-07-25T04:47:34.186" v="2414" actId="47"/>
        <pc:sldMkLst>
          <pc:docMk/>
          <pc:sldMk cId="0" sldId="486"/>
        </pc:sldMkLst>
      </pc:sldChg>
      <pc:sldMasterChg chg="del delSldLayout">
        <pc:chgData name="Linh Phan" userId="228774c6-8676-4985-b789-d1a1db399f40" providerId="ADAL" clId="{426782BE-9206-428B-88CB-1FBA60C32901}" dt="2024-07-25T04:12:00.994" v="1707" actId="47"/>
        <pc:sldMasterMkLst>
          <pc:docMk/>
          <pc:sldMasterMk cId="1698645839" sldId="2147483701"/>
        </pc:sldMasterMkLst>
        <pc:sldLayoutChg chg="del">
          <pc:chgData name="Linh Phan" userId="228774c6-8676-4985-b789-d1a1db399f40" providerId="ADAL" clId="{426782BE-9206-428B-88CB-1FBA60C32901}" dt="2024-07-25T04:12:00.994" v="1707" actId="47"/>
          <pc:sldLayoutMkLst>
            <pc:docMk/>
            <pc:sldMasterMk cId="1698645839" sldId="2147483701"/>
            <pc:sldLayoutMk cId="238343942" sldId="2147483702"/>
          </pc:sldLayoutMkLst>
        </pc:sldLayoutChg>
        <pc:sldLayoutChg chg="del">
          <pc:chgData name="Linh Phan" userId="228774c6-8676-4985-b789-d1a1db399f40" providerId="ADAL" clId="{426782BE-9206-428B-88CB-1FBA60C32901}" dt="2024-07-25T04:12:00.994" v="1707" actId="47"/>
          <pc:sldLayoutMkLst>
            <pc:docMk/>
            <pc:sldMasterMk cId="1698645839" sldId="2147483701"/>
            <pc:sldLayoutMk cId="4057078493" sldId="2147483703"/>
          </pc:sldLayoutMkLst>
        </pc:sldLayoutChg>
        <pc:sldLayoutChg chg="del">
          <pc:chgData name="Linh Phan" userId="228774c6-8676-4985-b789-d1a1db399f40" providerId="ADAL" clId="{426782BE-9206-428B-88CB-1FBA60C32901}" dt="2024-07-25T04:12:00.994" v="1707" actId="47"/>
          <pc:sldLayoutMkLst>
            <pc:docMk/>
            <pc:sldMasterMk cId="1698645839" sldId="2147483701"/>
            <pc:sldLayoutMk cId="4097195908" sldId="2147483704"/>
          </pc:sldLayoutMkLst>
        </pc:sldLayoutChg>
        <pc:sldLayoutChg chg="del">
          <pc:chgData name="Linh Phan" userId="228774c6-8676-4985-b789-d1a1db399f40" providerId="ADAL" clId="{426782BE-9206-428B-88CB-1FBA60C32901}" dt="2024-07-25T04:12:00.994" v="1707" actId="47"/>
          <pc:sldLayoutMkLst>
            <pc:docMk/>
            <pc:sldMasterMk cId="1698645839" sldId="2147483701"/>
            <pc:sldLayoutMk cId="2250912422" sldId="2147483705"/>
          </pc:sldLayoutMkLst>
        </pc:sldLayoutChg>
        <pc:sldLayoutChg chg="del">
          <pc:chgData name="Linh Phan" userId="228774c6-8676-4985-b789-d1a1db399f40" providerId="ADAL" clId="{426782BE-9206-428B-88CB-1FBA60C32901}" dt="2024-07-25T04:12:00.994" v="1707" actId="47"/>
          <pc:sldLayoutMkLst>
            <pc:docMk/>
            <pc:sldMasterMk cId="1698645839" sldId="2147483701"/>
            <pc:sldLayoutMk cId="1869792178" sldId="2147483706"/>
          </pc:sldLayoutMkLst>
        </pc:sldLayoutChg>
        <pc:sldLayoutChg chg="del">
          <pc:chgData name="Linh Phan" userId="228774c6-8676-4985-b789-d1a1db399f40" providerId="ADAL" clId="{426782BE-9206-428B-88CB-1FBA60C32901}" dt="2024-07-25T04:12:00.994" v="1707" actId="47"/>
          <pc:sldLayoutMkLst>
            <pc:docMk/>
            <pc:sldMasterMk cId="1698645839" sldId="2147483701"/>
            <pc:sldLayoutMk cId="963906612" sldId="2147483707"/>
          </pc:sldLayoutMkLst>
        </pc:sldLayoutChg>
        <pc:sldLayoutChg chg="del">
          <pc:chgData name="Linh Phan" userId="228774c6-8676-4985-b789-d1a1db399f40" providerId="ADAL" clId="{426782BE-9206-428B-88CB-1FBA60C32901}" dt="2024-07-25T04:12:00.994" v="1707" actId="47"/>
          <pc:sldLayoutMkLst>
            <pc:docMk/>
            <pc:sldMasterMk cId="1698645839" sldId="2147483701"/>
            <pc:sldLayoutMk cId="3798852981" sldId="2147483708"/>
          </pc:sldLayoutMkLst>
        </pc:sldLayoutChg>
        <pc:sldLayoutChg chg="del">
          <pc:chgData name="Linh Phan" userId="228774c6-8676-4985-b789-d1a1db399f40" providerId="ADAL" clId="{426782BE-9206-428B-88CB-1FBA60C32901}" dt="2024-07-25T04:12:00.994" v="1707" actId="47"/>
          <pc:sldLayoutMkLst>
            <pc:docMk/>
            <pc:sldMasterMk cId="1698645839" sldId="2147483701"/>
            <pc:sldLayoutMk cId="2118626809" sldId="2147483709"/>
          </pc:sldLayoutMkLst>
        </pc:sldLayoutChg>
        <pc:sldLayoutChg chg="del">
          <pc:chgData name="Linh Phan" userId="228774c6-8676-4985-b789-d1a1db399f40" providerId="ADAL" clId="{426782BE-9206-428B-88CB-1FBA60C32901}" dt="2024-07-25T04:12:00.994" v="1707" actId="47"/>
          <pc:sldLayoutMkLst>
            <pc:docMk/>
            <pc:sldMasterMk cId="1698645839" sldId="2147483701"/>
            <pc:sldLayoutMk cId="3378773257" sldId="2147483710"/>
          </pc:sldLayoutMkLst>
        </pc:sldLayoutChg>
        <pc:sldLayoutChg chg="del">
          <pc:chgData name="Linh Phan" userId="228774c6-8676-4985-b789-d1a1db399f40" providerId="ADAL" clId="{426782BE-9206-428B-88CB-1FBA60C32901}" dt="2024-07-25T04:12:00.994" v="1707" actId="47"/>
          <pc:sldLayoutMkLst>
            <pc:docMk/>
            <pc:sldMasterMk cId="1698645839" sldId="2147483701"/>
            <pc:sldLayoutMk cId="4087052411" sldId="2147483711"/>
          </pc:sldLayoutMkLst>
        </pc:sldLayoutChg>
        <pc:sldLayoutChg chg="del">
          <pc:chgData name="Linh Phan" userId="228774c6-8676-4985-b789-d1a1db399f40" providerId="ADAL" clId="{426782BE-9206-428B-88CB-1FBA60C32901}" dt="2024-07-25T04:12:00.994" v="1707" actId="47"/>
          <pc:sldLayoutMkLst>
            <pc:docMk/>
            <pc:sldMasterMk cId="1698645839" sldId="2147483701"/>
            <pc:sldLayoutMk cId="2848370871" sldId="214748371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1b2882f016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1b2882f016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1b28162aabe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 name="Google Shape;870;g1b28162aabe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4303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1b28162aabe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 name="Google Shape;870;g1b28162aabe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7427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1b28162aabe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1b28162aabe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7593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1b28162aabe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1b28162aabe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0708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1b28162aabe_0_26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1b28162aabe_0_2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5326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1b28162aabe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1b28162aabe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646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18092332c26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5" name="Google Shape;985;g18092332c2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1b28162aabe_0_26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1b28162aabe_0_2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02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1b28162aabe_0_26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1b28162aabe_0_2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9855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1b28162aabe_0_26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1b28162aabe_0_2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1180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1b28162aabe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 name="Google Shape;870;g1b28162aabe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a:t>Nhấn vào mũi tên để chuyển sang slide Khởi động.</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1b28162aabe_0_26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1b28162aabe_0_2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6588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1b28162aabe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1b28162aabe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1b28162aabe_0_4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1b28162aabe_0_4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4767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b28162aabe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b28162aab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66095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1b28162aabe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1b28162aabe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1b28162aabe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1b28162aabe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62556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1b28162aabe_0_4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1b28162aabe_0_4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1b28162aabe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1b28162aabe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21258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1b28162aabe_0_26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1b28162aabe_0_2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26709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1b2882f016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1b2882f016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2279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b28162aabe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b28162aabe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34791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4"/>
        <p:cNvGrpSpPr/>
        <p:nvPr/>
      </p:nvGrpSpPr>
      <p:grpSpPr>
        <a:xfrm>
          <a:off x="0" y="0"/>
          <a:ext cx="0" cy="0"/>
          <a:chOff x="0" y="0"/>
          <a:chExt cx="0" cy="0"/>
        </a:xfrm>
      </p:grpSpPr>
      <p:sp>
        <p:nvSpPr>
          <p:cNvPr id="2675" name="Google Shape;2675;g18092332c26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6" name="Google Shape;2676;g18092332c26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73505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4"/>
        <p:cNvGrpSpPr/>
        <p:nvPr/>
      </p:nvGrpSpPr>
      <p:grpSpPr>
        <a:xfrm>
          <a:off x="0" y="0"/>
          <a:ext cx="0" cy="0"/>
          <a:chOff x="0" y="0"/>
          <a:chExt cx="0" cy="0"/>
        </a:xfrm>
      </p:grpSpPr>
      <p:sp>
        <p:nvSpPr>
          <p:cNvPr id="2675" name="Google Shape;2675;g18092332c26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6" name="Google Shape;2676;g18092332c26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11772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4"/>
        <p:cNvGrpSpPr/>
        <p:nvPr/>
      </p:nvGrpSpPr>
      <p:grpSpPr>
        <a:xfrm>
          <a:off x="0" y="0"/>
          <a:ext cx="0" cy="0"/>
          <a:chOff x="0" y="0"/>
          <a:chExt cx="0" cy="0"/>
        </a:xfrm>
      </p:grpSpPr>
      <p:sp>
        <p:nvSpPr>
          <p:cNvPr id="2675" name="Google Shape;2675;g18092332c26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6" name="Google Shape;2676;g18092332c26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37270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4"/>
        <p:cNvGrpSpPr/>
        <p:nvPr/>
      </p:nvGrpSpPr>
      <p:grpSpPr>
        <a:xfrm>
          <a:off x="0" y="0"/>
          <a:ext cx="0" cy="0"/>
          <a:chOff x="0" y="0"/>
          <a:chExt cx="0" cy="0"/>
        </a:xfrm>
      </p:grpSpPr>
      <p:sp>
        <p:nvSpPr>
          <p:cNvPr id="2675" name="Google Shape;2675;g18092332c26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6" name="Google Shape;2676;g18092332c26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79066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4"/>
        <p:cNvGrpSpPr/>
        <p:nvPr/>
      </p:nvGrpSpPr>
      <p:grpSpPr>
        <a:xfrm>
          <a:off x="0" y="0"/>
          <a:ext cx="0" cy="0"/>
          <a:chOff x="0" y="0"/>
          <a:chExt cx="0" cy="0"/>
        </a:xfrm>
      </p:grpSpPr>
      <p:sp>
        <p:nvSpPr>
          <p:cNvPr id="2675" name="Google Shape;2675;g18092332c26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6" name="Google Shape;2676;g18092332c26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11591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2"/>
        <p:cNvGrpSpPr/>
        <p:nvPr/>
      </p:nvGrpSpPr>
      <p:grpSpPr>
        <a:xfrm>
          <a:off x="0" y="0"/>
          <a:ext cx="0" cy="0"/>
          <a:chOff x="0" y="0"/>
          <a:chExt cx="0" cy="0"/>
        </a:xfrm>
      </p:grpSpPr>
      <p:sp>
        <p:nvSpPr>
          <p:cNvPr id="2623" name="Google Shape;2623;g18092332c26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4" name="Google Shape;2624;g18092332c26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2"/>
        <p:cNvGrpSpPr/>
        <p:nvPr/>
      </p:nvGrpSpPr>
      <p:grpSpPr>
        <a:xfrm>
          <a:off x="0" y="0"/>
          <a:ext cx="0" cy="0"/>
          <a:chOff x="0" y="0"/>
          <a:chExt cx="0" cy="0"/>
        </a:xfrm>
      </p:grpSpPr>
      <p:sp>
        <p:nvSpPr>
          <p:cNvPr id="3903" name="Google Shape;3903;g18092332c26_0_28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4" name="Google Shape;3904;g18092332c26_0_28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4"/>
        <p:cNvGrpSpPr/>
        <p:nvPr/>
      </p:nvGrpSpPr>
      <p:grpSpPr>
        <a:xfrm>
          <a:off x="0" y="0"/>
          <a:ext cx="0" cy="0"/>
          <a:chOff x="0" y="0"/>
          <a:chExt cx="0" cy="0"/>
        </a:xfrm>
      </p:grpSpPr>
      <p:sp>
        <p:nvSpPr>
          <p:cNvPr id="2935" name="Google Shape;2935;g18092332c26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6" name="Google Shape;2936;g18092332c26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b28162aabe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b28162aabe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9066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4"/>
        <p:cNvGrpSpPr/>
        <p:nvPr/>
      </p:nvGrpSpPr>
      <p:grpSpPr>
        <a:xfrm>
          <a:off x="0" y="0"/>
          <a:ext cx="0" cy="0"/>
          <a:chOff x="0" y="0"/>
          <a:chExt cx="0" cy="0"/>
        </a:xfrm>
      </p:grpSpPr>
      <p:sp>
        <p:nvSpPr>
          <p:cNvPr id="2675" name="Google Shape;2675;g18092332c26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6" name="Google Shape;2676;g18092332c26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b28162aabe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b28162aab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5159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1b28162aabe_0_26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1b28162aabe_0_2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1"/>
        <p:cNvGrpSpPr/>
        <p:nvPr/>
      </p:nvGrpSpPr>
      <p:grpSpPr>
        <a:xfrm>
          <a:off x="0" y="0"/>
          <a:ext cx="0" cy="0"/>
          <a:chOff x="0" y="0"/>
          <a:chExt cx="0" cy="0"/>
        </a:xfrm>
      </p:grpSpPr>
      <p:sp>
        <p:nvSpPr>
          <p:cNvPr id="1962" name="Google Shape;1962;g18092332c26_0_14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3" name="Google Shape;1963;g18092332c26_0_1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b28162aabe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b28162aab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62815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15000"/>
          </a:blip>
          <a:srcRect l="6755" t="10071" r="3048" b="20135"/>
          <a:stretch/>
        </p:blipFill>
        <p:spPr>
          <a:xfrm flipH="1">
            <a:off x="25" y="-10763"/>
            <a:ext cx="9144003" cy="5165027"/>
          </a:xfrm>
          <a:prstGeom prst="rect">
            <a:avLst/>
          </a:prstGeom>
          <a:noFill/>
          <a:ln>
            <a:noFill/>
          </a:ln>
        </p:spPr>
      </p:pic>
      <p:sp>
        <p:nvSpPr>
          <p:cNvPr id="10" name="Google Shape;10;p2"/>
          <p:cNvSpPr txBox="1">
            <a:spLocks noGrp="1"/>
          </p:cNvSpPr>
          <p:nvPr>
            <p:ph type="ctrTitle"/>
          </p:nvPr>
        </p:nvSpPr>
        <p:spPr>
          <a:xfrm>
            <a:off x="715100" y="1077975"/>
            <a:ext cx="5832300" cy="2511300"/>
          </a:xfrm>
          <a:prstGeom prst="rect">
            <a:avLst/>
          </a:prstGeom>
        </p:spPr>
        <p:txBody>
          <a:bodyPr spcFirstLastPara="1" wrap="square" lIns="91425" tIns="91425" rIns="91425" bIns="91425" anchor="b" anchorCtr="0">
            <a:noAutofit/>
          </a:bodyPr>
          <a:lstStyle>
            <a:lvl1pPr lvl="0" algn="l">
              <a:lnSpc>
                <a:spcPct val="85000"/>
              </a:lnSpc>
              <a:spcBef>
                <a:spcPts val="0"/>
              </a:spcBef>
              <a:spcAft>
                <a:spcPts val="0"/>
              </a:spcAft>
              <a:buSzPts val="5200"/>
              <a:buNone/>
              <a:defRPr sz="8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715100" y="3680125"/>
            <a:ext cx="5693700" cy="409500"/>
          </a:xfrm>
          <a:prstGeom prst="rect">
            <a:avLst/>
          </a:prstGeom>
          <a:solidFill>
            <a:schemeClr val="lt1"/>
          </a:solid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2" name="Google Shape;12;p2"/>
          <p:cNvGrpSpPr/>
          <p:nvPr/>
        </p:nvGrpSpPr>
        <p:grpSpPr>
          <a:xfrm>
            <a:off x="161012" y="4054895"/>
            <a:ext cx="307156" cy="307896"/>
            <a:chOff x="7901029" y="3650602"/>
            <a:chExt cx="545764" cy="547078"/>
          </a:xfrm>
        </p:grpSpPr>
        <p:sp>
          <p:nvSpPr>
            <p:cNvPr id="13" name="Google Shape;13;p2"/>
            <p:cNvSpPr/>
            <p:nvPr/>
          </p:nvSpPr>
          <p:spPr>
            <a:xfrm rot="-317248">
              <a:off x="7923139" y="3672641"/>
              <a:ext cx="501531" cy="503001"/>
            </a:xfrm>
            <a:custGeom>
              <a:avLst/>
              <a:gdLst/>
              <a:ahLst/>
              <a:cxnLst/>
              <a:rect l="l" t="t" r="r" b="b"/>
              <a:pathLst>
                <a:path w="8407" h="8432" extrusionOk="0">
                  <a:moveTo>
                    <a:pt x="4191" y="1"/>
                  </a:moveTo>
                  <a:cubicBezTo>
                    <a:pt x="3774" y="1"/>
                    <a:pt x="3431" y="1447"/>
                    <a:pt x="3358" y="3359"/>
                  </a:cubicBezTo>
                  <a:cubicBezTo>
                    <a:pt x="1446" y="3457"/>
                    <a:pt x="0" y="3800"/>
                    <a:pt x="0" y="4216"/>
                  </a:cubicBezTo>
                  <a:cubicBezTo>
                    <a:pt x="0" y="4633"/>
                    <a:pt x="1446" y="4976"/>
                    <a:pt x="3358" y="5074"/>
                  </a:cubicBezTo>
                  <a:cubicBezTo>
                    <a:pt x="3431" y="6986"/>
                    <a:pt x="3774" y="8432"/>
                    <a:pt x="4191" y="8432"/>
                  </a:cubicBezTo>
                  <a:cubicBezTo>
                    <a:pt x="4632" y="8432"/>
                    <a:pt x="4975" y="6986"/>
                    <a:pt x="5049" y="5074"/>
                  </a:cubicBezTo>
                  <a:cubicBezTo>
                    <a:pt x="6961" y="4976"/>
                    <a:pt x="8407" y="4633"/>
                    <a:pt x="8407" y="4216"/>
                  </a:cubicBezTo>
                  <a:cubicBezTo>
                    <a:pt x="8407" y="3800"/>
                    <a:pt x="6961" y="3457"/>
                    <a:pt x="5049" y="3359"/>
                  </a:cubicBezTo>
                  <a:cubicBezTo>
                    <a:pt x="4975" y="1447"/>
                    <a:pt x="4632" y="1"/>
                    <a:pt x="4191"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317248">
              <a:off x="7923152" y="3672641"/>
              <a:ext cx="501531" cy="503001"/>
            </a:xfrm>
            <a:custGeom>
              <a:avLst/>
              <a:gdLst/>
              <a:ahLst/>
              <a:cxnLst/>
              <a:rect l="l" t="t" r="r" b="b"/>
              <a:pathLst>
                <a:path w="8407" h="8432" extrusionOk="0">
                  <a:moveTo>
                    <a:pt x="4191" y="1"/>
                  </a:moveTo>
                  <a:cubicBezTo>
                    <a:pt x="3774" y="1"/>
                    <a:pt x="3431" y="1447"/>
                    <a:pt x="3358" y="3359"/>
                  </a:cubicBezTo>
                  <a:cubicBezTo>
                    <a:pt x="1446" y="3457"/>
                    <a:pt x="0" y="3800"/>
                    <a:pt x="0" y="4216"/>
                  </a:cubicBezTo>
                  <a:cubicBezTo>
                    <a:pt x="0" y="4633"/>
                    <a:pt x="1446" y="4976"/>
                    <a:pt x="3358" y="5074"/>
                  </a:cubicBezTo>
                  <a:cubicBezTo>
                    <a:pt x="3431" y="6986"/>
                    <a:pt x="3774" y="8432"/>
                    <a:pt x="4191" y="8432"/>
                  </a:cubicBezTo>
                  <a:cubicBezTo>
                    <a:pt x="4632" y="8432"/>
                    <a:pt x="4975" y="6986"/>
                    <a:pt x="5049" y="5074"/>
                  </a:cubicBezTo>
                  <a:cubicBezTo>
                    <a:pt x="6961" y="4976"/>
                    <a:pt x="8407" y="4633"/>
                    <a:pt x="8407" y="4216"/>
                  </a:cubicBezTo>
                  <a:cubicBezTo>
                    <a:pt x="8407" y="3800"/>
                    <a:pt x="6961" y="3457"/>
                    <a:pt x="5049" y="3359"/>
                  </a:cubicBezTo>
                  <a:cubicBezTo>
                    <a:pt x="4975" y="1447"/>
                    <a:pt x="4632" y="1"/>
                    <a:pt x="4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a:off x="648088" y="4544609"/>
            <a:ext cx="435881" cy="435852"/>
            <a:chOff x="7776638" y="4108984"/>
            <a:chExt cx="435881" cy="435852"/>
          </a:xfrm>
        </p:grpSpPr>
        <p:sp>
          <p:nvSpPr>
            <p:cNvPr id="16" name="Google Shape;16;p2"/>
            <p:cNvSpPr/>
            <p:nvPr/>
          </p:nvSpPr>
          <p:spPr>
            <a:xfrm rot="-317248">
              <a:off x="7794246"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317248">
              <a:off x="7794258"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rot="1574234">
            <a:off x="8428579" y="381117"/>
            <a:ext cx="307147" cy="307886"/>
            <a:chOff x="7901029" y="3650602"/>
            <a:chExt cx="545764" cy="547078"/>
          </a:xfrm>
        </p:grpSpPr>
        <p:sp>
          <p:nvSpPr>
            <p:cNvPr id="19" name="Google Shape;19;p2"/>
            <p:cNvSpPr/>
            <p:nvPr/>
          </p:nvSpPr>
          <p:spPr>
            <a:xfrm rot="-317248">
              <a:off x="7923139" y="3672641"/>
              <a:ext cx="501531" cy="503001"/>
            </a:xfrm>
            <a:custGeom>
              <a:avLst/>
              <a:gdLst/>
              <a:ahLst/>
              <a:cxnLst/>
              <a:rect l="l" t="t" r="r" b="b"/>
              <a:pathLst>
                <a:path w="8407" h="8432" extrusionOk="0">
                  <a:moveTo>
                    <a:pt x="4191" y="1"/>
                  </a:moveTo>
                  <a:cubicBezTo>
                    <a:pt x="3774" y="1"/>
                    <a:pt x="3431" y="1447"/>
                    <a:pt x="3358" y="3359"/>
                  </a:cubicBezTo>
                  <a:cubicBezTo>
                    <a:pt x="1446" y="3457"/>
                    <a:pt x="0" y="3800"/>
                    <a:pt x="0" y="4216"/>
                  </a:cubicBezTo>
                  <a:cubicBezTo>
                    <a:pt x="0" y="4633"/>
                    <a:pt x="1446" y="4976"/>
                    <a:pt x="3358" y="5074"/>
                  </a:cubicBezTo>
                  <a:cubicBezTo>
                    <a:pt x="3431" y="6986"/>
                    <a:pt x="3774" y="8432"/>
                    <a:pt x="4191" y="8432"/>
                  </a:cubicBezTo>
                  <a:cubicBezTo>
                    <a:pt x="4632" y="8432"/>
                    <a:pt x="4975" y="6986"/>
                    <a:pt x="5049" y="5074"/>
                  </a:cubicBezTo>
                  <a:cubicBezTo>
                    <a:pt x="6961" y="4976"/>
                    <a:pt x="8407" y="4633"/>
                    <a:pt x="8407" y="4216"/>
                  </a:cubicBezTo>
                  <a:cubicBezTo>
                    <a:pt x="8407" y="3800"/>
                    <a:pt x="6961" y="3457"/>
                    <a:pt x="5049" y="3359"/>
                  </a:cubicBezTo>
                  <a:cubicBezTo>
                    <a:pt x="4975" y="1447"/>
                    <a:pt x="4632" y="1"/>
                    <a:pt x="4191"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317248">
              <a:off x="7923152" y="3672641"/>
              <a:ext cx="501531" cy="503001"/>
            </a:xfrm>
            <a:custGeom>
              <a:avLst/>
              <a:gdLst/>
              <a:ahLst/>
              <a:cxnLst/>
              <a:rect l="l" t="t" r="r" b="b"/>
              <a:pathLst>
                <a:path w="8407" h="8432" extrusionOk="0">
                  <a:moveTo>
                    <a:pt x="4191" y="1"/>
                  </a:moveTo>
                  <a:cubicBezTo>
                    <a:pt x="3774" y="1"/>
                    <a:pt x="3431" y="1447"/>
                    <a:pt x="3358" y="3359"/>
                  </a:cubicBezTo>
                  <a:cubicBezTo>
                    <a:pt x="1446" y="3457"/>
                    <a:pt x="0" y="3800"/>
                    <a:pt x="0" y="4216"/>
                  </a:cubicBezTo>
                  <a:cubicBezTo>
                    <a:pt x="0" y="4633"/>
                    <a:pt x="1446" y="4976"/>
                    <a:pt x="3358" y="5074"/>
                  </a:cubicBezTo>
                  <a:cubicBezTo>
                    <a:pt x="3431" y="6986"/>
                    <a:pt x="3774" y="8432"/>
                    <a:pt x="4191" y="8432"/>
                  </a:cubicBezTo>
                  <a:cubicBezTo>
                    <a:pt x="4632" y="8432"/>
                    <a:pt x="4975" y="6986"/>
                    <a:pt x="5049" y="5074"/>
                  </a:cubicBezTo>
                  <a:cubicBezTo>
                    <a:pt x="6961" y="4976"/>
                    <a:pt x="8407" y="4633"/>
                    <a:pt x="8407" y="4216"/>
                  </a:cubicBezTo>
                  <a:cubicBezTo>
                    <a:pt x="8407" y="3800"/>
                    <a:pt x="6961" y="3457"/>
                    <a:pt x="5049" y="3359"/>
                  </a:cubicBezTo>
                  <a:cubicBezTo>
                    <a:pt x="4975" y="1447"/>
                    <a:pt x="4632" y="1"/>
                    <a:pt x="4191" y="1"/>
                  </a:cubicBezTo>
                  <a:close/>
                </a:path>
              </a:pathLst>
            </a:custGeom>
            <a:solidFill>
              <a:schemeClr val="accent1"/>
            </a:solidFill>
            <a:ln>
              <a:noFill/>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41"/>
        <p:cNvGrpSpPr/>
        <p:nvPr/>
      </p:nvGrpSpPr>
      <p:grpSpPr>
        <a:xfrm>
          <a:off x="0" y="0"/>
          <a:ext cx="0" cy="0"/>
          <a:chOff x="0" y="0"/>
          <a:chExt cx="0" cy="0"/>
        </a:xfrm>
      </p:grpSpPr>
      <p:pic>
        <p:nvPicPr>
          <p:cNvPr id="142" name="Google Shape;142;p13"/>
          <p:cNvPicPr preferRelativeResize="0"/>
          <p:nvPr/>
        </p:nvPicPr>
        <p:blipFill rotWithShape="1">
          <a:blip r:embed="rId2">
            <a:alphaModFix amt="15000"/>
          </a:blip>
          <a:srcRect l="6755" t="10071" r="3048" b="20135"/>
          <a:stretch/>
        </p:blipFill>
        <p:spPr>
          <a:xfrm rot="10800000">
            <a:off x="25" y="-10763"/>
            <a:ext cx="9144003" cy="5165027"/>
          </a:xfrm>
          <a:prstGeom prst="rect">
            <a:avLst/>
          </a:prstGeom>
          <a:noFill/>
          <a:ln>
            <a:noFill/>
          </a:ln>
        </p:spPr>
      </p:pic>
      <p:sp>
        <p:nvSpPr>
          <p:cNvPr id="143" name="Google Shape;143;p13"/>
          <p:cNvSpPr txBox="1">
            <a:spLocks noGrp="1"/>
          </p:cNvSpPr>
          <p:nvPr>
            <p:ph type="title" hasCustomPrompt="1"/>
          </p:nvPr>
        </p:nvSpPr>
        <p:spPr>
          <a:xfrm>
            <a:off x="1491800" y="1896775"/>
            <a:ext cx="783000" cy="402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4" name="Google Shape;144;p13"/>
          <p:cNvSpPr txBox="1">
            <a:spLocks noGrp="1"/>
          </p:cNvSpPr>
          <p:nvPr>
            <p:ph type="subTitle" idx="1"/>
          </p:nvPr>
        </p:nvSpPr>
        <p:spPr>
          <a:xfrm>
            <a:off x="795775" y="3222430"/>
            <a:ext cx="2184600" cy="593400"/>
          </a:xfrm>
          <a:prstGeom prst="rect">
            <a:avLst/>
          </a:prstGeom>
          <a:solidFill>
            <a:schemeClr val="lt1"/>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5" name="Google Shape;145;p13"/>
          <p:cNvSpPr txBox="1">
            <a:spLocks noGrp="1"/>
          </p:cNvSpPr>
          <p:nvPr>
            <p:ph type="title" idx="2" hasCustomPrompt="1"/>
          </p:nvPr>
        </p:nvSpPr>
        <p:spPr>
          <a:xfrm>
            <a:off x="4180500" y="1896775"/>
            <a:ext cx="783000" cy="402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6" name="Google Shape;146;p13"/>
          <p:cNvSpPr txBox="1">
            <a:spLocks noGrp="1"/>
          </p:cNvSpPr>
          <p:nvPr>
            <p:ph type="subTitle" idx="3"/>
          </p:nvPr>
        </p:nvSpPr>
        <p:spPr>
          <a:xfrm>
            <a:off x="3477446" y="3222430"/>
            <a:ext cx="2189100" cy="593400"/>
          </a:xfrm>
          <a:prstGeom prst="rect">
            <a:avLst/>
          </a:prstGeom>
          <a:solidFill>
            <a:schemeClr val="lt1"/>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7" name="Google Shape;147;p13"/>
          <p:cNvSpPr txBox="1">
            <a:spLocks noGrp="1"/>
          </p:cNvSpPr>
          <p:nvPr>
            <p:ph type="title" idx="4" hasCustomPrompt="1"/>
          </p:nvPr>
        </p:nvSpPr>
        <p:spPr>
          <a:xfrm>
            <a:off x="6869200" y="1896775"/>
            <a:ext cx="783000" cy="402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8" name="Google Shape;148;p13"/>
          <p:cNvSpPr txBox="1">
            <a:spLocks noGrp="1"/>
          </p:cNvSpPr>
          <p:nvPr>
            <p:ph type="subTitle" idx="5"/>
          </p:nvPr>
        </p:nvSpPr>
        <p:spPr>
          <a:xfrm>
            <a:off x="6163699" y="3222425"/>
            <a:ext cx="2184600" cy="593400"/>
          </a:xfrm>
          <a:prstGeom prst="rect">
            <a:avLst/>
          </a:prstGeom>
          <a:solidFill>
            <a:schemeClr val="lt1"/>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9" name="Google Shape;149;p13"/>
          <p:cNvSpPr txBox="1">
            <a:spLocks noGrp="1"/>
          </p:cNvSpPr>
          <p:nvPr>
            <p:ph type="title" idx="6"/>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0" name="Google Shape;150;p13"/>
          <p:cNvSpPr txBox="1">
            <a:spLocks noGrp="1"/>
          </p:cNvSpPr>
          <p:nvPr>
            <p:ph type="subTitle" idx="7"/>
          </p:nvPr>
        </p:nvSpPr>
        <p:spPr>
          <a:xfrm>
            <a:off x="791200" y="2569625"/>
            <a:ext cx="21846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b="1">
                <a:solidFill>
                  <a:schemeClr val="accent5"/>
                </a:solidFill>
                <a:latin typeface="Architects Daughter"/>
                <a:ea typeface="Architects Daughter"/>
                <a:cs typeface="Architects Daughter"/>
                <a:sym typeface="Architects Daughter"/>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51" name="Google Shape;151;p13"/>
          <p:cNvSpPr txBox="1">
            <a:spLocks noGrp="1"/>
          </p:cNvSpPr>
          <p:nvPr>
            <p:ph type="subTitle" idx="8"/>
          </p:nvPr>
        </p:nvSpPr>
        <p:spPr>
          <a:xfrm>
            <a:off x="3477447" y="2569625"/>
            <a:ext cx="21891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b="1">
                <a:solidFill>
                  <a:schemeClr val="accent5"/>
                </a:solidFill>
                <a:latin typeface="Architects Daughter"/>
                <a:ea typeface="Architects Daughter"/>
                <a:cs typeface="Architects Daughter"/>
                <a:sym typeface="Architects Daughter"/>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52" name="Google Shape;152;p13"/>
          <p:cNvSpPr txBox="1">
            <a:spLocks noGrp="1"/>
          </p:cNvSpPr>
          <p:nvPr>
            <p:ph type="subTitle" idx="9"/>
          </p:nvPr>
        </p:nvSpPr>
        <p:spPr>
          <a:xfrm>
            <a:off x="6168276" y="2569625"/>
            <a:ext cx="21846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b="1">
                <a:solidFill>
                  <a:schemeClr val="accent5"/>
                </a:solidFill>
                <a:latin typeface="Architects Daughter"/>
                <a:ea typeface="Architects Daughter"/>
                <a:cs typeface="Architects Daughter"/>
                <a:sym typeface="Architects Daughter"/>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153" name="Google Shape;153;p13"/>
          <p:cNvGrpSpPr/>
          <p:nvPr/>
        </p:nvGrpSpPr>
        <p:grpSpPr>
          <a:xfrm>
            <a:off x="8077463" y="4521984"/>
            <a:ext cx="435881" cy="435852"/>
            <a:chOff x="7776638" y="4108984"/>
            <a:chExt cx="435881" cy="435852"/>
          </a:xfrm>
        </p:grpSpPr>
        <p:sp>
          <p:nvSpPr>
            <p:cNvPr id="154" name="Google Shape;154;p13"/>
            <p:cNvSpPr/>
            <p:nvPr/>
          </p:nvSpPr>
          <p:spPr>
            <a:xfrm rot="-317248">
              <a:off x="7794246"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3"/>
            <p:cNvSpPr/>
            <p:nvPr/>
          </p:nvSpPr>
          <p:spPr>
            <a:xfrm rot="-317248">
              <a:off x="7794258"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156;p13"/>
          <p:cNvGrpSpPr/>
          <p:nvPr/>
        </p:nvGrpSpPr>
        <p:grpSpPr>
          <a:xfrm>
            <a:off x="393814" y="534995"/>
            <a:ext cx="306729" cy="306709"/>
            <a:chOff x="7776638" y="4108984"/>
            <a:chExt cx="435881" cy="435852"/>
          </a:xfrm>
        </p:grpSpPr>
        <p:sp>
          <p:nvSpPr>
            <p:cNvPr id="157" name="Google Shape;157;p13"/>
            <p:cNvSpPr/>
            <p:nvPr/>
          </p:nvSpPr>
          <p:spPr>
            <a:xfrm rot="-317248">
              <a:off x="7794246"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3"/>
            <p:cNvSpPr/>
            <p:nvPr/>
          </p:nvSpPr>
          <p:spPr>
            <a:xfrm rot="-317248">
              <a:off x="7794258"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13"/>
          <p:cNvGrpSpPr/>
          <p:nvPr/>
        </p:nvGrpSpPr>
        <p:grpSpPr>
          <a:xfrm>
            <a:off x="8306141" y="3974902"/>
            <a:ext cx="545764" cy="547078"/>
            <a:chOff x="7901029" y="3650602"/>
            <a:chExt cx="545764" cy="547078"/>
          </a:xfrm>
        </p:grpSpPr>
        <p:sp>
          <p:nvSpPr>
            <p:cNvPr id="160" name="Google Shape;160;p13"/>
            <p:cNvSpPr/>
            <p:nvPr/>
          </p:nvSpPr>
          <p:spPr>
            <a:xfrm rot="-317248">
              <a:off x="7923139" y="3672641"/>
              <a:ext cx="501531" cy="503001"/>
            </a:xfrm>
            <a:custGeom>
              <a:avLst/>
              <a:gdLst/>
              <a:ahLst/>
              <a:cxnLst/>
              <a:rect l="l" t="t" r="r" b="b"/>
              <a:pathLst>
                <a:path w="8407" h="8432" extrusionOk="0">
                  <a:moveTo>
                    <a:pt x="4191" y="1"/>
                  </a:moveTo>
                  <a:cubicBezTo>
                    <a:pt x="3774" y="1"/>
                    <a:pt x="3431" y="1447"/>
                    <a:pt x="3358" y="3359"/>
                  </a:cubicBezTo>
                  <a:cubicBezTo>
                    <a:pt x="1446" y="3457"/>
                    <a:pt x="0" y="3800"/>
                    <a:pt x="0" y="4216"/>
                  </a:cubicBezTo>
                  <a:cubicBezTo>
                    <a:pt x="0" y="4633"/>
                    <a:pt x="1446" y="4976"/>
                    <a:pt x="3358" y="5074"/>
                  </a:cubicBezTo>
                  <a:cubicBezTo>
                    <a:pt x="3431" y="6986"/>
                    <a:pt x="3774" y="8432"/>
                    <a:pt x="4191" y="8432"/>
                  </a:cubicBezTo>
                  <a:cubicBezTo>
                    <a:pt x="4632" y="8432"/>
                    <a:pt x="4975" y="6986"/>
                    <a:pt x="5049" y="5074"/>
                  </a:cubicBezTo>
                  <a:cubicBezTo>
                    <a:pt x="6961" y="4976"/>
                    <a:pt x="8407" y="4633"/>
                    <a:pt x="8407" y="4216"/>
                  </a:cubicBezTo>
                  <a:cubicBezTo>
                    <a:pt x="8407" y="3800"/>
                    <a:pt x="6961" y="3457"/>
                    <a:pt x="5049" y="3359"/>
                  </a:cubicBezTo>
                  <a:cubicBezTo>
                    <a:pt x="4975" y="1447"/>
                    <a:pt x="4632" y="1"/>
                    <a:pt x="4191"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3"/>
            <p:cNvSpPr/>
            <p:nvPr/>
          </p:nvSpPr>
          <p:spPr>
            <a:xfrm rot="-317248">
              <a:off x="7923152" y="3672641"/>
              <a:ext cx="501531" cy="503001"/>
            </a:xfrm>
            <a:custGeom>
              <a:avLst/>
              <a:gdLst/>
              <a:ahLst/>
              <a:cxnLst/>
              <a:rect l="l" t="t" r="r" b="b"/>
              <a:pathLst>
                <a:path w="8407" h="8432" extrusionOk="0">
                  <a:moveTo>
                    <a:pt x="4191" y="1"/>
                  </a:moveTo>
                  <a:cubicBezTo>
                    <a:pt x="3774" y="1"/>
                    <a:pt x="3431" y="1447"/>
                    <a:pt x="3358" y="3359"/>
                  </a:cubicBezTo>
                  <a:cubicBezTo>
                    <a:pt x="1446" y="3457"/>
                    <a:pt x="0" y="3800"/>
                    <a:pt x="0" y="4216"/>
                  </a:cubicBezTo>
                  <a:cubicBezTo>
                    <a:pt x="0" y="4633"/>
                    <a:pt x="1446" y="4976"/>
                    <a:pt x="3358" y="5074"/>
                  </a:cubicBezTo>
                  <a:cubicBezTo>
                    <a:pt x="3431" y="6986"/>
                    <a:pt x="3774" y="8432"/>
                    <a:pt x="4191" y="8432"/>
                  </a:cubicBezTo>
                  <a:cubicBezTo>
                    <a:pt x="4632" y="8432"/>
                    <a:pt x="4975" y="6986"/>
                    <a:pt x="5049" y="5074"/>
                  </a:cubicBezTo>
                  <a:cubicBezTo>
                    <a:pt x="6961" y="4976"/>
                    <a:pt x="8407" y="4633"/>
                    <a:pt x="8407" y="4216"/>
                  </a:cubicBezTo>
                  <a:cubicBezTo>
                    <a:pt x="8407" y="3800"/>
                    <a:pt x="6961" y="3457"/>
                    <a:pt x="5049" y="3359"/>
                  </a:cubicBezTo>
                  <a:cubicBezTo>
                    <a:pt x="4975" y="1447"/>
                    <a:pt x="4632" y="1"/>
                    <a:pt x="4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62"/>
        <p:cNvGrpSpPr/>
        <p:nvPr/>
      </p:nvGrpSpPr>
      <p:grpSpPr>
        <a:xfrm>
          <a:off x="0" y="0"/>
          <a:ext cx="0" cy="0"/>
          <a:chOff x="0" y="0"/>
          <a:chExt cx="0" cy="0"/>
        </a:xfrm>
      </p:grpSpPr>
      <p:sp>
        <p:nvSpPr>
          <p:cNvPr id="163" name="Google Shape;163;p14"/>
          <p:cNvSpPr txBox="1">
            <a:spLocks noGrp="1"/>
          </p:cNvSpPr>
          <p:nvPr>
            <p:ph type="title"/>
          </p:nvPr>
        </p:nvSpPr>
        <p:spPr>
          <a:xfrm>
            <a:off x="2171700" y="3228963"/>
            <a:ext cx="4800600" cy="53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64" name="Google Shape;164;p14"/>
          <p:cNvSpPr txBox="1">
            <a:spLocks noGrp="1"/>
          </p:cNvSpPr>
          <p:nvPr>
            <p:ph type="subTitle" idx="1"/>
          </p:nvPr>
        </p:nvSpPr>
        <p:spPr>
          <a:xfrm>
            <a:off x="2171825" y="1382638"/>
            <a:ext cx="4800600" cy="1793400"/>
          </a:xfrm>
          <a:prstGeom prst="rect">
            <a:avLst/>
          </a:prstGeom>
          <a:solidFill>
            <a:schemeClr val="lt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pic>
        <p:nvPicPr>
          <p:cNvPr id="165" name="Google Shape;165;p14"/>
          <p:cNvPicPr preferRelativeResize="0"/>
          <p:nvPr/>
        </p:nvPicPr>
        <p:blipFill rotWithShape="1">
          <a:blip r:embed="rId2">
            <a:alphaModFix amt="15000"/>
          </a:blip>
          <a:srcRect l="6755" t="10071" r="3048" b="20135"/>
          <a:stretch/>
        </p:blipFill>
        <p:spPr>
          <a:xfrm rot="10800000">
            <a:off x="25" y="-10763"/>
            <a:ext cx="9144003" cy="5165027"/>
          </a:xfrm>
          <a:prstGeom prst="rect">
            <a:avLst/>
          </a:prstGeom>
          <a:noFill/>
          <a:ln>
            <a:noFill/>
          </a:ln>
        </p:spPr>
      </p:pic>
      <p:grpSp>
        <p:nvGrpSpPr>
          <p:cNvPr id="166" name="Google Shape;166;p14"/>
          <p:cNvGrpSpPr/>
          <p:nvPr/>
        </p:nvGrpSpPr>
        <p:grpSpPr>
          <a:xfrm flipH="1">
            <a:off x="8062601" y="163027"/>
            <a:ext cx="545764" cy="547078"/>
            <a:chOff x="7901029" y="3650602"/>
            <a:chExt cx="545764" cy="547078"/>
          </a:xfrm>
        </p:grpSpPr>
        <p:sp>
          <p:nvSpPr>
            <p:cNvPr id="167" name="Google Shape;167;p14"/>
            <p:cNvSpPr/>
            <p:nvPr/>
          </p:nvSpPr>
          <p:spPr>
            <a:xfrm rot="-317248">
              <a:off x="7923139" y="3672641"/>
              <a:ext cx="501531" cy="503001"/>
            </a:xfrm>
            <a:custGeom>
              <a:avLst/>
              <a:gdLst/>
              <a:ahLst/>
              <a:cxnLst/>
              <a:rect l="l" t="t" r="r" b="b"/>
              <a:pathLst>
                <a:path w="8407" h="8432" extrusionOk="0">
                  <a:moveTo>
                    <a:pt x="4191" y="1"/>
                  </a:moveTo>
                  <a:cubicBezTo>
                    <a:pt x="3774" y="1"/>
                    <a:pt x="3431" y="1447"/>
                    <a:pt x="3358" y="3359"/>
                  </a:cubicBezTo>
                  <a:cubicBezTo>
                    <a:pt x="1446" y="3457"/>
                    <a:pt x="0" y="3800"/>
                    <a:pt x="0" y="4216"/>
                  </a:cubicBezTo>
                  <a:cubicBezTo>
                    <a:pt x="0" y="4633"/>
                    <a:pt x="1446" y="4976"/>
                    <a:pt x="3358" y="5074"/>
                  </a:cubicBezTo>
                  <a:cubicBezTo>
                    <a:pt x="3431" y="6986"/>
                    <a:pt x="3774" y="8432"/>
                    <a:pt x="4191" y="8432"/>
                  </a:cubicBezTo>
                  <a:cubicBezTo>
                    <a:pt x="4632" y="8432"/>
                    <a:pt x="4975" y="6986"/>
                    <a:pt x="5049" y="5074"/>
                  </a:cubicBezTo>
                  <a:cubicBezTo>
                    <a:pt x="6961" y="4976"/>
                    <a:pt x="8407" y="4633"/>
                    <a:pt x="8407" y="4216"/>
                  </a:cubicBezTo>
                  <a:cubicBezTo>
                    <a:pt x="8407" y="3800"/>
                    <a:pt x="6961" y="3457"/>
                    <a:pt x="5049" y="3359"/>
                  </a:cubicBezTo>
                  <a:cubicBezTo>
                    <a:pt x="4975" y="1447"/>
                    <a:pt x="4632" y="1"/>
                    <a:pt x="4191"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4"/>
            <p:cNvSpPr/>
            <p:nvPr/>
          </p:nvSpPr>
          <p:spPr>
            <a:xfrm rot="-317248">
              <a:off x="7923152" y="3672641"/>
              <a:ext cx="501531" cy="503001"/>
            </a:xfrm>
            <a:custGeom>
              <a:avLst/>
              <a:gdLst/>
              <a:ahLst/>
              <a:cxnLst/>
              <a:rect l="l" t="t" r="r" b="b"/>
              <a:pathLst>
                <a:path w="8407" h="8432" extrusionOk="0">
                  <a:moveTo>
                    <a:pt x="4191" y="1"/>
                  </a:moveTo>
                  <a:cubicBezTo>
                    <a:pt x="3774" y="1"/>
                    <a:pt x="3431" y="1447"/>
                    <a:pt x="3358" y="3359"/>
                  </a:cubicBezTo>
                  <a:cubicBezTo>
                    <a:pt x="1446" y="3457"/>
                    <a:pt x="0" y="3800"/>
                    <a:pt x="0" y="4216"/>
                  </a:cubicBezTo>
                  <a:cubicBezTo>
                    <a:pt x="0" y="4633"/>
                    <a:pt x="1446" y="4976"/>
                    <a:pt x="3358" y="5074"/>
                  </a:cubicBezTo>
                  <a:cubicBezTo>
                    <a:pt x="3431" y="6986"/>
                    <a:pt x="3774" y="8432"/>
                    <a:pt x="4191" y="8432"/>
                  </a:cubicBezTo>
                  <a:cubicBezTo>
                    <a:pt x="4632" y="8432"/>
                    <a:pt x="4975" y="6986"/>
                    <a:pt x="5049" y="5074"/>
                  </a:cubicBezTo>
                  <a:cubicBezTo>
                    <a:pt x="6961" y="4976"/>
                    <a:pt x="8407" y="4633"/>
                    <a:pt x="8407" y="4216"/>
                  </a:cubicBezTo>
                  <a:cubicBezTo>
                    <a:pt x="8407" y="3800"/>
                    <a:pt x="6961" y="3457"/>
                    <a:pt x="5049" y="3359"/>
                  </a:cubicBezTo>
                  <a:cubicBezTo>
                    <a:pt x="4975" y="1447"/>
                    <a:pt x="4632" y="1"/>
                    <a:pt x="4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14"/>
          <p:cNvGrpSpPr/>
          <p:nvPr/>
        </p:nvGrpSpPr>
        <p:grpSpPr>
          <a:xfrm flipH="1">
            <a:off x="321213" y="4192447"/>
            <a:ext cx="435881" cy="435852"/>
            <a:chOff x="7776638" y="4108984"/>
            <a:chExt cx="435881" cy="435852"/>
          </a:xfrm>
        </p:grpSpPr>
        <p:sp>
          <p:nvSpPr>
            <p:cNvPr id="170" name="Google Shape;170;p14"/>
            <p:cNvSpPr/>
            <p:nvPr/>
          </p:nvSpPr>
          <p:spPr>
            <a:xfrm rot="-317248">
              <a:off x="7794246"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4"/>
            <p:cNvSpPr/>
            <p:nvPr/>
          </p:nvSpPr>
          <p:spPr>
            <a:xfrm rot="-317248">
              <a:off x="7794258"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14"/>
          <p:cNvGrpSpPr/>
          <p:nvPr/>
        </p:nvGrpSpPr>
        <p:grpSpPr>
          <a:xfrm flipH="1">
            <a:off x="8501163" y="710097"/>
            <a:ext cx="435881" cy="435852"/>
            <a:chOff x="7776638" y="4108984"/>
            <a:chExt cx="435881" cy="435852"/>
          </a:xfrm>
        </p:grpSpPr>
        <p:sp>
          <p:nvSpPr>
            <p:cNvPr id="173" name="Google Shape;173;p14"/>
            <p:cNvSpPr/>
            <p:nvPr/>
          </p:nvSpPr>
          <p:spPr>
            <a:xfrm rot="-317248">
              <a:off x="7794246"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lt1"/>
            </a:solidFill>
            <a:ln w="76200" cap="flat" cmpd="sng">
              <a:solidFill>
                <a:schemeClr val="lt1"/>
              </a:solidFill>
              <a:prstDash val="solid"/>
              <a:round/>
              <a:headEnd type="none" w="sm" len="sm"/>
              <a:tailEnd type="none" w="sm" len="sm"/>
            </a:ln>
            <a:effectLst>
              <a:outerShdw blurRad="85725"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4"/>
            <p:cNvSpPr/>
            <p:nvPr/>
          </p:nvSpPr>
          <p:spPr>
            <a:xfrm rot="-317248">
              <a:off x="7794258"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CUSTOM_1">
    <p:spTree>
      <p:nvGrpSpPr>
        <p:cNvPr id="1" name="Shape 175"/>
        <p:cNvGrpSpPr/>
        <p:nvPr/>
      </p:nvGrpSpPr>
      <p:grpSpPr>
        <a:xfrm>
          <a:off x="0" y="0"/>
          <a:ext cx="0" cy="0"/>
          <a:chOff x="0" y="0"/>
          <a:chExt cx="0" cy="0"/>
        </a:xfrm>
      </p:grpSpPr>
      <p:pic>
        <p:nvPicPr>
          <p:cNvPr id="176" name="Google Shape;176;p15"/>
          <p:cNvPicPr preferRelativeResize="0"/>
          <p:nvPr/>
        </p:nvPicPr>
        <p:blipFill rotWithShape="1">
          <a:blip r:embed="rId2">
            <a:alphaModFix amt="15000"/>
          </a:blip>
          <a:srcRect l="6755" t="10071" r="3048" b="20135"/>
          <a:stretch/>
        </p:blipFill>
        <p:spPr>
          <a:xfrm rot="10800000">
            <a:off x="25" y="-10763"/>
            <a:ext cx="9144003" cy="5165027"/>
          </a:xfrm>
          <a:prstGeom prst="rect">
            <a:avLst/>
          </a:prstGeom>
          <a:noFill/>
          <a:ln>
            <a:noFill/>
          </a:ln>
        </p:spPr>
      </p:pic>
      <p:sp>
        <p:nvSpPr>
          <p:cNvPr id="177" name="Google Shape;177;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78" name="Google Shape;178;p15"/>
          <p:cNvGrpSpPr/>
          <p:nvPr/>
        </p:nvGrpSpPr>
        <p:grpSpPr>
          <a:xfrm>
            <a:off x="216954" y="523877"/>
            <a:ext cx="545764" cy="547078"/>
            <a:chOff x="7901029" y="3650602"/>
            <a:chExt cx="545764" cy="547078"/>
          </a:xfrm>
        </p:grpSpPr>
        <p:sp>
          <p:nvSpPr>
            <p:cNvPr id="179" name="Google Shape;179;p15"/>
            <p:cNvSpPr/>
            <p:nvPr/>
          </p:nvSpPr>
          <p:spPr>
            <a:xfrm rot="-317248">
              <a:off x="7923139" y="3672641"/>
              <a:ext cx="501531" cy="503001"/>
            </a:xfrm>
            <a:custGeom>
              <a:avLst/>
              <a:gdLst/>
              <a:ahLst/>
              <a:cxnLst/>
              <a:rect l="l" t="t" r="r" b="b"/>
              <a:pathLst>
                <a:path w="8407" h="8432" extrusionOk="0">
                  <a:moveTo>
                    <a:pt x="4191" y="1"/>
                  </a:moveTo>
                  <a:cubicBezTo>
                    <a:pt x="3774" y="1"/>
                    <a:pt x="3431" y="1447"/>
                    <a:pt x="3358" y="3359"/>
                  </a:cubicBezTo>
                  <a:cubicBezTo>
                    <a:pt x="1446" y="3457"/>
                    <a:pt x="0" y="3800"/>
                    <a:pt x="0" y="4216"/>
                  </a:cubicBezTo>
                  <a:cubicBezTo>
                    <a:pt x="0" y="4633"/>
                    <a:pt x="1446" y="4976"/>
                    <a:pt x="3358" y="5074"/>
                  </a:cubicBezTo>
                  <a:cubicBezTo>
                    <a:pt x="3431" y="6986"/>
                    <a:pt x="3774" y="8432"/>
                    <a:pt x="4191" y="8432"/>
                  </a:cubicBezTo>
                  <a:cubicBezTo>
                    <a:pt x="4632" y="8432"/>
                    <a:pt x="4975" y="6986"/>
                    <a:pt x="5049" y="5074"/>
                  </a:cubicBezTo>
                  <a:cubicBezTo>
                    <a:pt x="6961" y="4976"/>
                    <a:pt x="8407" y="4633"/>
                    <a:pt x="8407" y="4216"/>
                  </a:cubicBezTo>
                  <a:cubicBezTo>
                    <a:pt x="8407" y="3800"/>
                    <a:pt x="6961" y="3457"/>
                    <a:pt x="5049" y="3359"/>
                  </a:cubicBezTo>
                  <a:cubicBezTo>
                    <a:pt x="4975" y="1447"/>
                    <a:pt x="4632" y="1"/>
                    <a:pt x="4191"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5"/>
            <p:cNvSpPr/>
            <p:nvPr/>
          </p:nvSpPr>
          <p:spPr>
            <a:xfrm rot="-317248">
              <a:off x="7923152" y="3672641"/>
              <a:ext cx="501531" cy="503001"/>
            </a:xfrm>
            <a:custGeom>
              <a:avLst/>
              <a:gdLst/>
              <a:ahLst/>
              <a:cxnLst/>
              <a:rect l="l" t="t" r="r" b="b"/>
              <a:pathLst>
                <a:path w="8407" h="8432" extrusionOk="0">
                  <a:moveTo>
                    <a:pt x="4191" y="1"/>
                  </a:moveTo>
                  <a:cubicBezTo>
                    <a:pt x="3774" y="1"/>
                    <a:pt x="3431" y="1447"/>
                    <a:pt x="3358" y="3359"/>
                  </a:cubicBezTo>
                  <a:cubicBezTo>
                    <a:pt x="1446" y="3457"/>
                    <a:pt x="0" y="3800"/>
                    <a:pt x="0" y="4216"/>
                  </a:cubicBezTo>
                  <a:cubicBezTo>
                    <a:pt x="0" y="4633"/>
                    <a:pt x="1446" y="4976"/>
                    <a:pt x="3358" y="5074"/>
                  </a:cubicBezTo>
                  <a:cubicBezTo>
                    <a:pt x="3431" y="6986"/>
                    <a:pt x="3774" y="8432"/>
                    <a:pt x="4191" y="8432"/>
                  </a:cubicBezTo>
                  <a:cubicBezTo>
                    <a:pt x="4632" y="8432"/>
                    <a:pt x="4975" y="6986"/>
                    <a:pt x="5049" y="5074"/>
                  </a:cubicBezTo>
                  <a:cubicBezTo>
                    <a:pt x="6961" y="4976"/>
                    <a:pt x="8407" y="4633"/>
                    <a:pt x="8407" y="4216"/>
                  </a:cubicBezTo>
                  <a:cubicBezTo>
                    <a:pt x="8407" y="3800"/>
                    <a:pt x="6961" y="3457"/>
                    <a:pt x="5049" y="3359"/>
                  </a:cubicBezTo>
                  <a:cubicBezTo>
                    <a:pt x="4975" y="1447"/>
                    <a:pt x="4632" y="1"/>
                    <a:pt x="4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 name="Google Shape;181;p15"/>
          <p:cNvGrpSpPr/>
          <p:nvPr/>
        </p:nvGrpSpPr>
        <p:grpSpPr>
          <a:xfrm>
            <a:off x="701075" y="88034"/>
            <a:ext cx="435881" cy="435852"/>
            <a:chOff x="7776638" y="4108984"/>
            <a:chExt cx="435881" cy="435852"/>
          </a:xfrm>
        </p:grpSpPr>
        <p:sp>
          <p:nvSpPr>
            <p:cNvPr id="182" name="Google Shape;182;p15"/>
            <p:cNvSpPr/>
            <p:nvPr/>
          </p:nvSpPr>
          <p:spPr>
            <a:xfrm rot="-317248">
              <a:off x="7794246"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5"/>
            <p:cNvSpPr/>
            <p:nvPr/>
          </p:nvSpPr>
          <p:spPr>
            <a:xfrm rot="-317248">
              <a:off x="7794258"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15"/>
          <p:cNvGrpSpPr/>
          <p:nvPr/>
        </p:nvGrpSpPr>
        <p:grpSpPr>
          <a:xfrm>
            <a:off x="8260063" y="4422372"/>
            <a:ext cx="435881" cy="435852"/>
            <a:chOff x="7776638" y="4108984"/>
            <a:chExt cx="435881" cy="435852"/>
          </a:xfrm>
        </p:grpSpPr>
        <p:sp>
          <p:nvSpPr>
            <p:cNvPr id="185" name="Google Shape;185;p15"/>
            <p:cNvSpPr/>
            <p:nvPr/>
          </p:nvSpPr>
          <p:spPr>
            <a:xfrm rot="-317248">
              <a:off x="7794246"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5"/>
            <p:cNvSpPr/>
            <p:nvPr/>
          </p:nvSpPr>
          <p:spPr>
            <a:xfrm rot="-317248">
              <a:off x="7794258"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CUSTOM_1_1">
    <p:spTree>
      <p:nvGrpSpPr>
        <p:cNvPr id="1" name="Shape 187"/>
        <p:cNvGrpSpPr/>
        <p:nvPr/>
      </p:nvGrpSpPr>
      <p:grpSpPr>
        <a:xfrm>
          <a:off x="0" y="0"/>
          <a:ext cx="0" cy="0"/>
          <a:chOff x="0" y="0"/>
          <a:chExt cx="0" cy="0"/>
        </a:xfrm>
      </p:grpSpPr>
      <p:pic>
        <p:nvPicPr>
          <p:cNvPr id="188" name="Google Shape;188;p16"/>
          <p:cNvPicPr preferRelativeResize="0"/>
          <p:nvPr/>
        </p:nvPicPr>
        <p:blipFill rotWithShape="1">
          <a:blip r:embed="rId2">
            <a:alphaModFix amt="15000"/>
          </a:blip>
          <a:srcRect l="6755" t="10071" r="3048" b="20135"/>
          <a:stretch/>
        </p:blipFill>
        <p:spPr>
          <a:xfrm>
            <a:off x="25" y="-10763"/>
            <a:ext cx="9144003" cy="5165027"/>
          </a:xfrm>
          <a:prstGeom prst="rect">
            <a:avLst/>
          </a:prstGeom>
          <a:noFill/>
          <a:ln>
            <a:noFill/>
          </a:ln>
        </p:spPr>
      </p:pic>
      <p:sp>
        <p:nvSpPr>
          <p:cNvPr id="189" name="Google Shape;189;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90" name="Google Shape;190;p16"/>
          <p:cNvGrpSpPr/>
          <p:nvPr/>
        </p:nvGrpSpPr>
        <p:grpSpPr>
          <a:xfrm>
            <a:off x="8077463" y="4521984"/>
            <a:ext cx="435881" cy="435852"/>
            <a:chOff x="7776638" y="4108984"/>
            <a:chExt cx="435881" cy="435852"/>
          </a:xfrm>
        </p:grpSpPr>
        <p:sp>
          <p:nvSpPr>
            <p:cNvPr id="191" name="Google Shape;191;p16"/>
            <p:cNvSpPr/>
            <p:nvPr/>
          </p:nvSpPr>
          <p:spPr>
            <a:xfrm rot="-317248">
              <a:off x="7794246"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6"/>
            <p:cNvSpPr/>
            <p:nvPr/>
          </p:nvSpPr>
          <p:spPr>
            <a:xfrm rot="-317248">
              <a:off x="7794258"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16"/>
          <p:cNvGrpSpPr/>
          <p:nvPr/>
        </p:nvGrpSpPr>
        <p:grpSpPr>
          <a:xfrm>
            <a:off x="720000" y="99159"/>
            <a:ext cx="435881" cy="435852"/>
            <a:chOff x="7776638" y="4108984"/>
            <a:chExt cx="435881" cy="435852"/>
          </a:xfrm>
        </p:grpSpPr>
        <p:sp>
          <p:nvSpPr>
            <p:cNvPr id="194" name="Google Shape;194;p16"/>
            <p:cNvSpPr/>
            <p:nvPr/>
          </p:nvSpPr>
          <p:spPr>
            <a:xfrm rot="-317248">
              <a:off x="7794246"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6"/>
            <p:cNvSpPr/>
            <p:nvPr/>
          </p:nvSpPr>
          <p:spPr>
            <a:xfrm rot="-317248">
              <a:off x="7794258"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accent1"/>
            </a:solidFill>
            <a:ln>
              <a:noFill/>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96;p16"/>
          <p:cNvGrpSpPr/>
          <p:nvPr/>
        </p:nvGrpSpPr>
        <p:grpSpPr>
          <a:xfrm>
            <a:off x="393814" y="534995"/>
            <a:ext cx="306729" cy="306709"/>
            <a:chOff x="7776638" y="4108984"/>
            <a:chExt cx="435881" cy="435852"/>
          </a:xfrm>
        </p:grpSpPr>
        <p:sp>
          <p:nvSpPr>
            <p:cNvPr id="197" name="Google Shape;197;p16"/>
            <p:cNvSpPr/>
            <p:nvPr/>
          </p:nvSpPr>
          <p:spPr>
            <a:xfrm rot="-317248">
              <a:off x="7794246"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6"/>
            <p:cNvSpPr/>
            <p:nvPr/>
          </p:nvSpPr>
          <p:spPr>
            <a:xfrm rot="-317248">
              <a:off x="7794258"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 name="Google Shape;199;p16"/>
          <p:cNvGrpSpPr/>
          <p:nvPr/>
        </p:nvGrpSpPr>
        <p:grpSpPr>
          <a:xfrm>
            <a:off x="8306141" y="3974902"/>
            <a:ext cx="545764" cy="547078"/>
            <a:chOff x="7901029" y="3650602"/>
            <a:chExt cx="545764" cy="547078"/>
          </a:xfrm>
        </p:grpSpPr>
        <p:sp>
          <p:nvSpPr>
            <p:cNvPr id="200" name="Google Shape;200;p16"/>
            <p:cNvSpPr/>
            <p:nvPr/>
          </p:nvSpPr>
          <p:spPr>
            <a:xfrm rot="-317248">
              <a:off x="7923139" y="3672641"/>
              <a:ext cx="501531" cy="503001"/>
            </a:xfrm>
            <a:custGeom>
              <a:avLst/>
              <a:gdLst/>
              <a:ahLst/>
              <a:cxnLst/>
              <a:rect l="l" t="t" r="r" b="b"/>
              <a:pathLst>
                <a:path w="8407" h="8432" extrusionOk="0">
                  <a:moveTo>
                    <a:pt x="4191" y="1"/>
                  </a:moveTo>
                  <a:cubicBezTo>
                    <a:pt x="3774" y="1"/>
                    <a:pt x="3431" y="1447"/>
                    <a:pt x="3358" y="3359"/>
                  </a:cubicBezTo>
                  <a:cubicBezTo>
                    <a:pt x="1446" y="3457"/>
                    <a:pt x="0" y="3800"/>
                    <a:pt x="0" y="4216"/>
                  </a:cubicBezTo>
                  <a:cubicBezTo>
                    <a:pt x="0" y="4633"/>
                    <a:pt x="1446" y="4976"/>
                    <a:pt x="3358" y="5074"/>
                  </a:cubicBezTo>
                  <a:cubicBezTo>
                    <a:pt x="3431" y="6986"/>
                    <a:pt x="3774" y="8432"/>
                    <a:pt x="4191" y="8432"/>
                  </a:cubicBezTo>
                  <a:cubicBezTo>
                    <a:pt x="4632" y="8432"/>
                    <a:pt x="4975" y="6986"/>
                    <a:pt x="5049" y="5074"/>
                  </a:cubicBezTo>
                  <a:cubicBezTo>
                    <a:pt x="6961" y="4976"/>
                    <a:pt x="8407" y="4633"/>
                    <a:pt x="8407" y="4216"/>
                  </a:cubicBezTo>
                  <a:cubicBezTo>
                    <a:pt x="8407" y="3800"/>
                    <a:pt x="6961" y="3457"/>
                    <a:pt x="5049" y="3359"/>
                  </a:cubicBezTo>
                  <a:cubicBezTo>
                    <a:pt x="4975" y="1447"/>
                    <a:pt x="4632" y="1"/>
                    <a:pt x="4191"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6"/>
            <p:cNvSpPr/>
            <p:nvPr/>
          </p:nvSpPr>
          <p:spPr>
            <a:xfrm rot="-317248">
              <a:off x="7923152" y="3672641"/>
              <a:ext cx="501531" cy="503001"/>
            </a:xfrm>
            <a:custGeom>
              <a:avLst/>
              <a:gdLst/>
              <a:ahLst/>
              <a:cxnLst/>
              <a:rect l="l" t="t" r="r" b="b"/>
              <a:pathLst>
                <a:path w="8407" h="8432" extrusionOk="0">
                  <a:moveTo>
                    <a:pt x="4191" y="1"/>
                  </a:moveTo>
                  <a:cubicBezTo>
                    <a:pt x="3774" y="1"/>
                    <a:pt x="3431" y="1447"/>
                    <a:pt x="3358" y="3359"/>
                  </a:cubicBezTo>
                  <a:cubicBezTo>
                    <a:pt x="1446" y="3457"/>
                    <a:pt x="0" y="3800"/>
                    <a:pt x="0" y="4216"/>
                  </a:cubicBezTo>
                  <a:cubicBezTo>
                    <a:pt x="0" y="4633"/>
                    <a:pt x="1446" y="4976"/>
                    <a:pt x="3358" y="5074"/>
                  </a:cubicBezTo>
                  <a:cubicBezTo>
                    <a:pt x="3431" y="6986"/>
                    <a:pt x="3774" y="8432"/>
                    <a:pt x="4191" y="8432"/>
                  </a:cubicBezTo>
                  <a:cubicBezTo>
                    <a:pt x="4632" y="8432"/>
                    <a:pt x="4975" y="6986"/>
                    <a:pt x="5049" y="5074"/>
                  </a:cubicBezTo>
                  <a:cubicBezTo>
                    <a:pt x="6961" y="4976"/>
                    <a:pt x="8407" y="4633"/>
                    <a:pt x="8407" y="4216"/>
                  </a:cubicBezTo>
                  <a:cubicBezTo>
                    <a:pt x="8407" y="3800"/>
                    <a:pt x="6961" y="3457"/>
                    <a:pt x="5049" y="3359"/>
                  </a:cubicBezTo>
                  <a:cubicBezTo>
                    <a:pt x="4975" y="1447"/>
                    <a:pt x="4632" y="1"/>
                    <a:pt x="4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CUSTOM_1_1_1">
    <p:spTree>
      <p:nvGrpSpPr>
        <p:cNvPr id="1" name="Shape 202"/>
        <p:cNvGrpSpPr/>
        <p:nvPr/>
      </p:nvGrpSpPr>
      <p:grpSpPr>
        <a:xfrm>
          <a:off x="0" y="0"/>
          <a:ext cx="0" cy="0"/>
          <a:chOff x="0" y="0"/>
          <a:chExt cx="0" cy="0"/>
        </a:xfrm>
      </p:grpSpPr>
      <p:pic>
        <p:nvPicPr>
          <p:cNvPr id="203" name="Google Shape;203;p17"/>
          <p:cNvPicPr preferRelativeResize="0"/>
          <p:nvPr/>
        </p:nvPicPr>
        <p:blipFill rotWithShape="1">
          <a:blip r:embed="rId2">
            <a:alphaModFix amt="15000"/>
          </a:blip>
          <a:srcRect l="6755" t="10071" r="3048" b="20135"/>
          <a:stretch/>
        </p:blipFill>
        <p:spPr>
          <a:xfrm rot="10800000" flipH="1">
            <a:off x="25" y="-10763"/>
            <a:ext cx="9144003" cy="5165027"/>
          </a:xfrm>
          <a:prstGeom prst="rect">
            <a:avLst/>
          </a:prstGeom>
          <a:noFill/>
          <a:ln>
            <a:noFill/>
          </a:ln>
        </p:spPr>
      </p:pic>
      <p:sp>
        <p:nvSpPr>
          <p:cNvPr id="204" name="Google Shape;204;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05" name="Google Shape;205;p17"/>
          <p:cNvGrpSpPr/>
          <p:nvPr/>
        </p:nvGrpSpPr>
        <p:grpSpPr>
          <a:xfrm>
            <a:off x="8501163" y="4192447"/>
            <a:ext cx="435881" cy="435852"/>
            <a:chOff x="7776638" y="4108984"/>
            <a:chExt cx="435881" cy="435852"/>
          </a:xfrm>
        </p:grpSpPr>
        <p:sp>
          <p:nvSpPr>
            <p:cNvPr id="206" name="Google Shape;206;p17"/>
            <p:cNvSpPr/>
            <p:nvPr/>
          </p:nvSpPr>
          <p:spPr>
            <a:xfrm rot="-317248">
              <a:off x="7794246"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7"/>
            <p:cNvSpPr/>
            <p:nvPr/>
          </p:nvSpPr>
          <p:spPr>
            <a:xfrm rot="-317248">
              <a:off x="7794258"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 name="Google Shape;208;p17"/>
          <p:cNvGrpSpPr/>
          <p:nvPr/>
        </p:nvGrpSpPr>
        <p:grpSpPr>
          <a:xfrm>
            <a:off x="177038" y="711414"/>
            <a:ext cx="435881" cy="435852"/>
            <a:chOff x="7776638" y="4108984"/>
            <a:chExt cx="435881" cy="435852"/>
          </a:xfrm>
        </p:grpSpPr>
        <p:sp>
          <p:nvSpPr>
            <p:cNvPr id="209" name="Google Shape;209;p17"/>
            <p:cNvSpPr/>
            <p:nvPr/>
          </p:nvSpPr>
          <p:spPr>
            <a:xfrm rot="-317248">
              <a:off x="7794246"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7"/>
            <p:cNvSpPr/>
            <p:nvPr/>
          </p:nvSpPr>
          <p:spPr>
            <a:xfrm rot="-317248">
              <a:off x="7794258"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 name="Google Shape;211;p17"/>
          <p:cNvGrpSpPr/>
          <p:nvPr/>
        </p:nvGrpSpPr>
        <p:grpSpPr>
          <a:xfrm>
            <a:off x="410341" y="88045"/>
            <a:ext cx="545764" cy="547078"/>
            <a:chOff x="7901029" y="3650602"/>
            <a:chExt cx="545764" cy="547078"/>
          </a:xfrm>
        </p:grpSpPr>
        <p:sp>
          <p:nvSpPr>
            <p:cNvPr id="212" name="Google Shape;212;p17"/>
            <p:cNvSpPr/>
            <p:nvPr/>
          </p:nvSpPr>
          <p:spPr>
            <a:xfrm rot="-317248">
              <a:off x="7923139" y="3672641"/>
              <a:ext cx="501531" cy="503001"/>
            </a:xfrm>
            <a:custGeom>
              <a:avLst/>
              <a:gdLst/>
              <a:ahLst/>
              <a:cxnLst/>
              <a:rect l="l" t="t" r="r" b="b"/>
              <a:pathLst>
                <a:path w="8407" h="8432" extrusionOk="0">
                  <a:moveTo>
                    <a:pt x="4191" y="1"/>
                  </a:moveTo>
                  <a:cubicBezTo>
                    <a:pt x="3774" y="1"/>
                    <a:pt x="3431" y="1447"/>
                    <a:pt x="3358" y="3359"/>
                  </a:cubicBezTo>
                  <a:cubicBezTo>
                    <a:pt x="1446" y="3457"/>
                    <a:pt x="0" y="3800"/>
                    <a:pt x="0" y="4216"/>
                  </a:cubicBezTo>
                  <a:cubicBezTo>
                    <a:pt x="0" y="4633"/>
                    <a:pt x="1446" y="4976"/>
                    <a:pt x="3358" y="5074"/>
                  </a:cubicBezTo>
                  <a:cubicBezTo>
                    <a:pt x="3431" y="6986"/>
                    <a:pt x="3774" y="8432"/>
                    <a:pt x="4191" y="8432"/>
                  </a:cubicBezTo>
                  <a:cubicBezTo>
                    <a:pt x="4632" y="8432"/>
                    <a:pt x="4975" y="6986"/>
                    <a:pt x="5049" y="5074"/>
                  </a:cubicBezTo>
                  <a:cubicBezTo>
                    <a:pt x="6961" y="4976"/>
                    <a:pt x="8407" y="4633"/>
                    <a:pt x="8407" y="4216"/>
                  </a:cubicBezTo>
                  <a:cubicBezTo>
                    <a:pt x="8407" y="3800"/>
                    <a:pt x="6961" y="3457"/>
                    <a:pt x="5049" y="3359"/>
                  </a:cubicBezTo>
                  <a:cubicBezTo>
                    <a:pt x="4975" y="1447"/>
                    <a:pt x="4632" y="1"/>
                    <a:pt x="4191"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7"/>
            <p:cNvSpPr/>
            <p:nvPr/>
          </p:nvSpPr>
          <p:spPr>
            <a:xfrm rot="-317248">
              <a:off x="7923152" y="3672641"/>
              <a:ext cx="501531" cy="503001"/>
            </a:xfrm>
            <a:custGeom>
              <a:avLst/>
              <a:gdLst/>
              <a:ahLst/>
              <a:cxnLst/>
              <a:rect l="l" t="t" r="r" b="b"/>
              <a:pathLst>
                <a:path w="8407" h="8432" extrusionOk="0">
                  <a:moveTo>
                    <a:pt x="4191" y="1"/>
                  </a:moveTo>
                  <a:cubicBezTo>
                    <a:pt x="3774" y="1"/>
                    <a:pt x="3431" y="1447"/>
                    <a:pt x="3358" y="3359"/>
                  </a:cubicBezTo>
                  <a:cubicBezTo>
                    <a:pt x="1446" y="3457"/>
                    <a:pt x="0" y="3800"/>
                    <a:pt x="0" y="4216"/>
                  </a:cubicBezTo>
                  <a:cubicBezTo>
                    <a:pt x="0" y="4633"/>
                    <a:pt x="1446" y="4976"/>
                    <a:pt x="3358" y="5074"/>
                  </a:cubicBezTo>
                  <a:cubicBezTo>
                    <a:pt x="3431" y="6986"/>
                    <a:pt x="3774" y="8432"/>
                    <a:pt x="4191" y="8432"/>
                  </a:cubicBezTo>
                  <a:cubicBezTo>
                    <a:pt x="4632" y="8432"/>
                    <a:pt x="4975" y="6986"/>
                    <a:pt x="5049" y="5074"/>
                  </a:cubicBezTo>
                  <a:cubicBezTo>
                    <a:pt x="6961" y="4976"/>
                    <a:pt x="8407" y="4633"/>
                    <a:pt x="8407" y="4216"/>
                  </a:cubicBezTo>
                  <a:cubicBezTo>
                    <a:pt x="8407" y="3800"/>
                    <a:pt x="6961" y="3457"/>
                    <a:pt x="5049" y="3359"/>
                  </a:cubicBezTo>
                  <a:cubicBezTo>
                    <a:pt x="4975" y="1447"/>
                    <a:pt x="4632" y="1"/>
                    <a:pt x="4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224"/>
        <p:cNvGrpSpPr/>
        <p:nvPr/>
      </p:nvGrpSpPr>
      <p:grpSpPr>
        <a:xfrm>
          <a:off x="0" y="0"/>
          <a:ext cx="0" cy="0"/>
          <a:chOff x="0" y="0"/>
          <a:chExt cx="0" cy="0"/>
        </a:xfrm>
      </p:grpSpPr>
      <p:pic>
        <p:nvPicPr>
          <p:cNvPr id="225" name="Google Shape;225;p19"/>
          <p:cNvPicPr preferRelativeResize="0"/>
          <p:nvPr/>
        </p:nvPicPr>
        <p:blipFill rotWithShape="1">
          <a:blip r:embed="rId2">
            <a:alphaModFix amt="15000"/>
          </a:blip>
          <a:srcRect l="6755" t="10071" r="3048" b="20135"/>
          <a:stretch/>
        </p:blipFill>
        <p:spPr>
          <a:xfrm>
            <a:off x="25" y="-10763"/>
            <a:ext cx="9144003" cy="5165027"/>
          </a:xfrm>
          <a:prstGeom prst="rect">
            <a:avLst/>
          </a:prstGeom>
          <a:noFill/>
          <a:ln>
            <a:noFill/>
          </a:ln>
        </p:spPr>
      </p:pic>
      <p:sp>
        <p:nvSpPr>
          <p:cNvPr id="226" name="Google Shape;226;p19"/>
          <p:cNvSpPr txBox="1">
            <a:spLocks noGrp="1"/>
          </p:cNvSpPr>
          <p:nvPr>
            <p:ph type="subTitle" idx="1"/>
          </p:nvPr>
        </p:nvSpPr>
        <p:spPr>
          <a:xfrm>
            <a:off x="720000" y="2974032"/>
            <a:ext cx="2336400" cy="483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b="1">
                <a:solidFill>
                  <a:schemeClr val="accent5"/>
                </a:solidFill>
                <a:latin typeface="Architects Daughter"/>
                <a:ea typeface="Architects Daughter"/>
                <a:cs typeface="Architects Daughter"/>
                <a:sym typeface="Architects Daughter"/>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27" name="Google Shape;227;p19"/>
          <p:cNvSpPr txBox="1">
            <a:spLocks noGrp="1"/>
          </p:cNvSpPr>
          <p:nvPr>
            <p:ph type="subTitle" idx="2"/>
          </p:nvPr>
        </p:nvSpPr>
        <p:spPr>
          <a:xfrm>
            <a:off x="720000" y="3423081"/>
            <a:ext cx="2336400" cy="8154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8" name="Google Shape;228;p19"/>
          <p:cNvSpPr txBox="1">
            <a:spLocks noGrp="1"/>
          </p:cNvSpPr>
          <p:nvPr>
            <p:ph type="subTitle" idx="3"/>
          </p:nvPr>
        </p:nvSpPr>
        <p:spPr>
          <a:xfrm>
            <a:off x="3403800" y="3423081"/>
            <a:ext cx="2336400" cy="8154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9" name="Google Shape;229;p19"/>
          <p:cNvSpPr txBox="1">
            <a:spLocks noGrp="1"/>
          </p:cNvSpPr>
          <p:nvPr>
            <p:ph type="subTitle" idx="4"/>
          </p:nvPr>
        </p:nvSpPr>
        <p:spPr>
          <a:xfrm>
            <a:off x="6087600" y="3423081"/>
            <a:ext cx="2336400" cy="8154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0" name="Google Shape;230;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1" name="Google Shape;231;p19"/>
          <p:cNvSpPr txBox="1">
            <a:spLocks noGrp="1"/>
          </p:cNvSpPr>
          <p:nvPr>
            <p:ph type="subTitle" idx="5"/>
          </p:nvPr>
        </p:nvSpPr>
        <p:spPr>
          <a:xfrm>
            <a:off x="3403800" y="2974032"/>
            <a:ext cx="2336400" cy="483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b="1">
                <a:solidFill>
                  <a:schemeClr val="accent5"/>
                </a:solidFill>
                <a:latin typeface="Architects Daughter"/>
                <a:ea typeface="Architects Daughter"/>
                <a:cs typeface="Architects Daughter"/>
                <a:sym typeface="Architects Daughter"/>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32" name="Google Shape;232;p19"/>
          <p:cNvSpPr txBox="1">
            <a:spLocks noGrp="1"/>
          </p:cNvSpPr>
          <p:nvPr>
            <p:ph type="subTitle" idx="6"/>
          </p:nvPr>
        </p:nvSpPr>
        <p:spPr>
          <a:xfrm>
            <a:off x="6087600" y="2974032"/>
            <a:ext cx="2336400" cy="483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b="1">
                <a:solidFill>
                  <a:schemeClr val="accent5"/>
                </a:solidFill>
                <a:latin typeface="Architects Daughter"/>
                <a:ea typeface="Architects Daughter"/>
                <a:cs typeface="Architects Daughter"/>
                <a:sym typeface="Architects Daughter"/>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233" name="Google Shape;233;p19"/>
          <p:cNvGrpSpPr/>
          <p:nvPr/>
        </p:nvGrpSpPr>
        <p:grpSpPr>
          <a:xfrm>
            <a:off x="8501163" y="4192447"/>
            <a:ext cx="435881" cy="435852"/>
            <a:chOff x="7776638" y="4108984"/>
            <a:chExt cx="435881" cy="435852"/>
          </a:xfrm>
        </p:grpSpPr>
        <p:sp>
          <p:nvSpPr>
            <p:cNvPr id="234" name="Google Shape;234;p19"/>
            <p:cNvSpPr/>
            <p:nvPr/>
          </p:nvSpPr>
          <p:spPr>
            <a:xfrm rot="-317248">
              <a:off x="7794246"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9"/>
            <p:cNvSpPr/>
            <p:nvPr/>
          </p:nvSpPr>
          <p:spPr>
            <a:xfrm rot="-317248">
              <a:off x="7794258"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 name="Google Shape;236;p19"/>
          <p:cNvGrpSpPr/>
          <p:nvPr/>
        </p:nvGrpSpPr>
        <p:grpSpPr>
          <a:xfrm>
            <a:off x="279213" y="1107397"/>
            <a:ext cx="435881" cy="435852"/>
            <a:chOff x="7776638" y="4108984"/>
            <a:chExt cx="435881" cy="435852"/>
          </a:xfrm>
        </p:grpSpPr>
        <p:sp>
          <p:nvSpPr>
            <p:cNvPr id="237" name="Google Shape;237;p19"/>
            <p:cNvSpPr/>
            <p:nvPr/>
          </p:nvSpPr>
          <p:spPr>
            <a:xfrm rot="-317248">
              <a:off x="7794246"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9"/>
            <p:cNvSpPr/>
            <p:nvPr/>
          </p:nvSpPr>
          <p:spPr>
            <a:xfrm rot="-317248">
              <a:off x="7794258"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 name="Google Shape;239;p19"/>
          <p:cNvGrpSpPr/>
          <p:nvPr/>
        </p:nvGrpSpPr>
        <p:grpSpPr>
          <a:xfrm>
            <a:off x="8060591" y="4498402"/>
            <a:ext cx="545764" cy="547078"/>
            <a:chOff x="7901029" y="3650602"/>
            <a:chExt cx="545764" cy="547078"/>
          </a:xfrm>
        </p:grpSpPr>
        <p:sp>
          <p:nvSpPr>
            <p:cNvPr id="240" name="Google Shape;240;p19"/>
            <p:cNvSpPr/>
            <p:nvPr/>
          </p:nvSpPr>
          <p:spPr>
            <a:xfrm rot="-317248">
              <a:off x="7923139" y="3672641"/>
              <a:ext cx="501531" cy="503001"/>
            </a:xfrm>
            <a:custGeom>
              <a:avLst/>
              <a:gdLst/>
              <a:ahLst/>
              <a:cxnLst/>
              <a:rect l="l" t="t" r="r" b="b"/>
              <a:pathLst>
                <a:path w="8407" h="8432" extrusionOk="0">
                  <a:moveTo>
                    <a:pt x="4191" y="1"/>
                  </a:moveTo>
                  <a:cubicBezTo>
                    <a:pt x="3774" y="1"/>
                    <a:pt x="3431" y="1447"/>
                    <a:pt x="3358" y="3359"/>
                  </a:cubicBezTo>
                  <a:cubicBezTo>
                    <a:pt x="1446" y="3457"/>
                    <a:pt x="0" y="3800"/>
                    <a:pt x="0" y="4216"/>
                  </a:cubicBezTo>
                  <a:cubicBezTo>
                    <a:pt x="0" y="4633"/>
                    <a:pt x="1446" y="4976"/>
                    <a:pt x="3358" y="5074"/>
                  </a:cubicBezTo>
                  <a:cubicBezTo>
                    <a:pt x="3431" y="6986"/>
                    <a:pt x="3774" y="8432"/>
                    <a:pt x="4191" y="8432"/>
                  </a:cubicBezTo>
                  <a:cubicBezTo>
                    <a:pt x="4632" y="8432"/>
                    <a:pt x="4975" y="6986"/>
                    <a:pt x="5049" y="5074"/>
                  </a:cubicBezTo>
                  <a:cubicBezTo>
                    <a:pt x="6961" y="4976"/>
                    <a:pt x="8407" y="4633"/>
                    <a:pt x="8407" y="4216"/>
                  </a:cubicBezTo>
                  <a:cubicBezTo>
                    <a:pt x="8407" y="3800"/>
                    <a:pt x="6961" y="3457"/>
                    <a:pt x="5049" y="3359"/>
                  </a:cubicBezTo>
                  <a:cubicBezTo>
                    <a:pt x="4975" y="1447"/>
                    <a:pt x="4632" y="1"/>
                    <a:pt x="4191"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9"/>
            <p:cNvSpPr/>
            <p:nvPr/>
          </p:nvSpPr>
          <p:spPr>
            <a:xfrm rot="-317248">
              <a:off x="7923152" y="3672641"/>
              <a:ext cx="501531" cy="503001"/>
            </a:xfrm>
            <a:custGeom>
              <a:avLst/>
              <a:gdLst/>
              <a:ahLst/>
              <a:cxnLst/>
              <a:rect l="l" t="t" r="r" b="b"/>
              <a:pathLst>
                <a:path w="8407" h="8432" extrusionOk="0">
                  <a:moveTo>
                    <a:pt x="4191" y="1"/>
                  </a:moveTo>
                  <a:cubicBezTo>
                    <a:pt x="3774" y="1"/>
                    <a:pt x="3431" y="1447"/>
                    <a:pt x="3358" y="3359"/>
                  </a:cubicBezTo>
                  <a:cubicBezTo>
                    <a:pt x="1446" y="3457"/>
                    <a:pt x="0" y="3800"/>
                    <a:pt x="0" y="4216"/>
                  </a:cubicBezTo>
                  <a:cubicBezTo>
                    <a:pt x="0" y="4633"/>
                    <a:pt x="1446" y="4976"/>
                    <a:pt x="3358" y="5074"/>
                  </a:cubicBezTo>
                  <a:cubicBezTo>
                    <a:pt x="3431" y="6986"/>
                    <a:pt x="3774" y="8432"/>
                    <a:pt x="4191" y="8432"/>
                  </a:cubicBezTo>
                  <a:cubicBezTo>
                    <a:pt x="4632" y="8432"/>
                    <a:pt x="4975" y="6986"/>
                    <a:pt x="5049" y="5074"/>
                  </a:cubicBezTo>
                  <a:cubicBezTo>
                    <a:pt x="6961" y="4976"/>
                    <a:pt x="8407" y="4633"/>
                    <a:pt x="8407" y="4216"/>
                  </a:cubicBezTo>
                  <a:cubicBezTo>
                    <a:pt x="8407" y="3800"/>
                    <a:pt x="6961" y="3457"/>
                    <a:pt x="5049" y="3359"/>
                  </a:cubicBezTo>
                  <a:cubicBezTo>
                    <a:pt x="4975" y="1447"/>
                    <a:pt x="4632" y="1"/>
                    <a:pt x="4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59"/>
        <p:cNvGrpSpPr/>
        <p:nvPr/>
      </p:nvGrpSpPr>
      <p:grpSpPr>
        <a:xfrm>
          <a:off x="0" y="0"/>
          <a:ext cx="0" cy="0"/>
          <a:chOff x="0" y="0"/>
          <a:chExt cx="0" cy="0"/>
        </a:xfrm>
      </p:grpSpPr>
      <p:pic>
        <p:nvPicPr>
          <p:cNvPr id="260" name="Google Shape;260;p21"/>
          <p:cNvPicPr preferRelativeResize="0"/>
          <p:nvPr/>
        </p:nvPicPr>
        <p:blipFill rotWithShape="1">
          <a:blip r:embed="rId2">
            <a:alphaModFix amt="15000"/>
          </a:blip>
          <a:srcRect l="6755" t="10071" r="3048" b="20135"/>
          <a:stretch/>
        </p:blipFill>
        <p:spPr>
          <a:xfrm flipH="1">
            <a:off x="25" y="-10763"/>
            <a:ext cx="9144003" cy="5165027"/>
          </a:xfrm>
          <a:prstGeom prst="rect">
            <a:avLst/>
          </a:prstGeom>
          <a:noFill/>
          <a:ln>
            <a:noFill/>
          </a:ln>
        </p:spPr>
      </p:pic>
      <p:grpSp>
        <p:nvGrpSpPr>
          <p:cNvPr id="261" name="Google Shape;261;p21"/>
          <p:cNvGrpSpPr/>
          <p:nvPr/>
        </p:nvGrpSpPr>
        <p:grpSpPr>
          <a:xfrm>
            <a:off x="649891" y="163027"/>
            <a:ext cx="545764" cy="547078"/>
            <a:chOff x="7901029" y="3650602"/>
            <a:chExt cx="545764" cy="547078"/>
          </a:xfrm>
        </p:grpSpPr>
        <p:sp>
          <p:nvSpPr>
            <p:cNvPr id="262" name="Google Shape;262;p21"/>
            <p:cNvSpPr/>
            <p:nvPr/>
          </p:nvSpPr>
          <p:spPr>
            <a:xfrm rot="-317248">
              <a:off x="7923139" y="3672641"/>
              <a:ext cx="501531" cy="503001"/>
            </a:xfrm>
            <a:custGeom>
              <a:avLst/>
              <a:gdLst/>
              <a:ahLst/>
              <a:cxnLst/>
              <a:rect l="l" t="t" r="r" b="b"/>
              <a:pathLst>
                <a:path w="8407" h="8432" extrusionOk="0">
                  <a:moveTo>
                    <a:pt x="4191" y="1"/>
                  </a:moveTo>
                  <a:cubicBezTo>
                    <a:pt x="3774" y="1"/>
                    <a:pt x="3431" y="1447"/>
                    <a:pt x="3358" y="3359"/>
                  </a:cubicBezTo>
                  <a:cubicBezTo>
                    <a:pt x="1446" y="3457"/>
                    <a:pt x="0" y="3800"/>
                    <a:pt x="0" y="4216"/>
                  </a:cubicBezTo>
                  <a:cubicBezTo>
                    <a:pt x="0" y="4633"/>
                    <a:pt x="1446" y="4976"/>
                    <a:pt x="3358" y="5074"/>
                  </a:cubicBezTo>
                  <a:cubicBezTo>
                    <a:pt x="3431" y="6986"/>
                    <a:pt x="3774" y="8432"/>
                    <a:pt x="4191" y="8432"/>
                  </a:cubicBezTo>
                  <a:cubicBezTo>
                    <a:pt x="4632" y="8432"/>
                    <a:pt x="4975" y="6986"/>
                    <a:pt x="5049" y="5074"/>
                  </a:cubicBezTo>
                  <a:cubicBezTo>
                    <a:pt x="6961" y="4976"/>
                    <a:pt x="8407" y="4633"/>
                    <a:pt x="8407" y="4216"/>
                  </a:cubicBezTo>
                  <a:cubicBezTo>
                    <a:pt x="8407" y="3800"/>
                    <a:pt x="6961" y="3457"/>
                    <a:pt x="5049" y="3359"/>
                  </a:cubicBezTo>
                  <a:cubicBezTo>
                    <a:pt x="4975" y="1447"/>
                    <a:pt x="4632" y="1"/>
                    <a:pt x="4191"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1"/>
            <p:cNvSpPr/>
            <p:nvPr/>
          </p:nvSpPr>
          <p:spPr>
            <a:xfrm rot="-317248">
              <a:off x="7923152" y="3672641"/>
              <a:ext cx="501531" cy="503001"/>
            </a:xfrm>
            <a:custGeom>
              <a:avLst/>
              <a:gdLst/>
              <a:ahLst/>
              <a:cxnLst/>
              <a:rect l="l" t="t" r="r" b="b"/>
              <a:pathLst>
                <a:path w="8407" h="8432" extrusionOk="0">
                  <a:moveTo>
                    <a:pt x="4191" y="1"/>
                  </a:moveTo>
                  <a:cubicBezTo>
                    <a:pt x="3774" y="1"/>
                    <a:pt x="3431" y="1447"/>
                    <a:pt x="3358" y="3359"/>
                  </a:cubicBezTo>
                  <a:cubicBezTo>
                    <a:pt x="1446" y="3457"/>
                    <a:pt x="0" y="3800"/>
                    <a:pt x="0" y="4216"/>
                  </a:cubicBezTo>
                  <a:cubicBezTo>
                    <a:pt x="0" y="4633"/>
                    <a:pt x="1446" y="4976"/>
                    <a:pt x="3358" y="5074"/>
                  </a:cubicBezTo>
                  <a:cubicBezTo>
                    <a:pt x="3431" y="6986"/>
                    <a:pt x="3774" y="8432"/>
                    <a:pt x="4191" y="8432"/>
                  </a:cubicBezTo>
                  <a:cubicBezTo>
                    <a:pt x="4632" y="8432"/>
                    <a:pt x="4975" y="6986"/>
                    <a:pt x="5049" y="5074"/>
                  </a:cubicBezTo>
                  <a:cubicBezTo>
                    <a:pt x="6961" y="4976"/>
                    <a:pt x="8407" y="4633"/>
                    <a:pt x="8407" y="4216"/>
                  </a:cubicBezTo>
                  <a:cubicBezTo>
                    <a:pt x="8407" y="3800"/>
                    <a:pt x="6961" y="3457"/>
                    <a:pt x="5049" y="3359"/>
                  </a:cubicBezTo>
                  <a:cubicBezTo>
                    <a:pt x="4975" y="1447"/>
                    <a:pt x="4632" y="1"/>
                    <a:pt x="4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 name="Google Shape;264;p21"/>
          <p:cNvGrpSpPr/>
          <p:nvPr/>
        </p:nvGrpSpPr>
        <p:grpSpPr>
          <a:xfrm>
            <a:off x="8501163" y="4192447"/>
            <a:ext cx="435881" cy="435852"/>
            <a:chOff x="7776638" y="4108984"/>
            <a:chExt cx="435881" cy="435852"/>
          </a:xfrm>
        </p:grpSpPr>
        <p:sp>
          <p:nvSpPr>
            <p:cNvPr id="265" name="Google Shape;265;p21"/>
            <p:cNvSpPr/>
            <p:nvPr/>
          </p:nvSpPr>
          <p:spPr>
            <a:xfrm rot="-317248">
              <a:off x="7794246"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1"/>
            <p:cNvSpPr/>
            <p:nvPr/>
          </p:nvSpPr>
          <p:spPr>
            <a:xfrm rot="-317248">
              <a:off x="7794258"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 name="Google Shape;267;p21"/>
          <p:cNvGrpSpPr/>
          <p:nvPr/>
        </p:nvGrpSpPr>
        <p:grpSpPr>
          <a:xfrm>
            <a:off x="321213" y="710097"/>
            <a:ext cx="435881" cy="435852"/>
            <a:chOff x="7776638" y="4108984"/>
            <a:chExt cx="435881" cy="435852"/>
          </a:xfrm>
        </p:grpSpPr>
        <p:sp>
          <p:nvSpPr>
            <p:cNvPr id="268" name="Google Shape;268;p21"/>
            <p:cNvSpPr/>
            <p:nvPr/>
          </p:nvSpPr>
          <p:spPr>
            <a:xfrm rot="-317248">
              <a:off x="7794246"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1"/>
            <p:cNvSpPr/>
            <p:nvPr/>
          </p:nvSpPr>
          <p:spPr>
            <a:xfrm rot="-317248">
              <a:off x="7794258"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70"/>
        <p:cNvGrpSpPr/>
        <p:nvPr/>
      </p:nvGrpSpPr>
      <p:grpSpPr>
        <a:xfrm>
          <a:off x="0" y="0"/>
          <a:ext cx="0" cy="0"/>
          <a:chOff x="0" y="0"/>
          <a:chExt cx="0" cy="0"/>
        </a:xfrm>
      </p:grpSpPr>
      <p:pic>
        <p:nvPicPr>
          <p:cNvPr id="271" name="Google Shape;271;p22"/>
          <p:cNvPicPr preferRelativeResize="0"/>
          <p:nvPr/>
        </p:nvPicPr>
        <p:blipFill rotWithShape="1">
          <a:blip r:embed="rId2">
            <a:alphaModFix amt="15000"/>
          </a:blip>
          <a:srcRect l="6755" t="10071" r="3048" b="20135"/>
          <a:stretch/>
        </p:blipFill>
        <p:spPr>
          <a:xfrm>
            <a:off x="25" y="-10763"/>
            <a:ext cx="9144003" cy="5165027"/>
          </a:xfrm>
          <a:prstGeom prst="rect">
            <a:avLst/>
          </a:prstGeom>
          <a:noFill/>
          <a:ln>
            <a:noFill/>
          </a:ln>
        </p:spPr>
      </p:pic>
      <p:grpSp>
        <p:nvGrpSpPr>
          <p:cNvPr id="272" name="Google Shape;272;p22"/>
          <p:cNvGrpSpPr/>
          <p:nvPr/>
        </p:nvGrpSpPr>
        <p:grpSpPr>
          <a:xfrm>
            <a:off x="8306141" y="3974902"/>
            <a:ext cx="545764" cy="547078"/>
            <a:chOff x="7901029" y="3650602"/>
            <a:chExt cx="545764" cy="547078"/>
          </a:xfrm>
        </p:grpSpPr>
        <p:sp>
          <p:nvSpPr>
            <p:cNvPr id="273" name="Google Shape;273;p22"/>
            <p:cNvSpPr/>
            <p:nvPr/>
          </p:nvSpPr>
          <p:spPr>
            <a:xfrm rot="-317248">
              <a:off x="7923139" y="3672641"/>
              <a:ext cx="501531" cy="503001"/>
            </a:xfrm>
            <a:custGeom>
              <a:avLst/>
              <a:gdLst/>
              <a:ahLst/>
              <a:cxnLst/>
              <a:rect l="l" t="t" r="r" b="b"/>
              <a:pathLst>
                <a:path w="8407" h="8432" extrusionOk="0">
                  <a:moveTo>
                    <a:pt x="4191" y="1"/>
                  </a:moveTo>
                  <a:cubicBezTo>
                    <a:pt x="3774" y="1"/>
                    <a:pt x="3431" y="1447"/>
                    <a:pt x="3358" y="3359"/>
                  </a:cubicBezTo>
                  <a:cubicBezTo>
                    <a:pt x="1446" y="3457"/>
                    <a:pt x="0" y="3800"/>
                    <a:pt x="0" y="4216"/>
                  </a:cubicBezTo>
                  <a:cubicBezTo>
                    <a:pt x="0" y="4633"/>
                    <a:pt x="1446" y="4976"/>
                    <a:pt x="3358" y="5074"/>
                  </a:cubicBezTo>
                  <a:cubicBezTo>
                    <a:pt x="3431" y="6986"/>
                    <a:pt x="3774" y="8432"/>
                    <a:pt x="4191" y="8432"/>
                  </a:cubicBezTo>
                  <a:cubicBezTo>
                    <a:pt x="4632" y="8432"/>
                    <a:pt x="4975" y="6986"/>
                    <a:pt x="5049" y="5074"/>
                  </a:cubicBezTo>
                  <a:cubicBezTo>
                    <a:pt x="6961" y="4976"/>
                    <a:pt x="8407" y="4633"/>
                    <a:pt x="8407" y="4216"/>
                  </a:cubicBezTo>
                  <a:cubicBezTo>
                    <a:pt x="8407" y="3800"/>
                    <a:pt x="6961" y="3457"/>
                    <a:pt x="5049" y="3359"/>
                  </a:cubicBezTo>
                  <a:cubicBezTo>
                    <a:pt x="4975" y="1447"/>
                    <a:pt x="4632" y="1"/>
                    <a:pt x="4191"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2"/>
            <p:cNvSpPr/>
            <p:nvPr/>
          </p:nvSpPr>
          <p:spPr>
            <a:xfrm rot="-317248">
              <a:off x="7923152" y="3672641"/>
              <a:ext cx="501531" cy="503001"/>
            </a:xfrm>
            <a:custGeom>
              <a:avLst/>
              <a:gdLst/>
              <a:ahLst/>
              <a:cxnLst/>
              <a:rect l="l" t="t" r="r" b="b"/>
              <a:pathLst>
                <a:path w="8407" h="8432" extrusionOk="0">
                  <a:moveTo>
                    <a:pt x="4191" y="1"/>
                  </a:moveTo>
                  <a:cubicBezTo>
                    <a:pt x="3774" y="1"/>
                    <a:pt x="3431" y="1447"/>
                    <a:pt x="3358" y="3359"/>
                  </a:cubicBezTo>
                  <a:cubicBezTo>
                    <a:pt x="1446" y="3457"/>
                    <a:pt x="0" y="3800"/>
                    <a:pt x="0" y="4216"/>
                  </a:cubicBezTo>
                  <a:cubicBezTo>
                    <a:pt x="0" y="4633"/>
                    <a:pt x="1446" y="4976"/>
                    <a:pt x="3358" y="5074"/>
                  </a:cubicBezTo>
                  <a:cubicBezTo>
                    <a:pt x="3431" y="6986"/>
                    <a:pt x="3774" y="8432"/>
                    <a:pt x="4191" y="8432"/>
                  </a:cubicBezTo>
                  <a:cubicBezTo>
                    <a:pt x="4632" y="8432"/>
                    <a:pt x="4975" y="6986"/>
                    <a:pt x="5049" y="5074"/>
                  </a:cubicBezTo>
                  <a:cubicBezTo>
                    <a:pt x="6961" y="4976"/>
                    <a:pt x="8407" y="4633"/>
                    <a:pt x="8407" y="4216"/>
                  </a:cubicBezTo>
                  <a:cubicBezTo>
                    <a:pt x="8407" y="3800"/>
                    <a:pt x="6961" y="3457"/>
                    <a:pt x="5049" y="3359"/>
                  </a:cubicBezTo>
                  <a:cubicBezTo>
                    <a:pt x="4975" y="1447"/>
                    <a:pt x="4632" y="1"/>
                    <a:pt x="4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 name="Google Shape;275;p22"/>
          <p:cNvGrpSpPr/>
          <p:nvPr/>
        </p:nvGrpSpPr>
        <p:grpSpPr>
          <a:xfrm>
            <a:off x="8077463" y="4521984"/>
            <a:ext cx="435881" cy="435852"/>
            <a:chOff x="7776638" y="4108984"/>
            <a:chExt cx="435881" cy="435852"/>
          </a:xfrm>
        </p:grpSpPr>
        <p:sp>
          <p:nvSpPr>
            <p:cNvPr id="276" name="Google Shape;276;p22"/>
            <p:cNvSpPr/>
            <p:nvPr/>
          </p:nvSpPr>
          <p:spPr>
            <a:xfrm rot="-317248">
              <a:off x="7794246"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2"/>
            <p:cNvSpPr/>
            <p:nvPr/>
          </p:nvSpPr>
          <p:spPr>
            <a:xfrm rot="-317248">
              <a:off x="7794258"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78;p22"/>
          <p:cNvGrpSpPr/>
          <p:nvPr/>
        </p:nvGrpSpPr>
        <p:grpSpPr>
          <a:xfrm>
            <a:off x="720000" y="771584"/>
            <a:ext cx="435881" cy="435852"/>
            <a:chOff x="7776638" y="4108984"/>
            <a:chExt cx="435881" cy="435852"/>
          </a:xfrm>
        </p:grpSpPr>
        <p:sp>
          <p:nvSpPr>
            <p:cNvPr id="279" name="Google Shape;279;p22"/>
            <p:cNvSpPr/>
            <p:nvPr/>
          </p:nvSpPr>
          <p:spPr>
            <a:xfrm rot="-317248">
              <a:off x="7794246"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2"/>
            <p:cNvSpPr/>
            <p:nvPr/>
          </p:nvSpPr>
          <p:spPr>
            <a:xfrm rot="-317248">
              <a:off x="7794258"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accent1"/>
            </a:solidFill>
            <a:ln>
              <a:noFill/>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81;p22"/>
          <p:cNvGrpSpPr/>
          <p:nvPr/>
        </p:nvGrpSpPr>
        <p:grpSpPr>
          <a:xfrm>
            <a:off x="393814" y="534995"/>
            <a:ext cx="306729" cy="306709"/>
            <a:chOff x="7776638" y="4108984"/>
            <a:chExt cx="435881" cy="435852"/>
          </a:xfrm>
        </p:grpSpPr>
        <p:sp>
          <p:nvSpPr>
            <p:cNvPr id="282" name="Google Shape;282;p22"/>
            <p:cNvSpPr/>
            <p:nvPr/>
          </p:nvSpPr>
          <p:spPr>
            <a:xfrm rot="-317248">
              <a:off x="7794246"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2"/>
            <p:cNvSpPr/>
            <p:nvPr/>
          </p:nvSpPr>
          <p:spPr>
            <a:xfrm rot="-317248">
              <a:off x="7794258"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0842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6699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pic>
        <p:nvPicPr>
          <p:cNvPr id="22" name="Google Shape;22;p3"/>
          <p:cNvPicPr preferRelativeResize="0"/>
          <p:nvPr/>
        </p:nvPicPr>
        <p:blipFill rotWithShape="1">
          <a:blip r:embed="rId2">
            <a:alphaModFix amt="15000"/>
          </a:blip>
          <a:srcRect l="6755" t="10071" r="3048" b="20135"/>
          <a:stretch/>
        </p:blipFill>
        <p:spPr>
          <a:xfrm rot="10800000" flipH="1">
            <a:off x="25" y="-10763"/>
            <a:ext cx="9144003" cy="5165027"/>
          </a:xfrm>
          <a:prstGeom prst="rect">
            <a:avLst/>
          </a:prstGeom>
          <a:noFill/>
          <a:ln>
            <a:noFill/>
          </a:ln>
        </p:spPr>
      </p:pic>
      <p:sp>
        <p:nvSpPr>
          <p:cNvPr id="23" name="Google Shape;23;p3"/>
          <p:cNvSpPr txBox="1">
            <a:spLocks noGrp="1"/>
          </p:cNvSpPr>
          <p:nvPr>
            <p:ph type="title"/>
          </p:nvPr>
        </p:nvSpPr>
        <p:spPr>
          <a:xfrm>
            <a:off x="715100" y="2501150"/>
            <a:ext cx="4492200" cy="841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solidFill>
                  <a:schemeClr val="accent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4" name="Google Shape;24;p3"/>
          <p:cNvSpPr txBox="1">
            <a:spLocks noGrp="1"/>
          </p:cNvSpPr>
          <p:nvPr>
            <p:ph type="title" idx="2" hasCustomPrompt="1"/>
          </p:nvPr>
        </p:nvSpPr>
        <p:spPr>
          <a:xfrm>
            <a:off x="2432975" y="1610950"/>
            <a:ext cx="1056300" cy="54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5" name="Google Shape;25;p3"/>
          <p:cNvSpPr txBox="1">
            <a:spLocks noGrp="1"/>
          </p:cNvSpPr>
          <p:nvPr>
            <p:ph type="subTitle" idx="1"/>
          </p:nvPr>
        </p:nvSpPr>
        <p:spPr>
          <a:xfrm>
            <a:off x="781050" y="3377500"/>
            <a:ext cx="4360200" cy="411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6" name="Google Shape;26;p3"/>
          <p:cNvGrpSpPr/>
          <p:nvPr/>
        </p:nvGrpSpPr>
        <p:grpSpPr>
          <a:xfrm flipH="1">
            <a:off x="524929" y="4498402"/>
            <a:ext cx="545764" cy="547078"/>
            <a:chOff x="7901029" y="3650602"/>
            <a:chExt cx="545764" cy="547078"/>
          </a:xfrm>
        </p:grpSpPr>
        <p:sp>
          <p:nvSpPr>
            <p:cNvPr id="27" name="Google Shape;27;p3"/>
            <p:cNvSpPr/>
            <p:nvPr/>
          </p:nvSpPr>
          <p:spPr>
            <a:xfrm rot="-317248">
              <a:off x="7923139" y="3672641"/>
              <a:ext cx="501531" cy="503001"/>
            </a:xfrm>
            <a:custGeom>
              <a:avLst/>
              <a:gdLst/>
              <a:ahLst/>
              <a:cxnLst/>
              <a:rect l="l" t="t" r="r" b="b"/>
              <a:pathLst>
                <a:path w="8407" h="8432" extrusionOk="0">
                  <a:moveTo>
                    <a:pt x="4191" y="1"/>
                  </a:moveTo>
                  <a:cubicBezTo>
                    <a:pt x="3774" y="1"/>
                    <a:pt x="3431" y="1447"/>
                    <a:pt x="3358" y="3359"/>
                  </a:cubicBezTo>
                  <a:cubicBezTo>
                    <a:pt x="1446" y="3457"/>
                    <a:pt x="0" y="3800"/>
                    <a:pt x="0" y="4216"/>
                  </a:cubicBezTo>
                  <a:cubicBezTo>
                    <a:pt x="0" y="4633"/>
                    <a:pt x="1446" y="4976"/>
                    <a:pt x="3358" y="5074"/>
                  </a:cubicBezTo>
                  <a:cubicBezTo>
                    <a:pt x="3431" y="6986"/>
                    <a:pt x="3774" y="8432"/>
                    <a:pt x="4191" y="8432"/>
                  </a:cubicBezTo>
                  <a:cubicBezTo>
                    <a:pt x="4632" y="8432"/>
                    <a:pt x="4975" y="6986"/>
                    <a:pt x="5049" y="5074"/>
                  </a:cubicBezTo>
                  <a:cubicBezTo>
                    <a:pt x="6961" y="4976"/>
                    <a:pt x="8407" y="4633"/>
                    <a:pt x="8407" y="4216"/>
                  </a:cubicBezTo>
                  <a:cubicBezTo>
                    <a:pt x="8407" y="3800"/>
                    <a:pt x="6961" y="3457"/>
                    <a:pt x="5049" y="3359"/>
                  </a:cubicBezTo>
                  <a:cubicBezTo>
                    <a:pt x="4975" y="1447"/>
                    <a:pt x="4632" y="1"/>
                    <a:pt x="4191"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rot="-317248">
              <a:off x="7923152" y="3672641"/>
              <a:ext cx="501531" cy="503001"/>
            </a:xfrm>
            <a:custGeom>
              <a:avLst/>
              <a:gdLst/>
              <a:ahLst/>
              <a:cxnLst/>
              <a:rect l="l" t="t" r="r" b="b"/>
              <a:pathLst>
                <a:path w="8407" h="8432" extrusionOk="0">
                  <a:moveTo>
                    <a:pt x="4191" y="1"/>
                  </a:moveTo>
                  <a:cubicBezTo>
                    <a:pt x="3774" y="1"/>
                    <a:pt x="3431" y="1447"/>
                    <a:pt x="3358" y="3359"/>
                  </a:cubicBezTo>
                  <a:cubicBezTo>
                    <a:pt x="1446" y="3457"/>
                    <a:pt x="0" y="3800"/>
                    <a:pt x="0" y="4216"/>
                  </a:cubicBezTo>
                  <a:cubicBezTo>
                    <a:pt x="0" y="4633"/>
                    <a:pt x="1446" y="4976"/>
                    <a:pt x="3358" y="5074"/>
                  </a:cubicBezTo>
                  <a:cubicBezTo>
                    <a:pt x="3431" y="6986"/>
                    <a:pt x="3774" y="8432"/>
                    <a:pt x="4191" y="8432"/>
                  </a:cubicBezTo>
                  <a:cubicBezTo>
                    <a:pt x="4632" y="8432"/>
                    <a:pt x="4975" y="6986"/>
                    <a:pt x="5049" y="5074"/>
                  </a:cubicBezTo>
                  <a:cubicBezTo>
                    <a:pt x="6961" y="4976"/>
                    <a:pt x="8407" y="4633"/>
                    <a:pt x="8407" y="4216"/>
                  </a:cubicBezTo>
                  <a:cubicBezTo>
                    <a:pt x="8407" y="3800"/>
                    <a:pt x="6961" y="3457"/>
                    <a:pt x="5049" y="3359"/>
                  </a:cubicBezTo>
                  <a:cubicBezTo>
                    <a:pt x="4975" y="1447"/>
                    <a:pt x="4632" y="1"/>
                    <a:pt x="4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3"/>
          <p:cNvGrpSpPr/>
          <p:nvPr/>
        </p:nvGrpSpPr>
        <p:grpSpPr>
          <a:xfrm>
            <a:off x="8428888" y="534997"/>
            <a:ext cx="435881" cy="435852"/>
            <a:chOff x="7776638" y="4108984"/>
            <a:chExt cx="435881" cy="435852"/>
          </a:xfrm>
        </p:grpSpPr>
        <p:sp>
          <p:nvSpPr>
            <p:cNvPr id="30" name="Google Shape;30;p3"/>
            <p:cNvSpPr/>
            <p:nvPr/>
          </p:nvSpPr>
          <p:spPr>
            <a:xfrm rot="-317248">
              <a:off x="7794246"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rot="-317248">
              <a:off x="7794258"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32;p3"/>
          <p:cNvGrpSpPr/>
          <p:nvPr/>
        </p:nvGrpSpPr>
        <p:grpSpPr>
          <a:xfrm flipH="1">
            <a:off x="194241" y="4192447"/>
            <a:ext cx="435881" cy="435852"/>
            <a:chOff x="7776638" y="4108984"/>
            <a:chExt cx="435881" cy="435852"/>
          </a:xfrm>
        </p:grpSpPr>
        <p:sp>
          <p:nvSpPr>
            <p:cNvPr id="33" name="Google Shape;33;p3"/>
            <p:cNvSpPr/>
            <p:nvPr/>
          </p:nvSpPr>
          <p:spPr>
            <a:xfrm rot="-317248">
              <a:off x="7794246"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rot="-317248">
              <a:off x="7794258"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4749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08553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07847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61281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88013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766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28789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20514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4482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5"/>
        <p:cNvGrpSpPr/>
        <p:nvPr/>
      </p:nvGrpSpPr>
      <p:grpSpPr>
        <a:xfrm>
          <a:off x="0" y="0"/>
          <a:ext cx="0" cy="0"/>
          <a:chOff x="0" y="0"/>
          <a:chExt cx="0" cy="0"/>
        </a:xfrm>
      </p:grpSpPr>
      <p:pic>
        <p:nvPicPr>
          <p:cNvPr id="36" name="Google Shape;36;p4"/>
          <p:cNvPicPr preferRelativeResize="0"/>
          <p:nvPr/>
        </p:nvPicPr>
        <p:blipFill rotWithShape="1">
          <a:blip r:embed="rId2">
            <a:alphaModFix amt="15000"/>
          </a:blip>
          <a:srcRect l="6755" t="10071" r="3048" b="20135"/>
          <a:stretch/>
        </p:blipFill>
        <p:spPr>
          <a:xfrm>
            <a:off x="25" y="-10763"/>
            <a:ext cx="9144003" cy="5165027"/>
          </a:xfrm>
          <a:prstGeom prst="rect">
            <a:avLst/>
          </a:prstGeom>
          <a:noFill/>
          <a:ln>
            <a:noFill/>
          </a:ln>
        </p:spPr>
      </p:pic>
      <p:sp>
        <p:nvSpPr>
          <p:cNvPr id="37" name="Google Shape;37;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4"/>
          <p:cNvSpPr txBox="1">
            <a:spLocks noGrp="1"/>
          </p:cNvSpPr>
          <p:nvPr>
            <p:ph type="body" idx="1"/>
          </p:nvPr>
        </p:nvSpPr>
        <p:spPr>
          <a:xfrm>
            <a:off x="720000" y="1152475"/>
            <a:ext cx="4268100" cy="3456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grpSp>
        <p:nvGrpSpPr>
          <p:cNvPr id="39" name="Google Shape;39;p4"/>
          <p:cNvGrpSpPr/>
          <p:nvPr/>
        </p:nvGrpSpPr>
        <p:grpSpPr>
          <a:xfrm>
            <a:off x="617438" y="237872"/>
            <a:ext cx="435881" cy="435852"/>
            <a:chOff x="7776638" y="4108984"/>
            <a:chExt cx="435881" cy="435852"/>
          </a:xfrm>
        </p:grpSpPr>
        <p:sp>
          <p:nvSpPr>
            <p:cNvPr id="40" name="Google Shape;40;p4"/>
            <p:cNvSpPr/>
            <p:nvPr/>
          </p:nvSpPr>
          <p:spPr>
            <a:xfrm rot="-317248">
              <a:off x="7794246"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rot="-317248">
              <a:off x="7794258"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4"/>
          <p:cNvGrpSpPr/>
          <p:nvPr/>
        </p:nvGrpSpPr>
        <p:grpSpPr>
          <a:xfrm>
            <a:off x="279213" y="4498397"/>
            <a:ext cx="435881" cy="435852"/>
            <a:chOff x="7776638" y="4108984"/>
            <a:chExt cx="435881" cy="435852"/>
          </a:xfrm>
        </p:grpSpPr>
        <p:sp>
          <p:nvSpPr>
            <p:cNvPr id="43" name="Google Shape;43;p4"/>
            <p:cNvSpPr/>
            <p:nvPr/>
          </p:nvSpPr>
          <p:spPr>
            <a:xfrm rot="-317248">
              <a:off x="7794246"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rot="-317248">
              <a:off x="7794258"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45;p4"/>
          <p:cNvGrpSpPr/>
          <p:nvPr/>
        </p:nvGrpSpPr>
        <p:grpSpPr>
          <a:xfrm>
            <a:off x="176866" y="543827"/>
            <a:ext cx="545764" cy="547078"/>
            <a:chOff x="7901029" y="3650602"/>
            <a:chExt cx="545764" cy="547078"/>
          </a:xfrm>
        </p:grpSpPr>
        <p:sp>
          <p:nvSpPr>
            <p:cNvPr id="46" name="Google Shape;46;p4"/>
            <p:cNvSpPr/>
            <p:nvPr/>
          </p:nvSpPr>
          <p:spPr>
            <a:xfrm rot="-317248">
              <a:off x="7923139" y="3672641"/>
              <a:ext cx="501531" cy="503001"/>
            </a:xfrm>
            <a:custGeom>
              <a:avLst/>
              <a:gdLst/>
              <a:ahLst/>
              <a:cxnLst/>
              <a:rect l="l" t="t" r="r" b="b"/>
              <a:pathLst>
                <a:path w="8407" h="8432" extrusionOk="0">
                  <a:moveTo>
                    <a:pt x="4191" y="1"/>
                  </a:moveTo>
                  <a:cubicBezTo>
                    <a:pt x="3774" y="1"/>
                    <a:pt x="3431" y="1447"/>
                    <a:pt x="3358" y="3359"/>
                  </a:cubicBezTo>
                  <a:cubicBezTo>
                    <a:pt x="1446" y="3457"/>
                    <a:pt x="0" y="3800"/>
                    <a:pt x="0" y="4216"/>
                  </a:cubicBezTo>
                  <a:cubicBezTo>
                    <a:pt x="0" y="4633"/>
                    <a:pt x="1446" y="4976"/>
                    <a:pt x="3358" y="5074"/>
                  </a:cubicBezTo>
                  <a:cubicBezTo>
                    <a:pt x="3431" y="6986"/>
                    <a:pt x="3774" y="8432"/>
                    <a:pt x="4191" y="8432"/>
                  </a:cubicBezTo>
                  <a:cubicBezTo>
                    <a:pt x="4632" y="8432"/>
                    <a:pt x="4975" y="6986"/>
                    <a:pt x="5049" y="5074"/>
                  </a:cubicBezTo>
                  <a:cubicBezTo>
                    <a:pt x="6961" y="4976"/>
                    <a:pt x="8407" y="4633"/>
                    <a:pt x="8407" y="4216"/>
                  </a:cubicBezTo>
                  <a:cubicBezTo>
                    <a:pt x="8407" y="3800"/>
                    <a:pt x="6961" y="3457"/>
                    <a:pt x="5049" y="3359"/>
                  </a:cubicBezTo>
                  <a:cubicBezTo>
                    <a:pt x="4975" y="1447"/>
                    <a:pt x="4632" y="1"/>
                    <a:pt x="4191"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rot="-317248">
              <a:off x="7923152" y="3672641"/>
              <a:ext cx="501531" cy="503001"/>
            </a:xfrm>
            <a:custGeom>
              <a:avLst/>
              <a:gdLst/>
              <a:ahLst/>
              <a:cxnLst/>
              <a:rect l="l" t="t" r="r" b="b"/>
              <a:pathLst>
                <a:path w="8407" h="8432" extrusionOk="0">
                  <a:moveTo>
                    <a:pt x="4191" y="1"/>
                  </a:moveTo>
                  <a:cubicBezTo>
                    <a:pt x="3774" y="1"/>
                    <a:pt x="3431" y="1447"/>
                    <a:pt x="3358" y="3359"/>
                  </a:cubicBezTo>
                  <a:cubicBezTo>
                    <a:pt x="1446" y="3457"/>
                    <a:pt x="0" y="3800"/>
                    <a:pt x="0" y="4216"/>
                  </a:cubicBezTo>
                  <a:cubicBezTo>
                    <a:pt x="0" y="4633"/>
                    <a:pt x="1446" y="4976"/>
                    <a:pt x="3358" y="5074"/>
                  </a:cubicBezTo>
                  <a:cubicBezTo>
                    <a:pt x="3431" y="6986"/>
                    <a:pt x="3774" y="8432"/>
                    <a:pt x="4191" y="8432"/>
                  </a:cubicBezTo>
                  <a:cubicBezTo>
                    <a:pt x="4632" y="8432"/>
                    <a:pt x="4975" y="6986"/>
                    <a:pt x="5049" y="5074"/>
                  </a:cubicBezTo>
                  <a:cubicBezTo>
                    <a:pt x="6961" y="4976"/>
                    <a:pt x="8407" y="4633"/>
                    <a:pt x="8407" y="4216"/>
                  </a:cubicBezTo>
                  <a:cubicBezTo>
                    <a:pt x="8407" y="3800"/>
                    <a:pt x="6961" y="3457"/>
                    <a:pt x="5049" y="3359"/>
                  </a:cubicBezTo>
                  <a:cubicBezTo>
                    <a:pt x="4975" y="1447"/>
                    <a:pt x="4632" y="1"/>
                    <a:pt x="4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
        <p:cNvGrpSpPr/>
        <p:nvPr/>
      </p:nvGrpSpPr>
      <p:grpSpPr>
        <a:xfrm>
          <a:off x="0" y="0"/>
          <a:ext cx="0" cy="0"/>
          <a:chOff x="0" y="0"/>
          <a:chExt cx="0" cy="0"/>
        </a:xfrm>
      </p:grpSpPr>
      <p:pic>
        <p:nvPicPr>
          <p:cNvPr id="65" name="Google Shape;65;p6"/>
          <p:cNvPicPr preferRelativeResize="0"/>
          <p:nvPr/>
        </p:nvPicPr>
        <p:blipFill rotWithShape="1">
          <a:blip r:embed="rId2">
            <a:alphaModFix amt="15000"/>
          </a:blip>
          <a:srcRect l="6755" t="10071" r="3048" b="20135"/>
          <a:stretch/>
        </p:blipFill>
        <p:spPr>
          <a:xfrm>
            <a:off x="25" y="-10763"/>
            <a:ext cx="9144003" cy="5165027"/>
          </a:xfrm>
          <a:prstGeom prst="rect">
            <a:avLst/>
          </a:prstGeom>
          <a:noFill/>
          <a:ln>
            <a:noFill/>
          </a:ln>
        </p:spPr>
      </p:pic>
      <p:sp>
        <p:nvSpPr>
          <p:cNvPr id="66" name="Google Shape;66;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7" name="Google Shape;67;p6"/>
          <p:cNvGrpSpPr/>
          <p:nvPr/>
        </p:nvGrpSpPr>
        <p:grpSpPr>
          <a:xfrm>
            <a:off x="649891" y="163027"/>
            <a:ext cx="545764" cy="547078"/>
            <a:chOff x="7901029" y="3650602"/>
            <a:chExt cx="545764" cy="547078"/>
          </a:xfrm>
        </p:grpSpPr>
        <p:sp>
          <p:nvSpPr>
            <p:cNvPr id="68" name="Google Shape;68;p6"/>
            <p:cNvSpPr/>
            <p:nvPr/>
          </p:nvSpPr>
          <p:spPr>
            <a:xfrm rot="-317248">
              <a:off x="7923139" y="3672641"/>
              <a:ext cx="501531" cy="503001"/>
            </a:xfrm>
            <a:custGeom>
              <a:avLst/>
              <a:gdLst/>
              <a:ahLst/>
              <a:cxnLst/>
              <a:rect l="l" t="t" r="r" b="b"/>
              <a:pathLst>
                <a:path w="8407" h="8432" extrusionOk="0">
                  <a:moveTo>
                    <a:pt x="4191" y="1"/>
                  </a:moveTo>
                  <a:cubicBezTo>
                    <a:pt x="3774" y="1"/>
                    <a:pt x="3431" y="1447"/>
                    <a:pt x="3358" y="3359"/>
                  </a:cubicBezTo>
                  <a:cubicBezTo>
                    <a:pt x="1446" y="3457"/>
                    <a:pt x="0" y="3800"/>
                    <a:pt x="0" y="4216"/>
                  </a:cubicBezTo>
                  <a:cubicBezTo>
                    <a:pt x="0" y="4633"/>
                    <a:pt x="1446" y="4976"/>
                    <a:pt x="3358" y="5074"/>
                  </a:cubicBezTo>
                  <a:cubicBezTo>
                    <a:pt x="3431" y="6986"/>
                    <a:pt x="3774" y="8432"/>
                    <a:pt x="4191" y="8432"/>
                  </a:cubicBezTo>
                  <a:cubicBezTo>
                    <a:pt x="4632" y="8432"/>
                    <a:pt x="4975" y="6986"/>
                    <a:pt x="5049" y="5074"/>
                  </a:cubicBezTo>
                  <a:cubicBezTo>
                    <a:pt x="6961" y="4976"/>
                    <a:pt x="8407" y="4633"/>
                    <a:pt x="8407" y="4216"/>
                  </a:cubicBezTo>
                  <a:cubicBezTo>
                    <a:pt x="8407" y="3800"/>
                    <a:pt x="6961" y="3457"/>
                    <a:pt x="5049" y="3359"/>
                  </a:cubicBezTo>
                  <a:cubicBezTo>
                    <a:pt x="4975" y="1447"/>
                    <a:pt x="4632" y="1"/>
                    <a:pt x="4191"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6"/>
            <p:cNvSpPr/>
            <p:nvPr/>
          </p:nvSpPr>
          <p:spPr>
            <a:xfrm rot="-317248">
              <a:off x="7923152" y="3672641"/>
              <a:ext cx="501531" cy="503001"/>
            </a:xfrm>
            <a:custGeom>
              <a:avLst/>
              <a:gdLst/>
              <a:ahLst/>
              <a:cxnLst/>
              <a:rect l="l" t="t" r="r" b="b"/>
              <a:pathLst>
                <a:path w="8407" h="8432" extrusionOk="0">
                  <a:moveTo>
                    <a:pt x="4191" y="1"/>
                  </a:moveTo>
                  <a:cubicBezTo>
                    <a:pt x="3774" y="1"/>
                    <a:pt x="3431" y="1447"/>
                    <a:pt x="3358" y="3359"/>
                  </a:cubicBezTo>
                  <a:cubicBezTo>
                    <a:pt x="1446" y="3457"/>
                    <a:pt x="0" y="3800"/>
                    <a:pt x="0" y="4216"/>
                  </a:cubicBezTo>
                  <a:cubicBezTo>
                    <a:pt x="0" y="4633"/>
                    <a:pt x="1446" y="4976"/>
                    <a:pt x="3358" y="5074"/>
                  </a:cubicBezTo>
                  <a:cubicBezTo>
                    <a:pt x="3431" y="6986"/>
                    <a:pt x="3774" y="8432"/>
                    <a:pt x="4191" y="8432"/>
                  </a:cubicBezTo>
                  <a:cubicBezTo>
                    <a:pt x="4632" y="8432"/>
                    <a:pt x="4975" y="6986"/>
                    <a:pt x="5049" y="5074"/>
                  </a:cubicBezTo>
                  <a:cubicBezTo>
                    <a:pt x="6961" y="4976"/>
                    <a:pt x="8407" y="4633"/>
                    <a:pt x="8407" y="4216"/>
                  </a:cubicBezTo>
                  <a:cubicBezTo>
                    <a:pt x="8407" y="3800"/>
                    <a:pt x="6961" y="3457"/>
                    <a:pt x="5049" y="3359"/>
                  </a:cubicBezTo>
                  <a:cubicBezTo>
                    <a:pt x="4975" y="1447"/>
                    <a:pt x="4632" y="1"/>
                    <a:pt x="4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70;p6"/>
          <p:cNvGrpSpPr/>
          <p:nvPr/>
        </p:nvGrpSpPr>
        <p:grpSpPr>
          <a:xfrm>
            <a:off x="321213" y="710097"/>
            <a:ext cx="435881" cy="435852"/>
            <a:chOff x="7776638" y="4108984"/>
            <a:chExt cx="435881" cy="435852"/>
          </a:xfrm>
        </p:grpSpPr>
        <p:sp>
          <p:nvSpPr>
            <p:cNvPr id="71" name="Google Shape;71;p6"/>
            <p:cNvSpPr/>
            <p:nvPr/>
          </p:nvSpPr>
          <p:spPr>
            <a:xfrm rot="-317248">
              <a:off x="7794246"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6"/>
            <p:cNvSpPr/>
            <p:nvPr/>
          </p:nvSpPr>
          <p:spPr>
            <a:xfrm rot="-317248">
              <a:off x="7794258"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6"/>
          <p:cNvGrpSpPr/>
          <p:nvPr/>
        </p:nvGrpSpPr>
        <p:grpSpPr>
          <a:xfrm>
            <a:off x="8501163" y="4192447"/>
            <a:ext cx="435881" cy="435852"/>
            <a:chOff x="7776638" y="4108984"/>
            <a:chExt cx="435881" cy="435852"/>
          </a:xfrm>
        </p:grpSpPr>
        <p:sp>
          <p:nvSpPr>
            <p:cNvPr id="74" name="Google Shape;74;p6"/>
            <p:cNvSpPr/>
            <p:nvPr/>
          </p:nvSpPr>
          <p:spPr>
            <a:xfrm rot="-317248">
              <a:off x="7794246"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6"/>
            <p:cNvSpPr/>
            <p:nvPr/>
          </p:nvSpPr>
          <p:spPr>
            <a:xfrm rot="-317248">
              <a:off x="7794258"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6"/>
        <p:cNvGrpSpPr/>
        <p:nvPr/>
      </p:nvGrpSpPr>
      <p:grpSpPr>
        <a:xfrm>
          <a:off x="0" y="0"/>
          <a:ext cx="0" cy="0"/>
          <a:chOff x="0" y="0"/>
          <a:chExt cx="0" cy="0"/>
        </a:xfrm>
      </p:grpSpPr>
      <p:pic>
        <p:nvPicPr>
          <p:cNvPr id="77" name="Google Shape;77;p7"/>
          <p:cNvPicPr preferRelativeResize="0"/>
          <p:nvPr/>
        </p:nvPicPr>
        <p:blipFill rotWithShape="1">
          <a:blip r:embed="rId2">
            <a:alphaModFix amt="15000"/>
          </a:blip>
          <a:srcRect l="6755" t="10071" r="3048" b="20135"/>
          <a:stretch/>
        </p:blipFill>
        <p:spPr>
          <a:xfrm flipH="1">
            <a:off x="25" y="-10763"/>
            <a:ext cx="9144003" cy="5165027"/>
          </a:xfrm>
          <a:prstGeom prst="rect">
            <a:avLst/>
          </a:prstGeom>
          <a:noFill/>
          <a:ln>
            <a:noFill/>
          </a:ln>
        </p:spPr>
      </p:pic>
      <p:sp>
        <p:nvSpPr>
          <p:cNvPr id="78" name="Google Shape;78;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 name="Google Shape;79;p7"/>
          <p:cNvSpPr txBox="1">
            <a:spLocks noGrp="1"/>
          </p:cNvSpPr>
          <p:nvPr>
            <p:ph type="body" idx="1"/>
          </p:nvPr>
        </p:nvSpPr>
        <p:spPr>
          <a:xfrm>
            <a:off x="1091638" y="1915550"/>
            <a:ext cx="4615500" cy="2079000"/>
          </a:xfrm>
          <a:prstGeom prst="rect">
            <a:avLst/>
          </a:prstGeom>
          <a:solidFill>
            <a:schemeClr val="lt1"/>
          </a:solidFill>
        </p:spPr>
        <p:txBody>
          <a:bodyPr spcFirstLastPara="1" wrap="square" lIns="91425" tIns="91425" rIns="91425" bIns="91425" anchor="ctr" anchorCtr="0">
            <a:noAutofit/>
          </a:bodyPr>
          <a:lstStyle>
            <a:lvl1pPr marL="457200" lvl="0" indent="-317500" rtl="0">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grpSp>
        <p:nvGrpSpPr>
          <p:cNvPr id="80" name="Google Shape;80;p7"/>
          <p:cNvGrpSpPr/>
          <p:nvPr/>
        </p:nvGrpSpPr>
        <p:grpSpPr>
          <a:xfrm>
            <a:off x="417204" y="180615"/>
            <a:ext cx="545764" cy="547078"/>
            <a:chOff x="7901029" y="3650602"/>
            <a:chExt cx="545764" cy="547078"/>
          </a:xfrm>
        </p:grpSpPr>
        <p:sp>
          <p:nvSpPr>
            <p:cNvPr id="81" name="Google Shape;81;p7"/>
            <p:cNvSpPr/>
            <p:nvPr/>
          </p:nvSpPr>
          <p:spPr>
            <a:xfrm rot="-317248">
              <a:off x="7923139" y="3672641"/>
              <a:ext cx="501531" cy="503001"/>
            </a:xfrm>
            <a:custGeom>
              <a:avLst/>
              <a:gdLst/>
              <a:ahLst/>
              <a:cxnLst/>
              <a:rect l="l" t="t" r="r" b="b"/>
              <a:pathLst>
                <a:path w="8407" h="8432" extrusionOk="0">
                  <a:moveTo>
                    <a:pt x="4191" y="1"/>
                  </a:moveTo>
                  <a:cubicBezTo>
                    <a:pt x="3774" y="1"/>
                    <a:pt x="3431" y="1447"/>
                    <a:pt x="3358" y="3359"/>
                  </a:cubicBezTo>
                  <a:cubicBezTo>
                    <a:pt x="1446" y="3457"/>
                    <a:pt x="0" y="3800"/>
                    <a:pt x="0" y="4216"/>
                  </a:cubicBezTo>
                  <a:cubicBezTo>
                    <a:pt x="0" y="4633"/>
                    <a:pt x="1446" y="4976"/>
                    <a:pt x="3358" y="5074"/>
                  </a:cubicBezTo>
                  <a:cubicBezTo>
                    <a:pt x="3431" y="6986"/>
                    <a:pt x="3774" y="8432"/>
                    <a:pt x="4191" y="8432"/>
                  </a:cubicBezTo>
                  <a:cubicBezTo>
                    <a:pt x="4632" y="8432"/>
                    <a:pt x="4975" y="6986"/>
                    <a:pt x="5049" y="5074"/>
                  </a:cubicBezTo>
                  <a:cubicBezTo>
                    <a:pt x="6961" y="4976"/>
                    <a:pt x="8407" y="4633"/>
                    <a:pt x="8407" y="4216"/>
                  </a:cubicBezTo>
                  <a:cubicBezTo>
                    <a:pt x="8407" y="3800"/>
                    <a:pt x="6961" y="3457"/>
                    <a:pt x="5049" y="3359"/>
                  </a:cubicBezTo>
                  <a:cubicBezTo>
                    <a:pt x="4975" y="1447"/>
                    <a:pt x="4632" y="1"/>
                    <a:pt x="4191"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7"/>
            <p:cNvSpPr/>
            <p:nvPr/>
          </p:nvSpPr>
          <p:spPr>
            <a:xfrm rot="-317248">
              <a:off x="7923152" y="3672641"/>
              <a:ext cx="501531" cy="503001"/>
            </a:xfrm>
            <a:custGeom>
              <a:avLst/>
              <a:gdLst/>
              <a:ahLst/>
              <a:cxnLst/>
              <a:rect l="l" t="t" r="r" b="b"/>
              <a:pathLst>
                <a:path w="8407" h="8432" extrusionOk="0">
                  <a:moveTo>
                    <a:pt x="4191" y="1"/>
                  </a:moveTo>
                  <a:cubicBezTo>
                    <a:pt x="3774" y="1"/>
                    <a:pt x="3431" y="1447"/>
                    <a:pt x="3358" y="3359"/>
                  </a:cubicBezTo>
                  <a:cubicBezTo>
                    <a:pt x="1446" y="3457"/>
                    <a:pt x="0" y="3800"/>
                    <a:pt x="0" y="4216"/>
                  </a:cubicBezTo>
                  <a:cubicBezTo>
                    <a:pt x="0" y="4633"/>
                    <a:pt x="1446" y="4976"/>
                    <a:pt x="3358" y="5074"/>
                  </a:cubicBezTo>
                  <a:cubicBezTo>
                    <a:pt x="3431" y="6986"/>
                    <a:pt x="3774" y="8432"/>
                    <a:pt x="4191" y="8432"/>
                  </a:cubicBezTo>
                  <a:cubicBezTo>
                    <a:pt x="4632" y="8432"/>
                    <a:pt x="4975" y="6986"/>
                    <a:pt x="5049" y="5074"/>
                  </a:cubicBezTo>
                  <a:cubicBezTo>
                    <a:pt x="6961" y="4976"/>
                    <a:pt x="8407" y="4633"/>
                    <a:pt x="8407" y="4216"/>
                  </a:cubicBezTo>
                  <a:cubicBezTo>
                    <a:pt x="8407" y="3800"/>
                    <a:pt x="6961" y="3457"/>
                    <a:pt x="5049" y="3359"/>
                  </a:cubicBezTo>
                  <a:cubicBezTo>
                    <a:pt x="4975" y="1447"/>
                    <a:pt x="4632" y="1"/>
                    <a:pt x="4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83;p7"/>
          <p:cNvGrpSpPr/>
          <p:nvPr/>
        </p:nvGrpSpPr>
        <p:grpSpPr>
          <a:xfrm>
            <a:off x="8564513" y="4169822"/>
            <a:ext cx="435881" cy="435852"/>
            <a:chOff x="7776638" y="4108984"/>
            <a:chExt cx="435881" cy="435852"/>
          </a:xfrm>
        </p:grpSpPr>
        <p:sp>
          <p:nvSpPr>
            <p:cNvPr id="84" name="Google Shape;84;p7"/>
            <p:cNvSpPr/>
            <p:nvPr/>
          </p:nvSpPr>
          <p:spPr>
            <a:xfrm rot="-317248">
              <a:off x="7794246"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7"/>
            <p:cNvSpPr/>
            <p:nvPr/>
          </p:nvSpPr>
          <p:spPr>
            <a:xfrm rot="-317248">
              <a:off x="7794258"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86;p7"/>
          <p:cNvGrpSpPr/>
          <p:nvPr/>
        </p:nvGrpSpPr>
        <p:grpSpPr>
          <a:xfrm>
            <a:off x="153425" y="826522"/>
            <a:ext cx="435881" cy="435852"/>
            <a:chOff x="7776638" y="4108984"/>
            <a:chExt cx="435881" cy="435852"/>
          </a:xfrm>
        </p:grpSpPr>
        <p:sp>
          <p:nvSpPr>
            <p:cNvPr id="87" name="Google Shape;87;p7"/>
            <p:cNvSpPr/>
            <p:nvPr/>
          </p:nvSpPr>
          <p:spPr>
            <a:xfrm rot="-317248">
              <a:off x="7794246"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7"/>
            <p:cNvSpPr/>
            <p:nvPr/>
          </p:nvSpPr>
          <p:spPr>
            <a:xfrm rot="-317248">
              <a:off x="7794258"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9"/>
        <p:cNvGrpSpPr/>
        <p:nvPr/>
      </p:nvGrpSpPr>
      <p:grpSpPr>
        <a:xfrm>
          <a:off x="0" y="0"/>
          <a:ext cx="0" cy="0"/>
          <a:chOff x="0" y="0"/>
          <a:chExt cx="0" cy="0"/>
        </a:xfrm>
      </p:grpSpPr>
      <p:pic>
        <p:nvPicPr>
          <p:cNvPr id="90" name="Google Shape;90;p8"/>
          <p:cNvPicPr preferRelativeResize="0"/>
          <p:nvPr/>
        </p:nvPicPr>
        <p:blipFill rotWithShape="1">
          <a:blip r:embed="rId2">
            <a:alphaModFix amt="15000"/>
          </a:blip>
          <a:srcRect l="6755" t="10071" r="3048" b="20135"/>
          <a:stretch/>
        </p:blipFill>
        <p:spPr>
          <a:xfrm flipH="1">
            <a:off x="25" y="-10763"/>
            <a:ext cx="9144003" cy="5165027"/>
          </a:xfrm>
          <a:prstGeom prst="rect">
            <a:avLst/>
          </a:prstGeom>
          <a:noFill/>
          <a:ln>
            <a:noFill/>
          </a:ln>
        </p:spPr>
      </p:pic>
      <p:sp>
        <p:nvSpPr>
          <p:cNvPr id="91" name="Google Shape;91;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grpSp>
        <p:nvGrpSpPr>
          <p:cNvPr id="92" name="Google Shape;92;p8"/>
          <p:cNvGrpSpPr/>
          <p:nvPr/>
        </p:nvGrpSpPr>
        <p:grpSpPr>
          <a:xfrm>
            <a:off x="161012" y="4054895"/>
            <a:ext cx="307156" cy="307896"/>
            <a:chOff x="7901029" y="3650602"/>
            <a:chExt cx="545764" cy="547078"/>
          </a:xfrm>
        </p:grpSpPr>
        <p:sp>
          <p:nvSpPr>
            <p:cNvPr id="93" name="Google Shape;93;p8"/>
            <p:cNvSpPr/>
            <p:nvPr/>
          </p:nvSpPr>
          <p:spPr>
            <a:xfrm rot="-317248">
              <a:off x="7923139" y="3672641"/>
              <a:ext cx="501531" cy="503001"/>
            </a:xfrm>
            <a:custGeom>
              <a:avLst/>
              <a:gdLst/>
              <a:ahLst/>
              <a:cxnLst/>
              <a:rect l="l" t="t" r="r" b="b"/>
              <a:pathLst>
                <a:path w="8407" h="8432" extrusionOk="0">
                  <a:moveTo>
                    <a:pt x="4191" y="1"/>
                  </a:moveTo>
                  <a:cubicBezTo>
                    <a:pt x="3774" y="1"/>
                    <a:pt x="3431" y="1447"/>
                    <a:pt x="3358" y="3359"/>
                  </a:cubicBezTo>
                  <a:cubicBezTo>
                    <a:pt x="1446" y="3457"/>
                    <a:pt x="0" y="3800"/>
                    <a:pt x="0" y="4216"/>
                  </a:cubicBezTo>
                  <a:cubicBezTo>
                    <a:pt x="0" y="4633"/>
                    <a:pt x="1446" y="4976"/>
                    <a:pt x="3358" y="5074"/>
                  </a:cubicBezTo>
                  <a:cubicBezTo>
                    <a:pt x="3431" y="6986"/>
                    <a:pt x="3774" y="8432"/>
                    <a:pt x="4191" y="8432"/>
                  </a:cubicBezTo>
                  <a:cubicBezTo>
                    <a:pt x="4632" y="8432"/>
                    <a:pt x="4975" y="6986"/>
                    <a:pt x="5049" y="5074"/>
                  </a:cubicBezTo>
                  <a:cubicBezTo>
                    <a:pt x="6961" y="4976"/>
                    <a:pt x="8407" y="4633"/>
                    <a:pt x="8407" y="4216"/>
                  </a:cubicBezTo>
                  <a:cubicBezTo>
                    <a:pt x="8407" y="3800"/>
                    <a:pt x="6961" y="3457"/>
                    <a:pt x="5049" y="3359"/>
                  </a:cubicBezTo>
                  <a:cubicBezTo>
                    <a:pt x="4975" y="1447"/>
                    <a:pt x="4632" y="1"/>
                    <a:pt x="4191"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8"/>
            <p:cNvSpPr/>
            <p:nvPr/>
          </p:nvSpPr>
          <p:spPr>
            <a:xfrm rot="-317248">
              <a:off x="7923152" y="3672641"/>
              <a:ext cx="501531" cy="503001"/>
            </a:xfrm>
            <a:custGeom>
              <a:avLst/>
              <a:gdLst/>
              <a:ahLst/>
              <a:cxnLst/>
              <a:rect l="l" t="t" r="r" b="b"/>
              <a:pathLst>
                <a:path w="8407" h="8432" extrusionOk="0">
                  <a:moveTo>
                    <a:pt x="4191" y="1"/>
                  </a:moveTo>
                  <a:cubicBezTo>
                    <a:pt x="3774" y="1"/>
                    <a:pt x="3431" y="1447"/>
                    <a:pt x="3358" y="3359"/>
                  </a:cubicBezTo>
                  <a:cubicBezTo>
                    <a:pt x="1446" y="3457"/>
                    <a:pt x="0" y="3800"/>
                    <a:pt x="0" y="4216"/>
                  </a:cubicBezTo>
                  <a:cubicBezTo>
                    <a:pt x="0" y="4633"/>
                    <a:pt x="1446" y="4976"/>
                    <a:pt x="3358" y="5074"/>
                  </a:cubicBezTo>
                  <a:cubicBezTo>
                    <a:pt x="3431" y="6986"/>
                    <a:pt x="3774" y="8432"/>
                    <a:pt x="4191" y="8432"/>
                  </a:cubicBezTo>
                  <a:cubicBezTo>
                    <a:pt x="4632" y="8432"/>
                    <a:pt x="4975" y="6986"/>
                    <a:pt x="5049" y="5074"/>
                  </a:cubicBezTo>
                  <a:cubicBezTo>
                    <a:pt x="6961" y="4976"/>
                    <a:pt x="8407" y="4633"/>
                    <a:pt x="8407" y="4216"/>
                  </a:cubicBezTo>
                  <a:cubicBezTo>
                    <a:pt x="8407" y="3800"/>
                    <a:pt x="6961" y="3457"/>
                    <a:pt x="5049" y="3359"/>
                  </a:cubicBezTo>
                  <a:cubicBezTo>
                    <a:pt x="4975" y="1447"/>
                    <a:pt x="4632" y="1"/>
                    <a:pt x="4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8"/>
          <p:cNvGrpSpPr/>
          <p:nvPr/>
        </p:nvGrpSpPr>
        <p:grpSpPr>
          <a:xfrm>
            <a:off x="648088" y="4544609"/>
            <a:ext cx="435881" cy="435852"/>
            <a:chOff x="7776638" y="4108984"/>
            <a:chExt cx="435881" cy="435852"/>
          </a:xfrm>
        </p:grpSpPr>
        <p:sp>
          <p:nvSpPr>
            <p:cNvPr id="96" name="Google Shape;96;p8"/>
            <p:cNvSpPr/>
            <p:nvPr/>
          </p:nvSpPr>
          <p:spPr>
            <a:xfrm rot="-317248">
              <a:off x="7794246"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8"/>
            <p:cNvSpPr/>
            <p:nvPr/>
          </p:nvSpPr>
          <p:spPr>
            <a:xfrm rot="-317248">
              <a:off x="7794258"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98;p8"/>
          <p:cNvGrpSpPr/>
          <p:nvPr/>
        </p:nvGrpSpPr>
        <p:grpSpPr>
          <a:xfrm rot="1574234">
            <a:off x="8428579" y="381117"/>
            <a:ext cx="307147" cy="307886"/>
            <a:chOff x="7901029" y="3650602"/>
            <a:chExt cx="545764" cy="547078"/>
          </a:xfrm>
        </p:grpSpPr>
        <p:sp>
          <p:nvSpPr>
            <p:cNvPr id="99" name="Google Shape;99;p8"/>
            <p:cNvSpPr/>
            <p:nvPr/>
          </p:nvSpPr>
          <p:spPr>
            <a:xfrm rot="-317248">
              <a:off x="7923139" y="3672641"/>
              <a:ext cx="501531" cy="503001"/>
            </a:xfrm>
            <a:custGeom>
              <a:avLst/>
              <a:gdLst/>
              <a:ahLst/>
              <a:cxnLst/>
              <a:rect l="l" t="t" r="r" b="b"/>
              <a:pathLst>
                <a:path w="8407" h="8432" extrusionOk="0">
                  <a:moveTo>
                    <a:pt x="4191" y="1"/>
                  </a:moveTo>
                  <a:cubicBezTo>
                    <a:pt x="3774" y="1"/>
                    <a:pt x="3431" y="1447"/>
                    <a:pt x="3358" y="3359"/>
                  </a:cubicBezTo>
                  <a:cubicBezTo>
                    <a:pt x="1446" y="3457"/>
                    <a:pt x="0" y="3800"/>
                    <a:pt x="0" y="4216"/>
                  </a:cubicBezTo>
                  <a:cubicBezTo>
                    <a:pt x="0" y="4633"/>
                    <a:pt x="1446" y="4976"/>
                    <a:pt x="3358" y="5074"/>
                  </a:cubicBezTo>
                  <a:cubicBezTo>
                    <a:pt x="3431" y="6986"/>
                    <a:pt x="3774" y="8432"/>
                    <a:pt x="4191" y="8432"/>
                  </a:cubicBezTo>
                  <a:cubicBezTo>
                    <a:pt x="4632" y="8432"/>
                    <a:pt x="4975" y="6986"/>
                    <a:pt x="5049" y="5074"/>
                  </a:cubicBezTo>
                  <a:cubicBezTo>
                    <a:pt x="6961" y="4976"/>
                    <a:pt x="8407" y="4633"/>
                    <a:pt x="8407" y="4216"/>
                  </a:cubicBezTo>
                  <a:cubicBezTo>
                    <a:pt x="8407" y="3800"/>
                    <a:pt x="6961" y="3457"/>
                    <a:pt x="5049" y="3359"/>
                  </a:cubicBezTo>
                  <a:cubicBezTo>
                    <a:pt x="4975" y="1447"/>
                    <a:pt x="4632" y="1"/>
                    <a:pt x="4191"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8"/>
            <p:cNvSpPr/>
            <p:nvPr/>
          </p:nvSpPr>
          <p:spPr>
            <a:xfrm rot="-317248">
              <a:off x="7923152" y="3672641"/>
              <a:ext cx="501531" cy="503001"/>
            </a:xfrm>
            <a:custGeom>
              <a:avLst/>
              <a:gdLst/>
              <a:ahLst/>
              <a:cxnLst/>
              <a:rect l="l" t="t" r="r" b="b"/>
              <a:pathLst>
                <a:path w="8407" h="8432" extrusionOk="0">
                  <a:moveTo>
                    <a:pt x="4191" y="1"/>
                  </a:moveTo>
                  <a:cubicBezTo>
                    <a:pt x="3774" y="1"/>
                    <a:pt x="3431" y="1447"/>
                    <a:pt x="3358" y="3359"/>
                  </a:cubicBezTo>
                  <a:cubicBezTo>
                    <a:pt x="1446" y="3457"/>
                    <a:pt x="0" y="3800"/>
                    <a:pt x="0" y="4216"/>
                  </a:cubicBezTo>
                  <a:cubicBezTo>
                    <a:pt x="0" y="4633"/>
                    <a:pt x="1446" y="4976"/>
                    <a:pt x="3358" y="5074"/>
                  </a:cubicBezTo>
                  <a:cubicBezTo>
                    <a:pt x="3431" y="6986"/>
                    <a:pt x="3774" y="8432"/>
                    <a:pt x="4191" y="8432"/>
                  </a:cubicBezTo>
                  <a:cubicBezTo>
                    <a:pt x="4632" y="8432"/>
                    <a:pt x="4975" y="6986"/>
                    <a:pt x="5049" y="5074"/>
                  </a:cubicBezTo>
                  <a:cubicBezTo>
                    <a:pt x="6961" y="4976"/>
                    <a:pt x="8407" y="4633"/>
                    <a:pt x="8407" y="4216"/>
                  </a:cubicBezTo>
                  <a:cubicBezTo>
                    <a:pt x="8407" y="3800"/>
                    <a:pt x="6961" y="3457"/>
                    <a:pt x="5049" y="3359"/>
                  </a:cubicBezTo>
                  <a:cubicBezTo>
                    <a:pt x="4975" y="1447"/>
                    <a:pt x="4632" y="1"/>
                    <a:pt x="4191" y="1"/>
                  </a:cubicBezTo>
                  <a:close/>
                </a:path>
              </a:pathLst>
            </a:custGeom>
            <a:solidFill>
              <a:schemeClr val="accent1"/>
            </a:solidFill>
            <a:ln>
              <a:noFill/>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1"/>
        <p:cNvGrpSpPr/>
        <p:nvPr/>
      </p:nvGrpSpPr>
      <p:grpSpPr>
        <a:xfrm>
          <a:off x="0" y="0"/>
          <a:ext cx="0" cy="0"/>
          <a:chOff x="0" y="0"/>
          <a:chExt cx="0" cy="0"/>
        </a:xfrm>
      </p:grpSpPr>
      <p:pic>
        <p:nvPicPr>
          <p:cNvPr id="102" name="Google Shape;102;p9"/>
          <p:cNvPicPr preferRelativeResize="0"/>
          <p:nvPr/>
        </p:nvPicPr>
        <p:blipFill rotWithShape="1">
          <a:blip r:embed="rId2">
            <a:alphaModFix amt="15000"/>
          </a:blip>
          <a:srcRect l="6755" t="10071" r="3048" b="20135"/>
          <a:stretch/>
        </p:blipFill>
        <p:spPr>
          <a:xfrm>
            <a:off x="25" y="-10763"/>
            <a:ext cx="9144003" cy="5165027"/>
          </a:xfrm>
          <a:prstGeom prst="rect">
            <a:avLst/>
          </a:prstGeom>
          <a:noFill/>
          <a:ln>
            <a:noFill/>
          </a:ln>
        </p:spPr>
      </p:pic>
      <p:sp>
        <p:nvSpPr>
          <p:cNvPr id="103" name="Google Shape;103;p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4" name="Google Shape;104;p9"/>
          <p:cNvSpPr txBox="1">
            <a:spLocks noGrp="1"/>
          </p:cNvSpPr>
          <p:nvPr>
            <p:ph type="subTitle" idx="1"/>
          </p:nvPr>
        </p:nvSpPr>
        <p:spPr>
          <a:xfrm>
            <a:off x="720000" y="1348750"/>
            <a:ext cx="3789900" cy="2946000"/>
          </a:xfrm>
          <a:prstGeom prst="rect">
            <a:avLst/>
          </a:prstGeom>
          <a:solidFill>
            <a:schemeClr val="lt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5" name="Google Shape;105;p9"/>
          <p:cNvSpPr txBox="1">
            <a:spLocks noGrp="1"/>
          </p:cNvSpPr>
          <p:nvPr>
            <p:ph type="subTitle" idx="2"/>
          </p:nvPr>
        </p:nvSpPr>
        <p:spPr>
          <a:xfrm>
            <a:off x="4634100" y="1348750"/>
            <a:ext cx="3789900" cy="2946000"/>
          </a:xfrm>
          <a:prstGeom prst="rect">
            <a:avLst/>
          </a:prstGeom>
          <a:solidFill>
            <a:schemeClr val="lt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06" name="Google Shape;106;p9"/>
          <p:cNvGrpSpPr/>
          <p:nvPr/>
        </p:nvGrpSpPr>
        <p:grpSpPr>
          <a:xfrm>
            <a:off x="94216" y="4116927"/>
            <a:ext cx="545764" cy="547078"/>
            <a:chOff x="7901029" y="3650602"/>
            <a:chExt cx="545764" cy="547078"/>
          </a:xfrm>
        </p:grpSpPr>
        <p:sp>
          <p:nvSpPr>
            <p:cNvPr id="107" name="Google Shape;107;p9"/>
            <p:cNvSpPr/>
            <p:nvPr/>
          </p:nvSpPr>
          <p:spPr>
            <a:xfrm rot="-317248">
              <a:off x="7923139" y="3672641"/>
              <a:ext cx="501531" cy="503001"/>
            </a:xfrm>
            <a:custGeom>
              <a:avLst/>
              <a:gdLst/>
              <a:ahLst/>
              <a:cxnLst/>
              <a:rect l="l" t="t" r="r" b="b"/>
              <a:pathLst>
                <a:path w="8407" h="8432" extrusionOk="0">
                  <a:moveTo>
                    <a:pt x="4191" y="1"/>
                  </a:moveTo>
                  <a:cubicBezTo>
                    <a:pt x="3774" y="1"/>
                    <a:pt x="3431" y="1447"/>
                    <a:pt x="3358" y="3359"/>
                  </a:cubicBezTo>
                  <a:cubicBezTo>
                    <a:pt x="1446" y="3457"/>
                    <a:pt x="0" y="3800"/>
                    <a:pt x="0" y="4216"/>
                  </a:cubicBezTo>
                  <a:cubicBezTo>
                    <a:pt x="0" y="4633"/>
                    <a:pt x="1446" y="4976"/>
                    <a:pt x="3358" y="5074"/>
                  </a:cubicBezTo>
                  <a:cubicBezTo>
                    <a:pt x="3431" y="6986"/>
                    <a:pt x="3774" y="8432"/>
                    <a:pt x="4191" y="8432"/>
                  </a:cubicBezTo>
                  <a:cubicBezTo>
                    <a:pt x="4632" y="8432"/>
                    <a:pt x="4975" y="6986"/>
                    <a:pt x="5049" y="5074"/>
                  </a:cubicBezTo>
                  <a:cubicBezTo>
                    <a:pt x="6961" y="4976"/>
                    <a:pt x="8407" y="4633"/>
                    <a:pt x="8407" y="4216"/>
                  </a:cubicBezTo>
                  <a:cubicBezTo>
                    <a:pt x="8407" y="3800"/>
                    <a:pt x="6961" y="3457"/>
                    <a:pt x="5049" y="3359"/>
                  </a:cubicBezTo>
                  <a:cubicBezTo>
                    <a:pt x="4975" y="1447"/>
                    <a:pt x="4632" y="1"/>
                    <a:pt x="4191"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9"/>
            <p:cNvSpPr/>
            <p:nvPr/>
          </p:nvSpPr>
          <p:spPr>
            <a:xfrm rot="-317248">
              <a:off x="7923152" y="3672641"/>
              <a:ext cx="501531" cy="503001"/>
            </a:xfrm>
            <a:custGeom>
              <a:avLst/>
              <a:gdLst/>
              <a:ahLst/>
              <a:cxnLst/>
              <a:rect l="l" t="t" r="r" b="b"/>
              <a:pathLst>
                <a:path w="8407" h="8432" extrusionOk="0">
                  <a:moveTo>
                    <a:pt x="4191" y="1"/>
                  </a:moveTo>
                  <a:cubicBezTo>
                    <a:pt x="3774" y="1"/>
                    <a:pt x="3431" y="1447"/>
                    <a:pt x="3358" y="3359"/>
                  </a:cubicBezTo>
                  <a:cubicBezTo>
                    <a:pt x="1446" y="3457"/>
                    <a:pt x="0" y="3800"/>
                    <a:pt x="0" y="4216"/>
                  </a:cubicBezTo>
                  <a:cubicBezTo>
                    <a:pt x="0" y="4633"/>
                    <a:pt x="1446" y="4976"/>
                    <a:pt x="3358" y="5074"/>
                  </a:cubicBezTo>
                  <a:cubicBezTo>
                    <a:pt x="3431" y="6986"/>
                    <a:pt x="3774" y="8432"/>
                    <a:pt x="4191" y="8432"/>
                  </a:cubicBezTo>
                  <a:cubicBezTo>
                    <a:pt x="4632" y="8432"/>
                    <a:pt x="4975" y="6986"/>
                    <a:pt x="5049" y="5074"/>
                  </a:cubicBezTo>
                  <a:cubicBezTo>
                    <a:pt x="6961" y="4976"/>
                    <a:pt x="8407" y="4633"/>
                    <a:pt x="8407" y="4216"/>
                  </a:cubicBezTo>
                  <a:cubicBezTo>
                    <a:pt x="8407" y="3800"/>
                    <a:pt x="6961" y="3457"/>
                    <a:pt x="5049" y="3359"/>
                  </a:cubicBezTo>
                  <a:cubicBezTo>
                    <a:pt x="4975" y="1447"/>
                    <a:pt x="4632" y="1"/>
                    <a:pt x="4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 name="Google Shape;109;p9"/>
          <p:cNvGrpSpPr/>
          <p:nvPr/>
        </p:nvGrpSpPr>
        <p:grpSpPr>
          <a:xfrm>
            <a:off x="537063" y="4555922"/>
            <a:ext cx="435881" cy="435852"/>
            <a:chOff x="7776638" y="4108984"/>
            <a:chExt cx="435881" cy="435852"/>
          </a:xfrm>
        </p:grpSpPr>
        <p:sp>
          <p:nvSpPr>
            <p:cNvPr id="110" name="Google Shape;110;p9"/>
            <p:cNvSpPr/>
            <p:nvPr/>
          </p:nvSpPr>
          <p:spPr>
            <a:xfrm rot="-317248">
              <a:off x="7794246"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9"/>
            <p:cNvSpPr/>
            <p:nvPr/>
          </p:nvSpPr>
          <p:spPr>
            <a:xfrm rot="-317248">
              <a:off x="7794258"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9"/>
          <p:cNvGrpSpPr/>
          <p:nvPr/>
        </p:nvGrpSpPr>
        <p:grpSpPr>
          <a:xfrm>
            <a:off x="8245588" y="534997"/>
            <a:ext cx="435881" cy="435852"/>
            <a:chOff x="7776638" y="4108984"/>
            <a:chExt cx="435881" cy="435852"/>
          </a:xfrm>
        </p:grpSpPr>
        <p:sp>
          <p:nvSpPr>
            <p:cNvPr id="113" name="Google Shape;113;p9"/>
            <p:cNvSpPr/>
            <p:nvPr/>
          </p:nvSpPr>
          <p:spPr>
            <a:xfrm rot="-317248">
              <a:off x="7794246"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9"/>
            <p:cNvSpPr/>
            <p:nvPr/>
          </p:nvSpPr>
          <p:spPr>
            <a:xfrm rot="-317248">
              <a:off x="7794258"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7"/>
        <p:cNvGrpSpPr/>
        <p:nvPr/>
      </p:nvGrpSpPr>
      <p:grpSpPr>
        <a:xfrm>
          <a:off x="0" y="0"/>
          <a:ext cx="0" cy="0"/>
          <a:chOff x="0" y="0"/>
          <a:chExt cx="0" cy="0"/>
        </a:xfrm>
      </p:grpSpPr>
      <p:pic>
        <p:nvPicPr>
          <p:cNvPr id="128" name="Google Shape;128;p11"/>
          <p:cNvPicPr preferRelativeResize="0"/>
          <p:nvPr/>
        </p:nvPicPr>
        <p:blipFill rotWithShape="1">
          <a:blip r:embed="rId2">
            <a:alphaModFix amt="15000"/>
          </a:blip>
          <a:srcRect l="6755" t="10071" r="3048" b="20135"/>
          <a:stretch/>
        </p:blipFill>
        <p:spPr>
          <a:xfrm flipH="1">
            <a:off x="25" y="-10763"/>
            <a:ext cx="9144003" cy="5165027"/>
          </a:xfrm>
          <a:prstGeom prst="rect">
            <a:avLst/>
          </a:prstGeom>
          <a:noFill/>
          <a:ln>
            <a:noFill/>
          </a:ln>
        </p:spPr>
      </p:pic>
      <p:sp>
        <p:nvSpPr>
          <p:cNvPr id="129" name="Google Shape;129;p11"/>
          <p:cNvSpPr txBox="1">
            <a:spLocks noGrp="1"/>
          </p:cNvSpPr>
          <p:nvPr>
            <p:ph type="title" hasCustomPrompt="1"/>
          </p:nvPr>
        </p:nvSpPr>
        <p:spPr>
          <a:xfrm>
            <a:off x="1972300" y="1558475"/>
            <a:ext cx="51993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30" name="Google Shape;130;p11"/>
          <p:cNvSpPr txBox="1">
            <a:spLocks noGrp="1"/>
          </p:cNvSpPr>
          <p:nvPr>
            <p:ph type="subTitle" idx="1"/>
          </p:nvPr>
        </p:nvSpPr>
        <p:spPr>
          <a:xfrm>
            <a:off x="1972300" y="3069625"/>
            <a:ext cx="5199300" cy="411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131" name="Google Shape;131;p11"/>
          <p:cNvGrpSpPr/>
          <p:nvPr/>
        </p:nvGrpSpPr>
        <p:grpSpPr>
          <a:xfrm>
            <a:off x="161012" y="4054895"/>
            <a:ext cx="307156" cy="307896"/>
            <a:chOff x="7901029" y="3650602"/>
            <a:chExt cx="545764" cy="547078"/>
          </a:xfrm>
        </p:grpSpPr>
        <p:sp>
          <p:nvSpPr>
            <p:cNvPr id="132" name="Google Shape;132;p11"/>
            <p:cNvSpPr/>
            <p:nvPr/>
          </p:nvSpPr>
          <p:spPr>
            <a:xfrm rot="-317248">
              <a:off x="7923139" y="3672641"/>
              <a:ext cx="501531" cy="503001"/>
            </a:xfrm>
            <a:custGeom>
              <a:avLst/>
              <a:gdLst/>
              <a:ahLst/>
              <a:cxnLst/>
              <a:rect l="l" t="t" r="r" b="b"/>
              <a:pathLst>
                <a:path w="8407" h="8432" extrusionOk="0">
                  <a:moveTo>
                    <a:pt x="4191" y="1"/>
                  </a:moveTo>
                  <a:cubicBezTo>
                    <a:pt x="3774" y="1"/>
                    <a:pt x="3431" y="1447"/>
                    <a:pt x="3358" y="3359"/>
                  </a:cubicBezTo>
                  <a:cubicBezTo>
                    <a:pt x="1446" y="3457"/>
                    <a:pt x="0" y="3800"/>
                    <a:pt x="0" y="4216"/>
                  </a:cubicBezTo>
                  <a:cubicBezTo>
                    <a:pt x="0" y="4633"/>
                    <a:pt x="1446" y="4976"/>
                    <a:pt x="3358" y="5074"/>
                  </a:cubicBezTo>
                  <a:cubicBezTo>
                    <a:pt x="3431" y="6986"/>
                    <a:pt x="3774" y="8432"/>
                    <a:pt x="4191" y="8432"/>
                  </a:cubicBezTo>
                  <a:cubicBezTo>
                    <a:pt x="4632" y="8432"/>
                    <a:pt x="4975" y="6986"/>
                    <a:pt x="5049" y="5074"/>
                  </a:cubicBezTo>
                  <a:cubicBezTo>
                    <a:pt x="6961" y="4976"/>
                    <a:pt x="8407" y="4633"/>
                    <a:pt x="8407" y="4216"/>
                  </a:cubicBezTo>
                  <a:cubicBezTo>
                    <a:pt x="8407" y="3800"/>
                    <a:pt x="6961" y="3457"/>
                    <a:pt x="5049" y="3359"/>
                  </a:cubicBezTo>
                  <a:cubicBezTo>
                    <a:pt x="4975" y="1447"/>
                    <a:pt x="4632" y="1"/>
                    <a:pt x="4191"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1"/>
            <p:cNvSpPr/>
            <p:nvPr/>
          </p:nvSpPr>
          <p:spPr>
            <a:xfrm rot="-317248">
              <a:off x="7923152" y="3672641"/>
              <a:ext cx="501531" cy="503001"/>
            </a:xfrm>
            <a:custGeom>
              <a:avLst/>
              <a:gdLst/>
              <a:ahLst/>
              <a:cxnLst/>
              <a:rect l="l" t="t" r="r" b="b"/>
              <a:pathLst>
                <a:path w="8407" h="8432" extrusionOk="0">
                  <a:moveTo>
                    <a:pt x="4191" y="1"/>
                  </a:moveTo>
                  <a:cubicBezTo>
                    <a:pt x="3774" y="1"/>
                    <a:pt x="3431" y="1447"/>
                    <a:pt x="3358" y="3359"/>
                  </a:cubicBezTo>
                  <a:cubicBezTo>
                    <a:pt x="1446" y="3457"/>
                    <a:pt x="0" y="3800"/>
                    <a:pt x="0" y="4216"/>
                  </a:cubicBezTo>
                  <a:cubicBezTo>
                    <a:pt x="0" y="4633"/>
                    <a:pt x="1446" y="4976"/>
                    <a:pt x="3358" y="5074"/>
                  </a:cubicBezTo>
                  <a:cubicBezTo>
                    <a:pt x="3431" y="6986"/>
                    <a:pt x="3774" y="8432"/>
                    <a:pt x="4191" y="8432"/>
                  </a:cubicBezTo>
                  <a:cubicBezTo>
                    <a:pt x="4632" y="8432"/>
                    <a:pt x="4975" y="6986"/>
                    <a:pt x="5049" y="5074"/>
                  </a:cubicBezTo>
                  <a:cubicBezTo>
                    <a:pt x="6961" y="4976"/>
                    <a:pt x="8407" y="4633"/>
                    <a:pt x="8407" y="4216"/>
                  </a:cubicBezTo>
                  <a:cubicBezTo>
                    <a:pt x="8407" y="3800"/>
                    <a:pt x="6961" y="3457"/>
                    <a:pt x="5049" y="3359"/>
                  </a:cubicBezTo>
                  <a:cubicBezTo>
                    <a:pt x="4975" y="1447"/>
                    <a:pt x="4632" y="1"/>
                    <a:pt x="4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 name="Google Shape;134;p11"/>
          <p:cNvGrpSpPr/>
          <p:nvPr/>
        </p:nvGrpSpPr>
        <p:grpSpPr>
          <a:xfrm>
            <a:off x="648088" y="4544609"/>
            <a:ext cx="435881" cy="435852"/>
            <a:chOff x="7776638" y="4108984"/>
            <a:chExt cx="435881" cy="435852"/>
          </a:xfrm>
        </p:grpSpPr>
        <p:sp>
          <p:nvSpPr>
            <p:cNvPr id="135" name="Google Shape;135;p11"/>
            <p:cNvSpPr/>
            <p:nvPr/>
          </p:nvSpPr>
          <p:spPr>
            <a:xfrm rot="-317248">
              <a:off x="7794246"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1"/>
            <p:cNvSpPr/>
            <p:nvPr/>
          </p:nvSpPr>
          <p:spPr>
            <a:xfrm rot="-317248">
              <a:off x="7794258"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 name="Google Shape;137;p11"/>
          <p:cNvGrpSpPr/>
          <p:nvPr/>
        </p:nvGrpSpPr>
        <p:grpSpPr>
          <a:xfrm rot="1574234">
            <a:off x="8428579" y="381117"/>
            <a:ext cx="307147" cy="307886"/>
            <a:chOff x="7901029" y="3650602"/>
            <a:chExt cx="545764" cy="547078"/>
          </a:xfrm>
        </p:grpSpPr>
        <p:sp>
          <p:nvSpPr>
            <p:cNvPr id="138" name="Google Shape;138;p11"/>
            <p:cNvSpPr/>
            <p:nvPr/>
          </p:nvSpPr>
          <p:spPr>
            <a:xfrm rot="-317248">
              <a:off x="7923139" y="3672641"/>
              <a:ext cx="501531" cy="503001"/>
            </a:xfrm>
            <a:custGeom>
              <a:avLst/>
              <a:gdLst/>
              <a:ahLst/>
              <a:cxnLst/>
              <a:rect l="l" t="t" r="r" b="b"/>
              <a:pathLst>
                <a:path w="8407" h="8432" extrusionOk="0">
                  <a:moveTo>
                    <a:pt x="4191" y="1"/>
                  </a:moveTo>
                  <a:cubicBezTo>
                    <a:pt x="3774" y="1"/>
                    <a:pt x="3431" y="1447"/>
                    <a:pt x="3358" y="3359"/>
                  </a:cubicBezTo>
                  <a:cubicBezTo>
                    <a:pt x="1446" y="3457"/>
                    <a:pt x="0" y="3800"/>
                    <a:pt x="0" y="4216"/>
                  </a:cubicBezTo>
                  <a:cubicBezTo>
                    <a:pt x="0" y="4633"/>
                    <a:pt x="1446" y="4976"/>
                    <a:pt x="3358" y="5074"/>
                  </a:cubicBezTo>
                  <a:cubicBezTo>
                    <a:pt x="3431" y="6986"/>
                    <a:pt x="3774" y="8432"/>
                    <a:pt x="4191" y="8432"/>
                  </a:cubicBezTo>
                  <a:cubicBezTo>
                    <a:pt x="4632" y="8432"/>
                    <a:pt x="4975" y="6986"/>
                    <a:pt x="5049" y="5074"/>
                  </a:cubicBezTo>
                  <a:cubicBezTo>
                    <a:pt x="6961" y="4976"/>
                    <a:pt x="8407" y="4633"/>
                    <a:pt x="8407" y="4216"/>
                  </a:cubicBezTo>
                  <a:cubicBezTo>
                    <a:pt x="8407" y="3800"/>
                    <a:pt x="6961" y="3457"/>
                    <a:pt x="5049" y="3359"/>
                  </a:cubicBezTo>
                  <a:cubicBezTo>
                    <a:pt x="4975" y="1447"/>
                    <a:pt x="4632" y="1"/>
                    <a:pt x="4191"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1"/>
            <p:cNvSpPr/>
            <p:nvPr/>
          </p:nvSpPr>
          <p:spPr>
            <a:xfrm rot="-317248">
              <a:off x="7923152" y="3672641"/>
              <a:ext cx="501531" cy="503001"/>
            </a:xfrm>
            <a:custGeom>
              <a:avLst/>
              <a:gdLst/>
              <a:ahLst/>
              <a:cxnLst/>
              <a:rect l="l" t="t" r="r" b="b"/>
              <a:pathLst>
                <a:path w="8407" h="8432" extrusionOk="0">
                  <a:moveTo>
                    <a:pt x="4191" y="1"/>
                  </a:moveTo>
                  <a:cubicBezTo>
                    <a:pt x="3774" y="1"/>
                    <a:pt x="3431" y="1447"/>
                    <a:pt x="3358" y="3359"/>
                  </a:cubicBezTo>
                  <a:cubicBezTo>
                    <a:pt x="1446" y="3457"/>
                    <a:pt x="0" y="3800"/>
                    <a:pt x="0" y="4216"/>
                  </a:cubicBezTo>
                  <a:cubicBezTo>
                    <a:pt x="0" y="4633"/>
                    <a:pt x="1446" y="4976"/>
                    <a:pt x="3358" y="5074"/>
                  </a:cubicBezTo>
                  <a:cubicBezTo>
                    <a:pt x="3431" y="6986"/>
                    <a:pt x="3774" y="8432"/>
                    <a:pt x="4191" y="8432"/>
                  </a:cubicBezTo>
                  <a:cubicBezTo>
                    <a:pt x="4632" y="8432"/>
                    <a:pt x="4975" y="6986"/>
                    <a:pt x="5049" y="5074"/>
                  </a:cubicBezTo>
                  <a:cubicBezTo>
                    <a:pt x="6961" y="4976"/>
                    <a:pt x="8407" y="4633"/>
                    <a:pt x="8407" y="4216"/>
                  </a:cubicBezTo>
                  <a:cubicBezTo>
                    <a:pt x="8407" y="3800"/>
                    <a:pt x="6961" y="3457"/>
                    <a:pt x="5049" y="3359"/>
                  </a:cubicBezTo>
                  <a:cubicBezTo>
                    <a:pt x="4975" y="1447"/>
                    <a:pt x="4632" y="1"/>
                    <a:pt x="4191" y="1"/>
                  </a:cubicBezTo>
                  <a:close/>
                </a:path>
              </a:pathLst>
            </a:custGeom>
            <a:solidFill>
              <a:schemeClr val="accent1"/>
            </a:solidFill>
            <a:ln>
              <a:noFill/>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4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2"/>
              </a:buClr>
              <a:buSzPts val="3500"/>
              <a:buFont typeface="Architects Daughter"/>
              <a:buNone/>
              <a:defRPr sz="3500" b="1">
                <a:solidFill>
                  <a:schemeClr val="accent2"/>
                </a:solidFill>
                <a:latin typeface="Architects Daughter"/>
                <a:ea typeface="Architects Daughter"/>
                <a:cs typeface="Architects Daughter"/>
                <a:sym typeface="Architects Daughter"/>
              </a:defRPr>
            </a:lvl1pPr>
            <a:lvl2pPr lvl="1" rtl="0">
              <a:spcBef>
                <a:spcPts val="0"/>
              </a:spcBef>
              <a:spcAft>
                <a:spcPts val="0"/>
              </a:spcAft>
              <a:buClr>
                <a:schemeClr val="accent2"/>
              </a:buClr>
              <a:buSzPts val="3500"/>
              <a:buFont typeface="Architects Daughter"/>
              <a:buNone/>
              <a:defRPr sz="3500" b="1">
                <a:solidFill>
                  <a:schemeClr val="accent2"/>
                </a:solidFill>
                <a:latin typeface="Architects Daughter"/>
                <a:ea typeface="Architects Daughter"/>
                <a:cs typeface="Architects Daughter"/>
                <a:sym typeface="Architects Daughter"/>
              </a:defRPr>
            </a:lvl2pPr>
            <a:lvl3pPr lvl="2" rtl="0">
              <a:spcBef>
                <a:spcPts val="0"/>
              </a:spcBef>
              <a:spcAft>
                <a:spcPts val="0"/>
              </a:spcAft>
              <a:buClr>
                <a:schemeClr val="accent2"/>
              </a:buClr>
              <a:buSzPts val="3500"/>
              <a:buFont typeface="Architects Daughter"/>
              <a:buNone/>
              <a:defRPr sz="3500" b="1">
                <a:solidFill>
                  <a:schemeClr val="accent2"/>
                </a:solidFill>
                <a:latin typeface="Architects Daughter"/>
                <a:ea typeface="Architects Daughter"/>
                <a:cs typeface="Architects Daughter"/>
                <a:sym typeface="Architects Daughter"/>
              </a:defRPr>
            </a:lvl3pPr>
            <a:lvl4pPr lvl="3" rtl="0">
              <a:spcBef>
                <a:spcPts val="0"/>
              </a:spcBef>
              <a:spcAft>
                <a:spcPts val="0"/>
              </a:spcAft>
              <a:buClr>
                <a:schemeClr val="accent2"/>
              </a:buClr>
              <a:buSzPts val="3500"/>
              <a:buFont typeface="Architects Daughter"/>
              <a:buNone/>
              <a:defRPr sz="3500" b="1">
                <a:solidFill>
                  <a:schemeClr val="accent2"/>
                </a:solidFill>
                <a:latin typeface="Architects Daughter"/>
                <a:ea typeface="Architects Daughter"/>
                <a:cs typeface="Architects Daughter"/>
                <a:sym typeface="Architects Daughter"/>
              </a:defRPr>
            </a:lvl4pPr>
            <a:lvl5pPr lvl="4" rtl="0">
              <a:spcBef>
                <a:spcPts val="0"/>
              </a:spcBef>
              <a:spcAft>
                <a:spcPts val="0"/>
              </a:spcAft>
              <a:buClr>
                <a:schemeClr val="accent2"/>
              </a:buClr>
              <a:buSzPts val="3500"/>
              <a:buFont typeface="Architects Daughter"/>
              <a:buNone/>
              <a:defRPr sz="3500" b="1">
                <a:solidFill>
                  <a:schemeClr val="accent2"/>
                </a:solidFill>
                <a:latin typeface="Architects Daughter"/>
                <a:ea typeface="Architects Daughter"/>
                <a:cs typeface="Architects Daughter"/>
                <a:sym typeface="Architects Daughter"/>
              </a:defRPr>
            </a:lvl5pPr>
            <a:lvl6pPr lvl="5" rtl="0">
              <a:spcBef>
                <a:spcPts val="0"/>
              </a:spcBef>
              <a:spcAft>
                <a:spcPts val="0"/>
              </a:spcAft>
              <a:buClr>
                <a:schemeClr val="accent2"/>
              </a:buClr>
              <a:buSzPts val="3500"/>
              <a:buFont typeface="Architects Daughter"/>
              <a:buNone/>
              <a:defRPr sz="3500" b="1">
                <a:solidFill>
                  <a:schemeClr val="accent2"/>
                </a:solidFill>
                <a:latin typeface="Architects Daughter"/>
                <a:ea typeface="Architects Daughter"/>
                <a:cs typeface="Architects Daughter"/>
                <a:sym typeface="Architects Daughter"/>
              </a:defRPr>
            </a:lvl6pPr>
            <a:lvl7pPr lvl="6" rtl="0">
              <a:spcBef>
                <a:spcPts val="0"/>
              </a:spcBef>
              <a:spcAft>
                <a:spcPts val="0"/>
              </a:spcAft>
              <a:buClr>
                <a:schemeClr val="accent2"/>
              </a:buClr>
              <a:buSzPts val="3500"/>
              <a:buFont typeface="Architects Daughter"/>
              <a:buNone/>
              <a:defRPr sz="3500" b="1">
                <a:solidFill>
                  <a:schemeClr val="accent2"/>
                </a:solidFill>
                <a:latin typeface="Architects Daughter"/>
                <a:ea typeface="Architects Daughter"/>
                <a:cs typeface="Architects Daughter"/>
                <a:sym typeface="Architects Daughter"/>
              </a:defRPr>
            </a:lvl7pPr>
            <a:lvl8pPr lvl="7" rtl="0">
              <a:spcBef>
                <a:spcPts val="0"/>
              </a:spcBef>
              <a:spcAft>
                <a:spcPts val="0"/>
              </a:spcAft>
              <a:buClr>
                <a:schemeClr val="accent2"/>
              </a:buClr>
              <a:buSzPts val="3500"/>
              <a:buFont typeface="Architects Daughter"/>
              <a:buNone/>
              <a:defRPr sz="3500" b="1">
                <a:solidFill>
                  <a:schemeClr val="accent2"/>
                </a:solidFill>
                <a:latin typeface="Architects Daughter"/>
                <a:ea typeface="Architects Daughter"/>
                <a:cs typeface="Architects Daughter"/>
                <a:sym typeface="Architects Daughter"/>
              </a:defRPr>
            </a:lvl8pPr>
            <a:lvl9pPr lvl="8" rtl="0">
              <a:spcBef>
                <a:spcPts val="0"/>
              </a:spcBef>
              <a:spcAft>
                <a:spcPts val="0"/>
              </a:spcAft>
              <a:buClr>
                <a:schemeClr val="accent2"/>
              </a:buClr>
              <a:buSzPts val="3500"/>
              <a:buFont typeface="Architects Daughter"/>
              <a:buNone/>
              <a:defRPr sz="3500" b="1">
                <a:solidFill>
                  <a:schemeClr val="accent2"/>
                </a:solidFill>
                <a:latin typeface="Architects Daughter"/>
                <a:ea typeface="Architects Daughter"/>
                <a:cs typeface="Architects Daughter"/>
                <a:sym typeface="Architects Daughter"/>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Exo"/>
              <a:buChar char="●"/>
              <a:defRPr>
                <a:solidFill>
                  <a:schemeClr val="dk1"/>
                </a:solidFill>
                <a:latin typeface="Exo"/>
                <a:ea typeface="Exo"/>
                <a:cs typeface="Exo"/>
                <a:sym typeface="Exo"/>
              </a:defRPr>
            </a:lvl1pPr>
            <a:lvl2pPr marL="914400" lvl="1" indent="-317500">
              <a:lnSpc>
                <a:spcPct val="100000"/>
              </a:lnSpc>
              <a:spcBef>
                <a:spcPts val="1600"/>
              </a:spcBef>
              <a:spcAft>
                <a:spcPts val="0"/>
              </a:spcAft>
              <a:buClr>
                <a:schemeClr val="dk1"/>
              </a:buClr>
              <a:buSzPts val="1400"/>
              <a:buFont typeface="Exo"/>
              <a:buChar char="○"/>
              <a:defRPr>
                <a:solidFill>
                  <a:schemeClr val="dk1"/>
                </a:solidFill>
                <a:latin typeface="Exo"/>
                <a:ea typeface="Exo"/>
                <a:cs typeface="Exo"/>
                <a:sym typeface="Exo"/>
              </a:defRPr>
            </a:lvl2pPr>
            <a:lvl3pPr marL="1371600" lvl="2" indent="-317500">
              <a:lnSpc>
                <a:spcPct val="100000"/>
              </a:lnSpc>
              <a:spcBef>
                <a:spcPts val="1600"/>
              </a:spcBef>
              <a:spcAft>
                <a:spcPts val="0"/>
              </a:spcAft>
              <a:buClr>
                <a:schemeClr val="dk1"/>
              </a:buClr>
              <a:buSzPts val="1400"/>
              <a:buFont typeface="Exo"/>
              <a:buChar char="■"/>
              <a:defRPr>
                <a:solidFill>
                  <a:schemeClr val="dk1"/>
                </a:solidFill>
                <a:latin typeface="Exo"/>
                <a:ea typeface="Exo"/>
                <a:cs typeface="Exo"/>
                <a:sym typeface="Exo"/>
              </a:defRPr>
            </a:lvl3pPr>
            <a:lvl4pPr marL="1828800" lvl="3" indent="-317500">
              <a:lnSpc>
                <a:spcPct val="100000"/>
              </a:lnSpc>
              <a:spcBef>
                <a:spcPts val="1600"/>
              </a:spcBef>
              <a:spcAft>
                <a:spcPts val="0"/>
              </a:spcAft>
              <a:buClr>
                <a:schemeClr val="dk1"/>
              </a:buClr>
              <a:buSzPts val="1400"/>
              <a:buFont typeface="Exo"/>
              <a:buChar char="●"/>
              <a:defRPr>
                <a:solidFill>
                  <a:schemeClr val="dk1"/>
                </a:solidFill>
                <a:latin typeface="Exo"/>
                <a:ea typeface="Exo"/>
                <a:cs typeface="Exo"/>
                <a:sym typeface="Exo"/>
              </a:defRPr>
            </a:lvl4pPr>
            <a:lvl5pPr marL="2286000" lvl="4" indent="-317500">
              <a:lnSpc>
                <a:spcPct val="100000"/>
              </a:lnSpc>
              <a:spcBef>
                <a:spcPts val="1600"/>
              </a:spcBef>
              <a:spcAft>
                <a:spcPts val="0"/>
              </a:spcAft>
              <a:buClr>
                <a:schemeClr val="dk1"/>
              </a:buClr>
              <a:buSzPts val="1400"/>
              <a:buFont typeface="Exo"/>
              <a:buChar char="○"/>
              <a:defRPr>
                <a:solidFill>
                  <a:schemeClr val="dk1"/>
                </a:solidFill>
                <a:latin typeface="Exo"/>
                <a:ea typeface="Exo"/>
                <a:cs typeface="Exo"/>
                <a:sym typeface="Exo"/>
              </a:defRPr>
            </a:lvl5pPr>
            <a:lvl6pPr marL="2743200" lvl="5" indent="-317500">
              <a:lnSpc>
                <a:spcPct val="100000"/>
              </a:lnSpc>
              <a:spcBef>
                <a:spcPts val="1600"/>
              </a:spcBef>
              <a:spcAft>
                <a:spcPts val="0"/>
              </a:spcAft>
              <a:buClr>
                <a:schemeClr val="dk1"/>
              </a:buClr>
              <a:buSzPts val="1400"/>
              <a:buFont typeface="Exo"/>
              <a:buChar char="■"/>
              <a:defRPr>
                <a:solidFill>
                  <a:schemeClr val="dk1"/>
                </a:solidFill>
                <a:latin typeface="Exo"/>
                <a:ea typeface="Exo"/>
                <a:cs typeface="Exo"/>
                <a:sym typeface="Exo"/>
              </a:defRPr>
            </a:lvl6pPr>
            <a:lvl7pPr marL="3200400" lvl="6" indent="-317500">
              <a:lnSpc>
                <a:spcPct val="100000"/>
              </a:lnSpc>
              <a:spcBef>
                <a:spcPts val="1600"/>
              </a:spcBef>
              <a:spcAft>
                <a:spcPts val="0"/>
              </a:spcAft>
              <a:buClr>
                <a:schemeClr val="dk1"/>
              </a:buClr>
              <a:buSzPts val="1400"/>
              <a:buFont typeface="Exo"/>
              <a:buChar char="●"/>
              <a:defRPr>
                <a:solidFill>
                  <a:schemeClr val="dk1"/>
                </a:solidFill>
                <a:latin typeface="Exo"/>
                <a:ea typeface="Exo"/>
                <a:cs typeface="Exo"/>
                <a:sym typeface="Exo"/>
              </a:defRPr>
            </a:lvl7pPr>
            <a:lvl8pPr marL="3657600" lvl="7" indent="-317500">
              <a:lnSpc>
                <a:spcPct val="100000"/>
              </a:lnSpc>
              <a:spcBef>
                <a:spcPts val="1600"/>
              </a:spcBef>
              <a:spcAft>
                <a:spcPts val="0"/>
              </a:spcAft>
              <a:buClr>
                <a:schemeClr val="dk1"/>
              </a:buClr>
              <a:buSzPts val="1400"/>
              <a:buFont typeface="Exo"/>
              <a:buChar char="○"/>
              <a:defRPr>
                <a:solidFill>
                  <a:schemeClr val="dk1"/>
                </a:solidFill>
                <a:latin typeface="Exo"/>
                <a:ea typeface="Exo"/>
                <a:cs typeface="Exo"/>
                <a:sym typeface="Exo"/>
              </a:defRPr>
            </a:lvl8pPr>
            <a:lvl9pPr marL="4114800" lvl="8" indent="-317500">
              <a:lnSpc>
                <a:spcPct val="100000"/>
              </a:lnSpc>
              <a:spcBef>
                <a:spcPts val="1600"/>
              </a:spcBef>
              <a:spcAft>
                <a:spcPts val="1600"/>
              </a:spcAft>
              <a:buClr>
                <a:schemeClr val="dk1"/>
              </a:buClr>
              <a:buSzPts val="1400"/>
              <a:buFont typeface="Exo"/>
              <a:buChar char="■"/>
              <a:defRPr>
                <a:solidFill>
                  <a:schemeClr val="dk1"/>
                </a:solidFill>
                <a:latin typeface="Exo"/>
                <a:ea typeface="Exo"/>
                <a:cs typeface="Exo"/>
                <a:sym typeface="Ex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 id="2147483661" r:id="rId12"/>
    <p:sldLayoutId id="2147483662" r:id="rId13"/>
    <p:sldLayoutId id="2147483663" r:id="rId14"/>
    <p:sldLayoutId id="2147483665" r:id="rId15"/>
    <p:sldLayoutId id="2147483667" r:id="rId16"/>
    <p:sldLayoutId id="2147483668"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7/25/2024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3138079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9.sv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36.png"/><Relationship Id="rId4" Type="http://schemas.openxmlformats.org/officeDocument/2006/relationships/image" Target="../media/image35.svg"/></Relationships>
</file>

<file path=ppt/slides/_rels/slide23.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9.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2.sv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19.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1.sv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BCD"/>
        </a:solidFill>
        <a:effectLst/>
      </p:bgPr>
    </p:bg>
    <p:spTree>
      <p:nvGrpSpPr>
        <p:cNvPr id="1" name="Shape 293"/>
        <p:cNvGrpSpPr/>
        <p:nvPr/>
      </p:nvGrpSpPr>
      <p:grpSpPr>
        <a:xfrm>
          <a:off x="0" y="0"/>
          <a:ext cx="0" cy="0"/>
          <a:chOff x="0" y="0"/>
          <a:chExt cx="0" cy="0"/>
        </a:xfrm>
      </p:grpSpPr>
      <p:grpSp>
        <p:nvGrpSpPr>
          <p:cNvPr id="373" name="Google Shape;373;p26"/>
          <p:cNvGrpSpPr/>
          <p:nvPr/>
        </p:nvGrpSpPr>
        <p:grpSpPr>
          <a:xfrm>
            <a:off x="546288" y="466997"/>
            <a:ext cx="435881" cy="435852"/>
            <a:chOff x="7776638" y="4108984"/>
            <a:chExt cx="435881" cy="435852"/>
          </a:xfrm>
        </p:grpSpPr>
        <p:sp>
          <p:nvSpPr>
            <p:cNvPr id="374" name="Google Shape;374;p26"/>
            <p:cNvSpPr/>
            <p:nvPr/>
          </p:nvSpPr>
          <p:spPr>
            <a:xfrm rot="-317248">
              <a:off x="7794246"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6"/>
            <p:cNvSpPr/>
            <p:nvPr/>
          </p:nvSpPr>
          <p:spPr>
            <a:xfrm rot="-317248">
              <a:off x="7794258"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A0439B94-0BAA-CB50-0E3F-DB708474203F}"/>
              </a:ext>
            </a:extLst>
          </p:cNvPr>
          <p:cNvSpPr txBox="1"/>
          <p:nvPr/>
        </p:nvSpPr>
        <p:spPr>
          <a:xfrm>
            <a:off x="555692" y="1724274"/>
            <a:ext cx="8032616" cy="1694951"/>
          </a:xfrm>
          <a:prstGeom prst="rect">
            <a:avLst/>
          </a:prstGeom>
          <a:noFill/>
        </p:spPr>
        <p:txBody>
          <a:bodyPr wrap="square" rtlCol="0">
            <a:spAutoFit/>
          </a:bodyPr>
          <a:lstStyle/>
          <a:p>
            <a:pPr algn="ctr">
              <a:lnSpc>
                <a:spcPct val="150000"/>
              </a:lnSpc>
            </a:pPr>
            <a:r>
              <a:rPr lang="en-US" sz="3700" b="1">
                <a:solidFill>
                  <a:schemeClr val="tx2">
                    <a:lumMod val="10000"/>
                  </a:schemeClr>
                </a:solidFill>
              </a:rPr>
              <a:t>VUI MỪNG CHÀO ĐÓN CÁC EM ĐẾN BÀI HỌC NGÀY HÔM NAY!</a:t>
            </a:r>
          </a:p>
        </p:txBody>
      </p:sp>
      <p:pic>
        <p:nvPicPr>
          <p:cNvPr id="2" name="Picture 1">
            <a:hlinkClick r:id="rId3" action="ppaction://hlinksldjump"/>
            <a:extLst>
              <a:ext uri="{FF2B5EF4-FFF2-40B4-BE49-F238E27FC236}">
                <a16:creationId xmlns:a16="http://schemas.microsoft.com/office/drawing/2014/main" id="{F719DD7A-F730-05DB-1DAB-EFCF31FE40ED}"/>
              </a:ext>
            </a:extLst>
          </p:cNvPr>
          <p:cNvPicPr>
            <a:picLocks noChangeAspect="1"/>
          </p:cNvPicPr>
          <p:nvPr/>
        </p:nvPicPr>
        <p:blipFill>
          <a:blip r:embed="rId4"/>
          <a:stretch>
            <a:fillRect/>
          </a:stretch>
        </p:blipFill>
        <p:spPr>
          <a:xfrm>
            <a:off x="8039821" y="4006663"/>
            <a:ext cx="951058" cy="9510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BCD"/>
        </a:solidFill>
        <a:effectLst/>
      </p:bgPr>
    </p:bg>
    <p:spTree>
      <p:nvGrpSpPr>
        <p:cNvPr id="1" name="Shape 871"/>
        <p:cNvGrpSpPr/>
        <p:nvPr/>
      </p:nvGrpSpPr>
      <p:grpSpPr>
        <a:xfrm>
          <a:off x="0" y="0"/>
          <a:ext cx="0" cy="0"/>
          <a:chOff x="0" y="0"/>
          <a:chExt cx="0" cy="0"/>
        </a:xfrm>
      </p:grpSpPr>
      <p:sp>
        <p:nvSpPr>
          <p:cNvPr id="21" name="Rounded Rectangle 34">
            <a:extLst>
              <a:ext uri="{FF2B5EF4-FFF2-40B4-BE49-F238E27FC236}">
                <a16:creationId xmlns:a16="http://schemas.microsoft.com/office/drawing/2014/main" id="{3D92B797-0F22-33CE-E3F4-63723E482DD6}"/>
              </a:ext>
            </a:extLst>
          </p:cNvPr>
          <p:cNvSpPr/>
          <p:nvPr/>
        </p:nvSpPr>
        <p:spPr>
          <a:xfrm>
            <a:off x="1507825" y="1000636"/>
            <a:ext cx="6128349" cy="650276"/>
          </a:xfrm>
          <a:prstGeom prst="roundRect">
            <a:avLst/>
          </a:prstGeom>
          <a:solidFill>
            <a:schemeClr val="accent4">
              <a:lumMod val="75000"/>
            </a:schemeClr>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srgbClr val="FFFFFF"/>
                </a:solidFill>
                <a:effectLst/>
                <a:uLnTx/>
                <a:uFillTx/>
                <a:latin typeface="+mn-lt"/>
                <a:ea typeface="+mn-ea"/>
                <a:cs typeface="Arial" panose="020B0604020202020204" pitchFamily="34" charset="0"/>
              </a:rPr>
              <a:t>Hình</a:t>
            </a:r>
            <a:r>
              <a:rPr kumimoji="0" lang="en-US" sz="2200" b="1" i="0" u="none" strike="noStrike" kern="0" cap="none" spc="0" normalizeH="0" noProof="0">
                <a:ln>
                  <a:noFill/>
                </a:ln>
                <a:solidFill>
                  <a:srgbClr val="FFFFFF"/>
                </a:solidFill>
                <a:effectLst/>
                <a:uLnTx/>
                <a:uFillTx/>
                <a:latin typeface="+mn-lt"/>
                <a:ea typeface="+mn-ea"/>
                <a:cs typeface="Arial" panose="020B0604020202020204" pitchFamily="34" charset="0"/>
              </a:rPr>
              <a:t> thức giới thiệu</a:t>
            </a:r>
            <a:endParaRPr kumimoji="0" lang="en-US" sz="2200" b="1" i="0" u="none" strike="noStrike" kern="0" cap="none" spc="0" normalizeH="0" baseline="0" noProof="0" dirty="0">
              <a:ln>
                <a:noFill/>
              </a:ln>
              <a:solidFill>
                <a:srgbClr val="FFFFFF"/>
              </a:solidFill>
              <a:effectLst/>
              <a:uLnTx/>
              <a:uFillTx/>
              <a:latin typeface="+mn-lt"/>
              <a:ea typeface="+mn-ea"/>
              <a:cs typeface="Arial" panose="020B0604020202020204" pitchFamily="34" charset="0"/>
            </a:endParaRPr>
          </a:p>
        </p:txBody>
      </p:sp>
      <p:grpSp>
        <p:nvGrpSpPr>
          <p:cNvPr id="2" name="Group 1">
            <a:extLst>
              <a:ext uri="{FF2B5EF4-FFF2-40B4-BE49-F238E27FC236}">
                <a16:creationId xmlns:a16="http://schemas.microsoft.com/office/drawing/2014/main" id="{15F50BB2-C415-796E-EB48-1299C8465F14}"/>
              </a:ext>
            </a:extLst>
          </p:cNvPr>
          <p:cNvGrpSpPr/>
          <p:nvPr/>
        </p:nvGrpSpPr>
        <p:grpSpPr>
          <a:xfrm>
            <a:off x="-218622" y="286397"/>
            <a:ext cx="4240892" cy="443676"/>
            <a:chOff x="-232229" y="137886"/>
            <a:chExt cx="4240892" cy="443676"/>
          </a:xfrm>
        </p:grpSpPr>
        <p:sp>
          <p:nvSpPr>
            <p:cNvPr id="3" name="TextBox 2">
              <a:extLst>
                <a:ext uri="{FF2B5EF4-FFF2-40B4-BE49-F238E27FC236}">
                  <a16:creationId xmlns:a16="http://schemas.microsoft.com/office/drawing/2014/main" id="{77DC8BBF-D1B1-8FFE-4DB6-BE3EF0FC168B}"/>
                </a:ext>
              </a:extLst>
            </p:cNvPr>
            <p:cNvSpPr txBox="1"/>
            <p:nvPr/>
          </p:nvSpPr>
          <p:spPr>
            <a:xfrm>
              <a:off x="145142" y="137886"/>
              <a:ext cx="386352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srgbClr val="C00000"/>
                  </a:solidFill>
                  <a:effectLst/>
                  <a:uLnTx/>
                  <a:uFillTx/>
                </a:rPr>
                <a:t>HƯỚNG DẪN THỰC HIỆN</a:t>
              </a:r>
            </a:p>
          </p:txBody>
        </p:sp>
        <p:cxnSp>
          <p:nvCxnSpPr>
            <p:cNvPr id="4" name="Straight Connector 3">
              <a:extLst>
                <a:ext uri="{FF2B5EF4-FFF2-40B4-BE49-F238E27FC236}">
                  <a16:creationId xmlns:a16="http://schemas.microsoft.com/office/drawing/2014/main" id="{AE237088-1430-1021-ECDB-9A642D9962B7}"/>
                </a:ext>
              </a:extLst>
            </p:cNvPr>
            <p:cNvCxnSpPr>
              <a:cxnSpLocks/>
            </p:cNvCxnSpPr>
            <p:nvPr/>
          </p:nvCxnSpPr>
          <p:spPr>
            <a:xfrm>
              <a:off x="-232229" y="581562"/>
              <a:ext cx="4104822" cy="0"/>
            </a:xfrm>
            <a:prstGeom prst="line">
              <a:avLst/>
            </a:prstGeom>
            <a:noFill/>
            <a:ln w="9525" cap="flat" cmpd="sng" algn="ctr">
              <a:solidFill>
                <a:srgbClr val="DC7C61">
                  <a:shade val="95000"/>
                  <a:satMod val="105000"/>
                </a:srgbClr>
              </a:solidFill>
              <a:prstDash val="solid"/>
            </a:ln>
            <a:effectLst/>
          </p:spPr>
        </p:cxnSp>
      </p:grpSp>
      <p:sp>
        <p:nvSpPr>
          <p:cNvPr id="9" name="Down Arrow 5">
            <a:extLst>
              <a:ext uri="{FF2B5EF4-FFF2-40B4-BE49-F238E27FC236}">
                <a16:creationId xmlns:a16="http://schemas.microsoft.com/office/drawing/2014/main" id="{6D587414-AC55-60C5-8D86-C19A76E3F214}"/>
              </a:ext>
            </a:extLst>
          </p:cNvPr>
          <p:cNvSpPr/>
          <p:nvPr/>
        </p:nvSpPr>
        <p:spPr>
          <a:xfrm>
            <a:off x="2409868" y="1854615"/>
            <a:ext cx="851873" cy="513431"/>
          </a:xfrm>
          <a:prstGeom prst="downArrow">
            <a:avLst/>
          </a:prstGeom>
          <a:solidFill>
            <a:srgbClr val="00206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191919"/>
              </a:solidFill>
              <a:effectLst/>
              <a:uLnTx/>
              <a:uFillTx/>
              <a:ea typeface="+mn-ea"/>
            </a:endParaRPr>
          </a:p>
        </p:txBody>
      </p:sp>
      <p:sp>
        <p:nvSpPr>
          <p:cNvPr id="10" name="Rounded Rectangle 104">
            <a:extLst>
              <a:ext uri="{FF2B5EF4-FFF2-40B4-BE49-F238E27FC236}">
                <a16:creationId xmlns:a16="http://schemas.microsoft.com/office/drawing/2014/main" id="{E58EFF07-42DA-00B8-F24E-7B7A6A29F160}"/>
              </a:ext>
            </a:extLst>
          </p:cNvPr>
          <p:cNvSpPr/>
          <p:nvPr/>
        </p:nvSpPr>
        <p:spPr>
          <a:xfrm>
            <a:off x="1507824" y="2571750"/>
            <a:ext cx="2655962" cy="889337"/>
          </a:xfrm>
          <a:prstGeom prst="roundRect">
            <a:avLst>
              <a:gd name="adj" fmla="val 11053"/>
            </a:avLst>
          </a:prstGeom>
          <a:solidFill>
            <a:srgbClr val="FFFFFF"/>
          </a:solidFill>
          <a:ln w="12700" cap="flat" cmpd="sng" algn="ctr">
            <a:solidFill>
              <a:srgbClr val="002060"/>
            </a:solidFill>
            <a:prstDash val="solid"/>
          </a:ln>
          <a:effectLst/>
        </p:spPr>
        <p:txBody>
          <a:bodyPr rtlCol="0" anchor="ctr"/>
          <a:lstStyle/>
          <a:p>
            <a:pPr algn="ctr">
              <a:buClrTx/>
            </a:pPr>
            <a:r>
              <a:rPr lang="en-US" sz="2000">
                <a:ea typeface="+mn-ea"/>
                <a:cs typeface="Arial" panose="020B0604020202020204" pitchFamily="34" charset="0"/>
              </a:rPr>
              <a:t>Thuyết trình</a:t>
            </a:r>
            <a:endParaRPr lang="en-US" sz="2000" dirty="0">
              <a:ea typeface="+mn-ea"/>
              <a:cs typeface="Arial" panose="020B0604020202020204" pitchFamily="34" charset="0"/>
            </a:endParaRPr>
          </a:p>
        </p:txBody>
      </p:sp>
      <p:sp>
        <p:nvSpPr>
          <p:cNvPr id="16" name="Down Arrow 5">
            <a:extLst>
              <a:ext uri="{FF2B5EF4-FFF2-40B4-BE49-F238E27FC236}">
                <a16:creationId xmlns:a16="http://schemas.microsoft.com/office/drawing/2014/main" id="{F2805D91-F592-3960-0062-17E09DC4D99D}"/>
              </a:ext>
            </a:extLst>
          </p:cNvPr>
          <p:cNvSpPr/>
          <p:nvPr/>
        </p:nvSpPr>
        <p:spPr>
          <a:xfrm>
            <a:off x="5890419" y="1854615"/>
            <a:ext cx="851873" cy="513431"/>
          </a:xfrm>
          <a:prstGeom prst="downArrow">
            <a:avLst/>
          </a:prstGeom>
          <a:solidFill>
            <a:srgbClr val="00206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191919"/>
              </a:solidFill>
              <a:effectLst/>
              <a:uLnTx/>
              <a:uFillTx/>
              <a:ea typeface="+mn-ea"/>
            </a:endParaRPr>
          </a:p>
        </p:txBody>
      </p:sp>
      <p:sp>
        <p:nvSpPr>
          <p:cNvPr id="19" name="Rounded Rectangle 104">
            <a:extLst>
              <a:ext uri="{FF2B5EF4-FFF2-40B4-BE49-F238E27FC236}">
                <a16:creationId xmlns:a16="http://schemas.microsoft.com/office/drawing/2014/main" id="{E3E91653-6D84-F03F-809B-951869470047}"/>
              </a:ext>
            </a:extLst>
          </p:cNvPr>
          <p:cNvSpPr/>
          <p:nvPr/>
        </p:nvSpPr>
        <p:spPr>
          <a:xfrm>
            <a:off x="4988375" y="2571750"/>
            <a:ext cx="2655962" cy="889337"/>
          </a:xfrm>
          <a:prstGeom prst="roundRect">
            <a:avLst>
              <a:gd name="adj" fmla="val 11053"/>
            </a:avLst>
          </a:prstGeom>
          <a:solidFill>
            <a:srgbClr val="FFFFFF"/>
          </a:solidFill>
          <a:ln w="12700" cap="flat" cmpd="sng" algn="ctr">
            <a:solidFill>
              <a:srgbClr val="002060"/>
            </a:solidFill>
            <a:prstDash val="solid"/>
          </a:ln>
          <a:effectLst/>
        </p:spPr>
        <p:txBody>
          <a:bodyPr rtlCol="0" anchor="ctr"/>
          <a:lstStyle/>
          <a:p>
            <a:pPr algn="ctr">
              <a:buClrTx/>
            </a:pPr>
            <a:r>
              <a:rPr lang="en-US" sz="2000">
                <a:ea typeface="+mn-ea"/>
                <a:cs typeface="Arial" panose="020B0604020202020204" pitchFamily="34" charset="0"/>
              </a:rPr>
              <a:t>Đoạn phim ngắn</a:t>
            </a:r>
            <a:endParaRPr lang="en-US" sz="2000" dirty="0">
              <a:ea typeface="+mn-ea"/>
              <a:cs typeface="Arial" panose="020B0604020202020204" pitchFamily="34" charset="0"/>
            </a:endParaRPr>
          </a:p>
        </p:txBody>
      </p:sp>
      <p:pic>
        <p:nvPicPr>
          <p:cNvPr id="23" name="Picture 22" descr="A cartoon of a child in front of a whiteboard&#10;&#10;Description automatically generated">
            <a:extLst>
              <a:ext uri="{FF2B5EF4-FFF2-40B4-BE49-F238E27FC236}">
                <a16:creationId xmlns:a16="http://schemas.microsoft.com/office/drawing/2014/main" id="{B556F6E6-8DA7-A214-C311-74633F5A33BB}"/>
              </a:ext>
            </a:extLst>
          </p:cNvPr>
          <p:cNvPicPr>
            <a:picLocks noChangeAspect="1"/>
          </p:cNvPicPr>
          <p:nvPr/>
        </p:nvPicPr>
        <p:blipFill>
          <a:blip r:embed="rId3"/>
          <a:stretch>
            <a:fillRect/>
          </a:stretch>
        </p:blipFill>
        <p:spPr>
          <a:xfrm>
            <a:off x="2010045" y="3634799"/>
            <a:ext cx="1493682" cy="1493682"/>
          </a:xfrm>
          <a:prstGeom prst="rect">
            <a:avLst/>
          </a:prstGeom>
        </p:spPr>
      </p:pic>
      <p:pic>
        <p:nvPicPr>
          <p:cNvPr id="24" name="Picture 23" descr="A hands holding a tablet&#10;&#10;Description automatically generated">
            <a:extLst>
              <a:ext uri="{FF2B5EF4-FFF2-40B4-BE49-F238E27FC236}">
                <a16:creationId xmlns:a16="http://schemas.microsoft.com/office/drawing/2014/main" id="{29378870-B50D-5221-1C01-D10F7E7829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2008" y="3634799"/>
            <a:ext cx="1888904" cy="1427660"/>
          </a:xfrm>
          <a:prstGeom prst="rect">
            <a:avLst/>
          </a:prstGeom>
        </p:spPr>
      </p:pic>
    </p:spTree>
    <p:extLst>
      <p:ext uri="{BB962C8B-B14F-4D97-AF65-F5344CB8AC3E}">
        <p14:creationId xmlns:p14="http://schemas.microsoft.com/office/powerpoint/2010/main" val="91903023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par>
                          <p:cTn id="20" fill="hold">
                            <p:stCondLst>
                              <p:cond delay="500"/>
                            </p:stCondLst>
                            <p:childTnLst>
                              <p:par>
                                <p:cTn id="21" presetID="14" presetClass="entr" presetSubtype="1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500"/>
                                        <p:tgtEl>
                                          <p:spTgt spid="16"/>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9" grpId="0" animBg="1"/>
      <p:bldP spid="10" grpId="0" animBg="1"/>
      <p:bldP spid="16"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BCD"/>
        </a:solidFill>
        <a:effectLst/>
      </p:bgPr>
    </p:bg>
    <p:spTree>
      <p:nvGrpSpPr>
        <p:cNvPr id="1" name="Shape 871"/>
        <p:cNvGrpSpPr/>
        <p:nvPr/>
      </p:nvGrpSpPr>
      <p:grpSpPr>
        <a:xfrm>
          <a:off x="0" y="0"/>
          <a:ext cx="0" cy="0"/>
          <a:chOff x="0" y="0"/>
          <a:chExt cx="0" cy="0"/>
        </a:xfrm>
      </p:grpSpPr>
      <p:sp>
        <p:nvSpPr>
          <p:cNvPr id="21" name="Rounded Rectangle 34">
            <a:extLst>
              <a:ext uri="{FF2B5EF4-FFF2-40B4-BE49-F238E27FC236}">
                <a16:creationId xmlns:a16="http://schemas.microsoft.com/office/drawing/2014/main" id="{3D92B797-0F22-33CE-E3F4-63723E482DD6}"/>
              </a:ext>
            </a:extLst>
          </p:cNvPr>
          <p:cNvSpPr/>
          <p:nvPr/>
        </p:nvSpPr>
        <p:spPr>
          <a:xfrm>
            <a:off x="1507825" y="1000636"/>
            <a:ext cx="6128349" cy="650276"/>
          </a:xfrm>
          <a:prstGeom prst="roundRect">
            <a:avLst/>
          </a:prstGeom>
          <a:solidFill>
            <a:schemeClr val="accent1">
              <a:lumMod val="75000"/>
            </a:schemeClr>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srgbClr val="FFFFFF"/>
                </a:solidFill>
                <a:effectLst/>
                <a:uLnTx/>
                <a:uFillTx/>
                <a:latin typeface="+mn-lt"/>
                <a:ea typeface="+mn-ea"/>
                <a:cs typeface="Arial" panose="020B0604020202020204" pitchFamily="34" charset="0"/>
              </a:rPr>
              <a:t>Nội</a:t>
            </a:r>
            <a:r>
              <a:rPr kumimoji="0" lang="en-US" sz="2200" b="1" i="0" u="none" strike="noStrike" kern="0" cap="none" spc="0" normalizeH="0" noProof="0">
                <a:ln>
                  <a:noFill/>
                </a:ln>
                <a:solidFill>
                  <a:srgbClr val="FFFFFF"/>
                </a:solidFill>
                <a:effectLst/>
                <a:uLnTx/>
                <a:uFillTx/>
                <a:latin typeface="+mn-lt"/>
                <a:ea typeface="+mn-ea"/>
                <a:cs typeface="Arial" panose="020B0604020202020204" pitchFamily="34" charset="0"/>
              </a:rPr>
              <a:t> dung giới thiệu</a:t>
            </a:r>
            <a:endParaRPr kumimoji="0" lang="en-US" sz="2200" b="1" i="0" u="none" strike="noStrike" kern="0" cap="none" spc="0" normalizeH="0" baseline="0" noProof="0" dirty="0">
              <a:ln>
                <a:noFill/>
              </a:ln>
              <a:solidFill>
                <a:srgbClr val="FFFFFF"/>
              </a:solidFill>
              <a:effectLst/>
              <a:uLnTx/>
              <a:uFillTx/>
              <a:latin typeface="+mn-lt"/>
              <a:ea typeface="+mn-ea"/>
              <a:cs typeface="Arial" panose="020B0604020202020204" pitchFamily="34" charset="0"/>
            </a:endParaRPr>
          </a:p>
        </p:txBody>
      </p:sp>
      <p:grpSp>
        <p:nvGrpSpPr>
          <p:cNvPr id="2" name="Group 1">
            <a:extLst>
              <a:ext uri="{FF2B5EF4-FFF2-40B4-BE49-F238E27FC236}">
                <a16:creationId xmlns:a16="http://schemas.microsoft.com/office/drawing/2014/main" id="{15F50BB2-C415-796E-EB48-1299C8465F14}"/>
              </a:ext>
            </a:extLst>
          </p:cNvPr>
          <p:cNvGrpSpPr/>
          <p:nvPr/>
        </p:nvGrpSpPr>
        <p:grpSpPr>
          <a:xfrm>
            <a:off x="-218622" y="286397"/>
            <a:ext cx="4240892" cy="443676"/>
            <a:chOff x="-232229" y="137886"/>
            <a:chExt cx="4240892" cy="443676"/>
          </a:xfrm>
        </p:grpSpPr>
        <p:sp>
          <p:nvSpPr>
            <p:cNvPr id="3" name="TextBox 2">
              <a:extLst>
                <a:ext uri="{FF2B5EF4-FFF2-40B4-BE49-F238E27FC236}">
                  <a16:creationId xmlns:a16="http://schemas.microsoft.com/office/drawing/2014/main" id="{77DC8BBF-D1B1-8FFE-4DB6-BE3EF0FC168B}"/>
                </a:ext>
              </a:extLst>
            </p:cNvPr>
            <p:cNvSpPr txBox="1"/>
            <p:nvPr/>
          </p:nvSpPr>
          <p:spPr>
            <a:xfrm>
              <a:off x="145142" y="137886"/>
              <a:ext cx="3863521"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srgbClr val="C00000"/>
                  </a:solidFill>
                  <a:effectLst/>
                  <a:uLnTx/>
                  <a:uFillTx/>
                </a:rPr>
                <a:t>HƯỚNG DẪN THỰC HIỆN</a:t>
              </a:r>
            </a:p>
          </p:txBody>
        </p:sp>
        <p:cxnSp>
          <p:nvCxnSpPr>
            <p:cNvPr id="4" name="Straight Connector 3">
              <a:extLst>
                <a:ext uri="{FF2B5EF4-FFF2-40B4-BE49-F238E27FC236}">
                  <a16:creationId xmlns:a16="http://schemas.microsoft.com/office/drawing/2014/main" id="{AE237088-1430-1021-ECDB-9A642D9962B7}"/>
                </a:ext>
              </a:extLst>
            </p:cNvPr>
            <p:cNvCxnSpPr>
              <a:cxnSpLocks/>
            </p:cNvCxnSpPr>
            <p:nvPr/>
          </p:nvCxnSpPr>
          <p:spPr>
            <a:xfrm>
              <a:off x="-232229" y="581562"/>
              <a:ext cx="4104822" cy="0"/>
            </a:xfrm>
            <a:prstGeom prst="line">
              <a:avLst/>
            </a:prstGeom>
            <a:noFill/>
            <a:ln w="9525" cap="flat" cmpd="sng" algn="ctr">
              <a:solidFill>
                <a:srgbClr val="DC7C61">
                  <a:shade val="95000"/>
                  <a:satMod val="105000"/>
                </a:srgbClr>
              </a:solidFill>
              <a:prstDash val="solid"/>
            </a:ln>
            <a:effectLst/>
          </p:spPr>
        </p:cxnSp>
      </p:grpSp>
      <p:sp>
        <p:nvSpPr>
          <p:cNvPr id="5" name="Down Arrow 5">
            <a:extLst>
              <a:ext uri="{FF2B5EF4-FFF2-40B4-BE49-F238E27FC236}">
                <a16:creationId xmlns:a16="http://schemas.microsoft.com/office/drawing/2014/main" id="{BA9C1F8B-4745-8214-9319-699D4EA89D55}"/>
              </a:ext>
            </a:extLst>
          </p:cNvPr>
          <p:cNvSpPr/>
          <p:nvPr/>
        </p:nvSpPr>
        <p:spPr>
          <a:xfrm>
            <a:off x="965631" y="1996733"/>
            <a:ext cx="851873" cy="575015"/>
          </a:xfrm>
          <a:prstGeom prst="downArrow">
            <a:avLst/>
          </a:prstGeom>
          <a:solidFill>
            <a:srgbClr val="00206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191919"/>
              </a:solidFill>
              <a:effectLst/>
              <a:uLnTx/>
              <a:uFillTx/>
              <a:ea typeface="+mn-ea"/>
            </a:endParaRPr>
          </a:p>
        </p:txBody>
      </p:sp>
      <p:sp>
        <p:nvSpPr>
          <p:cNvPr id="6" name="Rounded Rectangle 104">
            <a:extLst>
              <a:ext uri="{FF2B5EF4-FFF2-40B4-BE49-F238E27FC236}">
                <a16:creationId xmlns:a16="http://schemas.microsoft.com/office/drawing/2014/main" id="{F8FEC2A4-70EF-3429-AF75-F99A45A8F5BA}"/>
              </a:ext>
            </a:extLst>
          </p:cNvPr>
          <p:cNvSpPr/>
          <p:nvPr/>
        </p:nvSpPr>
        <p:spPr>
          <a:xfrm>
            <a:off x="375563" y="2764540"/>
            <a:ext cx="2032011" cy="2092559"/>
          </a:xfrm>
          <a:prstGeom prst="roundRect">
            <a:avLst>
              <a:gd name="adj" fmla="val 11053"/>
            </a:avLst>
          </a:prstGeom>
          <a:solidFill>
            <a:srgbClr val="FFFFFF"/>
          </a:solidFill>
          <a:ln w="12700" cap="flat" cmpd="sng" algn="ctr">
            <a:solidFill>
              <a:srgbClr val="002060"/>
            </a:solidFill>
            <a:prstDash val="solid"/>
          </a:ln>
          <a:effectLst/>
        </p:spPr>
        <p:txBody>
          <a:bodyPr rtlCol="0" anchor="ctr"/>
          <a:lstStyle/>
          <a:p>
            <a:pPr algn="ctr">
              <a:lnSpc>
                <a:spcPct val="150000"/>
              </a:lnSpc>
              <a:buClrTx/>
            </a:pPr>
            <a:r>
              <a:rPr lang="vi-VN" sz="2000">
                <a:ea typeface="+mn-ea"/>
                <a:cs typeface="Arial" panose="020B0604020202020204" pitchFamily="34" charset="0"/>
              </a:rPr>
              <a:t>Lĩnh vực </a:t>
            </a:r>
            <a:endParaRPr lang="en-US" sz="2000">
              <a:ea typeface="+mn-ea"/>
              <a:cs typeface="Arial" panose="020B0604020202020204" pitchFamily="34" charset="0"/>
            </a:endParaRPr>
          </a:p>
          <a:p>
            <a:pPr algn="ctr">
              <a:lnSpc>
                <a:spcPct val="150000"/>
              </a:lnSpc>
              <a:buClrTx/>
            </a:pPr>
            <a:r>
              <a:rPr lang="vi-VN" sz="2000">
                <a:ea typeface="+mn-ea"/>
                <a:cs typeface="Arial" panose="020B0604020202020204" pitchFamily="34" charset="0"/>
              </a:rPr>
              <a:t>đam mê.</a:t>
            </a:r>
            <a:endParaRPr lang="en-US" sz="2000" dirty="0">
              <a:ea typeface="+mn-ea"/>
              <a:cs typeface="Arial" panose="020B0604020202020204" pitchFamily="34" charset="0"/>
            </a:endParaRPr>
          </a:p>
        </p:txBody>
      </p:sp>
      <p:sp>
        <p:nvSpPr>
          <p:cNvPr id="7" name="Down Arrow 5">
            <a:extLst>
              <a:ext uri="{FF2B5EF4-FFF2-40B4-BE49-F238E27FC236}">
                <a16:creationId xmlns:a16="http://schemas.microsoft.com/office/drawing/2014/main" id="{2B78349F-2045-0A81-13C6-089610A38200}"/>
              </a:ext>
            </a:extLst>
          </p:cNvPr>
          <p:cNvSpPr/>
          <p:nvPr/>
        </p:nvSpPr>
        <p:spPr>
          <a:xfrm>
            <a:off x="3021266" y="1996735"/>
            <a:ext cx="851873" cy="575015"/>
          </a:xfrm>
          <a:prstGeom prst="downArrow">
            <a:avLst/>
          </a:prstGeom>
          <a:solidFill>
            <a:srgbClr val="00206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191919"/>
              </a:solidFill>
              <a:effectLst/>
              <a:uLnTx/>
              <a:uFillTx/>
              <a:ea typeface="+mn-ea"/>
            </a:endParaRPr>
          </a:p>
        </p:txBody>
      </p:sp>
      <p:sp>
        <p:nvSpPr>
          <p:cNvPr id="8" name="Rounded Rectangle 104">
            <a:extLst>
              <a:ext uri="{FF2B5EF4-FFF2-40B4-BE49-F238E27FC236}">
                <a16:creationId xmlns:a16="http://schemas.microsoft.com/office/drawing/2014/main" id="{2410FFF1-C277-1FE2-46E0-262DACB42A79}"/>
              </a:ext>
            </a:extLst>
          </p:cNvPr>
          <p:cNvSpPr/>
          <p:nvPr/>
        </p:nvSpPr>
        <p:spPr>
          <a:xfrm>
            <a:off x="2614902" y="2764540"/>
            <a:ext cx="1799498" cy="2092559"/>
          </a:xfrm>
          <a:prstGeom prst="roundRect">
            <a:avLst>
              <a:gd name="adj" fmla="val 11053"/>
            </a:avLst>
          </a:prstGeom>
          <a:solidFill>
            <a:srgbClr val="FFFFFF"/>
          </a:solidFill>
          <a:ln w="12700" cap="flat" cmpd="sng" algn="ctr">
            <a:solidFill>
              <a:srgbClr val="002060"/>
            </a:solidFill>
            <a:prstDash val="solid"/>
          </a:ln>
          <a:effectLst/>
        </p:spPr>
        <p:txBody>
          <a:bodyPr rtlCol="0" anchor="ctr"/>
          <a:lstStyle/>
          <a:p>
            <a:pPr algn="ctr">
              <a:lnSpc>
                <a:spcPct val="150000"/>
              </a:lnSpc>
              <a:buClrTx/>
            </a:pPr>
            <a:r>
              <a:rPr lang="vi-VN" sz="2000">
                <a:ea typeface="+mn-ea"/>
                <a:cs typeface="Arial" panose="020B0604020202020204" pitchFamily="34" charset="0"/>
              </a:rPr>
              <a:t>Lí do </a:t>
            </a:r>
            <a:endParaRPr lang="en-US" sz="2000">
              <a:ea typeface="+mn-ea"/>
              <a:cs typeface="Arial" panose="020B0604020202020204" pitchFamily="34" charset="0"/>
            </a:endParaRPr>
          </a:p>
          <a:p>
            <a:pPr algn="ctr">
              <a:lnSpc>
                <a:spcPct val="150000"/>
              </a:lnSpc>
              <a:buClrTx/>
            </a:pPr>
            <a:r>
              <a:rPr lang="vi-VN" sz="2000">
                <a:ea typeface="+mn-ea"/>
                <a:cs typeface="Arial" panose="020B0604020202020204" pitchFamily="34" charset="0"/>
              </a:rPr>
              <a:t>đam mê.</a:t>
            </a:r>
            <a:endParaRPr lang="en-US" sz="2000" dirty="0">
              <a:ea typeface="+mn-ea"/>
              <a:cs typeface="Arial" panose="020B0604020202020204" pitchFamily="34" charset="0"/>
            </a:endParaRPr>
          </a:p>
        </p:txBody>
      </p:sp>
      <p:sp>
        <p:nvSpPr>
          <p:cNvPr id="11" name="Down Arrow 5">
            <a:extLst>
              <a:ext uri="{FF2B5EF4-FFF2-40B4-BE49-F238E27FC236}">
                <a16:creationId xmlns:a16="http://schemas.microsoft.com/office/drawing/2014/main" id="{64EB2A3D-699D-9474-99AF-636336C6AE76}"/>
              </a:ext>
            </a:extLst>
          </p:cNvPr>
          <p:cNvSpPr/>
          <p:nvPr/>
        </p:nvSpPr>
        <p:spPr>
          <a:xfrm>
            <a:off x="5198284" y="1996733"/>
            <a:ext cx="851873" cy="575015"/>
          </a:xfrm>
          <a:prstGeom prst="downArrow">
            <a:avLst/>
          </a:prstGeom>
          <a:solidFill>
            <a:srgbClr val="00206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191919"/>
              </a:solidFill>
              <a:effectLst/>
              <a:uLnTx/>
              <a:uFillTx/>
              <a:ea typeface="+mn-ea"/>
            </a:endParaRPr>
          </a:p>
        </p:txBody>
      </p:sp>
      <p:sp>
        <p:nvSpPr>
          <p:cNvPr id="12" name="Rounded Rectangle 104">
            <a:extLst>
              <a:ext uri="{FF2B5EF4-FFF2-40B4-BE49-F238E27FC236}">
                <a16:creationId xmlns:a16="http://schemas.microsoft.com/office/drawing/2014/main" id="{F8628DF6-7A44-EEEA-660F-7FFA5C7C6137}"/>
              </a:ext>
            </a:extLst>
          </p:cNvPr>
          <p:cNvSpPr/>
          <p:nvPr/>
        </p:nvSpPr>
        <p:spPr>
          <a:xfrm>
            <a:off x="4617871" y="2764541"/>
            <a:ext cx="2012700" cy="2092559"/>
          </a:xfrm>
          <a:prstGeom prst="roundRect">
            <a:avLst>
              <a:gd name="adj" fmla="val 11053"/>
            </a:avLst>
          </a:prstGeom>
          <a:solidFill>
            <a:srgbClr val="FFFFFF"/>
          </a:solidFill>
          <a:ln w="12700" cap="flat" cmpd="sng" algn="ctr">
            <a:solidFill>
              <a:srgbClr val="002060"/>
            </a:solidFill>
            <a:prstDash val="solid"/>
          </a:ln>
          <a:effectLst/>
        </p:spPr>
        <p:txBody>
          <a:bodyPr rtlCol="0" anchor="ctr"/>
          <a:lstStyle/>
          <a:p>
            <a:pPr algn="ctr">
              <a:lnSpc>
                <a:spcPct val="150000"/>
              </a:lnSpc>
              <a:buClrTx/>
            </a:pPr>
            <a:r>
              <a:rPr lang="en-US" sz="2000">
                <a:ea typeface="+mn-ea"/>
                <a:cs typeface="Arial" panose="020B0604020202020204" pitchFamily="34" charset="0"/>
              </a:rPr>
              <a:t>Những việc đã và đang làm để thực hiện đam mê. </a:t>
            </a:r>
            <a:endParaRPr lang="en-US" sz="2000" dirty="0">
              <a:ea typeface="+mn-ea"/>
              <a:cs typeface="Arial" panose="020B0604020202020204" pitchFamily="34" charset="0"/>
            </a:endParaRPr>
          </a:p>
        </p:txBody>
      </p:sp>
      <p:sp>
        <p:nvSpPr>
          <p:cNvPr id="13" name="Down Arrow 5">
            <a:extLst>
              <a:ext uri="{FF2B5EF4-FFF2-40B4-BE49-F238E27FC236}">
                <a16:creationId xmlns:a16="http://schemas.microsoft.com/office/drawing/2014/main" id="{10D6B3B0-674D-1274-349C-AFDA9422247B}"/>
              </a:ext>
            </a:extLst>
          </p:cNvPr>
          <p:cNvSpPr/>
          <p:nvPr/>
        </p:nvSpPr>
        <p:spPr>
          <a:xfrm>
            <a:off x="7310211" y="1996733"/>
            <a:ext cx="851873" cy="575015"/>
          </a:xfrm>
          <a:prstGeom prst="downArrow">
            <a:avLst/>
          </a:prstGeom>
          <a:solidFill>
            <a:srgbClr val="00206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191919"/>
              </a:solidFill>
              <a:effectLst/>
              <a:uLnTx/>
              <a:uFillTx/>
              <a:ea typeface="+mn-ea"/>
            </a:endParaRPr>
          </a:p>
        </p:txBody>
      </p:sp>
      <p:sp>
        <p:nvSpPr>
          <p:cNvPr id="14" name="Rounded Rectangle 104">
            <a:extLst>
              <a:ext uri="{FF2B5EF4-FFF2-40B4-BE49-F238E27FC236}">
                <a16:creationId xmlns:a16="http://schemas.microsoft.com/office/drawing/2014/main" id="{FE5BA55F-4FC9-72D2-9BB7-25F6C309EDAB}"/>
              </a:ext>
            </a:extLst>
          </p:cNvPr>
          <p:cNvSpPr/>
          <p:nvPr/>
        </p:nvSpPr>
        <p:spPr>
          <a:xfrm>
            <a:off x="6834042" y="2764542"/>
            <a:ext cx="1934395" cy="2092559"/>
          </a:xfrm>
          <a:prstGeom prst="roundRect">
            <a:avLst>
              <a:gd name="adj" fmla="val 11053"/>
            </a:avLst>
          </a:prstGeom>
          <a:solidFill>
            <a:srgbClr val="FFFFFF"/>
          </a:solidFill>
          <a:ln w="12700" cap="flat" cmpd="sng" algn="ctr">
            <a:solidFill>
              <a:srgbClr val="002060"/>
            </a:solidFill>
            <a:prstDash val="solid"/>
          </a:ln>
          <a:effectLst/>
        </p:spPr>
        <p:txBody>
          <a:bodyPr rtlCol="0" anchor="ctr"/>
          <a:lstStyle/>
          <a:p>
            <a:pPr algn="ctr">
              <a:lnSpc>
                <a:spcPct val="150000"/>
              </a:lnSpc>
              <a:buClrTx/>
            </a:pPr>
            <a:r>
              <a:rPr lang="vi-VN" sz="2000">
                <a:ea typeface="+mn-ea"/>
                <a:cs typeface="Arial" panose="020B0604020202020204" pitchFamily="34" charset="0"/>
              </a:rPr>
              <a:t>Những thay đổi của bản thân khi theo đuổi đam mê.</a:t>
            </a:r>
            <a:endParaRPr lang="en-US" sz="2000" dirty="0">
              <a:ea typeface="+mn-ea"/>
              <a:cs typeface="Arial" panose="020B0604020202020204" pitchFamily="34" charset="0"/>
            </a:endParaRPr>
          </a:p>
        </p:txBody>
      </p:sp>
    </p:spTree>
    <p:extLst>
      <p:ext uri="{BB962C8B-B14F-4D97-AF65-F5344CB8AC3E}">
        <p14:creationId xmlns:p14="http://schemas.microsoft.com/office/powerpoint/2010/main" val="206562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up)">
                                      <p:cBhvr>
                                        <p:cTn id="41" dur="500"/>
                                        <p:tgtEl>
                                          <p:spTgt spid="13"/>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animBg="1"/>
      <p:bldP spid="6" grpId="0" animBg="1"/>
      <p:bldP spid="7" grpId="0" animBg="1"/>
      <p:bldP spid="8" grpId="0" animBg="1"/>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BCD"/>
        </a:solidFill>
        <a:effectLst/>
      </p:bgPr>
    </p:bg>
    <p:spTree>
      <p:nvGrpSpPr>
        <p:cNvPr id="1" name="Shape 647"/>
        <p:cNvGrpSpPr/>
        <p:nvPr/>
      </p:nvGrpSpPr>
      <p:grpSpPr>
        <a:xfrm>
          <a:off x="0" y="0"/>
          <a:ext cx="0" cy="0"/>
          <a:chOff x="0" y="0"/>
          <a:chExt cx="0" cy="0"/>
        </a:xfrm>
      </p:grpSpPr>
      <p:sp>
        <p:nvSpPr>
          <p:cNvPr id="2" name="TextBox 1">
            <a:extLst>
              <a:ext uri="{FF2B5EF4-FFF2-40B4-BE49-F238E27FC236}">
                <a16:creationId xmlns:a16="http://schemas.microsoft.com/office/drawing/2014/main" id="{CF0E7056-E3FF-BF2F-9EBD-1D780B225A37}"/>
              </a:ext>
            </a:extLst>
          </p:cNvPr>
          <p:cNvSpPr txBox="1"/>
          <p:nvPr/>
        </p:nvSpPr>
        <p:spPr>
          <a:xfrm>
            <a:off x="947056" y="304800"/>
            <a:ext cx="7249885" cy="1045223"/>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200" b="1" i="0" u="none" strike="noStrike" kern="0" cap="none" spc="0" normalizeH="0" baseline="0" noProof="0">
                <a:ln>
                  <a:noFill/>
                </a:ln>
                <a:solidFill>
                  <a:sysClr val="windowText" lastClr="000000"/>
                </a:solidFill>
                <a:effectLst/>
                <a:uLnTx/>
                <a:uFillTx/>
              </a:rPr>
              <a:t>Mời các em xem thêm video </a:t>
            </a:r>
            <a:r>
              <a:rPr kumimoji="0" lang="vi-VN" sz="2200" b="1" i="0" u="none" strike="noStrike" kern="0" cap="none" spc="0" normalizeH="0" baseline="0" noProof="0">
                <a:ln>
                  <a:noFill/>
                </a:ln>
                <a:solidFill>
                  <a:sysClr val="windowText" lastClr="000000"/>
                </a:solidFill>
                <a:effectLst/>
                <a:uLnTx/>
                <a:uFillTx/>
              </a:rPr>
              <a:t>về nghị lực vượt qua khó khăn để theo đuổi đam mê của cô gái khiếm thị</a:t>
            </a:r>
            <a:endParaRPr kumimoji="0" lang="en-US" sz="2200" b="1" i="0" u="none" strike="noStrike" kern="0" cap="none" spc="0" normalizeH="0" baseline="0" noProof="0">
              <a:ln>
                <a:noFill/>
              </a:ln>
              <a:solidFill>
                <a:sysClr val="windowText" lastClr="000000"/>
              </a:solidFill>
              <a:effectLst/>
              <a:uLnTx/>
              <a:uFillTx/>
            </a:endParaRPr>
          </a:p>
        </p:txBody>
      </p:sp>
      <p:pic>
        <p:nvPicPr>
          <p:cNvPr id="4" name="Đam mê và nghị lực của cô gái khiếm thị - VTV24">
            <a:hlinkClick r:id="" action="ppaction://media"/>
            <a:extLst>
              <a:ext uri="{FF2B5EF4-FFF2-40B4-BE49-F238E27FC236}">
                <a16:creationId xmlns:a16="http://schemas.microsoft.com/office/drawing/2014/main" id="{CECEFCDD-4440-E4E0-ED71-B3461383D1E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31735" y="1564480"/>
            <a:ext cx="5680529" cy="3195298"/>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268570356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8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BCD"/>
        </a:solidFill>
        <a:effectLst/>
      </p:bgPr>
    </p:bg>
    <p:spTree>
      <p:nvGrpSpPr>
        <p:cNvPr id="1" name="Shape 647"/>
        <p:cNvGrpSpPr/>
        <p:nvPr/>
      </p:nvGrpSpPr>
      <p:grpSpPr>
        <a:xfrm>
          <a:off x="0" y="0"/>
          <a:ext cx="0" cy="0"/>
          <a:chOff x="0" y="0"/>
          <a:chExt cx="0" cy="0"/>
        </a:xfrm>
      </p:grpSpPr>
      <p:grpSp>
        <p:nvGrpSpPr>
          <p:cNvPr id="7" name="Google Shape;440;p28">
            <a:extLst>
              <a:ext uri="{FF2B5EF4-FFF2-40B4-BE49-F238E27FC236}">
                <a16:creationId xmlns:a16="http://schemas.microsoft.com/office/drawing/2014/main" id="{55350E0B-7FC4-D12C-0531-1D851A59A211}"/>
              </a:ext>
            </a:extLst>
          </p:cNvPr>
          <p:cNvGrpSpPr/>
          <p:nvPr/>
        </p:nvGrpSpPr>
        <p:grpSpPr>
          <a:xfrm>
            <a:off x="482230" y="1320794"/>
            <a:ext cx="2214990" cy="3112258"/>
            <a:chOff x="624596" y="982906"/>
            <a:chExt cx="2001980" cy="3181003"/>
          </a:xfrm>
        </p:grpSpPr>
        <p:sp>
          <p:nvSpPr>
            <p:cNvPr id="14" name="Google Shape;441;p28">
              <a:extLst>
                <a:ext uri="{FF2B5EF4-FFF2-40B4-BE49-F238E27FC236}">
                  <a16:creationId xmlns:a16="http://schemas.microsoft.com/office/drawing/2014/main" id="{C73464F9-3A43-5A33-E0F1-49E183A12460}"/>
                </a:ext>
              </a:extLst>
            </p:cNvPr>
            <p:cNvSpPr/>
            <p:nvPr/>
          </p:nvSpPr>
          <p:spPr>
            <a:xfrm>
              <a:off x="692176" y="1142009"/>
              <a:ext cx="1934400" cy="3021900"/>
            </a:xfrm>
            <a:prstGeom prst="roundRect">
              <a:avLst>
                <a:gd name="adj" fmla="val 4313"/>
              </a:avLst>
            </a:prstGeom>
            <a:solidFill>
              <a:srgbClr val="FFF2C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442;p28">
              <a:extLst>
                <a:ext uri="{FF2B5EF4-FFF2-40B4-BE49-F238E27FC236}">
                  <a16:creationId xmlns:a16="http://schemas.microsoft.com/office/drawing/2014/main" id="{AAFED048-42D4-9665-590B-6EF7F4F440DA}"/>
                </a:ext>
              </a:extLst>
            </p:cNvPr>
            <p:cNvSpPr/>
            <p:nvPr/>
          </p:nvSpPr>
          <p:spPr>
            <a:xfrm>
              <a:off x="624596" y="982906"/>
              <a:ext cx="1881817" cy="2984405"/>
            </a:xfrm>
            <a:custGeom>
              <a:avLst/>
              <a:gdLst/>
              <a:ahLst/>
              <a:cxnLst/>
              <a:rect l="l" t="t" r="r" b="b"/>
              <a:pathLst>
                <a:path w="53747" h="74336" extrusionOk="0">
                  <a:moveTo>
                    <a:pt x="52246" y="65"/>
                  </a:moveTo>
                  <a:cubicBezTo>
                    <a:pt x="53040" y="65"/>
                    <a:pt x="53682" y="711"/>
                    <a:pt x="53682" y="1501"/>
                  </a:cubicBezTo>
                  <a:lnTo>
                    <a:pt x="53682" y="72835"/>
                  </a:lnTo>
                  <a:cubicBezTo>
                    <a:pt x="53682" y="73625"/>
                    <a:pt x="53040" y="74268"/>
                    <a:pt x="52246" y="74268"/>
                  </a:cubicBezTo>
                  <a:lnTo>
                    <a:pt x="1501" y="74268"/>
                  </a:lnTo>
                  <a:cubicBezTo>
                    <a:pt x="711" y="74268"/>
                    <a:pt x="65" y="73625"/>
                    <a:pt x="65" y="72835"/>
                  </a:cubicBezTo>
                  <a:lnTo>
                    <a:pt x="65" y="1501"/>
                  </a:lnTo>
                  <a:cubicBezTo>
                    <a:pt x="65" y="711"/>
                    <a:pt x="711" y="65"/>
                    <a:pt x="1501" y="65"/>
                  </a:cubicBezTo>
                  <a:close/>
                  <a:moveTo>
                    <a:pt x="1501" y="1"/>
                  </a:moveTo>
                  <a:cubicBezTo>
                    <a:pt x="676" y="1"/>
                    <a:pt x="0" y="675"/>
                    <a:pt x="0" y="1501"/>
                  </a:cubicBezTo>
                  <a:lnTo>
                    <a:pt x="0" y="72835"/>
                  </a:lnTo>
                  <a:cubicBezTo>
                    <a:pt x="0" y="73660"/>
                    <a:pt x="676" y="74336"/>
                    <a:pt x="1501" y="74336"/>
                  </a:cubicBezTo>
                  <a:lnTo>
                    <a:pt x="52246" y="74336"/>
                  </a:lnTo>
                  <a:cubicBezTo>
                    <a:pt x="53076" y="74336"/>
                    <a:pt x="53747" y="73660"/>
                    <a:pt x="53747" y="72835"/>
                  </a:cubicBezTo>
                  <a:lnTo>
                    <a:pt x="53747" y="1501"/>
                  </a:lnTo>
                  <a:cubicBezTo>
                    <a:pt x="53747" y="675"/>
                    <a:pt x="53076" y="1"/>
                    <a:pt x="52246" y="1"/>
                  </a:cubicBezTo>
                  <a:close/>
                </a:path>
              </a:pathLst>
            </a:cu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6" name="Google Shape;443;p28">
            <a:extLst>
              <a:ext uri="{FF2B5EF4-FFF2-40B4-BE49-F238E27FC236}">
                <a16:creationId xmlns:a16="http://schemas.microsoft.com/office/drawing/2014/main" id="{1FD9ABE2-F045-0E27-2745-3B051425FEDC}"/>
              </a:ext>
            </a:extLst>
          </p:cNvPr>
          <p:cNvGrpSpPr/>
          <p:nvPr/>
        </p:nvGrpSpPr>
        <p:grpSpPr>
          <a:xfrm>
            <a:off x="-12281" y="4635176"/>
            <a:ext cx="3997821" cy="263896"/>
            <a:chOff x="0" y="4397412"/>
            <a:chExt cx="4600713" cy="150450"/>
          </a:xfrm>
        </p:grpSpPr>
        <p:sp>
          <p:nvSpPr>
            <p:cNvPr id="20" name="Google Shape;444;p28">
              <a:extLst>
                <a:ext uri="{FF2B5EF4-FFF2-40B4-BE49-F238E27FC236}">
                  <a16:creationId xmlns:a16="http://schemas.microsoft.com/office/drawing/2014/main" id="{ABE2BDDF-1163-F5DB-5997-33A9EFA1E7EC}"/>
                </a:ext>
              </a:extLst>
            </p:cNvPr>
            <p:cNvSpPr/>
            <p:nvPr/>
          </p:nvSpPr>
          <p:spPr>
            <a:xfrm>
              <a:off x="0" y="4397412"/>
              <a:ext cx="4600713" cy="2416"/>
            </a:xfrm>
            <a:custGeom>
              <a:avLst/>
              <a:gdLst/>
              <a:ahLst/>
              <a:cxnLst/>
              <a:rect l="l" t="t" r="r" b="b"/>
              <a:pathLst>
                <a:path w="131402" h="69" extrusionOk="0">
                  <a:moveTo>
                    <a:pt x="0" y="1"/>
                  </a:moveTo>
                  <a:lnTo>
                    <a:pt x="0" y="69"/>
                  </a:lnTo>
                  <a:lnTo>
                    <a:pt x="131401" y="69"/>
                  </a:lnTo>
                  <a:lnTo>
                    <a:pt x="131401" y="1"/>
                  </a:lnTo>
                  <a:close/>
                </a:path>
              </a:pathLst>
            </a:cu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445;p28">
              <a:extLst>
                <a:ext uri="{FF2B5EF4-FFF2-40B4-BE49-F238E27FC236}">
                  <a16:creationId xmlns:a16="http://schemas.microsoft.com/office/drawing/2014/main" id="{1A5954D5-065F-ADD9-99AE-5559C5A0DD99}"/>
                </a:ext>
              </a:extLst>
            </p:cNvPr>
            <p:cNvSpPr/>
            <p:nvPr/>
          </p:nvSpPr>
          <p:spPr>
            <a:xfrm>
              <a:off x="755786" y="4545586"/>
              <a:ext cx="305519" cy="2276"/>
            </a:xfrm>
            <a:custGeom>
              <a:avLst/>
              <a:gdLst/>
              <a:ahLst/>
              <a:cxnLst/>
              <a:rect l="l" t="t" r="r" b="b"/>
              <a:pathLst>
                <a:path w="8726" h="65" extrusionOk="0">
                  <a:moveTo>
                    <a:pt x="0" y="0"/>
                  </a:moveTo>
                  <a:lnTo>
                    <a:pt x="0" y="65"/>
                  </a:lnTo>
                  <a:lnTo>
                    <a:pt x="8726" y="65"/>
                  </a:lnTo>
                  <a:lnTo>
                    <a:pt x="8726" y="0"/>
                  </a:lnTo>
                  <a:close/>
                </a:path>
              </a:pathLst>
            </a:cu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446;p28">
              <a:extLst>
                <a:ext uri="{FF2B5EF4-FFF2-40B4-BE49-F238E27FC236}">
                  <a16:creationId xmlns:a16="http://schemas.microsoft.com/office/drawing/2014/main" id="{F9790816-CBF7-BC40-4DA3-22FF3BEC6477}"/>
                </a:ext>
              </a:extLst>
            </p:cNvPr>
            <p:cNvSpPr/>
            <p:nvPr/>
          </p:nvSpPr>
          <p:spPr>
            <a:xfrm>
              <a:off x="1619552" y="4536412"/>
              <a:ext cx="497808" cy="2276"/>
            </a:xfrm>
            <a:custGeom>
              <a:avLst/>
              <a:gdLst/>
              <a:ahLst/>
              <a:cxnLst/>
              <a:rect l="l" t="t" r="r" b="b"/>
              <a:pathLst>
                <a:path w="14218" h="65" extrusionOk="0">
                  <a:moveTo>
                    <a:pt x="0" y="0"/>
                  </a:moveTo>
                  <a:lnTo>
                    <a:pt x="0" y="65"/>
                  </a:lnTo>
                  <a:lnTo>
                    <a:pt x="14217" y="65"/>
                  </a:lnTo>
                  <a:lnTo>
                    <a:pt x="14217" y="0"/>
                  </a:lnTo>
                  <a:close/>
                </a:path>
              </a:pathLst>
            </a:custGeom>
            <a:solidFill>
              <a:srgbClr val="EBEBEB"/>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447;p28">
              <a:extLst>
                <a:ext uri="{FF2B5EF4-FFF2-40B4-BE49-F238E27FC236}">
                  <a16:creationId xmlns:a16="http://schemas.microsoft.com/office/drawing/2014/main" id="{01CE2BAF-FEA5-5D63-4D0E-B8B81F8906E0}"/>
                </a:ext>
              </a:extLst>
            </p:cNvPr>
            <p:cNvSpPr/>
            <p:nvPr/>
          </p:nvSpPr>
          <p:spPr>
            <a:xfrm>
              <a:off x="1070481" y="4460119"/>
              <a:ext cx="175833" cy="2311"/>
            </a:xfrm>
            <a:custGeom>
              <a:avLst/>
              <a:gdLst/>
              <a:ahLst/>
              <a:cxnLst/>
              <a:rect l="l" t="t" r="r" b="b"/>
              <a:pathLst>
                <a:path w="5022" h="66" extrusionOk="0">
                  <a:moveTo>
                    <a:pt x="1" y="1"/>
                  </a:moveTo>
                  <a:lnTo>
                    <a:pt x="1" y="65"/>
                  </a:lnTo>
                  <a:lnTo>
                    <a:pt x="5022" y="65"/>
                  </a:lnTo>
                  <a:lnTo>
                    <a:pt x="5022" y="1"/>
                  </a:lnTo>
                  <a:close/>
                </a:path>
              </a:pathLst>
            </a:cu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448;p28">
              <a:extLst>
                <a:ext uri="{FF2B5EF4-FFF2-40B4-BE49-F238E27FC236}">
                  <a16:creationId xmlns:a16="http://schemas.microsoft.com/office/drawing/2014/main" id="{94B44B6A-D20B-AA22-7EFB-FFCA86A03842}"/>
                </a:ext>
              </a:extLst>
            </p:cNvPr>
            <p:cNvSpPr/>
            <p:nvPr/>
          </p:nvSpPr>
          <p:spPr>
            <a:xfrm>
              <a:off x="2732853" y="4514424"/>
              <a:ext cx="418259" cy="2276"/>
            </a:xfrm>
            <a:custGeom>
              <a:avLst/>
              <a:gdLst/>
              <a:ahLst/>
              <a:cxnLst/>
              <a:rect l="l" t="t" r="r" b="b"/>
              <a:pathLst>
                <a:path w="11946" h="65" extrusionOk="0">
                  <a:moveTo>
                    <a:pt x="0" y="0"/>
                  </a:moveTo>
                  <a:lnTo>
                    <a:pt x="0" y="65"/>
                  </a:lnTo>
                  <a:lnTo>
                    <a:pt x="11946" y="65"/>
                  </a:lnTo>
                  <a:lnTo>
                    <a:pt x="11946" y="0"/>
                  </a:lnTo>
                  <a:close/>
                </a:path>
              </a:pathLst>
            </a:custGeom>
            <a:solidFill>
              <a:srgbClr val="EBEBE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26" name="Picture 10">
            <a:extLst>
              <a:ext uri="{FF2B5EF4-FFF2-40B4-BE49-F238E27FC236}">
                <a16:creationId xmlns:a16="http://schemas.microsoft.com/office/drawing/2014/main" id="{9057447D-17CC-3AA9-D1E4-1E6AA9C61B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57600" y="2384588"/>
            <a:ext cx="2900627" cy="2335005"/>
          </a:xfrm>
          <a:prstGeom prst="rect">
            <a:avLst/>
          </a:prstGeom>
        </p:spPr>
      </p:pic>
      <p:grpSp>
        <p:nvGrpSpPr>
          <p:cNvPr id="27" name="Group 26">
            <a:extLst>
              <a:ext uri="{FF2B5EF4-FFF2-40B4-BE49-F238E27FC236}">
                <a16:creationId xmlns:a16="http://schemas.microsoft.com/office/drawing/2014/main" id="{F00FDC13-713B-6174-5584-BC2F628AD82D}"/>
              </a:ext>
            </a:extLst>
          </p:cNvPr>
          <p:cNvGrpSpPr/>
          <p:nvPr/>
        </p:nvGrpSpPr>
        <p:grpSpPr>
          <a:xfrm>
            <a:off x="4327463" y="731775"/>
            <a:ext cx="4479972" cy="3924224"/>
            <a:chOff x="-71783" y="1154604"/>
            <a:chExt cx="4479972" cy="3924224"/>
          </a:xfrm>
        </p:grpSpPr>
        <p:grpSp>
          <p:nvGrpSpPr>
            <p:cNvPr id="28" name="Group 27">
              <a:extLst>
                <a:ext uri="{FF2B5EF4-FFF2-40B4-BE49-F238E27FC236}">
                  <a16:creationId xmlns:a16="http://schemas.microsoft.com/office/drawing/2014/main" id="{8F10D48E-83CB-9A17-EA1B-41A1321758A6}"/>
                </a:ext>
              </a:extLst>
            </p:cNvPr>
            <p:cNvGrpSpPr/>
            <p:nvPr/>
          </p:nvGrpSpPr>
          <p:grpSpPr>
            <a:xfrm>
              <a:off x="-71783" y="1680029"/>
              <a:ext cx="4479972" cy="3398799"/>
              <a:chOff x="-122583" y="1897744"/>
              <a:chExt cx="4479972" cy="3398799"/>
            </a:xfrm>
          </p:grpSpPr>
          <p:sp>
            <p:nvSpPr>
              <p:cNvPr id="30" name="Rectangle: Rounded Corners 29">
                <a:extLst>
                  <a:ext uri="{FF2B5EF4-FFF2-40B4-BE49-F238E27FC236}">
                    <a16:creationId xmlns:a16="http://schemas.microsoft.com/office/drawing/2014/main" id="{CCF3B09F-7D61-BD16-5E9A-3783F7174810}"/>
                  </a:ext>
                </a:extLst>
              </p:cNvPr>
              <p:cNvSpPr/>
              <p:nvPr/>
            </p:nvSpPr>
            <p:spPr>
              <a:xfrm>
                <a:off x="-122583" y="1897744"/>
                <a:ext cx="4479972" cy="3398799"/>
              </a:xfrm>
              <a:prstGeom prst="roundRect">
                <a:avLst>
                  <a:gd name="adj" fmla="val 4729"/>
                </a:avLst>
              </a:prstGeom>
              <a:solidFill>
                <a:srgbClr val="FFFFFF"/>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F1"/>
                  </a:solidFill>
                  <a:effectLst/>
                  <a:uLnTx/>
                  <a:uFillTx/>
                  <a:latin typeface="Arial"/>
                  <a:ea typeface="+mn-ea"/>
                  <a:cs typeface="+mn-cs"/>
                </a:endParaRPr>
              </a:p>
            </p:txBody>
          </p:sp>
          <p:sp>
            <p:nvSpPr>
              <p:cNvPr id="31" name="TextBox 30">
                <a:extLst>
                  <a:ext uri="{FF2B5EF4-FFF2-40B4-BE49-F238E27FC236}">
                    <a16:creationId xmlns:a16="http://schemas.microsoft.com/office/drawing/2014/main" id="{825CB6E0-68BE-D72A-7EC5-D4AFD56481FD}"/>
                  </a:ext>
                </a:extLst>
              </p:cNvPr>
              <p:cNvSpPr txBox="1"/>
              <p:nvPr/>
            </p:nvSpPr>
            <p:spPr>
              <a:xfrm>
                <a:off x="188027" y="2246949"/>
                <a:ext cx="3856018" cy="2805320"/>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lang="vi-VN" sz="2000">
                    <a:solidFill>
                      <a:sysClr val="windowText" lastClr="000000"/>
                    </a:solidFill>
                  </a:rPr>
                  <a:t>Những biểu hiện đam mê, chỉ ra được những đam mê lành mạnh thúc đẩy sự phát triển bản thân và những đam mê có thể ảnh hưởng đến các hoạt động khác và cuộc sống của HS.</a:t>
                </a:r>
                <a:endParaRPr kumimoji="0" lang="en-US" sz="2000" b="0" i="0" u="none" strike="noStrike" kern="0" cap="none" spc="0" normalizeH="0" baseline="0" noProof="0">
                  <a:ln>
                    <a:noFill/>
                  </a:ln>
                  <a:solidFill>
                    <a:sysClr val="windowText" lastClr="000000"/>
                  </a:solidFill>
                  <a:effectLst/>
                  <a:uLnTx/>
                  <a:uFillTx/>
                </a:endParaRPr>
              </a:p>
            </p:txBody>
          </p:sp>
        </p:grpSp>
        <p:pic>
          <p:nvPicPr>
            <p:cNvPr id="29" name="Picture 28">
              <a:extLst>
                <a:ext uri="{FF2B5EF4-FFF2-40B4-BE49-F238E27FC236}">
                  <a16:creationId xmlns:a16="http://schemas.microsoft.com/office/drawing/2014/main" id="{E1BADBCD-E3F2-051C-29C9-AB481DB6DB51}"/>
                </a:ext>
              </a:extLst>
            </p:cNvPr>
            <p:cNvPicPr>
              <a:picLocks noChangeAspect="1"/>
            </p:cNvPicPr>
            <p:nvPr/>
          </p:nvPicPr>
          <p:blipFill>
            <a:blip r:embed="rId5"/>
            <a:stretch>
              <a:fillRect/>
            </a:stretch>
          </p:blipFill>
          <p:spPr>
            <a:xfrm>
              <a:off x="1653417" y="1154604"/>
              <a:ext cx="1026838" cy="751752"/>
            </a:xfrm>
            <a:prstGeom prst="rect">
              <a:avLst/>
            </a:prstGeom>
          </p:spPr>
        </p:pic>
      </p:grpSp>
      <p:sp>
        <p:nvSpPr>
          <p:cNvPr id="32" name="Pentagon 1">
            <a:extLst>
              <a:ext uri="{FF2B5EF4-FFF2-40B4-BE49-F238E27FC236}">
                <a16:creationId xmlns:a16="http://schemas.microsoft.com/office/drawing/2014/main" id="{ECCABB9B-6873-5583-EBC8-B44DA3992560}"/>
              </a:ext>
            </a:extLst>
          </p:cNvPr>
          <p:cNvSpPr/>
          <p:nvPr/>
        </p:nvSpPr>
        <p:spPr>
          <a:xfrm>
            <a:off x="0" y="324216"/>
            <a:ext cx="3758227" cy="686223"/>
          </a:xfrm>
          <a:prstGeom prst="homePlate">
            <a:avLst>
              <a:gd name="adj" fmla="val 33353"/>
            </a:avLst>
          </a:prstGeom>
          <a:solidFill>
            <a:schemeClr val="accent4">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FFFFFF"/>
                </a:solidFill>
                <a:effectLst/>
                <a:uLnTx/>
                <a:uFillTx/>
                <a:ea typeface="+mn-ea"/>
              </a:rPr>
              <a:t>KẾT</a:t>
            </a:r>
            <a:r>
              <a:rPr kumimoji="0" lang="en-US" sz="2800" b="1" i="0" u="none" strike="noStrike" kern="0" cap="none" spc="0" normalizeH="0" noProof="0">
                <a:ln>
                  <a:noFill/>
                </a:ln>
                <a:solidFill>
                  <a:srgbClr val="FFFFFF"/>
                </a:solidFill>
                <a:effectLst/>
                <a:uLnTx/>
                <a:uFillTx/>
                <a:ea typeface="+mn-ea"/>
              </a:rPr>
              <a:t> LUẬN</a:t>
            </a:r>
            <a:endParaRPr kumimoji="0" lang="en-US" sz="2800" b="0" i="0" u="none" strike="noStrike" kern="0" cap="none" spc="0" normalizeH="0" baseline="0" noProof="0">
              <a:ln>
                <a:noFill/>
              </a:ln>
              <a:solidFill>
                <a:srgbClr val="FFFFFF"/>
              </a:solidFill>
              <a:effectLst/>
              <a:uLnTx/>
              <a:uFillTx/>
              <a:ea typeface="+mn-ea"/>
            </a:endParaRPr>
          </a:p>
        </p:txBody>
      </p:sp>
    </p:spTree>
    <p:extLst>
      <p:ext uri="{BB962C8B-B14F-4D97-AF65-F5344CB8AC3E}">
        <p14:creationId xmlns:p14="http://schemas.microsoft.com/office/powerpoint/2010/main" val="415356494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BCD"/>
        </a:solidFill>
        <a:effectLst/>
      </p:bgPr>
    </p:bg>
    <p:spTree>
      <p:nvGrpSpPr>
        <p:cNvPr id="1" name="Shape 1471"/>
        <p:cNvGrpSpPr/>
        <p:nvPr/>
      </p:nvGrpSpPr>
      <p:grpSpPr>
        <a:xfrm>
          <a:off x="0" y="0"/>
          <a:ext cx="0" cy="0"/>
          <a:chOff x="0" y="0"/>
          <a:chExt cx="0" cy="0"/>
        </a:xfrm>
      </p:grpSpPr>
      <p:grpSp>
        <p:nvGrpSpPr>
          <p:cNvPr id="1530" name="Google Shape;1530;p37"/>
          <p:cNvGrpSpPr/>
          <p:nvPr/>
        </p:nvGrpSpPr>
        <p:grpSpPr>
          <a:xfrm rot="-261866">
            <a:off x="154883" y="4156071"/>
            <a:ext cx="1120577" cy="905223"/>
            <a:chOff x="154930" y="4156061"/>
            <a:chExt cx="1120577" cy="905224"/>
          </a:xfrm>
        </p:grpSpPr>
        <p:grpSp>
          <p:nvGrpSpPr>
            <p:cNvPr id="1531" name="Google Shape;1531;p37"/>
            <p:cNvGrpSpPr/>
            <p:nvPr/>
          </p:nvGrpSpPr>
          <p:grpSpPr>
            <a:xfrm>
              <a:off x="174583" y="4175026"/>
              <a:ext cx="1067954" cy="850188"/>
              <a:chOff x="174583" y="4175026"/>
              <a:chExt cx="1067954" cy="850188"/>
            </a:xfrm>
          </p:grpSpPr>
          <p:sp>
            <p:nvSpPr>
              <p:cNvPr id="1532" name="Google Shape;1532;p37"/>
              <p:cNvSpPr/>
              <p:nvPr/>
            </p:nvSpPr>
            <p:spPr>
              <a:xfrm rot="-428838">
                <a:off x="514348" y="4614412"/>
                <a:ext cx="457335" cy="383842"/>
              </a:xfrm>
              <a:custGeom>
                <a:avLst/>
                <a:gdLst/>
                <a:ahLst/>
                <a:cxnLst/>
                <a:rect l="l" t="t" r="r" b="b"/>
                <a:pathLst>
                  <a:path w="11251" h="9443" extrusionOk="0">
                    <a:moveTo>
                      <a:pt x="5535" y="0"/>
                    </a:moveTo>
                    <a:cubicBezTo>
                      <a:pt x="3936" y="0"/>
                      <a:pt x="2336" y="160"/>
                      <a:pt x="736" y="497"/>
                    </a:cubicBezTo>
                    <a:cubicBezTo>
                      <a:pt x="320" y="570"/>
                      <a:pt x="1" y="938"/>
                      <a:pt x="1" y="1379"/>
                    </a:cubicBezTo>
                    <a:lnTo>
                      <a:pt x="1" y="5300"/>
                    </a:lnTo>
                    <a:lnTo>
                      <a:pt x="1" y="6428"/>
                    </a:lnTo>
                    <a:cubicBezTo>
                      <a:pt x="1" y="8094"/>
                      <a:pt x="1349" y="9442"/>
                      <a:pt x="3015" y="9442"/>
                    </a:cubicBezTo>
                    <a:lnTo>
                      <a:pt x="8236" y="9442"/>
                    </a:lnTo>
                    <a:cubicBezTo>
                      <a:pt x="9902" y="9442"/>
                      <a:pt x="11250" y="8094"/>
                      <a:pt x="11250" y="6428"/>
                    </a:cubicBezTo>
                    <a:lnTo>
                      <a:pt x="11250" y="6281"/>
                    </a:lnTo>
                    <a:lnTo>
                      <a:pt x="11250" y="5300"/>
                    </a:lnTo>
                    <a:lnTo>
                      <a:pt x="11250" y="1404"/>
                    </a:lnTo>
                    <a:cubicBezTo>
                      <a:pt x="11250" y="962"/>
                      <a:pt x="10932" y="570"/>
                      <a:pt x="10515" y="497"/>
                    </a:cubicBezTo>
                    <a:cubicBezTo>
                      <a:pt x="8855" y="172"/>
                      <a:pt x="7195" y="0"/>
                      <a:pt x="5535"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37"/>
              <p:cNvSpPr/>
              <p:nvPr/>
            </p:nvSpPr>
            <p:spPr>
              <a:xfrm rot="-428838">
                <a:off x="701720" y="4254254"/>
                <a:ext cx="280961" cy="500178"/>
              </a:xfrm>
              <a:custGeom>
                <a:avLst/>
                <a:gdLst/>
                <a:ahLst/>
                <a:cxnLst/>
                <a:rect l="l" t="t" r="r" b="b"/>
                <a:pathLst>
                  <a:path w="6912" h="12305" extrusionOk="0">
                    <a:moveTo>
                      <a:pt x="4461" y="1"/>
                    </a:moveTo>
                    <a:cubicBezTo>
                      <a:pt x="4020" y="344"/>
                      <a:pt x="3922" y="1006"/>
                      <a:pt x="3995" y="1545"/>
                    </a:cubicBezTo>
                    <a:cubicBezTo>
                      <a:pt x="3971" y="1570"/>
                      <a:pt x="3946" y="1594"/>
                      <a:pt x="3922" y="1619"/>
                    </a:cubicBezTo>
                    <a:cubicBezTo>
                      <a:pt x="3236" y="2403"/>
                      <a:pt x="2647" y="3236"/>
                      <a:pt x="2133" y="4118"/>
                    </a:cubicBezTo>
                    <a:cubicBezTo>
                      <a:pt x="2084" y="3775"/>
                      <a:pt x="2084" y="3432"/>
                      <a:pt x="2133" y="3089"/>
                    </a:cubicBezTo>
                    <a:cubicBezTo>
                      <a:pt x="2182" y="2599"/>
                      <a:pt x="2329" y="2133"/>
                      <a:pt x="2476" y="1643"/>
                    </a:cubicBezTo>
                    <a:lnTo>
                      <a:pt x="2476" y="1643"/>
                    </a:lnTo>
                    <a:cubicBezTo>
                      <a:pt x="1790" y="2403"/>
                      <a:pt x="1642" y="3604"/>
                      <a:pt x="1888" y="4584"/>
                    </a:cubicBezTo>
                    <a:cubicBezTo>
                      <a:pt x="638" y="6937"/>
                      <a:pt x="0" y="9633"/>
                      <a:pt x="123" y="12304"/>
                    </a:cubicBezTo>
                    <a:lnTo>
                      <a:pt x="442" y="12280"/>
                    </a:lnTo>
                    <a:lnTo>
                      <a:pt x="442" y="11471"/>
                    </a:lnTo>
                    <a:lnTo>
                      <a:pt x="491" y="10662"/>
                    </a:lnTo>
                    <a:lnTo>
                      <a:pt x="564" y="9853"/>
                    </a:lnTo>
                    <a:lnTo>
                      <a:pt x="711" y="9069"/>
                    </a:lnTo>
                    <a:cubicBezTo>
                      <a:pt x="1128" y="6716"/>
                      <a:pt x="2108" y="4486"/>
                      <a:pt x="3530" y="2574"/>
                    </a:cubicBezTo>
                    <a:cubicBezTo>
                      <a:pt x="3746" y="2664"/>
                      <a:pt x="3972" y="2702"/>
                      <a:pt x="4199" y="2702"/>
                    </a:cubicBezTo>
                    <a:cubicBezTo>
                      <a:pt x="4591" y="2702"/>
                      <a:pt x="4987" y="2591"/>
                      <a:pt x="5343" y="2452"/>
                    </a:cubicBezTo>
                    <a:cubicBezTo>
                      <a:pt x="5932" y="2231"/>
                      <a:pt x="6471" y="1913"/>
                      <a:pt x="6912" y="1447"/>
                    </a:cubicBezTo>
                    <a:lnTo>
                      <a:pt x="6912" y="1447"/>
                    </a:lnTo>
                    <a:cubicBezTo>
                      <a:pt x="6618" y="1570"/>
                      <a:pt x="6348" y="1692"/>
                      <a:pt x="6054" y="1790"/>
                    </a:cubicBezTo>
                    <a:cubicBezTo>
                      <a:pt x="5461" y="2015"/>
                      <a:pt x="4800" y="2291"/>
                      <a:pt x="4156" y="2291"/>
                    </a:cubicBezTo>
                    <a:cubicBezTo>
                      <a:pt x="4028" y="2291"/>
                      <a:pt x="3901" y="2280"/>
                      <a:pt x="3775" y="2256"/>
                    </a:cubicBezTo>
                    <a:cubicBezTo>
                      <a:pt x="3873" y="2109"/>
                      <a:pt x="3995" y="1962"/>
                      <a:pt x="4142" y="1815"/>
                    </a:cubicBezTo>
                    <a:cubicBezTo>
                      <a:pt x="4485" y="1398"/>
                      <a:pt x="4902" y="1030"/>
                      <a:pt x="5172" y="540"/>
                    </a:cubicBezTo>
                    <a:lnTo>
                      <a:pt x="5172" y="540"/>
                    </a:lnTo>
                    <a:cubicBezTo>
                      <a:pt x="4829" y="712"/>
                      <a:pt x="4559" y="957"/>
                      <a:pt x="4314" y="1202"/>
                    </a:cubicBezTo>
                    <a:cubicBezTo>
                      <a:pt x="4314" y="1055"/>
                      <a:pt x="4314" y="908"/>
                      <a:pt x="4338" y="785"/>
                    </a:cubicBezTo>
                    <a:cubicBezTo>
                      <a:pt x="4363" y="516"/>
                      <a:pt x="4387" y="271"/>
                      <a:pt x="4510" y="25"/>
                    </a:cubicBezTo>
                    <a:lnTo>
                      <a:pt x="4461" y="1"/>
                    </a:ln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37"/>
              <p:cNvSpPr/>
              <p:nvPr/>
            </p:nvSpPr>
            <p:spPr>
              <a:xfrm rot="-428838">
                <a:off x="272207" y="4605371"/>
                <a:ext cx="354738" cy="165479"/>
              </a:xfrm>
              <a:custGeom>
                <a:avLst/>
                <a:gdLst/>
                <a:ahLst/>
                <a:cxnLst/>
                <a:rect l="l" t="t" r="r" b="b"/>
                <a:pathLst>
                  <a:path w="8727" h="4071" extrusionOk="0">
                    <a:moveTo>
                      <a:pt x="4655" y="0"/>
                    </a:moveTo>
                    <a:cubicBezTo>
                      <a:pt x="3890" y="0"/>
                      <a:pt x="3123" y="191"/>
                      <a:pt x="2452" y="565"/>
                    </a:cubicBezTo>
                    <a:cubicBezTo>
                      <a:pt x="2378" y="590"/>
                      <a:pt x="2305" y="639"/>
                      <a:pt x="2231" y="688"/>
                    </a:cubicBezTo>
                    <a:cubicBezTo>
                      <a:pt x="2088" y="586"/>
                      <a:pt x="1894" y="535"/>
                      <a:pt x="1706" y="535"/>
                    </a:cubicBezTo>
                    <a:cubicBezTo>
                      <a:pt x="1668" y="535"/>
                      <a:pt x="1631" y="537"/>
                      <a:pt x="1594" y="541"/>
                    </a:cubicBezTo>
                    <a:cubicBezTo>
                      <a:pt x="1153" y="614"/>
                      <a:pt x="736" y="835"/>
                      <a:pt x="393" y="1154"/>
                    </a:cubicBezTo>
                    <a:cubicBezTo>
                      <a:pt x="222" y="1301"/>
                      <a:pt x="99" y="1472"/>
                      <a:pt x="1" y="1668"/>
                    </a:cubicBezTo>
                    <a:cubicBezTo>
                      <a:pt x="172" y="1546"/>
                      <a:pt x="344" y="1423"/>
                      <a:pt x="540" y="1325"/>
                    </a:cubicBezTo>
                    <a:cubicBezTo>
                      <a:pt x="865" y="1152"/>
                      <a:pt x="1325" y="921"/>
                      <a:pt x="1732" y="921"/>
                    </a:cubicBezTo>
                    <a:cubicBezTo>
                      <a:pt x="1785" y="921"/>
                      <a:pt x="1837" y="924"/>
                      <a:pt x="1888" y="933"/>
                    </a:cubicBezTo>
                    <a:cubicBezTo>
                      <a:pt x="1300" y="1350"/>
                      <a:pt x="810" y="1913"/>
                      <a:pt x="516" y="2575"/>
                    </a:cubicBezTo>
                    <a:cubicBezTo>
                      <a:pt x="712" y="2379"/>
                      <a:pt x="908" y="2158"/>
                      <a:pt x="1128" y="1962"/>
                    </a:cubicBezTo>
                    <a:lnTo>
                      <a:pt x="1128" y="1962"/>
                    </a:lnTo>
                    <a:cubicBezTo>
                      <a:pt x="1251" y="2183"/>
                      <a:pt x="1177" y="2477"/>
                      <a:pt x="1079" y="2747"/>
                    </a:cubicBezTo>
                    <a:cubicBezTo>
                      <a:pt x="932" y="3065"/>
                      <a:pt x="736" y="3384"/>
                      <a:pt x="565" y="3727"/>
                    </a:cubicBezTo>
                    <a:cubicBezTo>
                      <a:pt x="1128" y="3335"/>
                      <a:pt x="1864" y="2379"/>
                      <a:pt x="1349" y="1717"/>
                    </a:cubicBezTo>
                    <a:cubicBezTo>
                      <a:pt x="1569" y="1546"/>
                      <a:pt x="1790" y="1350"/>
                      <a:pt x="2035" y="1178"/>
                    </a:cubicBezTo>
                    <a:cubicBezTo>
                      <a:pt x="2256" y="1006"/>
                      <a:pt x="2525" y="859"/>
                      <a:pt x="2795" y="737"/>
                    </a:cubicBezTo>
                    <a:lnTo>
                      <a:pt x="2795" y="737"/>
                    </a:lnTo>
                    <a:cubicBezTo>
                      <a:pt x="2795" y="859"/>
                      <a:pt x="2770" y="982"/>
                      <a:pt x="2746" y="1105"/>
                    </a:cubicBezTo>
                    <a:cubicBezTo>
                      <a:pt x="2697" y="1619"/>
                      <a:pt x="2476" y="2060"/>
                      <a:pt x="2256" y="2526"/>
                    </a:cubicBezTo>
                    <a:cubicBezTo>
                      <a:pt x="2893" y="2158"/>
                      <a:pt x="3163" y="1325"/>
                      <a:pt x="3114" y="614"/>
                    </a:cubicBezTo>
                    <a:cubicBezTo>
                      <a:pt x="3593" y="452"/>
                      <a:pt x="4100" y="368"/>
                      <a:pt x="4602" y="368"/>
                    </a:cubicBezTo>
                    <a:cubicBezTo>
                      <a:pt x="5692" y="368"/>
                      <a:pt x="6763" y="764"/>
                      <a:pt x="7501" y="1619"/>
                    </a:cubicBezTo>
                    <a:cubicBezTo>
                      <a:pt x="8089" y="2281"/>
                      <a:pt x="8432" y="3163"/>
                      <a:pt x="8407" y="4046"/>
                    </a:cubicBezTo>
                    <a:lnTo>
                      <a:pt x="8726" y="4070"/>
                    </a:lnTo>
                    <a:cubicBezTo>
                      <a:pt x="8726" y="3825"/>
                      <a:pt x="8726" y="3580"/>
                      <a:pt x="8702" y="3335"/>
                    </a:cubicBezTo>
                    <a:cubicBezTo>
                      <a:pt x="8530" y="2134"/>
                      <a:pt x="7746" y="1031"/>
                      <a:pt x="6643" y="467"/>
                    </a:cubicBezTo>
                    <a:cubicBezTo>
                      <a:pt x="6028" y="154"/>
                      <a:pt x="5342" y="0"/>
                      <a:pt x="4655"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37"/>
              <p:cNvSpPr/>
              <p:nvPr/>
            </p:nvSpPr>
            <p:spPr>
              <a:xfrm rot="-428838">
                <a:off x="466792" y="4280371"/>
                <a:ext cx="234175" cy="435425"/>
              </a:xfrm>
              <a:custGeom>
                <a:avLst/>
                <a:gdLst/>
                <a:ahLst/>
                <a:cxnLst/>
                <a:rect l="l" t="t" r="r" b="b"/>
                <a:pathLst>
                  <a:path w="5761" h="10712" extrusionOk="0">
                    <a:moveTo>
                      <a:pt x="1618" y="1"/>
                    </a:moveTo>
                    <a:lnTo>
                      <a:pt x="1618" y="1"/>
                    </a:lnTo>
                    <a:cubicBezTo>
                      <a:pt x="1814" y="148"/>
                      <a:pt x="1986" y="295"/>
                      <a:pt x="2158" y="467"/>
                    </a:cubicBezTo>
                    <a:cubicBezTo>
                      <a:pt x="2501" y="785"/>
                      <a:pt x="3015" y="1251"/>
                      <a:pt x="3138" y="1766"/>
                    </a:cubicBezTo>
                    <a:cubicBezTo>
                      <a:pt x="2501" y="1300"/>
                      <a:pt x="1765" y="1006"/>
                      <a:pt x="1030" y="981"/>
                    </a:cubicBezTo>
                    <a:lnTo>
                      <a:pt x="1030" y="981"/>
                    </a:lnTo>
                    <a:cubicBezTo>
                      <a:pt x="1300" y="1104"/>
                      <a:pt x="1594" y="1226"/>
                      <a:pt x="1864" y="1373"/>
                    </a:cubicBezTo>
                    <a:cubicBezTo>
                      <a:pt x="1716" y="1618"/>
                      <a:pt x="1422" y="1668"/>
                      <a:pt x="1128" y="1668"/>
                    </a:cubicBezTo>
                    <a:cubicBezTo>
                      <a:pt x="761" y="1668"/>
                      <a:pt x="393" y="1569"/>
                      <a:pt x="1" y="1545"/>
                    </a:cubicBezTo>
                    <a:lnTo>
                      <a:pt x="1" y="1545"/>
                    </a:lnTo>
                    <a:cubicBezTo>
                      <a:pt x="351" y="1797"/>
                      <a:pt x="894" y="2034"/>
                      <a:pt x="1364" y="2034"/>
                    </a:cubicBezTo>
                    <a:cubicBezTo>
                      <a:pt x="1715" y="2034"/>
                      <a:pt x="2025" y="1902"/>
                      <a:pt x="2182" y="1545"/>
                    </a:cubicBezTo>
                    <a:cubicBezTo>
                      <a:pt x="2452" y="1692"/>
                      <a:pt x="2721" y="1864"/>
                      <a:pt x="2991" y="2035"/>
                    </a:cubicBezTo>
                    <a:cubicBezTo>
                      <a:pt x="3236" y="2231"/>
                      <a:pt x="3506" y="2452"/>
                      <a:pt x="3726" y="2697"/>
                    </a:cubicBezTo>
                    <a:cubicBezTo>
                      <a:pt x="3628" y="2746"/>
                      <a:pt x="3506" y="2770"/>
                      <a:pt x="3383" y="2819"/>
                    </a:cubicBezTo>
                    <a:cubicBezTo>
                      <a:pt x="3120" y="2898"/>
                      <a:pt x="2856" y="2921"/>
                      <a:pt x="2585" y="2921"/>
                    </a:cubicBezTo>
                    <a:cubicBezTo>
                      <a:pt x="2352" y="2921"/>
                      <a:pt x="2113" y="2904"/>
                      <a:pt x="1864" y="2893"/>
                    </a:cubicBezTo>
                    <a:lnTo>
                      <a:pt x="1864" y="2893"/>
                    </a:lnTo>
                    <a:cubicBezTo>
                      <a:pt x="2195" y="3161"/>
                      <a:pt x="2593" y="3283"/>
                      <a:pt x="2985" y="3283"/>
                    </a:cubicBezTo>
                    <a:cubicBezTo>
                      <a:pt x="3346" y="3283"/>
                      <a:pt x="3702" y="3179"/>
                      <a:pt x="3996" y="2991"/>
                    </a:cubicBezTo>
                    <a:cubicBezTo>
                      <a:pt x="5172" y="4437"/>
                      <a:pt x="5736" y="6569"/>
                      <a:pt x="5099" y="8309"/>
                    </a:cubicBezTo>
                    <a:cubicBezTo>
                      <a:pt x="4756" y="9241"/>
                      <a:pt x="4143" y="10000"/>
                      <a:pt x="3310" y="10344"/>
                    </a:cubicBezTo>
                    <a:lnTo>
                      <a:pt x="3432" y="10711"/>
                    </a:lnTo>
                    <a:cubicBezTo>
                      <a:pt x="3653" y="10613"/>
                      <a:pt x="3873" y="10515"/>
                      <a:pt x="4094" y="10368"/>
                    </a:cubicBezTo>
                    <a:cubicBezTo>
                      <a:pt x="5099" y="9657"/>
                      <a:pt x="5736" y="8285"/>
                      <a:pt x="5736" y="6839"/>
                    </a:cubicBezTo>
                    <a:cubicBezTo>
                      <a:pt x="5760" y="5123"/>
                      <a:pt x="4952" y="3359"/>
                      <a:pt x="3751" y="2256"/>
                    </a:cubicBezTo>
                    <a:cubicBezTo>
                      <a:pt x="3677" y="2182"/>
                      <a:pt x="3604" y="2109"/>
                      <a:pt x="3530" y="2060"/>
                    </a:cubicBezTo>
                    <a:cubicBezTo>
                      <a:pt x="3555" y="1790"/>
                      <a:pt x="3481" y="1520"/>
                      <a:pt x="3359" y="1300"/>
                    </a:cubicBezTo>
                    <a:cubicBezTo>
                      <a:pt x="3089" y="810"/>
                      <a:pt x="2697" y="442"/>
                      <a:pt x="2280" y="221"/>
                    </a:cubicBezTo>
                    <a:cubicBezTo>
                      <a:pt x="2060" y="99"/>
                      <a:pt x="1839" y="25"/>
                      <a:pt x="1618"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37"/>
              <p:cNvSpPr/>
              <p:nvPr/>
            </p:nvSpPr>
            <p:spPr>
              <a:xfrm rot="-428838">
                <a:off x="301121" y="4418893"/>
                <a:ext cx="367664" cy="325797"/>
              </a:xfrm>
              <a:custGeom>
                <a:avLst/>
                <a:gdLst/>
                <a:ahLst/>
                <a:cxnLst/>
                <a:rect l="l" t="t" r="r" b="b"/>
                <a:pathLst>
                  <a:path w="9045" h="8015" extrusionOk="0">
                    <a:moveTo>
                      <a:pt x="1961" y="0"/>
                    </a:moveTo>
                    <a:cubicBezTo>
                      <a:pt x="2133" y="172"/>
                      <a:pt x="2157" y="368"/>
                      <a:pt x="2206" y="588"/>
                    </a:cubicBezTo>
                    <a:cubicBezTo>
                      <a:pt x="2206" y="711"/>
                      <a:pt x="2231" y="858"/>
                      <a:pt x="2255" y="980"/>
                    </a:cubicBezTo>
                    <a:cubicBezTo>
                      <a:pt x="1756" y="897"/>
                      <a:pt x="1245" y="848"/>
                      <a:pt x="730" y="848"/>
                    </a:cubicBezTo>
                    <a:cubicBezTo>
                      <a:pt x="487" y="848"/>
                      <a:pt x="244" y="859"/>
                      <a:pt x="0" y="882"/>
                    </a:cubicBezTo>
                    <a:cubicBezTo>
                      <a:pt x="417" y="980"/>
                      <a:pt x="809" y="1054"/>
                      <a:pt x="1201" y="1103"/>
                    </a:cubicBezTo>
                    <a:cubicBezTo>
                      <a:pt x="932" y="1274"/>
                      <a:pt x="662" y="1397"/>
                      <a:pt x="343" y="1446"/>
                    </a:cubicBezTo>
                    <a:cubicBezTo>
                      <a:pt x="475" y="1524"/>
                      <a:pt x="622" y="1557"/>
                      <a:pt x="772" y="1557"/>
                    </a:cubicBezTo>
                    <a:cubicBezTo>
                      <a:pt x="1095" y="1557"/>
                      <a:pt x="1432" y="1402"/>
                      <a:pt x="1667" y="1201"/>
                    </a:cubicBezTo>
                    <a:cubicBezTo>
                      <a:pt x="1912" y="1225"/>
                      <a:pt x="2133" y="1274"/>
                      <a:pt x="2353" y="1323"/>
                    </a:cubicBezTo>
                    <a:cubicBezTo>
                      <a:pt x="2696" y="1397"/>
                      <a:pt x="3064" y="1471"/>
                      <a:pt x="3407" y="1569"/>
                    </a:cubicBezTo>
                    <a:cubicBezTo>
                      <a:pt x="3145" y="1750"/>
                      <a:pt x="2866" y="1882"/>
                      <a:pt x="2557" y="1882"/>
                    </a:cubicBezTo>
                    <a:cubicBezTo>
                      <a:pt x="2491" y="1882"/>
                      <a:pt x="2423" y="1876"/>
                      <a:pt x="2353" y="1863"/>
                    </a:cubicBezTo>
                    <a:lnTo>
                      <a:pt x="2353" y="1863"/>
                    </a:lnTo>
                    <a:cubicBezTo>
                      <a:pt x="2506" y="2006"/>
                      <a:pt x="2703" y="2067"/>
                      <a:pt x="2908" y="2067"/>
                    </a:cubicBezTo>
                    <a:cubicBezTo>
                      <a:pt x="3231" y="2067"/>
                      <a:pt x="3575" y="1916"/>
                      <a:pt x="3799" y="1691"/>
                    </a:cubicBezTo>
                    <a:cubicBezTo>
                      <a:pt x="5539" y="2304"/>
                      <a:pt x="7157" y="3358"/>
                      <a:pt x="8039" y="5000"/>
                    </a:cubicBezTo>
                    <a:cubicBezTo>
                      <a:pt x="8529" y="5907"/>
                      <a:pt x="8774" y="6936"/>
                      <a:pt x="8652" y="7965"/>
                    </a:cubicBezTo>
                    <a:lnTo>
                      <a:pt x="8946" y="8014"/>
                    </a:lnTo>
                    <a:cubicBezTo>
                      <a:pt x="9044" y="7451"/>
                      <a:pt x="9020" y="6911"/>
                      <a:pt x="8921" y="6372"/>
                    </a:cubicBezTo>
                    <a:cubicBezTo>
                      <a:pt x="8407" y="3578"/>
                      <a:pt x="5809" y="1765"/>
                      <a:pt x="3186" y="1176"/>
                    </a:cubicBezTo>
                    <a:cubicBezTo>
                      <a:pt x="3015" y="1127"/>
                      <a:pt x="2819" y="1078"/>
                      <a:pt x="2623" y="1054"/>
                    </a:cubicBezTo>
                    <a:cubicBezTo>
                      <a:pt x="2598" y="735"/>
                      <a:pt x="2525" y="392"/>
                      <a:pt x="2304" y="172"/>
                    </a:cubicBezTo>
                    <a:cubicBezTo>
                      <a:pt x="2206" y="74"/>
                      <a:pt x="2084" y="0"/>
                      <a:pt x="1961"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37"/>
              <p:cNvSpPr/>
              <p:nvPr/>
            </p:nvSpPr>
            <p:spPr>
              <a:xfrm rot="-428838">
                <a:off x="795652" y="4487291"/>
                <a:ext cx="370632" cy="261694"/>
              </a:xfrm>
              <a:custGeom>
                <a:avLst/>
                <a:gdLst/>
                <a:ahLst/>
                <a:cxnLst/>
                <a:rect l="l" t="t" r="r" b="b"/>
                <a:pathLst>
                  <a:path w="9118" h="6438" extrusionOk="0">
                    <a:moveTo>
                      <a:pt x="7989" y="1"/>
                    </a:moveTo>
                    <a:cubicBezTo>
                      <a:pt x="7640" y="1"/>
                      <a:pt x="7304" y="142"/>
                      <a:pt x="7108" y="458"/>
                    </a:cubicBezTo>
                    <a:cubicBezTo>
                      <a:pt x="6595" y="246"/>
                      <a:pt x="6063" y="148"/>
                      <a:pt x="5533" y="148"/>
                    </a:cubicBezTo>
                    <a:cubicBezTo>
                      <a:pt x="4164" y="148"/>
                      <a:pt x="2810" y="799"/>
                      <a:pt x="1839" y="1806"/>
                    </a:cubicBezTo>
                    <a:cubicBezTo>
                      <a:pt x="662" y="3056"/>
                      <a:pt x="99" y="4747"/>
                      <a:pt x="1" y="6413"/>
                    </a:cubicBezTo>
                    <a:lnTo>
                      <a:pt x="319" y="6438"/>
                    </a:lnTo>
                    <a:cubicBezTo>
                      <a:pt x="417" y="5384"/>
                      <a:pt x="687" y="4306"/>
                      <a:pt x="1202" y="3374"/>
                    </a:cubicBezTo>
                    <a:cubicBezTo>
                      <a:pt x="2058" y="1709"/>
                      <a:pt x="3793" y="528"/>
                      <a:pt x="5575" y="528"/>
                    </a:cubicBezTo>
                    <a:cubicBezTo>
                      <a:pt x="5629" y="528"/>
                      <a:pt x="5682" y="529"/>
                      <a:pt x="5736" y="531"/>
                    </a:cubicBezTo>
                    <a:cubicBezTo>
                      <a:pt x="5785" y="923"/>
                      <a:pt x="5956" y="1291"/>
                      <a:pt x="6201" y="1610"/>
                    </a:cubicBezTo>
                    <a:cubicBezTo>
                      <a:pt x="6446" y="1928"/>
                      <a:pt x="6790" y="2198"/>
                      <a:pt x="7182" y="2271"/>
                    </a:cubicBezTo>
                    <a:cubicBezTo>
                      <a:pt x="6667" y="1806"/>
                      <a:pt x="6250" y="1242"/>
                      <a:pt x="6079" y="556"/>
                    </a:cubicBezTo>
                    <a:lnTo>
                      <a:pt x="6079" y="556"/>
                    </a:lnTo>
                    <a:cubicBezTo>
                      <a:pt x="6667" y="629"/>
                      <a:pt x="7280" y="850"/>
                      <a:pt x="7843" y="1267"/>
                    </a:cubicBezTo>
                    <a:cubicBezTo>
                      <a:pt x="7868" y="1267"/>
                      <a:pt x="7868" y="1267"/>
                      <a:pt x="7868" y="1291"/>
                    </a:cubicBezTo>
                    <a:cubicBezTo>
                      <a:pt x="7843" y="1414"/>
                      <a:pt x="7843" y="1561"/>
                      <a:pt x="7868" y="1708"/>
                    </a:cubicBezTo>
                    <a:cubicBezTo>
                      <a:pt x="7917" y="2026"/>
                      <a:pt x="8039" y="2320"/>
                      <a:pt x="8236" y="2566"/>
                    </a:cubicBezTo>
                    <a:cubicBezTo>
                      <a:pt x="8334" y="2688"/>
                      <a:pt x="8481" y="2786"/>
                      <a:pt x="8628" y="2835"/>
                    </a:cubicBezTo>
                    <a:cubicBezTo>
                      <a:pt x="8579" y="2688"/>
                      <a:pt x="8505" y="2541"/>
                      <a:pt x="8456" y="2419"/>
                    </a:cubicBezTo>
                    <a:cubicBezTo>
                      <a:pt x="8358" y="2149"/>
                      <a:pt x="8260" y="1855"/>
                      <a:pt x="8236" y="1585"/>
                    </a:cubicBezTo>
                    <a:lnTo>
                      <a:pt x="8236" y="1585"/>
                    </a:lnTo>
                    <a:cubicBezTo>
                      <a:pt x="8309" y="1634"/>
                      <a:pt x="8358" y="1708"/>
                      <a:pt x="8432" y="1781"/>
                    </a:cubicBezTo>
                    <a:cubicBezTo>
                      <a:pt x="8603" y="1977"/>
                      <a:pt x="8775" y="2173"/>
                      <a:pt x="9020" y="2345"/>
                    </a:cubicBezTo>
                    <a:cubicBezTo>
                      <a:pt x="9020" y="1634"/>
                      <a:pt x="8088" y="948"/>
                      <a:pt x="7451" y="629"/>
                    </a:cubicBezTo>
                    <a:cubicBezTo>
                      <a:pt x="7623" y="458"/>
                      <a:pt x="7819" y="384"/>
                      <a:pt x="8088" y="384"/>
                    </a:cubicBezTo>
                    <a:cubicBezTo>
                      <a:pt x="8432" y="409"/>
                      <a:pt x="8750" y="507"/>
                      <a:pt x="9118" y="605"/>
                    </a:cubicBezTo>
                    <a:cubicBezTo>
                      <a:pt x="8886" y="223"/>
                      <a:pt x="8427" y="1"/>
                      <a:pt x="7989"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37"/>
              <p:cNvSpPr/>
              <p:nvPr/>
            </p:nvSpPr>
            <p:spPr>
              <a:xfrm rot="-428838">
                <a:off x="964357" y="4443826"/>
                <a:ext cx="264052" cy="243606"/>
              </a:xfrm>
              <a:custGeom>
                <a:avLst/>
                <a:gdLst/>
                <a:ahLst/>
                <a:cxnLst/>
                <a:rect l="l" t="t" r="r" b="b"/>
                <a:pathLst>
                  <a:path w="6496" h="5993" extrusionOk="0">
                    <a:moveTo>
                      <a:pt x="3071" y="0"/>
                    </a:moveTo>
                    <a:cubicBezTo>
                      <a:pt x="2214" y="0"/>
                      <a:pt x="1325" y="290"/>
                      <a:pt x="736" y="845"/>
                    </a:cubicBezTo>
                    <a:cubicBezTo>
                      <a:pt x="1" y="1507"/>
                      <a:pt x="246" y="2610"/>
                      <a:pt x="932" y="3223"/>
                    </a:cubicBezTo>
                    <a:cubicBezTo>
                      <a:pt x="1324" y="3541"/>
                      <a:pt x="1790" y="3762"/>
                      <a:pt x="2280" y="3909"/>
                    </a:cubicBezTo>
                    <a:cubicBezTo>
                      <a:pt x="2746" y="4056"/>
                      <a:pt x="3260" y="4178"/>
                      <a:pt x="3726" y="4350"/>
                    </a:cubicBezTo>
                    <a:cubicBezTo>
                      <a:pt x="4069" y="4497"/>
                      <a:pt x="4412" y="4669"/>
                      <a:pt x="4633" y="4963"/>
                    </a:cubicBezTo>
                    <a:cubicBezTo>
                      <a:pt x="4878" y="5232"/>
                      <a:pt x="4976" y="5649"/>
                      <a:pt x="4780" y="5992"/>
                    </a:cubicBezTo>
                    <a:cubicBezTo>
                      <a:pt x="5858" y="5379"/>
                      <a:pt x="6495" y="4105"/>
                      <a:pt x="6373" y="2904"/>
                    </a:cubicBezTo>
                    <a:cubicBezTo>
                      <a:pt x="6226" y="1679"/>
                      <a:pt x="5344" y="576"/>
                      <a:pt x="4192" y="183"/>
                    </a:cubicBezTo>
                    <a:cubicBezTo>
                      <a:pt x="3846" y="61"/>
                      <a:pt x="3462" y="0"/>
                      <a:pt x="3071"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37"/>
              <p:cNvSpPr/>
              <p:nvPr/>
            </p:nvSpPr>
            <p:spPr>
              <a:xfrm rot="-428838">
                <a:off x="710207" y="4194801"/>
                <a:ext cx="335755" cy="286449"/>
              </a:xfrm>
              <a:custGeom>
                <a:avLst/>
                <a:gdLst/>
                <a:ahLst/>
                <a:cxnLst/>
                <a:rect l="l" t="t" r="r" b="b"/>
                <a:pathLst>
                  <a:path w="8260" h="7047" extrusionOk="0">
                    <a:moveTo>
                      <a:pt x="6094" y="0"/>
                    </a:moveTo>
                    <a:cubicBezTo>
                      <a:pt x="5843" y="0"/>
                      <a:pt x="5591" y="17"/>
                      <a:pt x="5343" y="48"/>
                    </a:cubicBezTo>
                    <a:cubicBezTo>
                      <a:pt x="4069" y="219"/>
                      <a:pt x="2794" y="709"/>
                      <a:pt x="1838" y="1567"/>
                    </a:cubicBezTo>
                    <a:cubicBezTo>
                      <a:pt x="735" y="2572"/>
                      <a:pt x="0" y="4165"/>
                      <a:pt x="221" y="5685"/>
                    </a:cubicBezTo>
                    <a:cubicBezTo>
                      <a:pt x="384" y="6706"/>
                      <a:pt x="1194" y="7046"/>
                      <a:pt x="2084" y="7046"/>
                    </a:cubicBezTo>
                    <a:cubicBezTo>
                      <a:pt x="2262" y="7046"/>
                      <a:pt x="2443" y="7033"/>
                      <a:pt x="2623" y="7008"/>
                    </a:cubicBezTo>
                    <a:cubicBezTo>
                      <a:pt x="3750" y="6812"/>
                      <a:pt x="4951" y="6395"/>
                      <a:pt x="5637" y="5390"/>
                    </a:cubicBezTo>
                    <a:cubicBezTo>
                      <a:pt x="5980" y="4851"/>
                      <a:pt x="6152" y="4214"/>
                      <a:pt x="6299" y="3601"/>
                    </a:cubicBezTo>
                    <a:cubicBezTo>
                      <a:pt x="6421" y="2964"/>
                      <a:pt x="6544" y="2327"/>
                      <a:pt x="6838" y="1763"/>
                    </a:cubicBezTo>
                    <a:cubicBezTo>
                      <a:pt x="7132" y="1199"/>
                      <a:pt x="7647" y="709"/>
                      <a:pt x="8260" y="562"/>
                    </a:cubicBezTo>
                    <a:cubicBezTo>
                      <a:pt x="7614" y="156"/>
                      <a:pt x="6857" y="0"/>
                      <a:pt x="6094"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0" name="Google Shape;1540;p37"/>
              <p:cNvSpPr/>
              <p:nvPr/>
            </p:nvSpPr>
            <p:spPr>
              <a:xfrm rot="-428838">
                <a:off x="389347" y="4271599"/>
                <a:ext cx="272019" cy="192226"/>
              </a:xfrm>
              <a:custGeom>
                <a:avLst/>
                <a:gdLst/>
                <a:ahLst/>
                <a:cxnLst/>
                <a:rect l="l" t="t" r="r" b="b"/>
                <a:pathLst>
                  <a:path w="6692" h="4729" extrusionOk="0">
                    <a:moveTo>
                      <a:pt x="2313" y="1"/>
                    </a:moveTo>
                    <a:cubicBezTo>
                      <a:pt x="1516" y="1"/>
                      <a:pt x="758" y="167"/>
                      <a:pt x="1" y="420"/>
                    </a:cubicBezTo>
                    <a:cubicBezTo>
                      <a:pt x="883" y="1155"/>
                      <a:pt x="1349" y="2381"/>
                      <a:pt x="2109" y="3312"/>
                    </a:cubicBezTo>
                    <a:cubicBezTo>
                      <a:pt x="2788" y="4140"/>
                      <a:pt x="3705" y="4728"/>
                      <a:pt x="4783" y="4728"/>
                    </a:cubicBezTo>
                    <a:cubicBezTo>
                      <a:pt x="4950" y="4728"/>
                      <a:pt x="5120" y="4714"/>
                      <a:pt x="5295" y="4684"/>
                    </a:cubicBezTo>
                    <a:cubicBezTo>
                      <a:pt x="5540" y="4660"/>
                      <a:pt x="5760" y="4586"/>
                      <a:pt x="5956" y="4488"/>
                    </a:cubicBezTo>
                    <a:cubicBezTo>
                      <a:pt x="6398" y="4243"/>
                      <a:pt x="6692" y="3827"/>
                      <a:pt x="6569" y="3238"/>
                    </a:cubicBezTo>
                    <a:cubicBezTo>
                      <a:pt x="6349" y="2258"/>
                      <a:pt x="5736" y="1376"/>
                      <a:pt x="4976" y="837"/>
                    </a:cubicBezTo>
                    <a:cubicBezTo>
                      <a:pt x="4216" y="273"/>
                      <a:pt x="3334" y="28"/>
                      <a:pt x="2476" y="3"/>
                    </a:cubicBezTo>
                    <a:cubicBezTo>
                      <a:pt x="2422" y="2"/>
                      <a:pt x="2367" y="1"/>
                      <a:pt x="2313"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1" name="Google Shape;1541;p37"/>
              <p:cNvSpPr/>
              <p:nvPr/>
            </p:nvSpPr>
            <p:spPr>
              <a:xfrm rot="-428838">
                <a:off x="181985" y="4421399"/>
                <a:ext cx="307911" cy="138204"/>
              </a:xfrm>
              <a:custGeom>
                <a:avLst/>
                <a:gdLst/>
                <a:ahLst/>
                <a:cxnLst/>
                <a:rect l="l" t="t" r="r" b="b"/>
                <a:pathLst>
                  <a:path w="7575" h="3400" extrusionOk="0">
                    <a:moveTo>
                      <a:pt x="4201" y="0"/>
                    </a:moveTo>
                    <a:cubicBezTo>
                      <a:pt x="3949" y="0"/>
                      <a:pt x="3699" y="19"/>
                      <a:pt x="3457" y="58"/>
                    </a:cubicBezTo>
                    <a:cubicBezTo>
                      <a:pt x="2207" y="205"/>
                      <a:pt x="1030" y="794"/>
                      <a:pt x="1" y="1504"/>
                    </a:cubicBezTo>
                    <a:cubicBezTo>
                      <a:pt x="1030" y="1799"/>
                      <a:pt x="1839" y="2607"/>
                      <a:pt x="2819" y="3048"/>
                    </a:cubicBezTo>
                    <a:cubicBezTo>
                      <a:pt x="3355" y="3285"/>
                      <a:pt x="3930" y="3399"/>
                      <a:pt x="4507" y="3399"/>
                    </a:cubicBezTo>
                    <a:cubicBezTo>
                      <a:pt x="4829" y="3399"/>
                      <a:pt x="5151" y="3364"/>
                      <a:pt x="5466" y="3294"/>
                    </a:cubicBezTo>
                    <a:cubicBezTo>
                      <a:pt x="6006" y="3171"/>
                      <a:pt x="6643" y="3024"/>
                      <a:pt x="7084" y="2656"/>
                    </a:cubicBezTo>
                    <a:cubicBezTo>
                      <a:pt x="7452" y="2338"/>
                      <a:pt x="7574" y="2019"/>
                      <a:pt x="7550" y="1725"/>
                    </a:cubicBezTo>
                    <a:cubicBezTo>
                      <a:pt x="7427" y="1039"/>
                      <a:pt x="6471" y="475"/>
                      <a:pt x="5809" y="254"/>
                    </a:cubicBezTo>
                    <a:cubicBezTo>
                      <a:pt x="5292" y="88"/>
                      <a:pt x="4740" y="0"/>
                      <a:pt x="4201"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37"/>
              <p:cNvSpPr/>
              <p:nvPr/>
            </p:nvSpPr>
            <p:spPr>
              <a:xfrm rot="-428838">
                <a:off x="228248" y="4610136"/>
                <a:ext cx="217225" cy="199787"/>
              </a:xfrm>
              <a:custGeom>
                <a:avLst/>
                <a:gdLst/>
                <a:ahLst/>
                <a:cxnLst/>
                <a:rect l="l" t="t" r="r" b="b"/>
                <a:pathLst>
                  <a:path w="5344" h="4915" extrusionOk="0">
                    <a:moveTo>
                      <a:pt x="3963" y="1"/>
                    </a:moveTo>
                    <a:cubicBezTo>
                      <a:pt x="3344" y="1"/>
                      <a:pt x="2735" y="210"/>
                      <a:pt x="2231" y="552"/>
                    </a:cubicBezTo>
                    <a:cubicBezTo>
                      <a:pt x="1520" y="1018"/>
                      <a:pt x="1005" y="1729"/>
                      <a:pt x="662" y="2488"/>
                    </a:cubicBezTo>
                    <a:cubicBezTo>
                      <a:pt x="319" y="3248"/>
                      <a:pt x="123" y="4081"/>
                      <a:pt x="1" y="4915"/>
                    </a:cubicBezTo>
                    <a:cubicBezTo>
                      <a:pt x="883" y="4425"/>
                      <a:pt x="1986" y="4498"/>
                      <a:pt x="2966" y="4180"/>
                    </a:cubicBezTo>
                    <a:cubicBezTo>
                      <a:pt x="3726" y="3934"/>
                      <a:pt x="4388" y="3420"/>
                      <a:pt x="4853" y="2758"/>
                    </a:cubicBezTo>
                    <a:cubicBezTo>
                      <a:pt x="5098" y="2390"/>
                      <a:pt x="5343" y="1729"/>
                      <a:pt x="5343" y="1140"/>
                    </a:cubicBezTo>
                    <a:cubicBezTo>
                      <a:pt x="5343" y="650"/>
                      <a:pt x="5147" y="209"/>
                      <a:pt x="4633" y="87"/>
                    </a:cubicBezTo>
                    <a:cubicBezTo>
                      <a:pt x="4411" y="28"/>
                      <a:pt x="4186" y="1"/>
                      <a:pt x="3963"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3" name="Google Shape;1543;p37"/>
            <p:cNvGrpSpPr/>
            <p:nvPr/>
          </p:nvGrpSpPr>
          <p:grpSpPr>
            <a:xfrm rot="-428838">
              <a:off x="199635" y="4217168"/>
              <a:ext cx="1031168" cy="783009"/>
              <a:chOff x="-1146775" y="4286400"/>
              <a:chExt cx="634200" cy="481575"/>
            </a:xfrm>
          </p:grpSpPr>
          <p:sp>
            <p:nvSpPr>
              <p:cNvPr id="1544" name="Google Shape;1544;p37"/>
              <p:cNvSpPr/>
              <p:nvPr/>
            </p:nvSpPr>
            <p:spPr>
              <a:xfrm>
                <a:off x="-1135125" y="4498650"/>
                <a:ext cx="133600" cy="122875"/>
              </a:xfrm>
              <a:custGeom>
                <a:avLst/>
                <a:gdLst/>
                <a:ahLst/>
                <a:cxnLst/>
                <a:rect l="l" t="t" r="r" b="b"/>
                <a:pathLst>
                  <a:path w="5344" h="4915" extrusionOk="0">
                    <a:moveTo>
                      <a:pt x="3963" y="1"/>
                    </a:moveTo>
                    <a:cubicBezTo>
                      <a:pt x="3344" y="1"/>
                      <a:pt x="2735" y="210"/>
                      <a:pt x="2231" y="552"/>
                    </a:cubicBezTo>
                    <a:cubicBezTo>
                      <a:pt x="1520" y="1018"/>
                      <a:pt x="1005" y="1729"/>
                      <a:pt x="662" y="2488"/>
                    </a:cubicBezTo>
                    <a:cubicBezTo>
                      <a:pt x="319" y="3248"/>
                      <a:pt x="123" y="4081"/>
                      <a:pt x="1" y="4915"/>
                    </a:cubicBezTo>
                    <a:cubicBezTo>
                      <a:pt x="883" y="4425"/>
                      <a:pt x="1986" y="4498"/>
                      <a:pt x="2966" y="4180"/>
                    </a:cubicBezTo>
                    <a:cubicBezTo>
                      <a:pt x="3726" y="3934"/>
                      <a:pt x="4388" y="3420"/>
                      <a:pt x="4853" y="2758"/>
                    </a:cubicBezTo>
                    <a:cubicBezTo>
                      <a:pt x="5098" y="2390"/>
                      <a:pt x="5343" y="1729"/>
                      <a:pt x="5343" y="1140"/>
                    </a:cubicBezTo>
                    <a:cubicBezTo>
                      <a:pt x="5343" y="650"/>
                      <a:pt x="5147" y="209"/>
                      <a:pt x="4633" y="87"/>
                    </a:cubicBezTo>
                    <a:cubicBezTo>
                      <a:pt x="4411" y="28"/>
                      <a:pt x="4186" y="1"/>
                      <a:pt x="39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5" name="Google Shape;1545;p37"/>
              <p:cNvSpPr/>
              <p:nvPr/>
            </p:nvSpPr>
            <p:spPr>
              <a:xfrm>
                <a:off x="-1146775" y="4383550"/>
                <a:ext cx="189375" cy="85000"/>
              </a:xfrm>
              <a:custGeom>
                <a:avLst/>
                <a:gdLst/>
                <a:ahLst/>
                <a:cxnLst/>
                <a:rect l="l" t="t" r="r" b="b"/>
                <a:pathLst>
                  <a:path w="7575" h="3400" extrusionOk="0">
                    <a:moveTo>
                      <a:pt x="4201" y="0"/>
                    </a:moveTo>
                    <a:cubicBezTo>
                      <a:pt x="3949" y="0"/>
                      <a:pt x="3699" y="19"/>
                      <a:pt x="3457" y="58"/>
                    </a:cubicBezTo>
                    <a:cubicBezTo>
                      <a:pt x="2207" y="205"/>
                      <a:pt x="1030" y="794"/>
                      <a:pt x="1" y="1504"/>
                    </a:cubicBezTo>
                    <a:cubicBezTo>
                      <a:pt x="1030" y="1799"/>
                      <a:pt x="1839" y="2607"/>
                      <a:pt x="2819" y="3048"/>
                    </a:cubicBezTo>
                    <a:cubicBezTo>
                      <a:pt x="3355" y="3285"/>
                      <a:pt x="3930" y="3399"/>
                      <a:pt x="4507" y="3399"/>
                    </a:cubicBezTo>
                    <a:cubicBezTo>
                      <a:pt x="4829" y="3399"/>
                      <a:pt x="5151" y="3364"/>
                      <a:pt x="5466" y="3294"/>
                    </a:cubicBezTo>
                    <a:cubicBezTo>
                      <a:pt x="6006" y="3171"/>
                      <a:pt x="6643" y="3024"/>
                      <a:pt x="7084" y="2656"/>
                    </a:cubicBezTo>
                    <a:cubicBezTo>
                      <a:pt x="7452" y="2338"/>
                      <a:pt x="7574" y="2019"/>
                      <a:pt x="7550" y="1725"/>
                    </a:cubicBezTo>
                    <a:cubicBezTo>
                      <a:pt x="7427" y="1039"/>
                      <a:pt x="6471" y="475"/>
                      <a:pt x="5809" y="254"/>
                    </a:cubicBezTo>
                    <a:cubicBezTo>
                      <a:pt x="5292" y="88"/>
                      <a:pt x="4740" y="0"/>
                      <a:pt x="420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6" name="Google Shape;1546;p37"/>
              <p:cNvSpPr/>
              <p:nvPr/>
            </p:nvSpPr>
            <p:spPr>
              <a:xfrm>
                <a:off x="-812825" y="4286400"/>
                <a:ext cx="206500" cy="176175"/>
              </a:xfrm>
              <a:custGeom>
                <a:avLst/>
                <a:gdLst/>
                <a:ahLst/>
                <a:cxnLst/>
                <a:rect l="l" t="t" r="r" b="b"/>
                <a:pathLst>
                  <a:path w="8260" h="7047" extrusionOk="0">
                    <a:moveTo>
                      <a:pt x="6094" y="0"/>
                    </a:moveTo>
                    <a:cubicBezTo>
                      <a:pt x="5843" y="0"/>
                      <a:pt x="5591" y="17"/>
                      <a:pt x="5343" y="48"/>
                    </a:cubicBezTo>
                    <a:cubicBezTo>
                      <a:pt x="4069" y="219"/>
                      <a:pt x="2794" y="709"/>
                      <a:pt x="1838" y="1567"/>
                    </a:cubicBezTo>
                    <a:cubicBezTo>
                      <a:pt x="735" y="2572"/>
                      <a:pt x="0" y="4165"/>
                      <a:pt x="221" y="5685"/>
                    </a:cubicBezTo>
                    <a:cubicBezTo>
                      <a:pt x="384" y="6706"/>
                      <a:pt x="1194" y="7046"/>
                      <a:pt x="2084" y="7046"/>
                    </a:cubicBezTo>
                    <a:cubicBezTo>
                      <a:pt x="2262" y="7046"/>
                      <a:pt x="2443" y="7033"/>
                      <a:pt x="2623" y="7008"/>
                    </a:cubicBezTo>
                    <a:cubicBezTo>
                      <a:pt x="3750" y="6812"/>
                      <a:pt x="4951" y="6395"/>
                      <a:pt x="5637" y="5390"/>
                    </a:cubicBezTo>
                    <a:cubicBezTo>
                      <a:pt x="5980" y="4851"/>
                      <a:pt x="6152" y="4214"/>
                      <a:pt x="6299" y="3601"/>
                    </a:cubicBezTo>
                    <a:cubicBezTo>
                      <a:pt x="6421" y="2964"/>
                      <a:pt x="6544" y="2327"/>
                      <a:pt x="6838" y="1763"/>
                    </a:cubicBezTo>
                    <a:cubicBezTo>
                      <a:pt x="7132" y="1199"/>
                      <a:pt x="7647" y="709"/>
                      <a:pt x="8260" y="562"/>
                    </a:cubicBezTo>
                    <a:cubicBezTo>
                      <a:pt x="7614" y="156"/>
                      <a:pt x="6857" y="0"/>
                      <a:pt x="609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37"/>
              <p:cNvSpPr/>
              <p:nvPr/>
            </p:nvSpPr>
            <p:spPr>
              <a:xfrm>
                <a:off x="-674975" y="4455175"/>
                <a:ext cx="162400" cy="149825"/>
              </a:xfrm>
              <a:custGeom>
                <a:avLst/>
                <a:gdLst/>
                <a:ahLst/>
                <a:cxnLst/>
                <a:rect l="l" t="t" r="r" b="b"/>
                <a:pathLst>
                  <a:path w="6496" h="5993" extrusionOk="0">
                    <a:moveTo>
                      <a:pt x="3071" y="0"/>
                    </a:moveTo>
                    <a:cubicBezTo>
                      <a:pt x="2214" y="0"/>
                      <a:pt x="1325" y="290"/>
                      <a:pt x="736" y="845"/>
                    </a:cubicBezTo>
                    <a:cubicBezTo>
                      <a:pt x="1" y="1507"/>
                      <a:pt x="246" y="2610"/>
                      <a:pt x="932" y="3223"/>
                    </a:cubicBezTo>
                    <a:cubicBezTo>
                      <a:pt x="1324" y="3541"/>
                      <a:pt x="1790" y="3762"/>
                      <a:pt x="2280" y="3909"/>
                    </a:cubicBezTo>
                    <a:cubicBezTo>
                      <a:pt x="2746" y="4056"/>
                      <a:pt x="3260" y="4178"/>
                      <a:pt x="3726" y="4350"/>
                    </a:cubicBezTo>
                    <a:cubicBezTo>
                      <a:pt x="4069" y="4497"/>
                      <a:pt x="4412" y="4669"/>
                      <a:pt x="4633" y="4963"/>
                    </a:cubicBezTo>
                    <a:cubicBezTo>
                      <a:pt x="4878" y="5232"/>
                      <a:pt x="4976" y="5649"/>
                      <a:pt x="4780" y="5992"/>
                    </a:cubicBezTo>
                    <a:cubicBezTo>
                      <a:pt x="5858" y="5379"/>
                      <a:pt x="6495" y="4105"/>
                      <a:pt x="6373" y="2904"/>
                    </a:cubicBezTo>
                    <a:cubicBezTo>
                      <a:pt x="6226" y="1679"/>
                      <a:pt x="5344" y="576"/>
                      <a:pt x="4192" y="183"/>
                    </a:cubicBezTo>
                    <a:cubicBezTo>
                      <a:pt x="3846" y="61"/>
                      <a:pt x="3462" y="0"/>
                      <a:pt x="307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37"/>
              <p:cNvSpPr/>
              <p:nvPr/>
            </p:nvSpPr>
            <p:spPr>
              <a:xfrm>
                <a:off x="-830600" y="4319425"/>
                <a:ext cx="172800" cy="307625"/>
              </a:xfrm>
              <a:custGeom>
                <a:avLst/>
                <a:gdLst/>
                <a:ahLst/>
                <a:cxnLst/>
                <a:rect l="l" t="t" r="r" b="b"/>
                <a:pathLst>
                  <a:path w="6912" h="12305" extrusionOk="0">
                    <a:moveTo>
                      <a:pt x="4461" y="1"/>
                    </a:moveTo>
                    <a:cubicBezTo>
                      <a:pt x="4020" y="344"/>
                      <a:pt x="3922" y="1006"/>
                      <a:pt x="3995" y="1545"/>
                    </a:cubicBezTo>
                    <a:cubicBezTo>
                      <a:pt x="3971" y="1570"/>
                      <a:pt x="3946" y="1594"/>
                      <a:pt x="3922" y="1619"/>
                    </a:cubicBezTo>
                    <a:cubicBezTo>
                      <a:pt x="3236" y="2403"/>
                      <a:pt x="2647" y="3236"/>
                      <a:pt x="2133" y="4118"/>
                    </a:cubicBezTo>
                    <a:cubicBezTo>
                      <a:pt x="2084" y="3775"/>
                      <a:pt x="2084" y="3432"/>
                      <a:pt x="2133" y="3089"/>
                    </a:cubicBezTo>
                    <a:cubicBezTo>
                      <a:pt x="2182" y="2599"/>
                      <a:pt x="2329" y="2133"/>
                      <a:pt x="2476" y="1643"/>
                    </a:cubicBezTo>
                    <a:lnTo>
                      <a:pt x="2476" y="1643"/>
                    </a:lnTo>
                    <a:cubicBezTo>
                      <a:pt x="1790" y="2403"/>
                      <a:pt x="1642" y="3604"/>
                      <a:pt x="1888" y="4584"/>
                    </a:cubicBezTo>
                    <a:cubicBezTo>
                      <a:pt x="638" y="6937"/>
                      <a:pt x="0" y="9633"/>
                      <a:pt x="123" y="12304"/>
                    </a:cubicBezTo>
                    <a:lnTo>
                      <a:pt x="442" y="12280"/>
                    </a:lnTo>
                    <a:lnTo>
                      <a:pt x="442" y="11471"/>
                    </a:lnTo>
                    <a:lnTo>
                      <a:pt x="491" y="10662"/>
                    </a:lnTo>
                    <a:lnTo>
                      <a:pt x="564" y="9853"/>
                    </a:lnTo>
                    <a:lnTo>
                      <a:pt x="711" y="9069"/>
                    </a:lnTo>
                    <a:cubicBezTo>
                      <a:pt x="1128" y="6716"/>
                      <a:pt x="2108" y="4486"/>
                      <a:pt x="3530" y="2574"/>
                    </a:cubicBezTo>
                    <a:cubicBezTo>
                      <a:pt x="3746" y="2664"/>
                      <a:pt x="3972" y="2702"/>
                      <a:pt x="4199" y="2702"/>
                    </a:cubicBezTo>
                    <a:cubicBezTo>
                      <a:pt x="4591" y="2702"/>
                      <a:pt x="4987" y="2591"/>
                      <a:pt x="5343" y="2452"/>
                    </a:cubicBezTo>
                    <a:cubicBezTo>
                      <a:pt x="5932" y="2231"/>
                      <a:pt x="6471" y="1913"/>
                      <a:pt x="6912" y="1447"/>
                    </a:cubicBezTo>
                    <a:lnTo>
                      <a:pt x="6912" y="1447"/>
                    </a:lnTo>
                    <a:cubicBezTo>
                      <a:pt x="6618" y="1570"/>
                      <a:pt x="6348" y="1692"/>
                      <a:pt x="6054" y="1790"/>
                    </a:cubicBezTo>
                    <a:cubicBezTo>
                      <a:pt x="5461" y="2015"/>
                      <a:pt x="4800" y="2291"/>
                      <a:pt x="4156" y="2291"/>
                    </a:cubicBezTo>
                    <a:cubicBezTo>
                      <a:pt x="4028" y="2291"/>
                      <a:pt x="3901" y="2280"/>
                      <a:pt x="3775" y="2256"/>
                    </a:cubicBezTo>
                    <a:cubicBezTo>
                      <a:pt x="3873" y="2109"/>
                      <a:pt x="3995" y="1962"/>
                      <a:pt x="4142" y="1815"/>
                    </a:cubicBezTo>
                    <a:cubicBezTo>
                      <a:pt x="4485" y="1398"/>
                      <a:pt x="4902" y="1030"/>
                      <a:pt x="5172" y="540"/>
                    </a:cubicBezTo>
                    <a:lnTo>
                      <a:pt x="5172" y="540"/>
                    </a:lnTo>
                    <a:cubicBezTo>
                      <a:pt x="4829" y="712"/>
                      <a:pt x="4559" y="957"/>
                      <a:pt x="4314" y="1202"/>
                    </a:cubicBezTo>
                    <a:cubicBezTo>
                      <a:pt x="4314" y="1055"/>
                      <a:pt x="4314" y="908"/>
                      <a:pt x="4338" y="785"/>
                    </a:cubicBezTo>
                    <a:cubicBezTo>
                      <a:pt x="4363" y="516"/>
                      <a:pt x="4387" y="271"/>
                      <a:pt x="4510" y="25"/>
                    </a:cubicBezTo>
                    <a:lnTo>
                      <a:pt x="446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9" name="Google Shape;1549;p37"/>
              <p:cNvSpPr/>
              <p:nvPr/>
            </p:nvSpPr>
            <p:spPr>
              <a:xfrm>
                <a:off x="-782200" y="4472825"/>
                <a:ext cx="227950" cy="160950"/>
              </a:xfrm>
              <a:custGeom>
                <a:avLst/>
                <a:gdLst/>
                <a:ahLst/>
                <a:cxnLst/>
                <a:rect l="l" t="t" r="r" b="b"/>
                <a:pathLst>
                  <a:path w="9118" h="6438" extrusionOk="0">
                    <a:moveTo>
                      <a:pt x="7989" y="1"/>
                    </a:moveTo>
                    <a:cubicBezTo>
                      <a:pt x="7640" y="1"/>
                      <a:pt x="7304" y="142"/>
                      <a:pt x="7108" y="458"/>
                    </a:cubicBezTo>
                    <a:cubicBezTo>
                      <a:pt x="6595" y="246"/>
                      <a:pt x="6063" y="148"/>
                      <a:pt x="5533" y="148"/>
                    </a:cubicBezTo>
                    <a:cubicBezTo>
                      <a:pt x="4164" y="148"/>
                      <a:pt x="2810" y="799"/>
                      <a:pt x="1839" y="1806"/>
                    </a:cubicBezTo>
                    <a:cubicBezTo>
                      <a:pt x="662" y="3056"/>
                      <a:pt x="99" y="4747"/>
                      <a:pt x="1" y="6413"/>
                    </a:cubicBezTo>
                    <a:lnTo>
                      <a:pt x="319" y="6438"/>
                    </a:lnTo>
                    <a:cubicBezTo>
                      <a:pt x="417" y="5384"/>
                      <a:pt x="687" y="4306"/>
                      <a:pt x="1202" y="3374"/>
                    </a:cubicBezTo>
                    <a:cubicBezTo>
                      <a:pt x="2058" y="1709"/>
                      <a:pt x="3793" y="528"/>
                      <a:pt x="5575" y="528"/>
                    </a:cubicBezTo>
                    <a:cubicBezTo>
                      <a:pt x="5629" y="528"/>
                      <a:pt x="5682" y="529"/>
                      <a:pt x="5736" y="531"/>
                    </a:cubicBezTo>
                    <a:cubicBezTo>
                      <a:pt x="5785" y="923"/>
                      <a:pt x="5956" y="1291"/>
                      <a:pt x="6201" y="1610"/>
                    </a:cubicBezTo>
                    <a:cubicBezTo>
                      <a:pt x="6446" y="1928"/>
                      <a:pt x="6790" y="2198"/>
                      <a:pt x="7182" y="2271"/>
                    </a:cubicBezTo>
                    <a:cubicBezTo>
                      <a:pt x="6667" y="1806"/>
                      <a:pt x="6250" y="1242"/>
                      <a:pt x="6079" y="556"/>
                    </a:cubicBezTo>
                    <a:lnTo>
                      <a:pt x="6079" y="556"/>
                    </a:lnTo>
                    <a:cubicBezTo>
                      <a:pt x="6667" y="629"/>
                      <a:pt x="7280" y="850"/>
                      <a:pt x="7843" y="1267"/>
                    </a:cubicBezTo>
                    <a:cubicBezTo>
                      <a:pt x="7868" y="1267"/>
                      <a:pt x="7868" y="1267"/>
                      <a:pt x="7868" y="1291"/>
                    </a:cubicBezTo>
                    <a:cubicBezTo>
                      <a:pt x="7843" y="1414"/>
                      <a:pt x="7843" y="1561"/>
                      <a:pt x="7868" y="1708"/>
                    </a:cubicBezTo>
                    <a:cubicBezTo>
                      <a:pt x="7917" y="2026"/>
                      <a:pt x="8039" y="2320"/>
                      <a:pt x="8236" y="2566"/>
                    </a:cubicBezTo>
                    <a:cubicBezTo>
                      <a:pt x="8334" y="2688"/>
                      <a:pt x="8481" y="2786"/>
                      <a:pt x="8628" y="2835"/>
                    </a:cubicBezTo>
                    <a:cubicBezTo>
                      <a:pt x="8579" y="2688"/>
                      <a:pt x="8505" y="2541"/>
                      <a:pt x="8456" y="2419"/>
                    </a:cubicBezTo>
                    <a:cubicBezTo>
                      <a:pt x="8358" y="2149"/>
                      <a:pt x="8260" y="1855"/>
                      <a:pt x="8236" y="1585"/>
                    </a:cubicBezTo>
                    <a:lnTo>
                      <a:pt x="8236" y="1585"/>
                    </a:lnTo>
                    <a:cubicBezTo>
                      <a:pt x="8309" y="1634"/>
                      <a:pt x="8358" y="1708"/>
                      <a:pt x="8432" y="1781"/>
                    </a:cubicBezTo>
                    <a:cubicBezTo>
                      <a:pt x="8603" y="1977"/>
                      <a:pt x="8775" y="2173"/>
                      <a:pt x="9020" y="2345"/>
                    </a:cubicBezTo>
                    <a:cubicBezTo>
                      <a:pt x="9020" y="1634"/>
                      <a:pt x="8088" y="948"/>
                      <a:pt x="7451" y="629"/>
                    </a:cubicBezTo>
                    <a:cubicBezTo>
                      <a:pt x="7623" y="458"/>
                      <a:pt x="7819" y="384"/>
                      <a:pt x="8088" y="384"/>
                    </a:cubicBezTo>
                    <a:cubicBezTo>
                      <a:pt x="8432" y="409"/>
                      <a:pt x="8750" y="507"/>
                      <a:pt x="9118" y="605"/>
                    </a:cubicBezTo>
                    <a:cubicBezTo>
                      <a:pt x="8886" y="223"/>
                      <a:pt x="8427" y="1"/>
                      <a:pt x="79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0" name="Google Shape;1550;p37"/>
              <p:cNvSpPr/>
              <p:nvPr/>
            </p:nvSpPr>
            <p:spPr>
              <a:xfrm>
                <a:off x="-1106950" y="4504450"/>
                <a:ext cx="218175" cy="101775"/>
              </a:xfrm>
              <a:custGeom>
                <a:avLst/>
                <a:gdLst/>
                <a:ahLst/>
                <a:cxnLst/>
                <a:rect l="l" t="t" r="r" b="b"/>
                <a:pathLst>
                  <a:path w="8727" h="4071" extrusionOk="0">
                    <a:moveTo>
                      <a:pt x="4655" y="0"/>
                    </a:moveTo>
                    <a:cubicBezTo>
                      <a:pt x="3890" y="0"/>
                      <a:pt x="3123" y="191"/>
                      <a:pt x="2452" y="565"/>
                    </a:cubicBezTo>
                    <a:cubicBezTo>
                      <a:pt x="2378" y="590"/>
                      <a:pt x="2305" y="639"/>
                      <a:pt x="2231" y="688"/>
                    </a:cubicBezTo>
                    <a:cubicBezTo>
                      <a:pt x="2088" y="586"/>
                      <a:pt x="1894" y="535"/>
                      <a:pt x="1706" y="535"/>
                    </a:cubicBezTo>
                    <a:cubicBezTo>
                      <a:pt x="1668" y="535"/>
                      <a:pt x="1631" y="537"/>
                      <a:pt x="1594" y="541"/>
                    </a:cubicBezTo>
                    <a:cubicBezTo>
                      <a:pt x="1153" y="614"/>
                      <a:pt x="736" y="835"/>
                      <a:pt x="393" y="1154"/>
                    </a:cubicBezTo>
                    <a:cubicBezTo>
                      <a:pt x="222" y="1301"/>
                      <a:pt x="99" y="1472"/>
                      <a:pt x="1" y="1668"/>
                    </a:cubicBezTo>
                    <a:cubicBezTo>
                      <a:pt x="172" y="1546"/>
                      <a:pt x="344" y="1423"/>
                      <a:pt x="540" y="1325"/>
                    </a:cubicBezTo>
                    <a:cubicBezTo>
                      <a:pt x="865" y="1152"/>
                      <a:pt x="1325" y="921"/>
                      <a:pt x="1732" y="921"/>
                    </a:cubicBezTo>
                    <a:cubicBezTo>
                      <a:pt x="1785" y="921"/>
                      <a:pt x="1837" y="924"/>
                      <a:pt x="1888" y="933"/>
                    </a:cubicBezTo>
                    <a:cubicBezTo>
                      <a:pt x="1300" y="1350"/>
                      <a:pt x="810" y="1913"/>
                      <a:pt x="516" y="2575"/>
                    </a:cubicBezTo>
                    <a:cubicBezTo>
                      <a:pt x="712" y="2379"/>
                      <a:pt x="908" y="2158"/>
                      <a:pt x="1128" y="1962"/>
                    </a:cubicBezTo>
                    <a:lnTo>
                      <a:pt x="1128" y="1962"/>
                    </a:lnTo>
                    <a:cubicBezTo>
                      <a:pt x="1251" y="2183"/>
                      <a:pt x="1177" y="2477"/>
                      <a:pt x="1079" y="2747"/>
                    </a:cubicBezTo>
                    <a:cubicBezTo>
                      <a:pt x="932" y="3065"/>
                      <a:pt x="736" y="3384"/>
                      <a:pt x="565" y="3727"/>
                    </a:cubicBezTo>
                    <a:cubicBezTo>
                      <a:pt x="1128" y="3335"/>
                      <a:pt x="1864" y="2379"/>
                      <a:pt x="1349" y="1717"/>
                    </a:cubicBezTo>
                    <a:cubicBezTo>
                      <a:pt x="1569" y="1546"/>
                      <a:pt x="1790" y="1350"/>
                      <a:pt x="2035" y="1178"/>
                    </a:cubicBezTo>
                    <a:cubicBezTo>
                      <a:pt x="2256" y="1006"/>
                      <a:pt x="2525" y="859"/>
                      <a:pt x="2795" y="737"/>
                    </a:cubicBezTo>
                    <a:lnTo>
                      <a:pt x="2795" y="737"/>
                    </a:lnTo>
                    <a:cubicBezTo>
                      <a:pt x="2795" y="859"/>
                      <a:pt x="2770" y="982"/>
                      <a:pt x="2746" y="1105"/>
                    </a:cubicBezTo>
                    <a:cubicBezTo>
                      <a:pt x="2697" y="1619"/>
                      <a:pt x="2476" y="2060"/>
                      <a:pt x="2256" y="2526"/>
                    </a:cubicBezTo>
                    <a:cubicBezTo>
                      <a:pt x="2893" y="2158"/>
                      <a:pt x="3163" y="1325"/>
                      <a:pt x="3114" y="614"/>
                    </a:cubicBezTo>
                    <a:cubicBezTo>
                      <a:pt x="3593" y="452"/>
                      <a:pt x="4100" y="368"/>
                      <a:pt x="4602" y="368"/>
                    </a:cubicBezTo>
                    <a:cubicBezTo>
                      <a:pt x="5692" y="368"/>
                      <a:pt x="6763" y="764"/>
                      <a:pt x="7501" y="1619"/>
                    </a:cubicBezTo>
                    <a:cubicBezTo>
                      <a:pt x="8089" y="2281"/>
                      <a:pt x="8432" y="3163"/>
                      <a:pt x="8407" y="4046"/>
                    </a:cubicBezTo>
                    <a:lnTo>
                      <a:pt x="8726" y="4070"/>
                    </a:lnTo>
                    <a:cubicBezTo>
                      <a:pt x="8726" y="3825"/>
                      <a:pt x="8726" y="3580"/>
                      <a:pt x="8702" y="3335"/>
                    </a:cubicBezTo>
                    <a:cubicBezTo>
                      <a:pt x="8530" y="2134"/>
                      <a:pt x="7746" y="1031"/>
                      <a:pt x="6643" y="467"/>
                    </a:cubicBezTo>
                    <a:cubicBezTo>
                      <a:pt x="6028" y="154"/>
                      <a:pt x="5342" y="0"/>
                      <a:pt x="465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1" name="Google Shape;1551;p37"/>
              <p:cNvSpPr/>
              <p:nvPr/>
            </p:nvSpPr>
            <p:spPr>
              <a:xfrm>
                <a:off x="-1010750" y="4306500"/>
                <a:ext cx="167300" cy="118225"/>
              </a:xfrm>
              <a:custGeom>
                <a:avLst/>
                <a:gdLst/>
                <a:ahLst/>
                <a:cxnLst/>
                <a:rect l="l" t="t" r="r" b="b"/>
                <a:pathLst>
                  <a:path w="6692" h="4729" extrusionOk="0">
                    <a:moveTo>
                      <a:pt x="2313" y="1"/>
                    </a:moveTo>
                    <a:cubicBezTo>
                      <a:pt x="1516" y="1"/>
                      <a:pt x="758" y="167"/>
                      <a:pt x="1" y="420"/>
                    </a:cubicBezTo>
                    <a:cubicBezTo>
                      <a:pt x="883" y="1155"/>
                      <a:pt x="1349" y="2381"/>
                      <a:pt x="2109" y="3312"/>
                    </a:cubicBezTo>
                    <a:cubicBezTo>
                      <a:pt x="2788" y="4140"/>
                      <a:pt x="3705" y="4728"/>
                      <a:pt x="4783" y="4728"/>
                    </a:cubicBezTo>
                    <a:cubicBezTo>
                      <a:pt x="4950" y="4728"/>
                      <a:pt x="5120" y="4714"/>
                      <a:pt x="5295" y="4684"/>
                    </a:cubicBezTo>
                    <a:cubicBezTo>
                      <a:pt x="5540" y="4660"/>
                      <a:pt x="5760" y="4586"/>
                      <a:pt x="5956" y="4488"/>
                    </a:cubicBezTo>
                    <a:cubicBezTo>
                      <a:pt x="6398" y="4243"/>
                      <a:pt x="6692" y="3827"/>
                      <a:pt x="6569" y="3238"/>
                    </a:cubicBezTo>
                    <a:cubicBezTo>
                      <a:pt x="6349" y="2258"/>
                      <a:pt x="5736" y="1376"/>
                      <a:pt x="4976" y="837"/>
                    </a:cubicBezTo>
                    <a:cubicBezTo>
                      <a:pt x="4216" y="273"/>
                      <a:pt x="3334" y="28"/>
                      <a:pt x="2476" y="3"/>
                    </a:cubicBezTo>
                    <a:cubicBezTo>
                      <a:pt x="2422" y="2"/>
                      <a:pt x="2367" y="1"/>
                      <a:pt x="23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2" name="Google Shape;1552;p37"/>
              <p:cNvSpPr/>
              <p:nvPr/>
            </p:nvSpPr>
            <p:spPr>
              <a:xfrm>
                <a:off x="-973375" y="4315750"/>
                <a:ext cx="144025" cy="267800"/>
              </a:xfrm>
              <a:custGeom>
                <a:avLst/>
                <a:gdLst/>
                <a:ahLst/>
                <a:cxnLst/>
                <a:rect l="l" t="t" r="r" b="b"/>
                <a:pathLst>
                  <a:path w="5761" h="10712" extrusionOk="0">
                    <a:moveTo>
                      <a:pt x="1618" y="1"/>
                    </a:moveTo>
                    <a:lnTo>
                      <a:pt x="1618" y="1"/>
                    </a:lnTo>
                    <a:cubicBezTo>
                      <a:pt x="1814" y="148"/>
                      <a:pt x="1986" y="295"/>
                      <a:pt x="2158" y="467"/>
                    </a:cubicBezTo>
                    <a:cubicBezTo>
                      <a:pt x="2501" y="785"/>
                      <a:pt x="3015" y="1251"/>
                      <a:pt x="3138" y="1766"/>
                    </a:cubicBezTo>
                    <a:cubicBezTo>
                      <a:pt x="2501" y="1300"/>
                      <a:pt x="1765" y="1006"/>
                      <a:pt x="1030" y="981"/>
                    </a:cubicBezTo>
                    <a:lnTo>
                      <a:pt x="1030" y="981"/>
                    </a:lnTo>
                    <a:cubicBezTo>
                      <a:pt x="1300" y="1104"/>
                      <a:pt x="1594" y="1226"/>
                      <a:pt x="1864" y="1373"/>
                    </a:cubicBezTo>
                    <a:cubicBezTo>
                      <a:pt x="1716" y="1618"/>
                      <a:pt x="1422" y="1668"/>
                      <a:pt x="1128" y="1668"/>
                    </a:cubicBezTo>
                    <a:cubicBezTo>
                      <a:pt x="761" y="1668"/>
                      <a:pt x="393" y="1569"/>
                      <a:pt x="1" y="1545"/>
                    </a:cubicBezTo>
                    <a:lnTo>
                      <a:pt x="1" y="1545"/>
                    </a:lnTo>
                    <a:cubicBezTo>
                      <a:pt x="351" y="1797"/>
                      <a:pt x="894" y="2034"/>
                      <a:pt x="1364" y="2034"/>
                    </a:cubicBezTo>
                    <a:cubicBezTo>
                      <a:pt x="1715" y="2034"/>
                      <a:pt x="2025" y="1902"/>
                      <a:pt x="2182" y="1545"/>
                    </a:cubicBezTo>
                    <a:cubicBezTo>
                      <a:pt x="2452" y="1692"/>
                      <a:pt x="2721" y="1864"/>
                      <a:pt x="2991" y="2035"/>
                    </a:cubicBezTo>
                    <a:cubicBezTo>
                      <a:pt x="3236" y="2231"/>
                      <a:pt x="3506" y="2452"/>
                      <a:pt x="3726" y="2697"/>
                    </a:cubicBezTo>
                    <a:cubicBezTo>
                      <a:pt x="3628" y="2746"/>
                      <a:pt x="3506" y="2770"/>
                      <a:pt x="3383" y="2819"/>
                    </a:cubicBezTo>
                    <a:cubicBezTo>
                      <a:pt x="3120" y="2898"/>
                      <a:pt x="2856" y="2921"/>
                      <a:pt x="2585" y="2921"/>
                    </a:cubicBezTo>
                    <a:cubicBezTo>
                      <a:pt x="2352" y="2921"/>
                      <a:pt x="2113" y="2904"/>
                      <a:pt x="1864" y="2893"/>
                    </a:cubicBezTo>
                    <a:lnTo>
                      <a:pt x="1864" y="2893"/>
                    </a:lnTo>
                    <a:cubicBezTo>
                      <a:pt x="2195" y="3161"/>
                      <a:pt x="2593" y="3283"/>
                      <a:pt x="2985" y="3283"/>
                    </a:cubicBezTo>
                    <a:cubicBezTo>
                      <a:pt x="3346" y="3283"/>
                      <a:pt x="3702" y="3179"/>
                      <a:pt x="3996" y="2991"/>
                    </a:cubicBezTo>
                    <a:cubicBezTo>
                      <a:pt x="5172" y="4437"/>
                      <a:pt x="5736" y="6569"/>
                      <a:pt x="5099" y="8309"/>
                    </a:cubicBezTo>
                    <a:cubicBezTo>
                      <a:pt x="4756" y="9241"/>
                      <a:pt x="4143" y="10000"/>
                      <a:pt x="3310" y="10344"/>
                    </a:cubicBezTo>
                    <a:lnTo>
                      <a:pt x="3432" y="10711"/>
                    </a:lnTo>
                    <a:cubicBezTo>
                      <a:pt x="3653" y="10613"/>
                      <a:pt x="3873" y="10515"/>
                      <a:pt x="4094" y="10368"/>
                    </a:cubicBezTo>
                    <a:cubicBezTo>
                      <a:pt x="5099" y="9657"/>
                      <a:pt x="5736" y="8285"/>
                      <a:pt x="5736" y="6839"/>
                    </a:cubicBezTo>
                    <a:cubicBezTo>
                      <a:pt x="5760" y="5123"/>
                      <a:pt x="4952" y="3359"/>
                      <a:pt x="3751" y="2256"/>
                    </a:cubicBezTo>
                    <a:cubicBezTo>
                      <a:pt x="3677" y="2182"/>
                      <a:pt x="3604" y="2109"/>
                      <a:pt x="3530" y="2060"/>
                    </a:cubicBezTo>
                    <a:cubicBezTo>
                      <a:pt x="3555" y="1790"/>
                      <a:pt x="3481" y="1520"/>
                      <a:pt x="3359" y="1300"/>
                    </a:cubicBezTo>
                    <a:cubicBezTo>
                      <a:pt x="3089" y="810"/>
                      <a:pt x="2697" y="442"/>
                      <a:pt x="2280" y="221"/>
                    </a:cubicBezTo>
                    <a:cubicBezTo>
                      <a:pt x="2060" y="99"/>
                      <a:pt x="1839" y="25"/>
                      <a:pt x="16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37"/>
              <p:cNvSpPr/>
              <p:nvPr/>
            </p:nvSpPr>
            <p:spPr>
              <a:xfrm>
                <a:off x="-1081200" y="4392975"/>
                <a:ext cx="226125" cy="200375"/>
              </a:xfrm>
              <a:custGeom>
                <a:avLst/>
                <a:gdLst/>
                <a:ahLst/>
                <a:cxnLst/>
                <a:rect l="l" t="t" r="r" b="b"/>
                <a:pathLst>
                  <a:path w="9045" h="8015" extrusionOk="0">
                    <a:moveTo>
                      <a:pt x="1961" y="0"/>
                    </a:moveTo>
                    <a:cubicBezTo>
                      <a:pt x="2133" y="172"/>
                      <a:pt x="2157" y="368"/>
                      <a:pt x="2206" y="588"/>
                    </a:cubicBezTo>
                    <a:cubicBezTo>
                      <a:pt x="2206" y="711"/>
                      <a:pt x="2231" y="858"/>
                      <a:pt x="2255" y="980"/>
                    </a:cubicBezTo>
                    <a:cubicBezTo>
                      <a:pt x="1756" y="897"/>
                      <a:pt x="1245" y="848"/>
                      <a:pt x="730" y="848"/>
                    </a:cubicBezTo>
                    <a:cubicBezTo>
                      <a:pt x="487" y="848"/>
                      <a:pt x="244" y="859"/>
                      <a:pt x="0" y="882"/>
                    </a:cubicBezTo>
                    <a:cubicBezTo>
                      <a:pt x="417" y="980"/>
                      <a:pt x="809" y="1054"/>
                      <a:pt x="1201" y="1103"/>
                    </a:cubicBezTo>
                    <a:cubicBezTo>
                      <a:pt x="932" y="1274"/>
                      <a:pt x="662" y="1397"/>
                      <a:pt x="343" y="1446"/>
                    </a:cubicBezTo>
                    <a:cubicBezTo>
                      <a:pt x="475" y="1524"/>
                      <a:pt x="622" y="1557"/>
                      <a:pt x="772" y="1557"/>
                    </a:cubicBezTo>
                    <a:cubicBezTo>
                      <a:pt x="1095" y="1557"/>
                      <a:pt x="1432" y="1402"/>
                      <a:pt x="1667" y="1201"/>
                    </a:cubicBezTo>
                    <a:cubicBezTo>
                      <a:pt x="1912" y="1225"/>
                      <a:pt x="2133" y="1274"/>
                      <a:pt x="2353" y="1323"/>
                    </a:cubicBezTo>
                    <a:cubicBezTo>
                      <a:pt x="2696" y="1397"/>
                      <a:pt x="3064" y="1471"/>
                      <a:pt x="3407" y="1569"/>
                    </a:cubicBezTo>
                    <a:cubicBezTo>
                      <a:pt x="3145" y="1750"/>
                      <a:pt x="2866" y="1882"/>
                      <a:pt x="2557" y="1882"/>
                    </a:cubicBezTo>
                    <a:cubicBezTo>
                      <a:pt x="2491" y="1882"/>
                      <a:pt x="2423" y="1876"/>
                      <a:pt x="2353" y="1863"/>
                    </a:cubicBezTo>
                    <a:lnTo>
                      <a:pt x="2353" y="1863"/>
                    </a:lnTo>
                    <a:cubicBezTo>
                      <a:pt x="2506" y="2006"/>
                      <a:pt x="2703" y="2067"/>
                      <a:pt x="2908" y="2067"/>
                    </a:cubicBezTo>
                    <a:cubicBezTo>
                      <a:pt x="3231" y="2067"/>
                      <a:pt x="3575" y="1916"/>
                      <a:pt x="3799" y="1691"/>
                    </a:cubicBezTo>
                    <a:cubicBezTo>
                      <a:pt x="5539" y="2304"/>
                      <a:pt x="7157" y="3358"/>
                      <a:pt x="8039" y="5000"/>
                    </a:cubicBezTo>
                    <a:cubicBezTo>
                      <a:pt x="8529" y="5907"/>
                      <a:pt x="8774" y="6936"/>
                      <a:pt x="8652" y="7965"/>
                    </a:cubicBezTo>
                    <a:lnTo>
                      <a:pt x="8946" y="8014"/>
                    </a:lnTo>
                    <a:cubicBezTo>
                      <a:pt x="9044" y="7451"/>
                      <a:pt x="9020" y="6911"/>
                      <a:pt x="8921" y="6372"/>
                    </a:cubicBezTo>
                    <a:cubicBezTo>
                      <a:pt x="8407" y="3578"/>
                      <a:pt x="5809" y="1765"/>
                      <a:pt x="3186" y="1176"/>
                    </a:cubicBezTo>
                    <a:cubicBezTo>
                      <a:pt x="3015" y="1127"/>
                      <a:pt x="2819" y="1078"/>
                      <a:pt x="2623" y="1054"/>
                    </a:cubicBezTo>
                    <a:cubicBezTo>
                      <a:pt x="2598" y="735"/>
                      <a:pt x="2525" y="392"/>
                      <a:pt x="2304" y="172"/>
                    </a:cubicBezTo>
                    <a:cubicBezTo>
                      <a:pt x="2206" y="74"/>
                      <a:pt x="2084" y="0"/>
                      <a:pt x="196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4" name="Google Shape;1554;p37"/>
              <p:cNvSpPr/>
              <p:nvPr/>
            </p:nvSpPr>
            <p:spPr>
              <a:xfrm>
                <a:off x="-968475" y="4531900"/>
                <a:ext cx="281275" cy="236075"/>
              </a:xfrm>
              <a:custGeom>
                <a:avLst/>
                <a:gdLst/>
                <a:ahLst/>
                <a:cxnLst/>
                <a:rect l="l" t="t" r="r" b="b"/>
                <a:pathLst>
                  <a:path w="11251" h="9443" extrusionOk="0">
                    <a:moveTo>
                      <a:pt x="5535" y="0"/>
                    </a:moveTo>
                    <a:cubicBezTo>
                      <a:pt x="3936" y="0"/>
                      <a:pt x="2336" y="160"/>
                      <a:pt x="736" y="497"/>
                    </a:cubicBezTo>
                    <a:cubicBezTo>
                      <a:pt x="320" y="570"/>
                      <a:pt x="1" y="938"/>
                      <a:pt x="1" y="1379"/>
                    </a:cubicBezTo>
                    <a:lnTo>
                      <a:pt x="1" y="5300"/>
                    </a:lnTo>
                    <a:lnTo>
                      <a:pt x="1" y="6428"/>
                    </a:lnTo>
                    <a:cubicBezTo>
                      <a:pt x="1" y="8094"/>
                      <a:pt x="1349" y="9442"/>
                      <a:pt x="3015" y="9442"/>
                    </a:cubicBezTo>
                    <a:lnTo>
                      <a:pt x="8236" y="9442"/>
                    </a:lnTo>
                    <a:cubicBezTo>
                      <a:pt x="9902" y="9442"/>
                      <a:pt x="11250" y="8094"/>
                      <a:pt x="11250" y="6428"/>
                    </a:cubicBezTo>
                    <a:lnTo>
                      <a:pt x="11250" y="6281"/>
                    </a:lnTo>
                    <a:lnTo>
                      <a:pt x="11250" y="5300"/>
                    </a:lnTo>
                    <a:lnTo>
                      <a:pt x="11250" y="1404"/>
                    </a:lnTo>
                    <a:cubicBezTo>
                      <a:pt x="11250" y="962"/>
                      <a:pt x="10932" y="570"/>
                      <a:pt x="10515" y="497"/>
                    </a:cubicBezTo>
                    <a:cubicBezTo>
                      <a:pt x="8855" y="172"/>
                      <a:pt x="7195" y="0"/>
                      <a:pt x="55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5" name="Google Shape;1555;p37"/>
              <p:cNvSpPr/>
              <p:nvPr/>
            </p:nvSpPr>
            <p:spPr>
              <a:xfrm>
                <a:off x="-718475" y="4596375"/>
                <a:ext cx="19625" cy="90725"/>
              </a:xfrm>
              <a:custGeom>
                <a:avLst/>
                <a:gdLst/>
                <a:ahLst/>
                <a:cxnLst/>
                <a:rect l="l" t="t" r="r" b="b"/>
                <a:pathLst>
                  <a:path w="785" h="3629" extrusionOk="0">
                    <a:moveTo>
                      <a:pt x="270" y="1"/>
                    </a:moveTo>
                    <a:cubicBezTo>
                      <a:pt x="0" y="1"/>
                      <a:pt x="172" y="736"/>
                      <a:pt x="172" y="1717"/>
                    </a:cubicBezTo>
                    <a:cubicBezTo>
                      <a:pt x="172" y="2721"/>
                      <a:pt x="0" y="3628"/>
                      <a:pt x="270" y="3628"/>
                    </a:cubicBezTo>
                    <a:cubicBezTo>
                      <a:pt x="564" y="3628"/>
                      <a:pt x="785" y="2819"/>
                      <a:pt x="785" y="1815"/>
                    </a:cubicBezTo>
                    <a:cubicBezTo>
                      <a:pt x="785" y="810"/>
                      <a:pt x="564" y="1"/>
                      <a:pt x="270" y="1"/>
                    </a:cubicBezTo>
                    <a:close/>
                  </a:path>
                </a:pathLst>
              </a:custGeom>
              <a:solidFill>
                <a:srgbClr val="FFFFFF">
                  <a:alpha val="204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37"/>
              <p:cNvSpPr/>
              <p:nvPr/>
            </p:nvSpPr>
            <p:spPr>
              <a:xfrm>
                <a:off x="-968475" y="4531900"/>
                <a:ext cx="281275" cy="66350"/>
              </a:xfrm>
              <a:custGeom>
                <a:avLst/>
                <a:gdLst/>
                <a:ahLst/>
                <a:cxnLst/>
                <a:rect l="l" t="t" r="r" b="b"/>
                <a:pathLst>
                  <a:path w="11251" h="2654" extrusionOk="0">
                    <a:moveTo>
                      <a:pt x="5535" y="0"/>
                    </a:moveTo>
                    <a:cubicBezTo>
                      <a:pt x="3936" y="0"/>
                      <a:pt x="2336" y="160"/>
                      <a:pt x="736" y="497"/>
                    </a:cubicBezTo>
                    <a:cubicBezTo>
                      <a:pt x="320" y="570"/>
                      <a:pt x="1" y="938"/>
                      <a:pt x="1" y="1379"/>
                    </a:cubicBezTo>
                    <a:lnTo>
                      <a:pt x="1" y="2653"/>
                    </a:lnTo>
                    <a:cubicBezTo>
                      <a:pt x="1860" y="2448"/>
                      <a:pt x="3706" y="2350"/>
                      <a:pt x="5541" y="2350"/>
                    </a:cubicBezTo>
                    <a:cubicBezTo>
                      <a:pt x="7432" y="2350"/>
                      <a:pt x="9311" y="2454"/>
                      <a:pt x="11177" y="2653"/>
                    </a:cubicBezTo>
                    <a:lnTo>
                      <a:pt x="11250" y="2653"/>
                    </a:lnTo>
                    <a:lnTo>
                      <a:pt x="11250" y="1404"/>
                    </a:lnTo>
                    <a:cubicBezTo>
                      <a:pt x="11250" y="962"/>
                      <a:pt x="10932" y="570"/>
                      <a:pt x="10515" y="497"/>
                    </a:cubicBezTo>
                    <a:cubicBezTo>
                      <a:pt x="8855" y="172"/>
                      <a:pt x="7195" y="0"/>
                      <a:pt x="553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7" name="Google Shape;1557;p37"/>
              <p:cNvSpPr/>
              <p:nvPr/>
            </p:nvSpPr>
            <p:spPr>
              <a:xfrm>
                <a:off x="-980100" y="4526850"/>
                <a:ext cx="300875" cy="61050"/>
              </a:xfrm>
              <a:custGeom>
                <a:avLst/>
                <a:gdLst/>
                <a:ahLst/>
                <a:cxnLst/>
                <a:rect l="l" t="t" r="r" b="b"/>
                <a:pathLst>
                  <a:path w="12035" h="2442" extrusionOk="0">
                    <a:moveTo>
                      <a:pt x="6014" y="0"/>
                    </a:moveTo>
                    <a:cubicBezTo>
                      <a:pt x="4112" y="0"/>
                      <a:pt x="2206" y="110"/>
                      <a:pt x="294" y="331"/>
                    </a:cubicBezTo>
                    <a:cubicBezTo>
                      <a:pt x="123" y="356"/>
                      <a:pt x="0" y="503"/>
                      <a:pt x="0" y="674"/>
                    </a:cubicBezTo>
                    <a:lnTo>
                      <a:pt x="0" y="2096"/>
                    </a:lnTo>
                    <a:cubicBezTo>
                      <a:pt x="0" y="2300"/>
                      <a:pt x="148" y="2441"/>
                      <a:pt x="325" y="2441"/>
                    </a:cubicBezTo>
                    <a:cubicBezTo>
                      <a:pt x="339" y="2441"/>
                      <a:pt x="354" y="2441"/>
                      <a:pt x="368" y="2439"/>
                    </a:cubicBezTo>
                    <a:cubicBezTo>
                      <a:pt x="2280" y="2230"/>
                      <a:pt x="4173" y="2126"/>
                      <a:pt x="6051" y="2126"/>
                    </a:cubicBezTo>
                    <a:cubicBezTo>
                      <a:pt x="7929" y="2126"/>
                      <a:pt x="9792" y="2230"/>
                      <a:pt x="11642" y="2439"/>
                    </a:cubicBezTo>
                    <a:cubicBezTo>
                      <a:pt x="11658" y="2441"/>
                      <a:pt x="11674" y="2441"/>
                      <a:pt x="11689" y="2441"/>
                    </a:cubicBezTo>
                    <a:cubicBezTo>
                      <a:pt x="11887" y="2441"/>
                      <a:pt x="12034" y="2300"/>
                      <a:pt x="12034" y="2096"/>
                    </a:cubicBezTo>
                    <a:lnTo>
                      <a:pt x="12034" y="674"/>
                    </a:lnTo>
                    <a:cubicBezTo>
                      <a:pt x="12034" y="503"/>
                      <a:pt x="11912" y="356"/>
                      <a:pt x="11715" y="331"/>
                    </a:cubicBezTo>
                    <a:cubicBezTo>
                      <a:pt x="9816" y="110"/>
                      <a:pt x="7917" y="0"/>
                      <a:pt x="601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58" name="Google Shape;1558;p37"/>
          <p:cNvGrpSpPr/>
          <p:nvPr/>
        </p:nvGrpSpPr>
        <p:grpSpPr>
          <a:xfrm>
            <a:off x="8058070" y="143764"/>
            <a:ext cx="668446" cy="1018913"/>
            <a:chOff x="177052" y="3900812"/>
            <a:chExt cx="668446" cy="1018913"/>
          </a:xfrm>
        </p:grpSpPr>
        <p:grpSp>
          <p:nvGrpSpPr>
            <p:cNvPr id="1559" name="Google Shape;1559;p37"/>
            <p:cNvGrpSpPr/>
            <p:nvPr/>
          </p:nvGrpSpPr>
          <p:grpSpPr>
            <a:xfrm rot="-462998" flipH="1">
              <a:off x="238661" y="3933094"/>
              <a:ext cx="545227" cy="954347"/>
              <a:chOff x="2528800" y="3250250"/>
              <a:chExt cx="267775" cy="468750"/>
            </a:xfrm>
          </p:grpSpPr>
          <p:sp>
            <p:nvSpPr>
              <p:cNvPr id="1560" name="Google Shape;1560;p37"/>
              <p:cNvSpPr/>
              <p:nvPr/>
            </p:nvSpPr>
            <p:spPr>
              <a:xfrm>
                <a:off x="2569850" y="3554150"/>
                <a:ext cx="186900" cy="164850"/>
              </a:xfrm>
              <a:custGeom>
                <a:avLst/>
                <a:gdLst/>
                <a:ahLst/>
                <a:cxnLst/>
                <a:rect l="l" t="t" r="r" b="b"/>
                <a:pathLst>
                  <a:path w="7476" h="6594" extrusionOk="0">
                    <a:moveTo>
                      <a:pt x="858" y="0"/>
                    </a:moveTo>
                    <a:cubicBezTo>
                      <a:pt x="368" y="1888"/>
                      <a:pt x="0" y="3677"/>
                      <a:pt x="245" y="5074"/>
                    </a:cubicBezTo>
                    <a:cubicBezTo>
                      <a:pt x="392" y="5956"/>
                      <a:pt x="1177" y="6593"/>
                      <a:pt x="2083" y="6593"/>
                    </a:cubicBezTo>
                    <a:lnTo>
                      <a:pt x="5343" y="6593"/>
                    </a:lnTo>
                    <a:cubicBezTo>
                      <a:pt x="6225" y="6593"/>
                      <a:pt x="6985" y="6005"/>
                      <a:pt x="7181" y="5147"/>
                    </a:cubicBezTo>
                    <a:cubicBezTo>
                      <a:pt x="7475" y="3750"/>
                      <a:pt x="7034" y="1937"/>
                      <a:pt x="6446"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1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37"/>
              <p:cNvSpPr/>
              <p:nvPr/>
            </p:nvSpPr>
            <p:spPr>
              <a:xfrm>
                <a:off x="2574125" y="3609900"/>
                <a:ext cx="179550" cy="109100"/>
              </a:xfrm>
              <a:custGeom>
                <a:avLst/>
                <a:gdLst/>
                <a:ahLst/>
                <a:cxnLst/>
                <a:rect l="l" t="t" r="r" b="b"/>
                <a:pathLst>
                  <a:path w="7182" h="4364" extrusionOk="0">
                    <a:moveTo>
                      <a:pt x="6863" y="1"/>
                    </a:moveTo>
                    <a:cubicBezTo>
                      <a:pt x="7035" y="859"/>
                      <a:pt x="6005" y="1888"/>
                      <a:pt x="5393" y="2280"/>
                    </a:cubicBezTo>
                    <a:cubicBezTo>
                      <a:pt x="4652" y="2750"/>
                      <a:pt x="3764" y="2980"/>
                      <a:pt x="2888" y="2980"/>
                    </a:cubicBezTo>
                    <a:cubicBezTo>
                      <a:pt x="2575" y="2980"/>
                      <a:pt x="2264" y="2951"/>
                      <a:pt x="1962" y="2893"/>
                    </a:cubicBezTo>
                    <a:cubicBezTo>
                      <a:pt x="1496" y="2819"/>
                      <a:pt x="1" y="2525"/>
                      <a:pt x="1" y="1888"/>
                    </a:cubicBezTo>
                    <a:lnTo>
                      <a:pt x="1" y="1888"/>
                    </a:lnTo>
                    <a:cubicBezTo>
                      <a:pt x="1" y="2231"/>
                      <a:pt x="25" y="2550"/>
                      <a:pt x="74" y="2844"/>
                    </a:cubicBezTo>
                    <a:cubicBezTo>
                      <a:pt x="221" y="3726"/>
                      <a:pt x="1006" y="4363"/>
                      <a:pt x="1912" y="4363"/>
                    </a:cubicBezTo>
                    <a:lnTo>
                      <a:pt x="5172" y="4363"/>
                    </a:lnTo>
                    <a:cubicBezTo>
                      <a:pt x="6054" y="4363"/>
                      <a:pt x="6814" y="3775"/>
                      <a:pt x="7010" y="2917"/>
                    </a:cubicBezTo>
                    <a:cubicBezTo>
                      <a:pt x="7182" y="2084"/>
                      <a:pt x="7084" y="1079"/>
                      <a:pt x="6863"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1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37"/>
              <p:cNvSpPr/>
              <p:nvPr/>
            </p:nvSpPr>
            <p:spPr>
              <a:xfrm>
                <a:off x="2638475" y="3250250"/>
                <a:ext cx="32500" cy="303925"/>
              </a:xfrm>
              <a:custGeom>
                <a:avLst/>
                <a:gdLst/>
                <a:ahLst/>
                <a:cxnLst/>
                <a:rect l="l" t="t" r="r" b="b"/>
                <a:pathLst>
                  <a:path w="1300" h="12157" extrusionOk="0">
                    <a:moveTo>
                      <a:pt x="0" y="0"/>
                    </a:moveTo>
                    <a:cubicBezTo>
                      <a:pt x="392" y="4044"/>
                      <a:pt x="564" y="8088"/>
                      <a:pt x="466" y="12156"/>
                    </a:cubicBezTo>
                    <a:lnTo>
                      <a:pt x="1299" y="12156"/>
                    </a:lnTo>
                    <a:cubicBezTo>
                      <a:pt x="1299" y="9632"/>
                      <a:pt x="1275" y="6740"/>
                      <a:pt x="1275" y="4216"/>
                    </a:cubicBezTo>
                    <a:cubicBezTo>
                      <a:pt x="1275" y="3456"/>
                      <a:pt x="1275" y="2696"/>
                      <a:pt x="1103" y="1961"/>
                    </a:cubicBezTo>
                    <a:cubicBezTo>
                      <a:pt x="932" y="1201"/>
                      <a:pt x="588" y="490"/>
                      <a:pt x="0"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1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37"/>
              <p:cNvSpPr/>
              <p:nvPr/>
            </p:nvSpPr>
            <p:spPr>
              <a:xfrm>
                <a:off x="2675850" y="3408925"/>
                <a:ext cx="120725" cy="145250"/>
              </a:xfrm>
              <a:custGeom>
                <a:avLst/>
                <a:gdLst/>
                <a:ahLst/>
                <a:cxnLst/>
                <a:rect l="l" t="t" r="r" b="b"/>
                <a:pathLst>
                  <a:path w="4829" h="5810" extrusionOk="0">
                    <a:moveTo>
                      <a:pt x="4828" y="1"/>
                    </a:moveTo>
                    <a:lnTo>
                      <a:pt x="4828" y="1"/>
                    </a:lnTo>
                    <a:cubicBezTo>
                      <a:pt x="3554" y="295"/>
                      <a:pt x="2451" y="1153"/>
                      <a:pt x="1642" y="2207"/>
                    </a:cubicBezTo>
                    <a:cubicBezTo>
                      <a:pt x="858" y="3261"/>
                      <a:pt x="343" y="4535"/>
                      <a:pt x="0" y="5809"/>
                    </a:cubicBezTo>
                    <a:lnTo>
                      <a:pt x="1005" y="5809"/>
                    </a:lnTo>
                    <a:cubicBezTo>
                      <a:pt x="1642" y="3555"/>
                      <a:pt x="2990" y="1447"/>
                      <a:pt x="4828"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1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4" name="Google Shape;1564;p37"/>
              <p:cNvSpPr/>
              <p:nvPr/>
            </p:nvSpPr>
            <p:spPr>
              <a:xfrm>
                <a:off x="2558825" y="3360525"/>
                <a:ext cx="91925" cy="193650"/>
              </a:xfrm>
              <a:custGeom>
                <a:avLst/>
                <a:gdLst/>
                <a:ahLst/>
                <a:cxnLst/>
                <a:rect l="l" t="t" r="r" b="b"/>
                <a:pathLst>
                  <a:path w="3677" h="7746" extrusionOk="0">
                    <a:moveTo>
                      <a:pt x="0" y="1"/>
                    </a:moveTo>
                    <a:cubicBezTo>
                      <a:pt x="931" y="564"/>
                      <a:pt x="1495" y="1569"/>
                      <a:pt x="1936" y="2574"/>
                    </a:cubicBezTo>
                    <a:cubicBezTo>
                      <a:pt x="2647" y="4167"/>
                      <a:pt x="3162" y="5981"/>
                      <a:pt x="3088" y="7745"/>
                    </a:cubicBezTo>
                    <a:lnTo>
                      <a:pt x="3652" y="7745"/>
                    </a:lnTo>
                    <a:cubicBezTo>
                      <a:pt x="3676" y="6201"/>
                      <a:pt x="3603" y="4608"/>
                      <a:pt x="3064" y="3187"/>
                    </a:cubicBezTo>
                    <a:cubicBezTo>
                      <a:pt x="2524" y="1765"/>
                      <a:pt x="1446" y="466"/>
                      <a:pt x="0"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1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5" name="Google Shape;1565;p37"/>
              <p:cNvSpPr/>
              <p:nvPr/>
            </p:nvSpPr>
            <p:spPr>
              <a:xfrm>
                <a:off x="2662375" y="3295575"/>
                <a:ext cx="112750" cy="258600"/>
              </a:xfrm>
              <a:custGeom>
                <a:avLst/>
                <a:gdLst/>
                <a:ahLst/>
                <a:cxnLst/>
                <a:rect l="l" t="t" r="r" b="b"/>
                <a:pathLst>
                  <a:path w="4510" h="10344" extrusionOk="0">
                    <a:moveTo>
                      <a:pt x="4510" y="1"/>
                    </a:moveTo>
                    <a:lnTo>
                      <a:pt x="4510" y="1"/>
                    </a:lnTo>
                    <a:cubicBezTo>
                      <a:pt x="3970" y="221"/>
                      <a:pt x="3456" y="417"/>
                      <a:pt x="2966" y="712"/>
                    </a:cubicBezTo>
                    <a:cubicBezTo>
                      <a:pt x="1471" y="1643"/>
                      <a:pt x="613" y="3358"/>
                      <a:pt x="319" y="5074"/>
                    </a:cubicBezTo>
                    <a:cubicBezTo>
                      <a:pt x="0" y="6814"/>
                      <a:pt x="196" y="8603"/>
                      <a:pt x="392" y="10343"/>
                    </a:cubicBezTo>
                    <a:lnTo>
                      <a:pt x="1127" y="10343"/>
                    </a:lnTo>
                    <a:cubicBezTo>
                      <a:pt x="1201" y="8505"/>
                      <a:pt x="1324" y="6520"/>
                      <a:pt x="1814" y="4755"/>
                    </a:cubicBezTo>
                    <a:cubicBezTo>
                      <a:pt x="2304" y="2966"/>
                      <a:pt x="3162" y="1275"/>
                      <a:pt x="4510"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1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566;p37"/>
              <p:cNvSpPr/>
              <p:nvPr/>
            </p:nvSpPr>
            <p:spPr>
              <a:xfrm>
                <a:off x="2528800" y="3412600"/>
                <a:ext cx="110300" cy="141575"/>
              </a:xfrm>
              <a:custGeom>
                <a:avLst/>
                <a:gdLst/>
                <a:ahLst/>
                <a:cxnLst/>
                <a:rect l="l" t="t" r="r" b="b"/>
                <a:pathLst>
                  <a:path w="4412" h="5663" extrusionOk="0">
                    <a:moveTo>
                      <a:pt x="0" y="1"/>
                    </a:moveTo>
                    <a:lnTo>
                      <a:pt x="0" y="1"/>
                    </a:lnTo>
                    <a:cubicBezTo>
                      <a:pt x="1054" y="467"/>
                      <a:pt x="1863" y="1349"/>
                      <a:pt x="2427" y="2354"/>
                    </a:cubicBezTo>
                    <a:cubicBezTo>
                      <a:pt x="2990" y="3359"/>
                      <a:pt x="3284" y="4535"/>
                      <a:pt x="3505" y="5662"/>
                    </a:cubicBezTo>
                    <a:lnTo>
                      <a:pt x="4289" y="5662"/>
                    </a:lnTo>
                    <a:cubicBezTo>
                      <a:pt x="4412" y="4364"/>
                      <a:pt x="4044" y="2967"/>
                      <a:pt x="3260" y="1937"/>
                    </a:cubicBezTo>
                    <a:cubicBezTo>
                      <a:pt x="2476" y="908"/>
                      <a:pt x="1275" y="197"/>
                      <a:pt x="0"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1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67" name="Google Shape;1567;p37"/>
            <p:cNvGrpSpPr/>
            <p:nvPr/>
          </p:nvGrpSpPr>
          <p:grpSpPr>
            <a:xfrm rot="-462998" flipH="1">
              <a:off x="238661" y="3933094"/>
              <a:ext cx="545227" cy="954347"/>
              <a:chOff x="2528800" y="3250250"/>
              <a:chExt cx="267775" cy="468750"/>
            </a:xfrm>
          </p:grpSpPr>
          <p:sp>
            <p:nvSpPr>
              <p:cNvPr id="1568" name="Google Shape;1568;p37"/>
              <p:cNvSpPr/>
              <p:nvPr/>
            </p:nvSpPr>
            <p:spPr>
              <a:xfrm>
                <a:off x="2569850" y="3554150"/>
                <a:ext cx="186900" cy="164850"/>
              </a:xfrm>
              <a:custGeom>
                <a:avLst/>
                <a:gdLst/>
                <a:ahLst/>
                <a:cxnLst/>
                <a:rect l="l" t="t" r="r" b="b"/>
                <a:pathLst>
                  <a:path w="7476" h="6594" extrusionOk="0">
                    <a:moveTo>
                      <a:pt x="858" y="0"/>
                    </a:moveTo>
                    <a:cubicBezTo>
                      <a:pt x="368" y="1888"/>
                      <a:pt x="0" y="3677"/>
                      <a:pt x="245" y="5074"/>
                    </a:cubicBezTo>
                    <a:cubicBezTo>
                      <a:pt x="392" y="5956"/>
                      <a:pt x="1177" y="6593"/>
                      <a:pt x="2083" y="6593"/>
                    </a:cubicBezTo>
                    <a:lnTo>
                      <a:pt x="5343" y="6593"/>
                    </a:lnTo>
                    <a:cubicBezTo>
                      <a:pt x="6225" y="6593"/>
                      <a:pt x="6985" y="6005"/>
                      <a:pt x="7181" y="5147"/>
                    </a:cubicBezTo>
                    <a:cubicBezTo>
                      <a:pt x="7475" y="3750"/>
                      <a:pt x="7034" y="1937"/>
                      <a:pt x="644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37"/>
              <p:cNvSpPr/>
              <p:nvPr/>
            </p:nvSpPr>
            <p:spPr>
              <a:xfrm>
                <a:off x="2574125" y="3609900"/>
                <a:ext cx="179550" cy="109100"/>
              </a:xfrm>
              <a:custGeom>
                <a:avLst/>
                <a:gdLst/>
                <a:ahLst/>
                <a:cxnLst/>
                <a:rect l="l" t="t" r="r" b="b"/>
                <a:pathLst>
                  <a:path w="7182" h="4364" extrusionOk="0">
                    <a:moveTo>
                      <a:pt x="6863" y="1"/>
                    </a:moveTo>
                    <a:cubicBezTo>
                      <a:pt x="7035" y="859"/>
                      <a:pt x="6005" y="1888"/>
                      <a:pt x="5393" y="2280"/>
                    </a:cubicBezTo>
                    <a:cubicBezTo>
                      <a:pt x="4652" y="2750"/>
                      <a:pt x="3764" y="2980"/>
                      <a:pt x="2888" y="2980"/>
                    </a:cubicBezTo>
                    <a:cubicBezTo>
                      <a:pt x="2575" y="2980"/>
                      <a:pt x="2264" y="2951"/>
                      <a:pt x="1962" y="2893"/>
                    </a:cubicBezTo>
                    <a:cubicBezTo>
                      <a:pt x="1496" y="2819"/>
                      <a:pt x="1" y="2525"/>
                      <a:pt x="1" y="1888"/>
                    </a:cubicBezTo>
                    <a:lnTo>
                      <a:pt x="1" y="1888"/>
                    </a:lnTo>
                    <a:cubicBezTo>
                      <a:pt x="1" y="2231"/>
                      <a:pt x="25" y="2550"/>
                      <a:pt x="74" y="2844"/>
                    </a:cubicBezTo>
                    <a:cubicBezTo>
                      <a:pt x="221" y="3726"/>
                      <a:pt x="1006" y="4363"/>
                      <a:pt x="1912" y="4363"/>
                    </a:cubicBezTo>
                    <a:lnTo>
                      <a:pt x="5172" y="4363"/>
                    </a:lnTo>
                    <a:cubicBezTo>
                      <a:pt x="6054" y="4363"/>
                      <a:pt x="6814" y="3775"/>
                      <a:pt x="7010" y="2917"/>
                    </a:cubicBezTo>
                    <a:cubicBezTo>
                      <a:pt x="7182" y="2084"/>
                      <a:pt x="7084" y="1079"/>
                      <a:pt x="6863" y="1"/>
                    </a:cubicBezTo>
                    <a:close/>
                  </a:path>
                </a:pathLst>
              </a:custGeom>
              <a:solidFill>
                <a:srgbClr val="6D5137">
                  <a:alpha val="48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37"/>
              <p:cNvSpPr/>
              <p:nvPr/>
            </p:nvSpPr>
            <p:spPr>
              <a:xfrm>
                <a:off x="2638475" y="3250250"/>
                <a:ext cx="32500" cy="303925"/>
              </a:xfrm>
              <a:custGeom>
                <a:avLst/>
                <a:gdLst/>
                <a:ahLst/>
                <a:cxnLst/>
                <a:rect l="l" t="t" r="r" b="b"/>
                <a:pathLst>
                  <a:path w="1300" h="12157" extrusionOk="0">
                    <a:moveTo>
                      <a:pt x="0" y="0"/>
                    </a:moveTo>
                    <a:cubicBezTo>
                      <a:pt x="392" y="4044"/>
                      <a:pt x="564" y="8088"/>
                      <a:pt x="466" y="12156"/>
                    </a:cubicBezTo>
                    <a:lnTo>
                      <a:pt x="1299" y="12156"/>
                    </a:lnTo>
                    <a:cubicBezTo>
                      <a:pt x="1299" y="9632"/>
                      <a:pt x="1275" y="6740"/>
                      <a:pt x="1275" y="4216"/>
                    </a:cubicBezTo>
                    <a:cubicBezTo>
                      <a:pt x="1275" y="3456"/>
                      <a:pt x="1275" y="2696"/>
                      <a:pt x="1103" y="1961"/>
                    </a:cubicBezTo>
                    <a:cubicBezTo>
                      <a:pt x="932" y="1201"/>
                      <a:pt x="588" y="490"/>
                      <a:pt x="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37"/>
              <p:cNvSpPr/>
              <p:nvPr/>
            </p:nvSpPr>
            <p:spPr>
              <a:xfrm>
                <a:off x="2675850" y="3408925"/>
                <a:ext cx="120725" cy="145250"/>
              </a:xfrm>
              <a:custGeom>
                <a:avLst/>
                <a:gdLst/>
                <a:ahLst/>
                <a:cxnLst/>
                <a:rect l="l" t="t" r="r" b="b"/>
                <a:pathLst>
                  <a:path w="4829" h="5810" extrusionOk="0">
                    <a:moveTo>
                      <a:pt x="4828" y="1"/>
                    </a:moveTo>
                    <a:lnTo>
                      <a:pt x="4828" y="1"/>
                    </a:lnTo>
                    <a:cubicBezTo>
                      <a:pt x="3554" y="295"/>
                      <a:pt x="2451" y="1153"/>
                      <a:pt x="1642" y="2207"/>
                    </a:cubicBezTo>
                    <a:cubicBezTo>
                      <a:pt x="858" y="3261"/>
                      <a:pt x="343" y="4535"/>
                      <a:pt x="0" y="5809"/>
                    </a:cubicBezTo>
                    <a:lnTo>
                      <a:pt x="1005" y="5809"/>
                    </a:lnTo>
                    <a:cubicBezTo>
                      <a:pt x="1642" y="3555"/>
                      <a:pt x="2990" y="1447"/>
                      <a:pt x="482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37"/>
              <p:cNvSpPr/>
              <p:nvPr/>
            </p:nvSpPr>
            <p:spPr>
              <a:xfrm>
                <a:off x="2558825" y="3360525"/>
                <a:ext cx="91925" cy="193650"/>
              </a:xfrm>
              <a:custGeom>
                <a:avLst/>
                <a:gdLst/>
                <a:ahLst/>
                <a:cxnLst/>
                <a:rect l="l" t="t" r="r" b="b"/>
                <a:pathLst>
                  <a:path w="3677" h="7746" extrusionOk="0">
                    <a:moveTo>
                      <a:pt x="0" y="1"/>
                    </a:moveTo>
                    <a:cubicBezTo>
                      <a:pt x="931" y="564"/>
                      <a:pt x="1495" y="1569"/>
                      <a:pt x="1936" y="2574"/>
                    </a:cubicBezTo>
                    <a:cubicBezTo>
                      <a:pt x="2647" y="4167"/>
                      <a:pt x="3162" y="5981"/>
                      <a:pt x="3088" y="7745"/>
                    </a:cubicBezTo>
                    <a:lnTo>
                      <a:pt x="3652" y="7745"/>
                    </a:lnTo>
                    <a:cubicBezTo>
                      <a:pt x="3676" y="6201"/>
                      <a:pt x="3603" y="4608"/>
                      <a:pt x="3064" y="3187"/>
                    </a:cubicBezTo>
                    <a:cubicBezTo>
                      <a:pt x="2524" y="1765"/>
                      <a:pt x="1446" y="466"/>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37"/>
              <p:cNvSpPr/>
              <p:nvPr/>
            </p:nvSpPr>
            <p:spPr>
              <a:xfrm>
                <a:off x="2662375" y="3295575"/>
                <a:ext cx="112750" cy="258600"/>
              </a:xfrm>
              <a:custGeom>
                <a:avLst/>
                <a:gdLst/>
                <a:ahLst/>
                <a:cxnLst/>
                <a:rect l="l" t="t" r="r" b="b"/>
                <a:pathLst>
                  <a:path w="4510" h="10344" extrusionOk="0">
                    <a:moveTo>
                      <a:pt x="4510" y="1"/>
                    </a:moveTo>
                    <a:lnTo>
                      <a:pt x="4510" y="1"/>
                    </a:lnTo>
                    <a:cubicBezTo>
                      <a:pt x="3970" y="221"/>
                      <a:pt x="3456" y="417"/>
                      <a:pt x="2966" y="712"/>
                    </a:cubicBezTo>
                    <a:cubicBezTo>
                      <a:pt x="1471" y="1643"/>
                      <a:pt x="613" y="3358"/>
                      <a:pt x="319" y="5074"/>
                    </a:cubicBezTo>
                    <a:cubicBezTo>
                      <a:pt x="0" y="6814"/>
                      <a:pt x="196" y="8603"/>
                      <a:pt x="392" y="10343"/>
                    </a:cubicBezTo>
                    <a:lnTo>
                      <a:pt x="1127" y="10343"/>
                    </a:lnTo>
                    <a:cubicBezTo>
                      <a:pt x="1201" y="8505"/>
                      <a:pt x="1324" y="6520"/>
                      <a:pt x="1814" y="4755"/>
                    </a:cubicBezTo>
                    <a:cubicBezTo>
                      <a:pt x="2304" y="2966"/>
                      <a:pt x="3162" y="1275"/>
                      <a:pt x="451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37"/>
              <p:cNvSpPr/>
              <p:nvPr/>
            </p:nvSpPr>
            <p:spPr>
              <a:xfrm>
                <a:off x="2528800" y="3412600"/>
                <a:ext cx="110300" cy="141575"/>
              </a:xfrm>
              <a:custGeom>
                <a:avLst/>
                <a:gdLst/>
                <a:ahLst/>
                <a:cxnLst/>
                <a:rect l="l" t="t" r="r" b="b"/>
                <a:pathLst>
                  <a:path w="4412" h="5663" extrusionOk="0">
                    <a:moveTo>
                      <a:pt x="0" y="1"/>
                    </a:moveTo>
                    <a:lnTo>
                      <a:pt x="0" y="1"/>
                    </a:lnTo>
                    <a:cubicBezTo>
                      <a:pt x="1054" y="467"/>
                      <a:pt x="1863" y="1349"/>
                      <a:pt x="2427" y="2354"/>
                    </a:cubicBezTo>
                    <a:cubicBezTo>
                      <a:pt x="2990" y="3359"/>
                      <a:pt x="3284" y="4535"/>
                      <a:pt x="3505" y="5662"/>
                    </a:cubicBezTo>
                    <a:lnTo>
                      <a:pt x="4289" y="5662"/>
                    </a:lnTo>
                    <a:cubicBezTo>
                      <a:pt x="4412" y="4364"/>
                      <a:pt x="4044" y="2967"/>
                      <a:pt x="3260" y="1937"/>
                    </a:cubicBezTo>
                    <a:cubicBezTo>
                      <a:pt x="2476" y="908"/>
                      <a:pt x="1275" y="197"/>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 name="Picture 3">
            <a:extLst>
              <a:ext uri="{FF2B5EF4-FFF2-40B4-BE49-F238E27FC236}">
                <a16:creationId xmlns:a16="http://schemas.microsoft.com/office/drawing/2014/main" id="{91F68F4B-A7BE-97A3-1EF7-C88927F122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326155">
            <a:off x="2899502" y="-1241300"/>
            <a:ext cx="3344997" cy="7948213"/>
          </a:xfrm>
          <a:prstGeom prst="rect">
            <a:avLst/>
          </a:prstGeom>
        </p:spPr>
      </p:pic>
      <p:sp>
        <p:nvSpPr>
          <p:cNvPr id="3" name="TextBox 2">
            <a:extLst>
              <a:ext uri="{FF2B5EF4-FFF2-40B4-BE49-F238E27FC236}">
                <a16:creationId xmlns:a16="http://schemas.microsoft.com/office/drawing/2014/main" id="{616BB6D1-0FBB-0B11-5B32-079FA1617F85}"/>
              </a:ext>
            </a:extLst>
          </p:cNvPr>
          <p:cNvSpPr txBox="1"/>
          <p:nvPr/>
        </p:nvSpPr>
        <p:spPr>
          <a:xfrm>
            <a:off x="1647825" y="1491472"/>
            <a:ext cx="5848350" cy="2482667"/>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HOẠT ĐỘNG 7. </a:t>
            </a:r>
          </a:p>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RÈN LUYỆN Ý CHÍ CỦA BẢN THÂN</a:t>
            </a:r>
          </a:p>
        </p:txBody>
      </p:sp>
    </p:spTree>
    <p:extLst>
      <p:ext uri="{BB962C8B-B14F-4D97-AF65-F5344CB8AC3E}">
        <p14:creationId xmlns:p14="http://schemas.microsoft.com/office/powerpoint/2010/main" val="1279032092"/>
      </p:ext>
    </p:extLst>
  </p:cSld>
  <p:clrMapOvr>
    <a:masterClrMapping/>
  </p:clrMapOvr>
  <p:transition spd="med">
    <p:blinds dir="vert"/>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BCD"/>
        </a:solidFill>
        <a:effectLst/>
      </p:bgPr>
    </p:bg>
    <p:spTree>
      <p:nvGrpSpPr>
        <p:cNvPr id="1" name="Shape 493"/>
        <p:cNvGrpSpPr/>
        <p:nvPr/>
      </p:nvGrpSpPr>
      <p:grpSpPr>
        <a:xfrm>
          <a:off x="0" y="0"/>
          <a:ext cx="0" cy="0"/>
          <a:chOff x="0" y="0"/>
          <a:chExt cx="0" cy="0"/>
        </a:xfrm>
      </p:grpSpPr>
      <p:sp>
        <p:nvSpPr>
          <p:cNvPr id="3" name="TextBox 2">
            <a:extLst>
              <a:ext uri="{FF2B5EF4-FFF2-40B4-BE49-F238E27FC236}">
                <a16:creationId xmlns:a16="http://schemas.microsoft.com/office/drawing/2014/main" id="{FF958F5C-B66E-4838-9066-DF2B78E47400}"/>
              </a:ext>
            </a:extLst>
          </p:cNvPr>
          <p:cNvSpPr txBox="1"/>
          <p:nvPr/>
        </p:nvSpPr>
        <p:spPr>
          <a:xfrm>
            <a:off x="1159332" y="253085"/>
            <a:ext cx="6822223" cy="1045223"/>
          </a:xfrm>
          <a:prstGeom prst="rect">
            <a:avLst/>
          </a:prstGeom>
          <a:noFill/>
        </p:spPr>
        <p:txBody>
          <a:bodyPr wrap="square">
            <a:spAutoFit/>
          </a:bodyPr>
          <a:lstStyle/>
          <a:p>
            <a:pPr algn="ctr" defTabSz="457200">
              <a:lnSpc>
                <a:spcPct val="150000"/>
              </a:lnSpc>
              <a:spcAft>
                <a:spcPts val="500"/>
              </a:spcAft>
              <a:buClrTx/>
            </a:pPr>
            <a:r>
              <a:rPr lang="vi-VN" sz="2200" b="1" kern="1200">
                <a:solidFill>
                  <a:srgbClr val="C00000"/>
                </a:solidFill>
                <a:latin typeface="Arial" panose="020B0604020202020204" pitchFamily="34" charset="0"/>
                <a:ea typeface="Calibri" panose="020F0502020204030204" pitchFamily="34" charset="0"/>
                <a:cs typeface="Arial" panose="020B0604020202020204" pitchFamily="34" charset="0"/>
              </a:rPr>
              <a:t>Nhiệm vụ 1: Sắm vai thể hiện ý chí của bản thân trong các trường hợp</a:t>
            </a:r>
            <a:endParaRPr lang="en-US" sz="2200" kern="1200" dirty="0">
              <a:solidFill>
                <a:srgbClr val="C00000"/>
              </a:solidFill>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496FDDE-5AE1-A9FC-DCCC-E11236BF9430}"/>
              </a:ext>
            </a:extLst>
          </p:cNvPr>
          <p:cNvSpPr/>
          <p:nvPr/>
        </p:nvSpPr>
        <p:spPr>
          <a:xfrm>
            <a:off x="375560" y="2988128"/>
            <a:ext cx="3959676" cy="1902286"/>
          </a:xfrm>
          <a:prstGeom prst="rect">
            <a:avLst/>
          </a:prstGeom>
          <a:solidFill>
            <a:sysClr val="window" lastClr="FFFFFF"/>
          </a:solidFill>
          <a:ln w="19050" cap="flat" cmpd="sng" algn="ctr">
            <a:solidFill>
              <a:srgbClr val="4F81BD">
                <a:lumMod val="50000"/>
              </a:srgbClr>
            </a:solidFill>
            <a:prstDash val="solid"/>
          </a:ln>
          <a:effectLst/>
        </p:spPr>
        <p:txBody>
          <a:bodyPr rtlCol="0" anchor="ctr"/>
          <a:lstStyle/>
          <a:p>
            <a:pPr algn="ctr" defTabSz="457200">
              <a:lnSpc>
                <a:spcPct val="150000"/>
              </a:lnSpc>
              <a:buClrTx/>
              <a:defRPr/>
            </a:pPr>
            <a:r>
              <a:rPr lang="vi-VN" sz="2000" b="1" kern="1200">
                <a:solidFill>
                  <a:prstClr val="black"/>
                </a:solidFill>
                <a:latin typeface="Arial" panose="020B0604020202020204" pitchFamily="34" charset="0"/>
                <a:ea typeface="+mn-ea"/>
                <a:cs typeface="Arial" panose="020B0604020202020204" pitchFamily="34" charset="0"/>
              </a:rPr>
              <a:t>Nhóm </a:t>
            </a:r>
            <a:r>
              <a:rPr lang="en-US" sz="2000" b="1" kern="1200">
                <a:solidFill>
                  <a:prstClr val="black"/>
                </a:solidFill>
                <a:latin typeface="Arial" panose="020B0604020202020204" pitchFamily="34" charset="0"/>
                <a:ea typeface="+mn-ea"/>
                <a:cs typeface="Arial" panose="020B0604020202020204" pitchFamily="34" charset="0"/>
              </a:rPr>
              <a:t>1,2</a:t>
            </a:r>
            <a:r>
              <a:rPr lang="vi-VN" sz="2000" b="1" kern="1200">
                <a:solidFill>
                  <a:prstClr val="black"/>
                </a:solidFill>
                <a:latin typeface="Arial" panose="020B0604020202020204" pitchFamily="34" charset="0"/>
                <a:ea typeface="+mn-ea"/>
                <a:cs typeface="Arial" panose="020B0604020202020204" pitchFamily="34" charset="0"/>
              </a:rPr>
              <a:t>: </a:t>
            </a:r>
            <a:endParaRPr lang="en-US" sz="2000" b="1" kern="1200">
              <a:solidFill>
                <a:prstClr val="black"/>
              </a:solidFill>
              <a:latin typeface="Arial" panose="020B0604020202020204" pitchFamily="34" charset="0"/>
              <a:ea typeface="+mn-ea"/>
              <a:cs typeface="Arial" panose="020B0604020202020204" pitchFamily="34" charset="0"/>
            </a:endParaRPr>
          </a:p>
          <a:p>
            <a:pPr algn="ctr" defTabSz="457200">
              <a:lnSpc>
                <a:spcPct val="150000"/>
              </a:lnSpc>
              <a:buClrTx/>
              <a:defRPr/>
            </a:pPr>
            <a:r>
              <a:rPr lang="vi-VN" sz="2000" kern="1200">
                <a:solidFill>
                  <a:prstClr val="black"/>
                </a:solidFill>
                <a:latin typeface="Arial" panose="020B0604020202020204" pitchFamily="34" charset="0"/>
                <a:ea typeface="+mn-ea"/>
                <a:cs typeface="Arial" panose="020B0604020202020204" pitchFamily="34" charset="0"/>
              </a:rPr>
              <a:t>Sắm vai thể hiện ý chí của bản thân trong </a:t>
            </a:r>
            <a:r>
              <a:rPr lang="vi-VN" sz="2000" kern="1200">
                <a:solidFill>
                  <a:srgbClr val="FF0000"/>
                </a:solidFill>
                <a:latin typeface="Arial" panose="020B0604020202020204" pitchFamily="34" charset="0"/>
                <a:ea typeface="+mn-ea"/>
                <a:cs typeface="Arial" panose="020B0604020202020204" pitchFamily="34" charset="0"/>
              </a:rPr>
              <a:t>Trường hợp </a:t>
            </a:r>
            <a:r>
              <a:rPr lang="en-US" sz="2000" kern="1200">
                <a:solidFill>
                  <a:srgbClr val="FF0000"/>
                </a:solidFill>
                <a:latin typeface="Arial" panose="020B0604020202020204" pitchFamily="34" charset="0"/>
                <a:ea typeface="+mn-ea"/>
                <a:cs typeface="Arial" panose="020B0604020202020204" pitchFamily="34" charset="0"/>
              </a:rPr>
              <a:t>1</a:t>
            </a:r>
            <a:endParaRPr lang="vi-VN" sz="2000" kern="1200">
              <a:solidFill>
                <a:srgbClr val="FF0000"/>
              </a:solidFill>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0D28F5B0-ECFC-30C8-70CD-AE720D6C3F65}"/>
              </a:ext>
            </a:extLst>
          </p:cNvPr>
          <p:cNvSpPr/>
          <p:nvPr/>
        </p:nvSpPr>
        <p:spPr>
          <a:xfrm>
            <a:off x="4808764" y="2988128"/>
            <a:ext cx="3959675" cy="1902286"/>
          </a:xfrm>
          <a:prstGeom prst="rect">
            <a:avLst/>
          </a:prstGeom>
          <a:solidFill>
            <a:sysClr val="window" lastClr="FFFFFF"/>
          </a:solidFill>
          <a:ln w="19050" cap="flat" cmpd="sng" algn="ctr">
            <a:solidFill>
              <a:srgbClr val="4F81BD">
                <a:lumMod val="50000"/>
              </a:srgbClr>
            </a:solidFill>
            <a:prstDash val="solid"/>
          </a:ln>
          <a:effectLst/>
        </p:spPr>
        <p:txBody>
          <a:bodyPr rtlCol="0" anchor="ctr"/>
          <a:lstStyle/>
          <a:p>
            <a:pPr algn="ctr" defTabSz="457200">
              <a:lnSpc>
                <a:spcPct val="150000"/>
              </a:lnSpc>
              <a:buClrTx/>
              <a:defRPr/>
            </a:pPr>
            <a:r>
              <a:rPr lang="vi-VN" sz="2000" b="1" kern="1200">
                <a:solidFill>
                  <a:prstClr val="black"/>
                </a:solidFill>
                <a:latin typeface="Arial" panose="020B0604020202020204" pitchFamily="34" charset="0"/>
                <a:cs typeface="Arial" panose="020B0604020202020204" pitchFamily="34" charset="0"/>
              </a:rPr>
              <a:t>Nhóm </a:t>
            </a:r>
            <a:r>
              <a:rPr lang="en-US" sz="2000" b="1" kern="1200">
                <a:solidFill>
                  <a:prstClr val="black"/>
                </a:solidFill>
                <a:latin typeface="Arial" panose="020B0604020202020204" pitchFamily="34" charset="0"/>
                <a:cs typeface="Arial" panose="020B0604020202020204" pitchFamily="34" charset="0"/>
              </a:rPr>
              <a:t>3,4</a:t>
            </a:r>
            <a:r>
              <a:rPr lang="vi-VN" sz="2000" b="1" kern="1200">
                <a:solidFill>
                  <a:prstClr val="black"/>
                </a:solidFill>
                <a:latin typeface="Arial" panose="020B0604020202020204" pitchFamily="34" charset="0"/>
                <a:cs typeface="Arial" panose="020B0604020202020204" pitchFamily="34" charset="0"/>
              </a:rPr>
              <a:t>: </a:t>
            </a:r>
            <a:endParaRPr lang="en-US" sz="2000" b="1" kern="1200">
              <a:solidFill>
                <a:prstClr val="black"/>
              </a:solidFill>
              <a:latin typeface="Arial" panose="020B0604020202020204" pitchFamily="34" charset="0"/>
              <a:cs typeface="Arial" panose="020B0604020202020204" pitchFamily="34" charset="0"/>
            </a:endParaRPr>
          </a:p>
          <a:p>
            <a:pPr algn="ctr" defTabSz="457200">
              <a:lnSpc>
                <a:spcPct val="150000"/>
              </a:lnSpc>
              <a:buClrTx/>
              <a:defRPr/>
            </a:pPr>
            <a:r>
              <a:rPr lang="vi-VN" sz="2000" kern="1200">
                <a:solidFill>
                  <a:prstClr val="black"/>
                </a:solidFill>
                <a:latin typeface="Arial" panose="020B0604020202020204" pitchFamily="34" charset="0"/>
                <a:cs typeface="Arial" panose="020B0604020202020204" pitchFamily="34" charset="0"/>
              </a:rPr>
              <a:t>Sắm vai thể hiện ý chí của bản thân trong </a:t>
            </a:r>
            <a:r>
              <a:rPr lang="vi-VN" sz="2000" kern="1200">
                <a:solidFill>
                  <a:srgbClr val="FF0000"/>
                </a:solidFill>
                <a:latin typeface="Arial" panose="020B0604020202020204" pitchFamily="34" charset="0"/>
                <a:cs typeface="Arial" panose="020B0604020202020204" pitchFamily="34" charset="0"/>
              </a:rPr>
              <a:t>Trường hợp </a:t>
            </a:r>
            <a:r>
              <a:rPr lang="en-US" sz="2000" i="1" kern="1200">
                <a:solidFill>
                  <a:srgbClr val="FF0000"/>
                </a:solidFill>
                <a:latin typeface="Arial" panose="020B0604020202020204" pitchFamily="34" charset="0"/>
                <a:cs typeface="Arial" panose="020B0604020202020204" pitchFamily="34" charset="0"/>
              </a:rPr>
              <a:t>2</a:t>
            </a:r>
            <a:endParaRPr lang="vi-VN" sz="2000" i="1" kern="1200">
              <a:solidFill>
                <a:srgbClr val="FF0000"/>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9A3A0C13-5B9C-C348-6856-EC1090708967}"/>
              </a:ext>
            </a:extLst>
          </p:cNvPr>
          <p:cNvGrpSpPr/>
          <p:nvPr/>
        </p:nvGrpSpPr>
        <p:grpSpPr>
          <a:xfrm>
            <a:off x="1909469" y="2427310"/>
            <a:ext cx="5439362" cy="560818"/>
            <a:chOff x="3029863" y="1823688"/>
            <a:chExt cx="12362538" cy="1262412"/>
          </a:xfrm>
        </p:grpSpPr>
        <p:cxnSp>
          <p:nvCxnSpPr>
            <p:cNvPr id="7" name="Straight Connector 6">
              <a:extLst>
                <a:ext uri="{FF2B5EF4-FFF2-40B4-BE49-F238E27FC236}">
                  <a16:creationId xmlns:a16="http://schemas.microsoft.com/office/drawing/2014/main" id="{64D5550E-2475-9C67-6C29-F9941877FD3C}"/>
                </a:ext>
              </a:extLst>
            </p:cNvPr>
            <p:cNvCxnSpPr>
              <a:cxnSpLocks/>
            </p:cNvCxnSpPr>
            <p:nvPr/>
          </p:nvCxnSpPr>
          <p:spPr>
            <a:xfrm>
              <a:off x="9144001" y="1823688"/>
              <a:ext cx="0" cy="576612"/>
            </a:xfrm>
            <a:prstGeom prst="line">
              <a:avLst/>
            </a:prstGeom>
            <a:noFill/>
            <a:ln w="28575" cap="flat" cmpd="sng" algn="ctr">
              <a:solidFill>
                <a:srgbClr val="1C3026"/>
              </a:solidFill>
              <a:prstDash val="solid"/>
            </a:ln>
            <a:effectLst/>
          </p:spPr>
        </p:cxnSp>
        <p:cxnSp>
          <p:nvCxnSpPr>
            <p:cNvPr id="8" name="Straight Connector 7">
              <a:extLst>
                <a:ext uri="{FF2B5EF4-FFF2-40B4-BE49-F238E27FC236}">
                  <a16:creationId xmlns:a16="http://schemas.microsoft.com/office/drawing/2014/main" id="{062EAA23-DB83-BA0C-E95F-8D1992607746}"/>
                </a:ext>
              </a:extLst>
            </p:cNvPr>
            <p:cNvCxnSpPr>
              <a:cxnSpLocks/>
            </p:cNvCxnSpPr>
            <p:nvPr/>
          </p:nvCxnSpPr>
          <p:spPr>
            <a:xfrm>
              <a:off x="3029863" y="2400300"/>
              <a:ext cx="12362538" cy="0"/>
            </a:xfrm>
            <a:prstGeom prst="line">
              <a:avLst/>
            </a:prstGeom>
            <a:noFill/>
            <a:ln w="28575" cap="flat" cmpd="sng" algn="ctr">
              <a:solidFill>
                <a:srgbClr val="1C3026"/>
              </a:solidFill>
              <a:prstDash val="solid"/>
            </a:ln>
            <a:effectLst/>
          </p:spPr>
        </p:cxnSp>
        <p:cxnSp>
          <p:nvCxnSpPr>
            <p:cNvPr id="9" name="Straight Connector 8">
              <a:extLst>
                <a:ext uri="{FF2B5EF4-FFF2-40B4-BE49-F238E27FC236}">
                  <a16:creationId xmlns:a16="http://schemas.microsoft.com/office/drawing/2014/main" id="{E7978B10-0ED4-7E54-D174-2DF4CF15806F}"/>
                </a:ext>
              </a:extLst>
            </p:cNvPr>
            <p:cNvCxnSpPr>
              <a:cxnSpLocks/>
            </p:cNvCxnSpPr>
            <p:nvPr/>
          </p:nvCxnSpPr>
          <p:spPr>
            <a:xfrm>
              <a:off x="3029863" y="2400300"/>
              <a:ext cx="0" cy="685800"/>
            </a:xfrm>
            <a:prstGeom prst="line">
              <a:avLst/>
            </a:prstGeom>
            <a:noFill/>
            <a:ln w="28575" cap="flat" cmpd="sng" algn="ctr">
              <a:solidFill>
                <a:srgbClr val="1C3026"/>
              </a:solidFill>
              <a:prstDash val="solid"/>
            </a:ln>
            <a:effectLst/>
          </p:spPr>
        </p:cxnSp>
        <p:cxnSp>
          <p:nvCxnSpPr>
            <p:cNvPr id="10" name="Straight Connector 9">
              <a:extLst>
                <a:ext uri="{FF2B5EF4-FFF2-40B4-BE49-F238E27FC236}">
                  <a16:creationId xmlns:a16="http://schemas.microsoft.com/office/drawing/2014/main" id="{5B717186-C1BE-62DE-E8FC-D5AC6E3576D2}"/>
                </a:ext>
              </a:extLst>
            </p:cNvPr>
            <p:cNvCxnSpPr>
              <a:cxnSpLocks/>
            </p:cNvCxnSpPr>
            <p:nvPr/>
          </p:nvCxnSpPr>
          <p:spPr>
            <a:xfrm>
              <a:off x="15392401" y="2400300"/>
              <a:ext cx="0" cy="685794"/>
            </a:xfrm>
            <a:prstGeom prst="line">
              <a:avLst/>
            </a:prstGeom>
            <a:noFill/>
            <a:ln w="28575" cap="flat" cmpd="sng" algn="ctr">
              <a:solidFill>
                <a:srgbClr val="1C3026"/>
              </a:solidFill>
              <a:prstDash val="solid"/>
            </a:ln>
            <a:effectLst/>
          </p:spPr>
        </p:cxnSp>
      </p:grpSp>
      <p:grpSp>
        <p:nvGrpSpPr>
          <p:cNvPr id="11" name="Group 10">
            <a:extLst>
              <a:ext uri="{FF2B5EF4-FFF2-40B4-BE49-F238E27FC236}">
                <a16:creationId xmlns:a16="http://schemas.microsoft.com/office/drawing/2014/main" id="{4A40493B-23A0-5DB5-0A14-4706CC372EC6}"/>
              </a:ext>
            </a:extLst>
          </p:cNvPr>
          <p:cNvGrpSpPr/>
          <p:nvPr/>
        </p:nvGrpSpPr>
        <p:grpSpPr>
          <a:xfrm>
            <a:off x="243001" y="1386758"/>
            <a:ext cx="8654884" cy="1060646"/>
            <a:chOff x="271116" y="1432701"/>
            <a:chExt cx="8654884" cy="1060646"/>
          </a:xfrm>
        </p:grpSpPr>
        <p:sp>
          <p:nvSpPr>
            <p:cNvPr id="12" name="TextBox 11">
              <a:extLst>
                <a:ext uri="{FF2B5EF4-FFF2-40B4-BE49-F238E27FC236}">
                  <a16:creationId xmlns:a16="http://schemas.microsoft.com/office/drawing/2014/main" id="{D087B6AE-6CE1-A2DE-C5E3-135F6CDDE028}"/>
                </a:ext>
              </a:extLst>
            </p:cNvPr>
            <p:cNvSpPr txBox="1"/>
            <p:nvPr/>
          </p:nvSpPr>
          <p:spPr>
            <a:xfrm>
              <a:off x="1159331" y="1432701"/>
              <a:ext cx="7766669" cy="1060646"/>
            </a:xfrm>
            <a:prstGeom prst="roundRect">
              <a:avLst/>
            </a:prstGeom>
            <a:solidFill>
              <a:schemeClr val="accent5">
                <a:lumMod val="20000"/>
                <a:lumOff val="80000"/>
              </a:schemeClr>
            </a:solidFill>
            <a:ln w="38100" cap="flat" cmpd="sng" algn="ctr">
              <a:noFill/>
              <a:prstDash val="dash"/>
            </a:ln>
            <a:effectLst/>
          </p:spPr>
          <p:txBody>
            <a:bodyPr wrap="square">
              <a:spAutoFit/>
            </a:bodyPr>
            <a:lstStyle/>
            <a:p>
              <a:pPr marL="0" marR="0" lvl="0" indent="0" algn="just" defTabSz="45720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ysClr val="windowText" lastClr="000000"/>
                  </a:solidFill>
                  <a:effectLst/>
                  <a:uLnTx/>
                  <a:uFillTx/>
                  <a:ea typeface="+mn-ea"/>
                  <a:cs typeface="Arial" panose="020B0604020202020204" pitchFamily="34" charset="0"/>
                </a:rPr>
                <a:t>HOẠT ĐỘNG NHÓM: </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Cả lớp chia thành </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nhóm, đọc trường hợp 1, 2 </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SGK </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tr.20) </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thảo luận với nhau để</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thực hiện nhiệm vụ:</a:t>
              </a:r>
              <a:endParaRPr kumimoji="0" lang="vi-VN" sz="20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9">
              <a:extLst>
                <a:ext uri="{FF2B5EF4-FFF2-40B4-BE49-F238E27FC236}">
                  <a16:creationId xmlns:a16="http://schemas.microsoft.com/office/drawing/2014/main" id="{AABAA170-CCE6-3B91-ECAF-9A697DD4998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1116" y="1517509"/>
              <a:ext cx="749421" cy="842046"/>
            </a:xfrm>
            <a:prstGeom prst="rect">
              <a:avLst/>
            </a:prstGeom>
          </p:spPr>
        </p:pic>
      </p:grpSp>
    </p:spTree>
    <p:extLst>
      <p:ext uri="{BB962C8B-B14F-4D97-AF65-F5344CB8AC3E}">
        <p14:creationId xmlns:p14="http://schemas.microsoft.com/office/powerpoint/2010/main" val="68462150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1+#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BCD"/>
        </a:solidFill>
        <a:effectLst/>
      </p:bgPr>
    </p:bg>
    <p:spTree>
      <p:nvGrpSpPr>
        <p:cNvPr id="1" name="Shape 986"/>
        <p:cNvGrpSpPr/>
        <p:nvPr/>
      </p:nvGrpSpPr>
      <p:grpSpPr>
        <a:xfrm>
          <a:off x="0" y="0"/>
          <a:ext cx="0" cy="0"/>
          <a:chOff x="0" y="0"/>
          <a:chExt cx="0" cy="0"/>
        </a:xfrm>
      </p:grpSpPr>
      <p:sp>
        <p:nvSpPr>
          <p:cNvPr id="2" name="TextBox 1">
            <a:extLst>
              <a:ext uri="{FF2B5EF4-FFF2-40B4-BE49-F238E27FC236}">
                <a16:creationId xmlns:a16="http://schemas.microsoft.com/office/drawing/2014/main" id="{25456FC9-EC1E-C806-41F1-8F26157B9495}"/>
              </a:ext>
            </a:extLst>
          </p:cNvPr>
          <p:cNvSpPr txBox="1"/>
          <p:nvPr/>
        </p:nvSpPr>
        <p:spPr>
          <a:xfrm>
            <a:off x="2553630" y="420079"/>
            <a:ext cx="403673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srgbClr val="002060"/>
                </a:solidFill>
                <a:effectLst/>
                <a:uLnTx/>
                <a:uFillTx/>
                <a:latin typeface="+mn-lt"/>
                <a:ea typeface="+mn-ea"/>
                <a:cs typeface="Arial" panose="020B0604020202020204" pitchFamily="34" charset="0"/>
                <a:sym typeface="Arial"/>
              </a:rPr>
              <a:t>TRƯỜNG HỢP ĐƯA RA</a:t>
            </a:r>
            <a:endParaRPr kumimoji="0" lang="en-US" sz="2400" b="1" i="0" u="none" strike="noStrike" kern="1200" cap="none" spc="0" normalizeH="0" baseline="0" noProof="0" dirty="0">
              <a:ln>
                <a:noFill/>
              </a:ln>
              <a:solidFill>
                <a:srgbClr val="002060"/>
              </a:solidFill>
              <a:effectLst/>
              <a:uLnTx/>
              <a:uFillTx/>
              <a:latin typeface="+mn-lt"/>
              <a:ea typeface="+mn-ea"/>
              <a:cs typeface="Arial" panose="020B0604020202020204" pitchFamily="34" charset="0"/>
              <a:sym typeface="Arial"/>
            </a:endParaRPr>
          </a:p>
        </p:txBody>
      </p:sp>
      <p:sp>
        <p:nvSpPr>
          <p:cNvPr id="3" name="Rectangle: Rounded Corners 2">
            <a:extLst>
              <a:ext uri="{FF2B5EF4-FFF2-40B4-BE49-F238E27FC236}">
                <a16:creationId xmlns:a16="http://schemas.microsoft.com/office/drawing/2014/main" id="{7E529F1A-4218-C618-E0D7-45FB0F3D8C17}"/>
              </a:ext>
            </a:extLst>
          </p:cNvPr>
          <p:cNvSpPr/>
          <p:nvPr/>
        </p:nvSpPr>
        <p:spPr>
          <a:xfrm>
            <a:off x="270471" y="987880"/>
            <a:ext cx="8603058" cy="1592034"/>
          </a:xfrm>
          <a:prstGeom prst="roundRect">
            <a:avLst/>
          </a:prstGeom>
          <a:solidFill>
            <a:srgbClr val="FFFFFF"/>
          </a:solidFill>
          <a:ln w="28575" cap="flat" cmpd="sng" algn="ctr">
            <a:solidFill>
              <a:srgbClr val="C00000"/>
            </a:solidFill>
            <a:prstDash val="solid"/>
            <a:extLst>
              <a:ext uri="{C807C97D-BFC1-408E-A445-0C87EB9F89A2}">
                <ask:lineSketchStyleProps xmlns:ask="http://schemas.microsoft.com/office/drawing/2018/sketchyshapes">
                  <ask:type>
                    <ask:lineSketchNone/>
                  </ask:type>
                </ask:lineSketchStyleProps>
              </a:ext>
            </a:extLst>
          </a:ln>
          <a:effectLst/>
        </p:spPr>
        <p:txBody>
          <a:bodyPr rtlCol="0" anchor="ctr"/>
          <a:lstStyle/>
          <a:p>
            <a:pPr lvl="0" algn="just" defTabSz="457200">
              <a:lnSpc>
                <a:spcPct val="150000"/>
              </a:lnSpc>
              <a:buClrTx/>
            </a:pPr>
            <a:r>
              <a:rPr kumimoji="0" lang="en-US" sz="1900" b="1" i="0" u="none" strike="noStrike" kern="1200" cap="none" spc="0" normalizeH="0" baseline="0" noProof="0">
                <a:ln>
                  <a:noFill/>
                </a:ln>
                <a:solidFill>
                  <a:srgbClr val="C00000"/>
                </a:solidFill>
                <a:effectLst/>
                <a:uLnTx/>
                <a:uFillTx/>
                <a:ea typeface="+mn-ea"/>
                <a:cs typeface="Arial" panose="020B0604020202020204" pitchFamily="34" charset="0"/>
              </a:rPr>
              <a:t>	</a:t>
            </a:r>
            <a:r>
              <a:rPr kumimoji="0" lang="en-US" sz="19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Trường</a:t>
            </a:r>
            <a:r>
              <a:rPr kumimoji="0" lang="en-US" sz="1900" b="1" i="0" u="none" strike="noStrike" kern="1200" cap="none" spc="0" normalizeH="0" noProof="0">
                <a:ln>
                  <a:noFill/>
                </a:ln>
                <a:solidFill>
                  <a:srgbClr val="C00000"/>
                </a:solidFill>
                <a:effectLst/>
                <a:uLnTx/>
                <a:uFillTx/>
                <a:latin typeface="Arial" panose="020B0604020202020204" pitchFamily="34" charset="0"/>
                <a:ea typeface="+mn-ea"/>
                <a:cs typeface="Arial" panose="020B0604020202020204" pitchFamily="34" charset="0"/>
              </a:rPr>
              <a:t> hợp </a:t>
            </a:r>
            <a:r>
              <a:rPr kumimoji="0" lang="en-US" sz="1900" b="1" i="0" u="none" strike="noStrike" kern="1200" cap="none" spc="0" normalizeH="0" baseline="0" noProof="0">
                <a:ln>
                  <a:noFill/>
                </a:ln>
                <a:solidFill>
                  <a:srgbClr val="C00000"/>
                </a:solidFill>
                <a:effectLst/>
                <a:uLnTx/>
                <a:uFillTx/>
                <a:ea typeface="+mn-ea"/>
                <a:cs typeface="Arial" panose="020B0604020202020204" pitchFamily="34" charset="0"/>
              </a:rPr>
              <a:t>1</a:t>
            </a:r>
            <a:r>
              <a:rPr kumimoji="0" lang="vi-VN" sz="19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r>
              <a:rPr lang="vi-VN" sz="1900" kern="1200">
                <a:solidFill>
                  <a:prstClr val="black"/>
                </a:solidFill>
                <a:latin typeface="Arial" panose="020B0604020202020204" pitchFamily="34" charset="0"/>
                <a:ea typeface="+mn-ea"/>
                <a:cs typeface="Arial" panose="020B0604020202020204" pitchFamily="34" charset="0"/>
              </a:rPr>
              <a:t>Tiến đặt mục tiêu điểm thi tốt nghiệp môn Ngữ văn phải đạt tối thiểu là 7 điểm. Tuy nhiên, kết quả học tập hiện tại môn này của Tiến lại không như mong muốn.</a:t>
            </a:r>
            <a:endParaRPr kumimoji="0" lang="en-US" sz="19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B4E69360-F1EE-4409-DFB1-338C83ABF01C}"/>
              </a:ext>
            </a:extLst>
          </p:cNvPr>
          <p:cNvSpPr/>
          <p:nvPr/>
        </p:nvSpPr>
        <p:spPr>
          <a:xfrm>
            <a:off x="270471" y="2792186"/>
            <a:ext cx="8603058" cy="2130879"/>
          </a:xfrm>
          <a:prstGeom prst="roundRect">
            <a:avLst/>
          </a:prstGeom>
          <a:solidFill>
            <a:srgbClr val="FFFFFF"/>
          </a:solidFill>
          <a:ln w="28575" cap="flat" cmpd="sng" algn="ctr">
            <a:solidFill>
              <a:srgbClr val="9BBB59">
                <a:lumMod val="50000"/>
              </a:srgbClr>
            </a:solidFill>
            <a:prstDash val="solid"/>
            <a:extLst>
              <a:ext uri="{C807C97D-BFC1-408E-A445-0C87EB9F89A2}">
                <ask:lineSketchStyleProps xmlns:ask="http://schemas.microsoft.com/office/drawing/2018/sketchyshapes">
                  <ask:type>
                    <ask:lineSketchNone/>
                  </ask:type>
                </ask:lineSketchStyleProps>
              </a:ext>
            </a:extLst>
          </a:ln>
          <a:effectLst/>
        </p:spPr>
        <p:txBody>
          <a:bodyPr rtlCol="0" anchor="ctr"/>
          <a:lstStyle/>
          <a:p>
            <a:pPr lvl="0" algn="just" defTabSz="457200">
              <a:lnSpc>
                <a:spcPct val="150000"/>
              </a:lnSpc>
              <a:buClrTx/>
            </a:pPr>
            <a:r>
              <a:rPr kumimoji="0" lang="en-US" sz="1900" b="1" i="0" u="none" strike="noStrike" kern="1200" cap="none" spc="0" normalizeH="0" baseline="0" noProof="0">
                <a:ln>
                  <a:noFill/>
                </a:ln>
                <a:solidFill>
                  <a:srgbClr val="9BBB59">
                    <a:lumMod val="50000"/>
                  </a:srgbClr>
                </a:solidFill>
                <a:effectLst/>
                <a:uLnTx/>
                <a:uFillTx/>
                <a:ea typeface="+mn-ea"/>
                <a:cs typeface="Arial" panose="020B0604020202020204" pitchFamily="34" charset="0"/>
              </a:rPr>
              <a:t>	</a:t>
            </a:r>
            <a:r>
              <a:rPr kumimoji="0" lang="en-US" sz="1900" b="1" i="0" u="none" strike="noStrike" kern="1200" cap="none" spc="0" normalizeH="0" baseline="0" noProof="0">
                <a:ln>
                  <a:noFill/>
                </a:ln>
                <a:solidFill>
                  <a:srgbClr val="9BBB59">
                    <a:lumMod val="50000"/>
                  </a:srgbClr>
                </a:solidFill>
                <a:effectLst/>
                <a:uLnTx/>
                <a:uFillTx/>
                <a:latin typeface="Arial" panose="020B0604020202020204" pitchFamily="34" charset="0"/>
                <a:ea typeface="+mn-ea"/>
                <a:cs typeface="Arial" panose="020B0604020202020204" pitchFamily="34" charset="0"/>
              </a:rPr>
              <a:t>Trường</a:t>
            </a:r>
            <a:r>
              <a:rPr kumimoji="0" lang="en-US" sz="1900" b="1" i="0" u="none" strike="noStrike" kern="1200" cap="none" spc="0" normalizeH="0" noProof="0">
                <a:ln>
                  <a:noFill/>
                </a:ln>
                <a:solidFill>
                  <a:srgbClr val="9BBB59">
                    <a:lumMod val="50000"/>
                  </a:srgbClr>
                </a:solidFill>
                <a:effectLst/>
                <a:uLnTx/>
                <a:uFillTx/>
                <a:latin typeface="Arial" panose="020B0604020202020204" pitchFamily="34" charset="0"/>
                <a:ea typeface="+mn-ea"/>
                <a:cs typeface="Arial" panose="020B0604020202020204" pitchFamily="34" charset="0"/>
              </a:rPr>
              <a:t> hợp </a:t>
            </a:r>
            <a:r>
              <a:rPr kumimoji="0" lang="en-US" sz="1900" b="1" i="0" u="none" strike="noStrike" kern="1200" cap="none" spc="0" normalizeH="0" baseline="0" noProof="0">
                <a:ln>
                  <a:noFill/>
                </a:ln>
                <a:solidFill>
                  <a:srgbClr val="9BBB59">
                    <a:lumMod val="50000"/>
                  </a:srgbClr>
                </a:solidFill>
                <a:effectLst/>
                <a:uLnTx/>
                <a:uFillTx/>
                <a:ea typeface="+mn-ea"/>
                <a:cs typeface="Arial" panose="020B0604020202020204" pitchFamily="34" charset="0"/>
              </a:rPr>
              <a:t>2</a:t>
            </a:r>
            <a:r>
              <a:rPr kumimoji="0" lang="vi-VN" sz="1900" b="1" i="0" u="none" strike="noStrike" kern="1200" cap="none" spc="0" normalizeH="0" baseline="0" noProof="0">
                <a:ln>
                  <a:noFill/>
                </a:ln>
                <a:solidFill>
                  <a:srgbClr val="9BBB59">
                    <a:lumMod val="50000"/>
                  </a:srgbClr>
                </a:solidFill>
                <a:effectLst/>
                <a:uLnTx/>
                <a:uFillTx/>
                <a:latin typeface="Arial" panose="020B0604020202020204" pitchFamily="34" charset="0"/>
                <a:ea typeface="+mn-ea"/>
                <a:cs typeface="Arial" panose="020B0604020202020204" pitchFamily="34" charset="0"/>
              </a:rPr>
              <a:t>: </a:t>
            </a:r>
            <a:r>
              <a:rPr lang="vi-VN" sz="1900" kern="1200">
                <a:solidFill>
                  <a:prstClr val="black"/>
                </a:solidFill>
                <a:latin typeface="Arial" panose="020B0604020202020204" pitchFamily="34" charset="0"/>
                <a:ea typeface="+mn-ea"/>
                <a:cs typeface="Arial" panose="020B0604020202020204" pitchFamily="34" charset="0"/>
              </a:rPr>
              <a:t>Ngọc là thành viên đội tuyển điền kinh của trường. Việc tập luyện trong đội tuyển được tổ chức hằng tuần và duy trì chạy trên đoạn đường dài thường xuyên. Ngoài lịch học khá dày, Ngọc còn phải làm việc nhà. Bố mẹ Ngọc không đồng ý việc tham gia đội tuyển điền kinh của bạn.</a:t>
            </a:r>
            <a:endParaRPr kumimoji="0" lang="en-US" sz="1900" b="0" i="0" u="none" strike="noStrike" kern="1200" cap="none" spc="0" normalizeH="0" baseline="0" noProof="0">
              <a:ln>
                <a:noFill/>
              </a:ln>
              <a:solidFill>
                <a:prstClr val="black"/>
              </a:solidFill>
              <a:effectLst/>
              <a:uLnTx/>
              <a:uFillTx/>
              <a:ea typeface="+mn-ea"/>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BCD"/>
        </a:solidFill>
        <a:effectLst/>
      </p:bgPr>
    </p:bg>
    <p:spTree>
      <p:nvGrpSpPr>
        <p:cNvPr id="1" name="Shape 1471"/>
        <p:cNvGrpSpPr/>
        <p:nvPr/>
      </p:nvGrpSpPr>
      <p:grpSpPr>
        <a:xfrm>
          <a:off x="0" y="0"/>
          <a:ext cx="0" cy="0"/>
          <a:chOff x="0" y="0"/>
          <a:chExt cx="0" cy="0"/>
        </a:xfrm>
      </p:grpSpPr>
      <p:sp>
        <p:nvSpPr>
          <p:cNvPr id="22" name="TextBox 21">
            <a:extLst>
              <a:ext uri="{FF2B5EF4-FFF2-40B4-BE49-F238E27FC236}">
                <a16:creationId xmlns:a16="http://schemas.microsoft.com/office/drawing/2014/main" id="{74F22240-135F-731F-C861-F710D00398E7}"/>
              </a:ext>
            </a:extLst>
          </p:cNvPr>
          <p:cNvSpPr txBox="1"/>
          <p:nvPr/>
        </p:nvSpPr>
        <p:spPr>
          <a:xfrm>
            <a:off x="649237" y="309319"/>
            <a:ext cx="7845523" cy="461665"/>
          </a:xfrm>
          <a:prstGeom prst="rect">
            <a:avLst/>
          </a:prstGeom>
          <a:noFill/>
        </p:spPr>
        <p:txBody>
          <a:bodyPr wrap="square" rtlCol="0">
            <a:spAutoFit/>
          </a:bodyPr>
          <a:lstStyle/>
          <a:p>
            <a:pPr algn="ctr" defTabSz="457200">
              <a:buClrTx/>
            </a:pPr>
            <a:r>
              <a:rPr lang="en-US" sz="2400" b="1" kern="1200">
                <a:solidFill>
                  <a:srgbClr val="C00000"/>
                </a:solidFill>
                <a:latin typeface="Arial" panose="020B0604020202020204" pitchFamily="34" charset="0"/>
                <a:ea typeface="+mn-ea"/>
                <a:cs typeface="Arial" panose="020B0604020202020204" pitchFamily="34" charset="0"/>
              </a:rPr>
              <a:t>GỢI Ý CÁCH XỬ LÍ TRƯỜNG HỢP</a:t>
            </a:r>
            <a:endParaRPr lang="en-US" sz="2400" i="1" kern="1200">
              <a:solidFill>
                <a:prstClr val="black"/>
              </a:solidFill>
              <a:latin typeface="Arial" panose="020B0604020202020204" pitchFamily="34" charset="0"/>
              <a:ea typeface="+mn-ea"/>
              <a:cs typeface="Arial" panose="020B0604020202020204" pitchFamily="34" charset="0"/>
            </a:endParaRPr>
          </a:p>
        </p:txBody>
      </p:sp>
      <p:grpSp>
        <p:nvGrpSpPr>
          <p:cNvPr id="9" name="Group 8">
            <a:extLst>
              <a:ext uri="{FF2B5EF4-FFF2-40B4-BE49-F238E27FC236}">
                <a16:creationId xmlns:a16="http://schemas.microsoft.com/office/drawing/2014/main" id="{817B691C-4A63-32A4-C423-0727BBB03FAA}"/>
              </a:ext>
            </a:extLst>
          </p:cNvPr>
          <p:cNvGrpSpPr/>
          <p:nvPr/>
        </p:nvGrpSpPr>
        <p:grpSpPr>
          <a:xfrm>
            <a:off x="260348" y="906094"/>
            <a:ext cx="8623300" cy="3984313"/>
            <a:chOff x="260348" y="906094"/>
            <a:chExt cx="8623300" cy="3984313"/>
          </a:xfrm>
        </p:grpSpPr>
        <p:grpSp>
          <p:nvGrpSpPr>
            <p:cNvPr id="20" name="Group 19">
              <a:extLst>
                <a:ext uri="{FF2B5EF4-FFF2-40B4-BE49-F238E27FC236}">
                  <a16:creationId xmlns:a16="http://schemas.microsoft.com/office/drawing/2014/main" id="{506CD40A-B84E-7BAE-3D31-A19581177303}"/>
                </a:ext>
              </a:extLst>
            </p:cNvPr>
            <p:cNvGrpSpPr/>
            <p:nvPr/>
          </p:nvGrpSpPr>
          <p:grpSpPr>
            <a:xfrm>
              <a:off x="260348" y="906094"/>
              <a:ext cx="8623300" cy="3984313"/>
              <a:chOff x="260349" y="767301"/>
              <a:chExt cx="8623300" cy="3984313"/>
            </a:xfrm>
          </p:grpSpPr>
          <p:sp>
            <p:nvSpPr>
              <p:cNvPr id="3" name="Rectangle: Rounded Corners 2">
                <a:extLst>
                  <a:ext uri="{FF2B5EF4-FFF2-40B4-BE49-F238E27FC236}">
                    <a16:creationId xmlns:a16="http://schemas.microsoft.com/office/drawing/2014/main" id="{A7DB5715-514D-D232-5489-420F8CEC904F}"/>
                  </a:ext>
                </a:extLst>
              </p:cNvPr>
              <p:cNvSpPr/>
              <p:nvPr/>
            </p:nvSpPr>
            <p:spPr>
              <a:xfrm>
                <a:off x="267606" y="767301"/>
                <a:ext cx="8616043" cy="3984313"/>
              </a:xfrm>
              <a:prstGeom prst="roundRect">
                <a:avLst>
                  <a:gd name="adj" fmla="val 2488"/>
                </a:avLst>
              </a:prstGeom>
              <a:solidFill>
                <a:srgbClr val="FFD966">
                  <a:lumMod val="20000"/>
                  <a:lumOff val="80000"/>
                </a:srgbClr>
              </a:solid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BE0DD"/>
                  </a:solidFill>
                  <a:effectLst/>
                  <a:uLnTx/>
                  <a:uFillTx/>
                  <a:ea typeface="+mn-ea"/>
                </a:endParaRPr>
              </a:p>
            </p:txBody>
          </p:sp>
          <p:sp>
            <p:nvSpPr>
              <p:cNvPr id="5" name="Rectangle: Diagonal Corners Rounded 4">
                <a:extLst>
                  <a:ext uri="{FF2B5EF4-FFF2-40B4-BE49-F238E27FC236}">
                    <a16:creationId xmlns:a16="http://schemas.microsoft.com/office/drawing/2014/main" id="{921AD49B-3B06-1987-277E-F702A378620B}"/>
                  </a:ext>
                </a:extLst>
              </p:cNvPr>
              <p:cNvSpPr/>
              <p:nvPr/>
            </p:nvSpPr>
            <p:spPr>
              <a:xfrm>
                <a:off x="260349" y="767301"/>
                <a:ext cx="6491515" cy="604299"/>
              </a:xfrm>
              <a:prstGeom prst="round2DiagRect">
                <a:avLst/>
              </a:prstGeom>
              <a:solidFill>
                <a:srgbClr val="912A3C">
                  <a:lumMod val="60000"/>
                  <a:lumOff val="40000"/>
                </a:srgbClr>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a:solidFill>
                      <a:srgbClr val="FFFFFF"/>
                    </a:solidFill>
                    <a:ea typeface="+mn-ea"/>
                  </a:rPr>
                  <a:t>Trường hợp 1: </a:t>
                </a:r>
                <a:r>
                  <a:rPr lang="en-US" sz="2000">
                    <a:solidFill>
                      <a:srgbClr val="FFFFFF"/>
                    </a:solidFill>
                    <a:ea typeface="+mn-ea"/>
                  </a:rPr>
                  <a:t>Để thể hiện ý chí bản thân, Tiến cần</a:t>
                </a:r>
                <a:endParaRPr kumimoji="0" lang="en-US" sz="2000" i="0" u="none" strike="noStrike" kern="0" cap="none" spc="0" normalizeH="0" baseline="0" noProof="0">
                  <a:ln>
                    <a:noFill/>
                  </a:ln>
                  <a:solidFill>
                    <a:srgbClr val="FFFFFF"/>
                  </a:solidFill>
                  <a:effectLst/>
                  <a:uLnTx/>
                  <a:uFillTx/>
                  <a:ea typeface="+mn-ea"/>
                </a:endParaRPr>
              </a:p>
            </p:txBody>
          </p:sp>
        </p:grpSp>
        <p:pic>
          <p:nvPicPr>
            <p:cNvPr id="4" name="Picture 3" descr="A cartoon of a child sitting at a desk with a paper with red marks&#10;&#10;Description automatically generated">
              <a:extLst>
                <a:ext uri="{FF2B5EF4-FFF2-40B4-BE49-F238E27FC236}">
                  <a16:creationId xmlns:a16="http://schemas.microsoft.com/office/drawing/2014/main" id="{8A715A2C-1D88-B772-08C8-FC62F44BEB91}"/>
                </a:ext>
              </a:extLst>
            </p:cNvPr>
            <p:cNvPicPr>
              <a:picLocks noChangeAspect="1"/>
            </p:cNvPicPr>
            <p:nvPr/>
          </p:nvPicPr>
          <p:blipFill>
            <a:blip r:embed="rId3"/>
            <a:stretch>
              <a:fillRect/>
            </a:stretch>
          </p:blipFill>
          <p:spPr>
            <a:xfrm>
              <a:off x="5855049" y="1718982"/>
              <a:ext cx="2895857" cy="2776615"/>
            </a:xfrm>
            <a:prstGeom prst="rect">
              <a:avLst/>
            </a:prstGeom>
          </p:spPr>
        </p:pic>
      </p:grpSp>
      <p:sp>
        <p:nvSpPr>
          <p:cNvPr id="10" name="TextBox 9">
            <a:extLst>
              <a:ext uri="{FF2B5EF4-FFF2-40B4-BE49-F238E27FC236}">
                <a16:creationId xmlns:a16="http://schemas.microsoft.com/office/drawing/2014/main" id="{22E3C280-BA44-0FF1-BB3E-7CE770E07FE3}"/>
              </a:ext>
            </a:extLst>
          </p:cNvPr>
          <p:cNvSpPr txBox="1"/>
          <p:nvPr/>
        </p:nvSpPr>
        <p:spPr>
          <a:xfrm>
            <a:off x="525835" y="1608810"/>
            <a:ext cx="5196473" cy="3183179"/>
          </a:xfrm>
          <a:prstGeom prst="rect">
            <a:avLst/>
          </a:prstGeom>
          <a:noFill/>
        </p:spPr>
        <p:txBody>
          <a:bodyPr wrap="square" rtlCol="0">
            <a:spAutoFit/>
          </a:bodyPr>
          <a:lstStyle/>
          <a:p>
            <a:pPr marL="285750" lvl="0" indent="-285750" algn="just">
              <a:lnSpc>
                <a:spcPct val="150000"/>
              </a:lnSpc>
              <a:buClrTx/>
              <a:buFont typeface="Arial" panose="020B0604020202020204" pitchFamily="34" charset="0"/>
              <a:buChar char="−"/>
              <a:defRPr/>
            </a:pPr>
            <a:r>
              <a:rPr lang="vi-VN" sz="1700">
                <a:solidFill>
                  <a:sysClr val="windowText" lastClr="000000"/>
                </a:solidFill>
              </a:rPr>
              <a:t>Liệt kê những vấn đề còn yếu, cần cải thiện khi học tập môn Ngữ văn.</a:t>
            </a:r>
          </a:p>
          <a:p>
            <a:pPr marL="285750" lvl="0" indent="-285750" algn="just">
              <a:lnSpc>
                <a:spcPct val="150000"/>
              </a:lnSpc>
              <a:buClrTx/>
              <a:buFont typeface="Arial" panose="020B0604020202020204" pitchFamily="34" charset="0"/>
              <a:buChar char="−"/>
              <a:defRPr/>
            </a:pPr>
            <a:r>
              <a:rPr lang="vi-VN" sz="1700">
                <a:solidFill>
                  <a:sysClr val="windowText" lastClr="000000"/>
                </a:solidFill>
              </a:rPr>
              <a:t>Lập danh sách các tác phẩm cần đọc và lập kế hoạch đọc kĩ các tác phẩm này cũng như các bài phân tích, nhận xét phù hợp.</a:t>
            </a:r>
            <a:endParaRPr lang="en-US" sz="1700">
              <a:solidFill>
                <a:sysClr val="windowText" lastClr="000000"/>
              </a:solidFill>
            </a:endParaRPr>
          </a:p>
          <a:p>
            <a:pPr marL="285750" lvl="0" indent="-285750" algn="just">
              <a:lnSpc>
                <a:spcPct val="150000"/>
              </a:lnSpc>
              <a:buClrTx/>
              <a:buFont typeface="Arial" panose="020B0604020202020204" pitchFamily="34" charset="0"/>
              <a:buChar char="−"/>
              <a:defRPr/>
            </a:pPr>
            <a:r>
              <a:rPr lang="vi-VN" sz="1700">
                <a:solidFill>
                  <a:sysClr val="windowText" lastClr="000000"/>
                </a:solidFill>
              </a:rPr>
              <a:t>Xây dựng đề cương theo các đề văn học lớp 12.</a:t>
            </a:r>
          </a:p>
          <a:p>
            <a:pPr marL="285750" lvl="0" indent="-285750" algn="just">
              <a:lnSpc>
                <a:spcPct val="150000"/>
              </a:lnSpc>
              <a:buClrTx/>
              <a:buFont typeface="Arial" panose="020B0604020202020204" pitchFamily="34" charset="0"/>
              <a:buChar char="−"/>
              <a:defRPr/>
            </a:pPr>
            <a:r>
              <a:rPr lang="vi-VN" sz="1700">
                <a:solidFill>
                  <a:sysClr val="windowText" lastClr="000000"/>
                </a:solidFill>
              </a:rPr>
              <a:t>Viết dàn ý cho những câu hỏi được giao trong môn Ngữ văn.</a:t>
            </a:r>
          </a:p>
        </p:txBody>
      </p:sp>
    </p:spTree>
    <p:extLst>
      <p:ext uri="{BB962C8B-B14F-4D97-AF65-F5344CB8AC3E}">
        <p14:creationId xmlns:p14="http://schemas.microsoft.com/office/powerpoint/2010/main" val="403148746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left)">
                                      <p:cBhvr>
                                        <p:cTn id="22" dur="500"/>
                                        <p:tgtEl>
                                          <p:spTgt spid="1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wipe(left)">
                                      <p:cBhvr>
                                        <p:cTn id="27" dur="500"/>
                                        <p:tgtEl>
                                          <p:spTgt spid="1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xEl>
                                              <p:pRg st="3" end="3"/>
                                            </p:txEl>
                                          </p:spTgt>
                                        </p:tgtEl>
                                        <p:attrNameLst>
                                          <p:attrName>style.visibility</p:attrName>
                                        </p:attrNameLst>
                                      </p:cBhvr>
                                      <p:to>
                                        <p:strVal val="visible"/>
                                      </p:to>
                                    </p:set>
                                    <p:animEffect transition="in" filter="wipe(left)">
                                      <p:cBhvr>
                                        <p:cTn id="3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BCD"/>
        </a:solidFill>
        <a:effectLst/>
      </p:bgPr>
    </p:bg>
    <p:spTree>
      <p:nvGrpSpPr>
        <p:cNvPr id="1" name="Shape 1471"/>
        <p:cNvGrpSpPr/>
        <p:nvPr/>
      </p:nvGrpSpPr>
      <p:grpSpPr>
        <a:xfrm>
          <a:off x="0" y="0"/>
          <a:ext cx="0" cy="0"/>
          <a:chOff x="0" y="0"/>
          <a:chExt cx="0" cy="0"/>
        </a:xfrm>
      </p:grpSpPr>
      <p:sp>
        <p:nvSpPr>
          <p:cNvPr id="22" name="TextBox 21">
            <a:extLst>
              <a:ext uri="{FF2B5EF4-FFF2-40B4-BE49-F238E27FC236}">
                <a16:creationId xmlns:a16="http://schemas.microsoft.com/office/drawing/2014/main" id="{74F22240-135F-731F-C861-F710D00398E7}"/>
              </a:ext>
            </a:extLst>
          </p:cNvPr>
          <p:cNvSpPr txBox="1"/>
          <p:nvPr/>
        </p:nvSpPr>
        <p:spPr>
          <a:xfrm>
            <a:off x="649237" y="309319"/>
            <a:ext cx="7845523" cy="461665"/>
          </a:xfrm>
          <a:prstGeom prst="rect">
            <a:avLst/>
          </a:prstGeom>
          <a:noFill/>
        </p:spPr>
        <p:txBody>
          <a:bodyPr wrap="square" rtlCol="0">
            <a:spAutoFit/>
          </a:bodyPr>
          <a:lstStyle/>
          <a:p>
            <a:pPr algn="ctr" defTabSz="457200">
              <a:buClrTx/>
            </a:pPr>
            <a:r>
              <a:rPr lang="en-US" sz="2400" b="1" kern="1200">
                <a:solidFill>
                  <a:srgbClr val="C00000"/>
                </a:solidFill>
                <a:latin typeface="Arial" panose="020B0604020202020204" pitchFamily="34" charset="0"/>
                <a:ea typeface="+mn-ea"/>
                <a:cs typeface="Arial" panose="020B0604020202020204" pitchFamily="34" charset="0"/>
              </a:rPr>
              <a:t>GỢI Ý CÁCH XỬ LÍ TRƯỜNG HỢP</a:t>
            </a:r>
            <a:endParaRPr lang="en-US" sz="2400" i="1" kern="1200">
              <a:solidFill>
                <a:prstClr val="black"/>
              </a:solidFill>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0B9F9AEC-8486-2965-6C71-C36A89A59760}"/>
              </a:ext>
            </a:extLst>
          </p:cNvPr>
          <p:cNvGrpSpPr/>
          <p:nvPr/>
        </p:nvGrpSpPr>
        <p:grpSpPr>
          <a:xfrm>
            <a:off x="260348" y="906094"/>
            <a:ext cx="8623300" cy="3984313"/>
            <a:chOff x="260348" y="906094"/>
            <a:chExt cx="8623300" cy="3984313"/>
          </a:xfrm>
        </p:grpSpPr>
        <p:grpSp>
          <p:nvGrpSpPr>
            <p:cNvPr id="20" name="Group 19">
              <a:extLst>
                <a:ext uri="{FF2B5EF4-FFF2-40B4-BE49-F238E27FC236}">
                  <a16:creationId xmlns:a16="http://schemas.microsoft.com/office/drawing/2014/main" id="{506CD40A-B84E-7BAE-3D31-A19581177303}"/>
                </a:ext>
              </a:extLst>
            </p:cNvPr>
            <p:cNvGrpSpPr/>
            <p:nvPr/>
          </p:nvGrpSpPr>
          <p:grpSpPr>
            <a:xfrm>
              <a:off x="260348" y="906094"/>
              <a:ext cx="8623300" cy="3984313"/>
              <a:chOff x="260349" y="767301"/>
              <a:chExt cx="8623300" cy="3984313"/>
            </a:xfrm>
          </p:grpSpPr>
          <p:sp>
            <p:nvSpPr>
              <p:cNvPr id="3" name="Rectangle: Rounded Corners 2">
                <a:extLst>
                  <a:ext uri="{FF2B5EF4-FFF2-40B4-BE49-F238E27FC236}">
                    <a16:creationId xmlns:a16="http://schemas.microsoft.com/office/drawing/2014/main" id="{A7DB5715-514D-D232-5489-420F8CEC904F}"/>
                  </a:ext>
                </a:extLst>
              </p:cNvPr>
              <p:cNvSpPr/>
              <p:nvPr/>
            </p:nvSpPr>
            <p:spPr>
              <a:xfrm>
                <a:off x="267606" y="767301"/>
                <a:ext cx="8616043" cy="3984313"/>
              </a:xfrm>
              <a:prstGeom prst="roundRect">
                <a:avLst>
                  <a:gd name="adj" fmla="val 2488"/>
                </a:avLst>
              </a:prstGeom>
              <a:solidFill>
                <a:srgbClr val="FFD966">
                  <a:lumMod val="20000"/>
                  <a:lumOff val="80000"/>
                </a:srgbClr>
              </a:solid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BE0DD"/>
                  </a:solidFill>
                  <a:effectLst/>
                  <a:uLnTx/>
                  <a:uFillTx/>
                  <a:ea typeface="+mn-ea"/>
                </a:endParaRPr>
              </a:p>
            </p:txBody>
          </p:sp>
          <p:sp>
            <p:nvSpPr>
              <p:cNvPr id="5" name="Rectangle: Diagonal Corners Rounded 4">
                <a:extLst>
                  <a:ext uri="{FF2B5EF4-FFF2-40B4-BE49-F238E27FC236}">
                    <a16:creationId xmlns:a16="http://schemas.microsoft.com/office/drawing/2014/main" id="{921AD49B-3B06-1987-277E-F702A378620B}"/>
                  </a:ext>
                </a:extLst>
              </p:cNvPr>
              <p:cNvSpPr/>
              <p:nvPr/>
            </p:nvSpPr>
            <p:spPr>
              <a:xfrm>
                <a:off x="260349" y="767301"/>
                <a:ext cx="6491515" cy="604299"/>
              </a:xfrm>
              <a:prstGeom prst="round2DiagRect">
                <a:avLst/>
              </a:prstGeom>
              <a:solidFill>
                <a:srgbClr val="912A3C">
                  <a:lumMod val="60000"/>
                  <a:lumOff val="40000"/>
                </a:srgbClr>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a:solidFill>
                      <a:srgbClr val="FFFFFF"/>
                    </a:solidFill>
                    <a:ea typeface="+mn-ea"/>
                  </a:rPr>
                  <a:t>Trường hợp 1: </a:t>
                </a:r>
                <a:r>
                  <a:rPr lang="en-US" sz="2000">
                    <a:solidFill>
                      <a:srgbClr val="FFFFFF"/>
                    </a:solidFill>
                    <a:ea typeface="+mn-ea"/>
                  </a:rPr>
                  <a:t>Để thể hiện ý chí bản thân, Tiến cần</a:t>
                </a:r>
                <a:endParaRPr kumimoji="0" lang="en-US" sz="2000" i="0" u="none" strike="noStrike" kern="0" cap="none" spc="0" normalizeH="0" baseline="0" noProof="0">
                  <a:ln>
                    <a:noFill/>
                  </a:ln>
                  <a:solidFill>
                    <a:srgbClr val="FFFFFF"/>
                  </a:solidFill>
                  <a:effectLst/>
                  <a:uLnTx/>
                  <a:uFillTx/>
                  <a:ea typeface="+mn-ea"/>
                </a:endParaRPr>
              </a:p>
            </p:txBody>
          </p:sp>
        </p:grpSp>
        <p:pic>
          <p:nvPicPr>
            <p:cNvPr id="2" name="Picture 1" descr="A cartoon of a child sitting at a desk with a paper with red marks&#10;&#10;Description automatically generated">
              <a:extLst>
                <a:ext uri="{FF2B5EF4-FFF2-40B4-BE49-F238E27FC236}">
                  <a16:creationId xmlns:a16="http://schemas.microsoft.com/office/drawing/2014/main" id="{C4604920-D2EA-61D1-4849-EC178D430502}"/>
                </a:ext>
              </a:extLst>
            </p:cNvPr>
            <p:cNvPicPr>
              <a:picLocks noChangeAspect="1"/>
            </p:cNvPicPr>
            <p:nvPr/>
          </p:nvPicPr>
          <p:blipFill>
            <a:blip r:embed="rId3"/>
            <a:stretch>
              <a:fillRect/>
            </a:stretch>
          </p:blipFill>
          <p:spPr>
            <a:xfrm>
              <a:off x="5855049" y="1718982"/>
              <a:ext cx="2895857" cy="2776615"/>
            </a:xfrm>
            <a:prstGeom prst="rect">
              <a:avLst/>
            </a:prstGeom>
          </p:spPr>
        </p:pic>
      </p:grpSp>
      <p:sp>
        <p:nvSpPr>
          <p:cNvPr id="9" name="TextBox 8">
            <a:extLst>
              <a:ext uri="{FF2B5EF4-FFF2-40B4-BE49-F238E27FC236}">
                <a16:creationId xmlns:a16="http://schemas.microsoft.com/office/drawing/2014/main" id="{F5FCEFA3-FC63-59ED-3B3E-B22D142D0D72}"/>
              </a:ext>
            </a:extLst>
          </p:cNvPr>
          <p:cNvSpPr txBox="1"/>
          <p:nvPr/>
        </p:nvSpPr>
        <p:spPr>
          <a:xfrm>
            <a:off x="525835" y="1584317"/>
            <a:ext cx="5196472" cy="3183179"/>
          </a:xfrm>
          <a:prstGeom prst="rect">
            <a:avLst/>
          </a:prstGeom>
          <a:noFill/>
        </p:spPr>
        <p:txBody>
          <a:bodyPr wrap="square" rtlCol="0">
            <a:spAutoFit/>
          </a:bodyPr>
          <a:lstStyle/>
          <a:p>
            <a:pPr marL="285750" lvl="0" indent="-285750" algn="just">
              <a:lnSpc>
                <a:spcPct val="150000"/>
              </a:lnSpc>
              <a:buClrTx/>
              <a:buFont typeface="Arial" panose="020B0604020202020204" pitchFamily="34" charset="0"/>
              <a:buChar char="−"/>
              <a:defRPr/>
            </a:pPr>
            <a:r>
              <a:rPr lang="vi-VN" sz="1700">
                <a:solidFill>
                  <a:sysClr val="windowText" lastClr="000000"/>
                </a:solidFill>
              </a:rPr>
              <a:t>Tích cực phát biểu trong giờ học môn Ngữ văn.</a:t>
            </a:r>
          </a:p>
          <a:p>
            <a:pPr marL="285750" lvl="0" indent="-285750" algn="just">
              <a:lnSpc>
                <a:spcPct val="150000"/>
              </a:lnSpc>
              <a:buClrTx/>
              <a:buFont typeface="Arial" panose="020B0604020202020204" pitchFamily="34" charset="0"/>
              <a:buChar char="−"/>
              <a:defRPr/>
            </a:pPr>
            <a:r>
              <a:rPr lang="vi-VN" sz="1700">
                <a:solidFill>
                  <a:sysClr val="windowText" lastClr="000000"/>
                </a:solidFill>
              </a:rPr>
              <a:t>Đọc hiểu và viết hoặc trình bày lại những bài phân tích tác phẩm môn Ngữ văn.</a:t>
            </a:r>
          </a:p>
          <a:p>
            <a:pPr marL="285750" lvl="0" indent="-285750" algn="just">
              <a:lnSpc>
                <a:spcPct val="150000"/>
              </a:lnSpc>
              <a:buClrTx/>
              <a:buFont typeface="Arial" panose="020B0604020202020204" pitchFamily="34" charset="0"/>
              <a:buChar char="−"/>
              <a:defRPr/>
            </a:pPr>
            <a:r>
              <a:rPr lang="vi-VN" sz="1700">
                <a:solidFill>
                  <a:sysClr val="windowText" lastClr="000000"/>
                </a:solidFill>
              </a:rPr>
              <a:t>Gặp thầy cô dạy môn Ngữ văn để xin đánh giá và tư vấn cách học tập môn Ngữ văn phù hợp và hiệu quả.</a:t>
            </a:r>
          </a:p>
          <a:p>
            <a:pPr marL="285750" lvl="0" indent="-285750" algn="just">
              <a:lnSpc>
                <a:spcPct val="150000"/>
              </a:lnSpc>
              <a:buClrTx/>
              <a:buFont typeface="Arial" panose="020B0604020202020204" pitchFamily="34" charset="0"/>
              <a:buChar char="−"/>
              <a:defRPr/>
            </a:pPr>
            <a:r>
              <a:rPr lang="vi-VN" sz="1700">
                <a:solidFill>
                  <a:sysClr val="windowText" lastClr="000000"/>
                </a:solidFill>
              </a:rPr>
              <a:t>Lập kế hoạch cụ thể theo từng tuần và kiên quyết thực hiện đúng kế hoạch,</a:t>
            </a:r>
          </a:p>
        </p:txBody>
      </p:sp>
    </p:spTree>
    <p:extLst>
      <p:ext uri="{BB962C8B-B14F-4D97-AF65-F5344CB8AC3E}">
        <p14:creationId xmlns:p14="http://schemas.microsoft.com/office/powerpoint/2010/main" val="29288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BCD"/>
        </a:solidFill>
        <a:effectLst/>
      </p:bgPr>
    </p:bg>
    <p:spTree>
      <p:nvGrpSpPr>
        <p:cNvPr id="1" name="Shape 1471"/>
        <p:cNvGrpSpPr/>
        <p:nvPr/>
      </p:nvGrpSpPr>
      <p:grpSpPr>
        <a:xfrm>
          <a:off x="0" y="0"/>
          <a:ext cx="0" cy="0"/>
          <a:chOff x="0" y="0"/>
          <a:chExt cx="0" cy="0"/>
        </a:xfrm>
      </p:grpSpPr>
      <p:sp>
        <p:nvSpPr>
          <p:cNvPr id="22" name="TextBox 21">
            <a:extLst>
              <a:ext uri="{FF2B5EF4-FFF2-40B4-BE49-F238E27FC236}">
                <a16:creationId xmlns:a16="http://schemas.microsoft.com/office/drawing/2014/main" id="{74F22240-135F-731F-C861-F710D00398E7}"/>
              </a:ext>
            </a:extLst>
          </p:cNvPr>
          <p:cNvSpPr txBox="1"/>
          <p:nvPr/>
        </p:nvSpPr>
        <p:spPr>
          <a:xfrm>
            <a:off x="649237" y="309319"/>
            <a:ext cx="7845523" cy="461665"/>
          </a:xfrm>
          <a:prstGeom prst="rect">
            <a:avLst/>
          </a:prstGeom>
          <a:noFill/>
        </p:spPr>
        <p:txBody>
          <a:bodyPr wrap="square" rtlCol="0">
            <a:spAutoFit/>
          </a:bodyPr>
          <a:lstStyle/>
          <a:p>
            <a:pPr algn="ctr" defTabSz="457200">
              <a:buClrTx/>
            </a:pPr>
            <a:r>
              <a:rPr lang="en-US" sz="2400" b="1" kern="1200">
                <a:solidFill>
                  <a:srgbClr val="C00000"/>
                </a:solidFill>
                <a:latin typeface="Arial" panose="020B0604020202020204" pitchFamily="34" charset="0"/>
                <a:ea typeface="+mn-ea"/>
                <a:cs typeface="Arial" panose="020B0604020202020204" pitchFamily="34" charset="0"/>
              </a:rPr>
              <a:t>GỢI Ý CÁCH XỬ LÍ TRƯỜNG HỢP</a:t>
            </a:r>
            <a:endParaRPr lang="en-US" sz="2400" i="1" kern="1200">
              <a:solidFill>
                <a:prstClr val="black"/>
              </a:solidFill>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232E6537-867C-3DA6-F35F-AC4684F6AA06}"/>
              </a:ext>
            </a:extLst>
          </p:cNvPr>
          <p:cNvGrpSpPr/>
          <p:nvPr/>
        </p:nvGrpSpPr>
        <p:grpSpPr>
          <a:xfrm>
            <a:off x="260348" y="945752"/>
            <a:ext cx="8623300" cy="3888429"/>
            <a:chOff x="260348" y="945752"/>
            <a:chExt cx="8623300" cy="3888429"/>
          </a:xfrm>
        </p:grpSpPr>
        <p:grpSp>
          <p:nvGrpSpPr>
            <p:cNvPr id="20" name="Group 19">
              <a:extLst>
                <a:ext uri="{FF2B5EF4-FFF2-40B4-BE49-F238E27FC236}">
                  <a16:creationId xmlns:a16="http://schemas.microsoft.com/office/drawing/2014/main" id="{506CD40A-B84E-7BAE-3D31-A19581177303}"/>
                </a:ext>
              </a:extLst>
            </p:cNvPr>
            <p:cNvGrpSpPr/>
            <p:nvPr/>
          </p:nvGrpSpPr>
          <p:grpSpPr>
            <a:xfrm>
              <a:off x="260348" y="945752"/>
              <a:ext cx="8623300" cy="3888429"/>
              <a:chOff x="260349" y="767301"/>
              <a:chExt cx="8623300" cy="3888429"/>
            </a:xfrm>
          </p:grpSpPr>
          <p:sp>
            <p:nvSpPr>
              <p:cNvPr id="3" name="Rectangle: Rounded Corners 2">
                <a:extLst>
                  <a:ext uri="{FF2B5EF4-FFF2-40B4-BE49-F238E27FC236}">
                    <a16:creationId xmlns:a16="http://schemas.microsoft.com/office/drawing/2014/main" id="{A7DB5715-514D-D232-5489-420F8CEC904F}"/>
                  </a:ext>
                </a:extLst>
              </p:cNvPr>
              <p:cNvSpPr/>
              <p:nvPr/>
            </p:nvSpPr>
            <p:spPr>
              <a:xfrm>
                <a:off x="267606" y="767302"/>
                <a:ext cx="8616043" cy="3888428"/>
              </a:xfrm>
              <a:prstGeom prst="roundRect">
                <a:avLst>
                  <a:gd name="adj" fmla="val 2488"/>
                </a:avLst>
              </a:prstGeom>
              <a:solidFill>
                <a:srgbClr val="FFD966">
                  <a:lumMod val="20000"/>
                  <a:lumOff val="80000"/>
                </a:srgbClr>
              </a:solid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BE0DD"/>
                  </a:solidFill>
                  <a:effectLst/>
                  <a:uLnTx/>
                  <a:uFillTx/>
                  <a:ea typeface="+mn-ea"/>
                </a:endParaRPr>
              </a:p>
            </p:txBody>
          </p:sp>
          <p:sp>
            <p:nvSpPr>
              <p:cNvPr id="5" name="Rectangle: Diagonal Corners Rounded 4">
                <a:extLst>
                  <a:ext uri="{FF2B5EF4-FFF2-40B4-BE49-F238E27FC236}">
                    <a16:creationId xmlns:a16="http://schemas.microsoft.com/office/drawing/2014/main" id="{921AD49B-3B06-1987-277E-F702A378620B}"/>
                  </a:ext>
                </a:extLst>
              </p:cNvPr>
              <p:cNvSpPr/>
              <p:nvPr/>
            </p:nvSpPr>
            <p:spPr>
              <a:xfrm>
                <a:off x="260349" y="767301"/>
                <a:ext cx="6720115" cy="678085"/>
              </a:xfrm>
              <a:prstGeom prst="round2DiagRect">
                <a:avLst/>
              </a:prstGeom>
              <a:solidFill>
                <a:srgbClr val="912A3C">
                  <a:lumMod val="60000"/>
                  <a:lumOff val="40000"/>
                </a:srgbClr>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a:solidFill>
                      <a:srgbClr val="FFFFFF"/>
                    </a:solidFill>
                    <a:ea typeface="+mn-ea"/>
                  </a:rPr>
                  <a:t>Trường hợp 2: </a:t>
                </a:r>
                <a:r>
                  <a:rPr lang="en-US" sz="2000">
                    <a:solidFill>
                      <a:srgbClr val="FFFFFF"/>
                    </a:solidFill>
                    <a:ea typeface="+mn-ea"/>
                  </a:rPr>
                  <a:t>Để thể hiện ý chí bản thân, Ngọc cần</a:t>
                </a:r>
                <a:endParaRPr kumimoji="0" lang="en-US" sz="2000" i="0" u="none" strike="noStrike" kern="0" cap="none" spc="0" normalizeH="0" baseline="0" noProof="0">
                  <a:ln>
                    <a:noFill/>
                  </a:ln>
                  <a:solidFill>
                    <a:srgbClr val="FFFFFF"/>
                  </a:solidFill>
                  <a:effectLst/>
                  <a:uLnTx/>
                  <a:uFillTx/>
                  <a:ea typeface="+mn-ea"/>
                </a:endParaRPr>
              </a:p>
            </p:txBody>
          </p:sp>
        </p:grpSp>
        <p:pic>
          <p:nvPicPr>
            <p:cNvPr id="7" name="Picture 6" descr="A person and person standing next to a child&#10;&#10;Description automatically generated">
              <a:extLst>
                <a:ext uri="{FF2B5EF4-FFF2-40B4-BE49-F238E27FC236}">
                  <a16:creationId xmlns:a16="http://schemas.microsoft.com/office/drawing/2014/main" id="{093C2895-D331-D211-DD96-3E8600FB1B12}"/>
                </a:ext>
              </a:extLst>
            </p:cNvPr>
            <p:cNvPicPr>
              <a:picLocks noChangeAspect="1"/>
            </p:cNvPicPr>
            <p:nvPr/>
          </p:nvPicPr>
          <p:blipFill rotWithShape="1">
            <a:blip r:embed="rId3"/>
            <a:srcRect l="9585" t="10885" r="9825" b="7305"/>
            <a:stretch/>
          </p:blipFill>
          <p:spPr>
            <a:xfrm>
              <a:off x="5579064" y="1719290"/>
              <a:ext cx="2915696" cy="2959889"/>
            </a:xfrm>
            <a:prstGeom prst="rect">
              <a:avLst/>
            </a:prstGeom>
          </p:spPr>
        </p:pic>
      </p:grpSp>
      <p:sp>
        <p:nvSpPr>
          <p:cNvPr id="9" name="TextBox 8">
            <a:extLst>
              <a:ext uri="{FF2B5EF4-FFF2-40B4-BE49-F238E27FC236}">
                <a16:creationId xmlns:a16="http://schemas.microsoft.com/office/drawing/2014/main" id="{D8BE1381-71CB-58BF-8315-C4B907F38DC0}"/>
              </a:ext>
            </a:extLst>
          </p:cNvPr>
          <p:cNvSpPr txBox="1"/>
          <p:nvPr/>
        </p:nvSpPr>
        <p:spPr>
          <a:xfrm>
            <a:off x="467385" y="1826349"/>
            <a:ext cx="4911900" cy="2805320"/>
          </a:xfrm>
          <a:prstGeom prst="rect">
            <a:avLst/>
          </a:prstGeom>
          <a:noFill/>
        </p:spPr>
        <p:txBody>
          <a:bodyPr wrap="square" rtlCol="0">
            <a:spAutoFit/>
          </a:bodyPr>
          <a:lstStyle/>
          <a:p>
            <a:pPr marL="285750" lvl="0" indent="-285750" algn="just">
              <a:lnSpc>
                <a:spcPct val="150000"/>
              </a:lnSpc>
              <a:buClrTx/>
              <a:buFont typeface="Arial" panose="020B0604020202020204" pitchFamily="34" charset="0"/>
              <a:buChar char="−"/>
              <a:defRPr/>
            </a:pPr>
            <a:r>
              <a:rPr lang="vi-VN" sz="2000">
                <a:solidFill>
                  <a:sysClr val="windowText" lastClr="000000"/>
                </a:solidFill>
              </a:rPr>
              <a:t>Lập kế hoạch đảm bảo cân đối thời gian học tập văn hóa, tham gia việc nhà và lịch tập chạy.</a:t>
            </a:r>
          </a:p>
          <a:p>
            <a:pPr marL="285750" lvl="0" indent="-285750" algn="just">
              <a:lnSpc>
                <a:spcPct val="150000"/>
              </a:lnSpc>
              <a:buClrTx/>
              <a:buFont typeface="Arial" panose="020B0604020202020204" pitchFamily="34" charset="0"/>
              <a:buChar char="−"/>
              <a:defRPr/>
            </a:pPr>
            <a:r>
              <a:rPr lang="vi-VN" sz="2000">
                <a:solidFill>
                  <a:sysClr val="windowText" lastClr="000000"/>
                </a:solidFill>
              </a:rPr>
              <a:t>Thuyết phục bố mẹ về việc bản thân đủ khả năng đảm bảo việc học tập văn hoá và tập điền kinh</a:t>
            </a:r>
            <a:r>
              <a:rPr lang="en-US" sz="2000">
                <a:solidFill>
                  <a:sysClr val="windowText" lastClr="000000"/>
                </a:solidFill>
              </a:rPr>
              <a:t>.</a:t>
            </a:r>
            <a:endParaRPr lang="vi-VN" sz="2000">
              <a:solidFill>
                <a:sysClr val="windowText" lastClr="000000"/>
              </a:solidFill>
            </a:endParaRPr>
          </a:p>
        </p:txBody>
      </p:sp>
    </p:spTree>
    <p:extLst>
      <p:ext uri="{BB962C8B-B14F-4D97-AF65-F5344CB8AC3E}">
        <p14:creationId xmlns:p14="http://schemas.microsoft.com/office/powerpoint/2010/main" val="135406545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left)">
                                      <p:cBhvr>
                                        <p:cTn id="1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BCD"/>
        </a:solidFill>
        <a:effectLst/>
      </p:bgPr>
    </p:bg>
    <p:spTree>
      <p:nvGrpSpPr>
        <p:cNvPr id="1" name="Shape 871"/>
        <p:cNvGrpSpPr/>
        <p:nvPr/>
      </p:nvGrpSpPr>
      <p:grpSpPr>
        <a:xfrm>
          <a:off x="0" y="0"/>
          <a:ext cx="0" cy="0"/>
          <a:chOff x="0" y="0"/>
          <a:chExt cx="0" cy="0"/>
        </a:xfrm>
      </p:grpSpPr>
      <p:sp>
        <p:nvSpPr>
          <p:cNvPr id="24" name="Freeform 5">
            <a:extLst>
              <a:ext uri="{FF2B5EF4-FFF2-40B4-BE49-F238E27FC236}">
                <a16:creationId xmlns:a16="http://schemas.microsoft.com/office/drawing/2014/main" id="{BFF0AF12-ACDB-021D-E1D5-F42ABBDF2CEB}"/>
              </a:ext>
            </a:extLst>
          </p:cNvPr>
          <p:cNvSpPr/>
          <p:nvPr/>
        </p:nvSpPr>
        <p:spPr>
          <a:xfrm>
            <a:off x="304800" y="1491030"/>
            <a:ext cx="8534400" cy="3425695"/>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rgbClr val="E9EBFD"/>
          </a:solidFill>
        </p:spPr>
        <p:txBody>
          <a:bodyPr/>
          <a:lstStyle/>
          <a:p>
            <a:pPr defTabSz="457200">
              <a:buClrTx/>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FF8184C6-247E-46E7-B3A4-6A9A8CD7F268}"/>
              </a:ext>
            </a:extLst>
          </p:cNvPr>
          <p:cNvSpPr txBox="1"/>
          <p:nvPr/>
        </p:nvSpPr>
        <p:spPr>
          <a:xfrm>
            <a:off x="497664" y="1565621"/>
            <a:ext cx="8148672" cy="2343655"/>
          </a:xfrm>
          <a:prstGeom prst="rect">
            <a:avLst/>
          </a:prstGeom>
          <a:noFill/>
        </p:spPr>
        <p:txBody>
          <a:bodyPr wrap="square">
            <a:spAutoFit/>
          </a:bodyPr>
          <a:lstStyle/>
          <a:p>
            <a:pPr marL="285750" indent="-285750" algn="just" defTabSz="457200">
              <a:lnSpc>
                <a:spcPct val="150000"/>
              </a:lnSpc>
              <a:buClr>
                <a:prstClr val="black"/>
              </a:buClr>
              <a:buFont typeface="Courier New" panose="02070309020205020404" pitchFamily="49" charset="0"/>
              <a:buChar char="o"/>
            </a:pP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Lần lượt các thành viên trong nhóm liệt kê những nhà bác học, doanh nhân hoặc nhân vật nổi tiếng đã theo đuổi đam mê của mình và đạt được những thành tựu lớn lao.</a:t>
            </a:r>
            <a:endParaRPr lang="en-US" sz="2000" kern="1200">
              <a:solidFill>
                <a:prstClr val="black"/>
              </a:solidFill>
              <a:latin typeface="Arial" panose="020B0604020202020204" pitchFamily="34" charset="0"/>
              <a:ea typeface="Calibri" panose="020F0502020204030204" pitchFamily="34" charset="0"/>
              <a:cs typeface="Arial" panose="020B0604020202020204" pitchFamily="34" charset="0"/>
            </a:endParaRPr>
          </a:p>
          <a:p>
            <a:pPr marL="285750" indent="-285750" algn="just" defTabSz="457200">
              <a:lnSpc>
                <a:spcPct val="150000"/>
              </a:lnSpc>
              <a:buClr>
                <a:prstClr val="black"/>
              </a:buClr>
              <a:buFont typeface="Courier New" panose="02070309020205020404" pitchFamily="49" charset="0"/>
              <a:buChar char="o"/>
            </a:pP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Trong thời gian 3 – 5 phút, HS liệt kê không trùng đáp án với nhau.</a:t>
            </a:r>
            <a:r>
              <a:rPr lang="en-US" sz="2000" kern="120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Đội nào trả lời được nhiều đáp án là đội chiến thắng.</a:t>
            </a:r>
          </a:p>
        </p:txBody>
      </p:sp>
      <p:sp>
        <p:nvSpPr>
          <p:cNvPr id="26" name="TextBox 25">
            <a:extLst>
              <a:ext uri="{FF2B5EF4-FFF2-40B4-BE49-F238E27FC236}">
                <a16:creationId xmlns:a16="http://schemas.microsoft.com/office/drawing/2014/main" id="{C7B905CB-2DE3-0B3A-2355-AF2EDA44BEA0}"/>
              </a:ext>
            </a:extLst>
          </p:cNvPr>
          <p:cNvSpPr txBox="1"/>
          <p:nvPr/>
        </p:nvSpPr>
        <p:spPr>
          <a:xfrm>
            <a:off x="-164589" y="249839"/>
            <a:ext cx="3410519" cy="61555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400" b="1" i="0" u="sng" strike="noStrike" kern="0" cap="none" spc="0" normalizeH="0" baseline="0" noProof="0">
                <a:ln>
                  <a:noFill/>
                </a:ln>
                <a:solidFill>
                  <a:srgbClr val="0F3757"/>
                </a:solidFill>
                <a:effectLst/>
                <a:uLnTx/>
                <a:uFillTx/>
              </a:rPr>
              <a:t>KHỞI ĐỘNG</a:t>
            </a:r>
            <a:endParaRPr kumimoji="0" lang="vi-VN" sz="3400" b="1" i="1" u="sng" strike="noStrike" kern="0" cap="none" spc="0" normalizeH="0" baseline="0" noProof="0">
              <a:ln>
                <a:noFill/>
              </a:ln>
              <a:solidFill>
                <a:srgbClr val="0F3757"/>
              </a:solidFill>
              <a:effectLst/>
              <a:uLnTx/>
              <a:uFillTx/>
            </a:endParaRPr>
          </a:p>
        </p:txBody>
      </p:sp>
      <p:grpSp>
        <p:nvGrpSpPr>
          <p:cNvPr id="27" name="Group 26">
            <a:extLst>
              <a:ext uri="{FF2B5EF4-FFF2-40B4-BE49-F238E27FC236}">
                <a16:creationId xmlns:a16="http://schemas.microsoft.com/office/drawing/2014/main" id="{B97BDA58-CF37-D337-4E08-4EA2E1EC0222}"/>
              </a:ext>
            </a:extLst>
          </p:cNvPr>
          <p:cNvGrpSpPr/>
          <p:nvPr/>
        </p:nvGrpSpPr>
        <p:grpSpPr>
          <a:xfrm>
            <a:off x="2884196" y="972832"/>
            <a:ext cx="3375607" cy="430887"/>
            <a:chOff x="1001261" y="1461267"/>
            <a:chExt cx="3375607" cy="430887"/>
          </a:xfrm>
        </p:grpSpPr>
        <p:pic>
          <p:nvPicPr>
            <p:cNvPr id="28" name="Picture 27">
              <a:extLst>
                <a:ext uri="{FF2B5EF4-FFF2-40B4-BE49-F238E27FC236}">
                  <a16:creationId xmlns:a16="http://schemas.microsoft.com/office/drawing/2014/main" id="{B4684A69-7969-A614-C0A8-8162700794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261" y="1515729"/>
              <a:ext cx="280989" cy="283816"/>
            </a:xfrm>
            <a:prstGeom prst="rect">
              <a:avLst/>
            </a:prstGeom>
          </p:spPr>
        </p:pic>
        <p:sp>
          <p:nvSpPr>
            <p:cNvPr id="29" name="Rectangle 28">
              <a:extLst>
                <a:ext uri="{FF2B5EF4-FFF2-40B4-BE49-F238E27FC236}">
                  <a16:creationId xmlns:a16="http://schemas.microsoft.com/office/drawing/2014/main" id="{CF285AE8-FBA6-4582-A522-F557B5A7B44A}"/>
                </a:ext>
              </a:extLst>
            </p:cNvPr>
            <p:cNvSpPr/>
            <p:nvPr/>
          </p:nvSpPr>
          <p:spPr>
            <a:xfrm>
              <a:off x="1282250" y="1461267"/>
              <a:ext cx="3094618" cy="430887"/>
            </a:xfrm>
            <a:prstGeom prst="rect">
              <a:avLst/>
            </a:prstGeom>
          </p:spPr>
          <p:txBody>
            <a:bodyPr wrap="square">
              <a:spAutoFit/>
            </a:bodyPr>
            <a:lstStyle/>
            <a:p>
              <a:r>
                <a:rPr lang="vi-VN" sz="2200" b="1">
                  <a:solidFill>
                    <a:srgbClr val="C00000"/>
                  </a:solidFill>
                  <a:latin typeface="Arial" panose="020B0604020202020204" pitchFamily="34" charset="0"/>
                  <a:cs typeface="Arial" panose="020B0604020202020204" pitchFamily="34" charset="0"/>
                </a:rPr>
                <a:t>Trò chơi “</a:t>
              </a:r>
              <a:r>
                <a:rPr lang="en-US" sz="2200" b="1">
                  <a:solidFill>
                    <a:srgbClr val="C00000"/>
                  </a:solidFill>
                  <a:latin typeface="Arial" panose="020B0604020202020204" pitchFamily="34" charset="0"/>
                  <a:cs typeface="Arial" panose="020B0604020202020204" pitchFamily="34" charset="0"/>
                </a:rPr>
                <a:t>Tiếp sức</a:t>
              </a:r>
              <a:r>
                <a:rPr lang="vi-VN" sz="2200" b="1">
                  <a:solidFill>
                    <a:srgbClr val="C00000"/>
                  </a:solidFill>
                  <a:latin typeface="Arial" panose="020B0604020202020204" pitchFamily="34" charset="0"/>
                  <a:cs typeface="Arial" panose="020B0604020202020204" pitchFamily="34" charset="0"/>
                </a:rPr>
                <a:t>”</a:t>
              </a:r>
            </a:p>
          </p:txBody>
        </p:sp>
      </p:grpSp>
      <p:pic>
        <p:nvPicPr>
          <p:cNvPr id="31" name="Picture 16">
            <a:extLst>
              <a:ext uri="{FF2B5EF4-FFF2-40B4-BE49-F238E27FC236}">
                <a16:creationId xmlns:a16="http://schemas.microsoft.com/office/drawing/2014/main" id="{03E6915A-6FF9-CBA1-7A47-531F76FEB7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12972" y="3968114"/>
            <a:ext cx="2518056" cy="960009"/>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5">
                                            <p:txEl>
                                              <p:pRg st="0" end="0"/>
                                            </p:txEl>
                                          </p:spTgt>
                                        </p:tgtEl>
                                        <p:attrNameLst>
                                          <p:attrName>style.visibility</p:attrName>
                                        </p:attrNameLst>
                                      </p:cBhvr>
                                      <p:to>
                                        <p:strVal val="visible"/>
                                      </p:to>
                                    </p:set>
                                    <p:animEffect transition="in" filter="wipe(left)">
                                      <p:cBhvr>
                                        <p:cTn id="24" dur="500"/>
                                        <p:tgtEl>
                                          <p:spTgt spid="25">
                                            <p:txEl>
                                              <p:pRg st="0" end="0"/>
                                            </p:txEl>
                                          </p:spTgt>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25">
                                            <p:txEl>
                                              <p:pRg st="1" end="1"/>
                                            </p:txEl>
                                          </p:spTgt>
                                        </p:tgtEl>
                                        <p:attrNameLst>
                                          <p:attrName>style.visibility</p:attrName>
                                        </p:attrNameLst>
                                      </p:cBhvr>
                                      <p:to>
                                        <p:strVal val="visible"/>
                                      </p:to>
                                    </p:set>
                                    <p:animEffect transition="in" filter="wipe(left)">
                                      <p:cBhvr>
                                        <p:cTn id="28"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BCD"/>
        </a:solidFill>
        <a:effectLst/>
      </p:bgPr>
    </p:bg>
    <p:spTree>
      <p:nvGrpSpPr>
        <p:cNvPr id="1" name="Shape 1471"/>
        <p:cNvGrpSpPr/>
        <p:nvPr/>
      </p:nvGrpSpPr>
      <p:grpSpPr>
        <a:xfrm>
          <a:off x="0" y="0"/>
          <a:ext cx="0" cy="0"/>
          <a:chOff x="0" y="0"/>
          <a:chExt cx="0" cy="0"/>
        </a:xfrm>
      </p:grpSpPr>
      <p:sp>
        <p:nvSpPr>
          <p:cNvPr id="22" name="TextBox 21">
            <a:extLst>
              <a:ext uri="{FF2B5EF4-FFF2-40B4-BE49-F238E27FC236}">
                <a16:creationId xmlns:a16="http://schemas.microsoft.com/office/drawing/2014/main" id="{74F22240-135F-731F-C861-F710D00398E7}"/>
              </a:ext>
            </a:extLst>
          </p:cNvPr>
          <p:cNvSpPr txBox="1"/>
          <p:nvPr/>
        </p:nvSpPr>
        <p:spPr>
          <a:xfrm>
            <a:off x="649237" y="309319"/>
            <a:ext cx="7845523" cy="461665"/>
          </a:xfrm>
          <a:prstGeom prst="rect">
            <a:avLst/>
          </a:prstGeom>
          <a:noFill/>
        </p:spPr>
        <p:txBody>
          <a:bodyPr wrap="square" rtlCol="0">
            <a:spAutoFit/>
          </a:bodyPr>
          <a:lstStyle/>
          <a:p>
            <a:pPr algn="ctr" defTabSz="457200">
              <a:buClrTx/>
            </a:pPr>
            <a:r>
              <a:rPr lang="en-US" sz="2400" b="1" kern="1200">
                <a:solidFill>
                  <a:srgbClr val="C00000"/>
                </a:solidFill>
                <a:latin typeface="Arial" panose="020B0604020202020204" pitchFamily="34" charset="0"/>
                <a:ea typeface="+mn-ea"/>
                <a:cs typeface="Arial" panose="020B0604020202020204" pitchFamily="34" charset="0"/>
              </a:rPr>
              <a:t>GỢI Ý CÁCH XỬ LÍ TRƯỜNG HỢP</a:t>
            </a:r>
            <a:endParaRPr lang="en-US" sz="2400" i="1" kern="1200">
              <a:solidFill>
                <a:prstClr val="black"/>
              </a:solidFill>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232E6537-867C-3DA6-F35F-AC4684F6AA06}"/>
              </a:ext>
            </a:extLst>
          </p:cNvPr>
          <p:cNvGrpSpPr/>
          <p:nvPr/>
        </p:nvGrpSpPr>
        <p:grpSpPr>
          <a:xfrm>
            <a:off x="260348" y="945752"/>
            <a:ext cx="8623300" cy="3888429"/>
            <a:chOff x="260348" y="945752"/>
            <a:chExt cx="8623300" cy="3888429"/>
          </a:xfrm>
        </p:grpSpPr>
        <p:grpSp>
          <p:nvGrpSpPr>
            <p:cNvPr id="20" name="Group 19">
              <a:extLst>
                <a:ext uri="{FF2B5EF4-FFF2-40B4-BE49-F238E27FC236}">
                  <a16:creationId xmlns:a16="http://schemas.microsoft.com/office/drawing/2014/main" id="{506CD40A-B84E-7BAE-3D31-A19581177303}"/>
                </a:ext>
              </a:extLst>
            </p:cNvPr>
            <p:cNvGrpSpPr/>
            <p:nvPr/>
          </p:nvGrpSpPr>
          <p:grpSpPr>
            <a:xfrm>
              <a:off x="260348" y="945752"/>
              <a:ext cx="8623300" cy="3888429"/>
              <a:chOff x="260349" y="767301"/>
              <a:chExt cx="8623300" cy="3888429"/>
            </a:xfrm>
          </p:grpSpPr>
          <p:sp>
            <p:nvSpPr>
              <p:cNvPr id="3" name="Rectangle: Rounded Corners 2">
                <a:extLst>
                  <a:ext uri="{FF2B5EF4-FFF2-40B4-BE49-F238E27FC236}">
                    <a16:creationId xmlns:a16="http://schemas.microsoft.com/office/drawing/2014/main" id="{A7DB5715-514D-D232-5489-420F8CEC904F}"/>
                  </a:ext>
                </a:extLst>
              </p:cNvPr>
              <p:cNvSpPr/>
              <p:nvPr/>
            </p:nvSpPr>
            <p:spPr>
              <a:xfrm>
                <a:off x="267606" y="767302"/>
                <a:ext cx="8616043" cy="3888428"/>
              </a:xfrm>
              <a:prstGeom prst="roundRect">
                <a:avLst>
                  <a:gd name="adj" fmla="val 2488"/>
                </a:avLst>
              </a:prstGeom>
              <a:solidFill>
                <a:srgbClr val="FFD966">
                  <a:lumMod val="20000"/>
                  <a:lumOff val="80000"/>
                </a:srgbClr>
              </a:solid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BE0DD"/>
                  </a:solidFill>
                  <a:effectLst/>
                  <a:uLnTx/>
                  <a:uFillTx/>
                  <a:ea typeface="+mn-ea"/>
                </a:endParaRPr>
              </a:p>
            </p:txBody>
          </p:sp>
          <p:sp>
            <p:nvSpPr>
              <p:cNvPr id="5" name="Rectangle: Diagonal Corners Rounded 4">
                <a:extLst>
                  <a:ext uri="{FF2B5EF4-FFF2-40B4-BE49-F238E27FC236}">
                    <a16:creationId xmlns:a16="http://schemas.microsoft.com/office/drawing/2014/main" id="{921AD49B-3B06-1987-277E-F702A378620B}"/>
                  </a:ext>
                </a:extLst>
              </p:cNvPr>
              <p:cNvSpPr/>
              <p:nvPr/>
            </p:nvSpPr>
            <p:spPr>
              <a:xfrm>
                <a:off x="260349" y="767301"/>
                <a:ext cx="6720115" cy="678085"/>
              </a:xfrm>
              <a:prstGeom prst="round2DiagRect">
                <a:avLst/>
              </a:prstGeom>
              <a:solidFill>
                <a:srgbClr val="912A3C">
                  <a:lumMod val="60000"/>
                  <a:lumOff val="40000"/>
                </a:srgbClr>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a:solidFill>
                      <a:srgbClr val="FFFFFF"/>
                    </a:solidFill>
                    <a:ea typeface="+mn-ea"/>
                  </a:rPr>
                  <a:t>Trường hợp 2: </a:t>
                </a:r>
                <a:r>
                  <a:rPr lang="en-US" sz="2000">
                    <a:solidFill>
                      <a:srgbClr val="FFFFFF"/>
                    </a:solidFill>
                    <a:ea typeface="+mn-ea"/>
                  </a:rPr>
                  <a:t>Để thể hiện ý chí bản thân, Ngọc cần</a:t>
                </a:r>
                <a:endParaRPr kumimoji="0" lang="en-US" sz="2000" i="0" u="none" strike="noStrike" kern="0" cap="none" spc="0" normalizeH="0" baseline="0" noProof="0">
                  <a:ln>
                    <a:noFill/>
                  </a:ln>
                  <a:solidFill>
                    <a:srgbClr val="FFFFFF"/>
                  </a:solidFill>
                  <a:effectLst/>
                  <a:uLnTx/>
                  <a:uFillTx/>
                  <a:ea typeface="+mn-ea"/>
                </a:endParaRPr>
              </a:p>
            </p:txBody>
          </p:sp>
        </p:grpSp>
        <p:pic>
          <p:nvPicPr>
            <p:cNvPr id="7" name="Picture 6" descr="A person and person standing next to a child&#10;&#10;Description automatically generated">
              <a:extLst>
                <a:ext uri="{FF2B5EF4-FFF2-40B4-BE49-F238E27FC236}">
                  <a16:creationId xmlns:a16="http://schemas.microsoft.com/office/drawing/2014/main" id="{093C2895-D331-D211-DD96-3E8600FB1B12}"/>
                </a:ext>
              </a:extLst>
            </p:cNvPr>
            <p:cNvPicPr>
              <a:picLocks noChangeAspect="1"/>
            </p:cNvPicPr>
            <p:nvPr/>
          </p:nvPicPr>
          <p:blipFill rotWithShape="1">
            <a:blip r:embed="rId3"/>
            <a:srcRect l="9585" t="10885" r="9825" b="7305"/>
            <a:stretch/>
          </p:blipFill>
          <p:spPr>
            <a:xfrm>
              <a:off x="5579064" y="1719290"/>
              <a:ext cx="2915696" cy="2959889"/>
            </a:xfrm>
            <a:prstGeom prst="rect">
              <a:avLst/>
            </a:prstGeom>
          </p:spPr>
        </p:pic>
      </p:grpSp>
      <p:sp>
        <p:nvSpPr>
          <p:cNvPr id="9" name="TextBox 8">
            <a:extLst>
              <a:ext uri="{FF2B5EF4-FFF2-40B4-BE49-F238E27FC236}">
                <a16:creationId xmlns:a16="http://schemas.microsoft.com/office/drawing/2014/main" id="{D8BE1381-71CB-58BF-8315-C4B907F38DC0}"/>
              </a:ext>
            </a:extLst>
          </p:cNvPr>
          <p:cNvSpPr txBox="1"/>
          <p:nvPr/>
        </p:nvSpPr>
        <p:spPr>
          <a:xfrm>
            <a:off x="467385" y="1826349"/>
            <a:ext cx="4911900" cy="2805320"/>
          </a:xfrm>
          <a:prstGeom prst="rect">
            <a:avLst/>
          </a:prstGeom>
          <a:noFill/>
        </p:spPr>
        <p:txBody>
          <a:bodyPr wrap="square" rtlCol="0">
            <a:spAutoFit/>
          </a:bodyPr>
          <a:lstStyle/>
          <a:p>
            <a:pPr marL="285750" lvl="0" indent="-285750" algn="just">
              <a:lnSpc>
                <a:spcPct val="150000"/>
              </a:lnSpc>
              <a:buClrTx/>
              <a:buFont typeface="Arial" panose="020B0604020202020204" pitchFamily="34" charset="0"/>
              <a:buChar char="−"/>
              <a:defRPr/>
            </a:pPr>
            <a:r>
              <a:rPr lang="vi-VN" sz="2000">
                <a:solidFill>
                  <a:sysClr val="windowText" lastClr="000000"/>
                </a:solidFill>
              </a:rPr>
              <a:t>Điều chỉnh lịch tập điền kinh, giảm bớt khối lượng tập trong những tuần phải học nhiều.</a:t>
            </a:r>
          </a:p>
          <a:p>
            <a:pPr marL="285750" lvl="0" indent="-285750" algn="just">
              <a:lnSpc>
                <a:spcPct val="150000"/>
              </a:lnSpc>
              <a:buClrTx/>
              <a:buFont typeface="Arial" panose="020B0604020202020204" pitchFamily="34" charset="0"/>
              <a:buChar char="−"/>
              <a:defRPr/>
            </a:pPr>
            <a:r>
              <a:rPr lang="vi-VN" sz="2000">
                <a:solidFill>
                  <a:sysClr val="windowText" lastClr="000000"/>
                </a:solidFill>
              </a:rPr>
              <a:t>Tự theo dõi sức khoẻ của bản thân để đảm bảo không quá sức khi cùng một lúc thực hiện nhiều công việc.</a:t>
            </a:r>
          </a:p>
        </p:txBody>
      </p:sp>
    </p:spTree>
    <p:extLst>
      <p:ext uri="{BB962C8B-B14F-4D97-AF65-F5344CB8AC3E}">
        <p14:creationId xmlns:p14="http://schemas.microsoft.com/office/powerpoint/2010/main" val="421357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2" descr="Kỹ năng xác định mục tiêu và lập kế hoạch chỉ trong 5 phút">
            <a:extLst>
              <a:ext uri="{FF2B5EF4-FFF2-40B4-BE49-F238E27FC236}">
                <a16:creationId xmlns:a16="http://schemas.microsoft.com/office/drawing/2014/main" id="{15C9C9B2-A54D-DA15-0DBD-79EFC18C8487}"/>
              </a:ext>
            </a:extLst>
          </p:cNvPr>
          <p:cNvPicPr>
            <a:picLocks noChangeAspect="1" noChangeArrowheads="1"/>
          </p:cNvPicPr>
          <p:nvPr/>
        </p:nvPicPr>
        <p:blipFill>
          <a:blip r:embed="rId2">
            <a:alphaModFix amt="85000"/>
            <a:extLst>
              <a:ext uri="{28A0092B-C50C-407E-A947-70E740481C1C}">
                <a14:useLocalDpi xmlns:a14="http://schemas.microsoft.com/office/drawing/2010/main" val="0"/>
              </a:ext>
            </a:extLst>
          </a:blip>
          <a:srcRect t="10623" b="6366"/>
          <a:stretch/>
        </p:blipFill>
        <p:spPr bwMode="auto">
          <a:xfrm>
            <a:off x="20" y="961"/>
            <a:ext cx="9143980" cy="5142539"/>
          </a:xfrm>
          <a:prstGeom prst="rect">
            <a:avLst/>
          </a:prstGeom>
          <a:solidFill>
            <a:srgbClr val="FFFFFF">
              <a:shade val="85000"/>
            </a:srgbClr>
          </a:solidFill>
        </p:spPr>
      </p:pic>
      <p:grpSp>
        <p:nvGrpSpPr>
          <p:cNvPr id="10" name="Group 9">
            <a:extLst>
              <a:ext uri="{FF2B5EF4-FFF2-40B4-BE49-F238E27FC236}">
                <a16:creationId xmlns:a16="http://schemas.microsoft.com/office/drawing/2014/main" id="{3E9A41F2-B2EC-A378-C161-22518120C37F}"/>
              </a:ext>
            </a:extLst>
          </p:cNvPr>
          <p:cNvGrpSpPr/>
          <p:nvPr/>
        </p:nvGrpSpPr>
        <p:grpSpPr>
          <a:xfrm>
            <a:off x="2190750" y="1253898"/>
            <a:ext cx="4762499" cy="2635704"/>
            <a:chOff x="352450" y="-1903638"/>
            <a:chExt cx="9524998" cy="5271408"/>
          </a:xfrm>
        </p:grpSpPr>
        <p:sp>
          <p:nvSpPr>
            <p:cNvPr id="11" name="Round Same Side Corner Rectangle 3">
              <a:extLst>
                <a:ext uri="{FF2B5EF4-FFF2-40B4-BE49-F238E27FC236}">
                  <a16:creationId xmlns:a16="http://schemas.microsoft.com/office/drawing/2014/main" id="{94FCEBD5-9A5E-9C96-A189-DC3B645E5829}"/>
                </a:ext>
              </a:extLst>
            </p:cNvPr>
            <p:cNvSpPr/>
            <p:nvPr/>
          </p:nvSpPr>
          <p:spPr>
            <a:xfrm rot="5400000">
              <a:off x="2479245" y="-4030433"/>
              <a:ext cx="5271408" cy="9524998"/>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12" name="TextBox 11">
              <a:extLst>
                <a:ext uri="{FF2B5EF4-FFF2-40B4-BE49-F238E27FC236}">
                  <a16:creationId xmlns:a16="http://schemas.microsoft.com/office/drawing/2014/main" id="{4E7E6823-6E0C-61CE-385A-DDCFE8F89114}"/>
                </a:ext>
              </a:extLst>
            </p:cNvPr>
            <p:cNvSpPr txBox="1"/>
            <p:nvPr/>
          </p:nvSpPr>
          <p:spPr>
            <a:xfrm>
              <a:off x="798762" y="-1750088"/>
              <a:ext cx="8632374" cy="4964308"/>
            </a:xfrm>
            <a:prstGeom prst="rect">
              <a:avLst/>
            </a:prstGeom>
            <a:noFill/>
          </p:spPr>
          <p:txBody>
            <a:bodyPr wrap="square" rtlCol="0">
              <a:spAutoFit/>
            </a:bodyPr>
            <a:lstStyle/>
            <a:p>
              <a:pPr algn="ctr" defTabSz="457200">
                <a:lnSpc>
                  <a:spcPct val="150000"/>
                </a:lnSpc>
                <a:buClrTx/>
              </a:pPr>
              <a:r>
                <a:rPr lang="en-US" sz="2600" b="1" kern="1200">
                  <a:solidFill>
                    <a:srgbClr val="C00000"/>
                  </a:solidFill>
                  <a:latin typeface="Arial" panose="020B0604020202020204" pitchFamily="34" charset="0"/>
                  <a:ea typeface="+mn-ea"/>
                  <a:cs typeface="Arial" panose="020B0604020202020204" pitchFamily="34" charset="0"/>
                </a:rPr>
                <a:t>KẾT LUẬN</a:t>
              </a:r>
            </a:p>
            <a:p>
              <a:pPr algn="just" defTabSz="457200">
                <a:lnSpc>
                  <a:spcPct val="150000"/>
                </a:lnSpc>
                <a:buClrTx/>
              </a:pPr>
              <a:r>
                <a:rPr lang="vi-VN" sz="2000" kern="1200">
                  <a:solidFill>
                    <a:prstClr val="black"/>
                  </a:solidFill>
                  <a:latin typeface="Arial" panose="020B0604020202020204" pitchFamily="34" charset="0"/>
                  <a:ea typeface="+mn-ea"/>
                  <a:cs typeface="Arial" panose="020B0604020202020204" pitchFamily="34" charset="0"/>
                </a:rPr>
                <a:t>Mỗi người chúng ta phải rèn </a:t>
              </a:r>
              <a:r>
                <a:rPr lang="en-US" sz="2000" kern="1200">
                  <a:solidFill>
                    <a:prstClr val="black"/>
                  </a:solidFill>
                  <a:latin typeface="Arial" panose="020B0604020202020204" pitchFamily="34" charset="0"/>
                  <a:ea typeface="+mn-ea"/>
                  <a:cs typeface="Arial" panose="020B0604020202020204" pitchFamily="34" charset="0"/>
                </a:rPr>
                <a:t>gi</a:t>
              </a:r>
              <a:r>
                <a:rPr lang="vi-VN" sz="2000" kern="1200">
                  <a:solidFill>
                    <a:prstClr val="black"/>
                  </a:solidFill>
                  <a:latin typeface="Arial" panose="020B0604020202020204" pitchFamily="34" charset="0"/>
                  <a:ea typeface="+mn-ea"/>
                  <a:cs typeface="Arial" panose="020B0604020202020204" pitchFamily="34" charset="0"/>
                </a:rPr>
                <a:t>ũa cho mình ý chí kiên định và vững vàng để có thể theo đuổi và hoàn thành mục tiêu mình đã đặt ra.</a:t>
              </a:r>
              <a:endParaRPr lang="en-US" sz="2000" kern="1200" dirty="0">
                <a:solidFill>
                  <a:prstClr val="black"/>
                </a:solidFill>
                <a:latin typeface="Arial" panose="020B0604020202020204" pitchFamily="34" charset="0"/>
                <a:ea typeface="+mn-ea"/>
                <a:cs typeface="Arial" panose="020B0604020202020204" pitchFamily="34" charset="0"/>
              </a:endParaRPr>
            </a:p>
          </p:txBody>
        </p:sp>
      </p:grpSp>
    </p:spTree>
  </p:cSld>
  <p:clrMapOvr>
    <a:masterClrMapping/>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DBCD"/>
        </a:solidFill>
        <a:effectLst/>
      </p:bgPr>
    </p:bg>
    <p:spTree>
      <p:nvGrpSpPr>
        <p:cNvPr id="1" name="Shape 647"/>
        <p:cNvGrpSpPr/>
        <p:nvPr/>
      </p:nvGrpSpPr>
      <p:grpSpPr>
        <a:xfrm>
          <a:off x="0" y="0"/>
          <a:ext cx="0" cy="0"/>
          <a:chOff x="0" y="0"/>
          <a:chExt cx="0" cy="0"/>
        </a:xfrm>
      </p:grpSpPr>
      <p:grpSp>
        <p:nvGrpSpPr>
          <p:cNvPr id="25" name="Group 24">
            <a:extLst>
              <a:ext uri="{FF2B5EF4-FFF2-40B4-BE49-F238E27FC236}">
                <a16:creationId xmlns:a16="http://schemas.microsoft.com/office/drawing/2014/main" id="{6009728E-C943-E021-89DA-FEC1B50ECFAC}"/>
              </a:ext>
            </a:extLst>
          </p:cNvPr>
          <p:cNvGrpSpPr/>
          <p:nvPr/>
        </p:nvGrpSpPr>
        <p:grpSpPr>
          <a:xfrm>
            <a:off x="311420" y="1477012"/>
            <a:ext cx="4941830" cy="2013684"/>
            <a:chOff x="182238" y="1477012"/>
            <a:chExt cx="4941830" cy="2013684"/>
          </a:xfrm>
        </p:grpSpPr>
        <p:grpSp>
          <p:nvGrpSpPr>
            <p:cNvPr id="8" name="Group 7">
              <a:extLst>
                <a:ext uri="{FF2B5EF4-FFF2-40B4-BE49-F238E27FC236}">
                  <a16:creationId xmlns:a16="http://schemas.microsoft.com/office/drawing/2014/main" id="{BC76E14A-8C8D-DA77-F7E3-F46D1BBC22A3}"/>
                </a:ext>
              </a:extLst>
            </p:cNvPr>
            <p:cNvGrpSpPr/>
            <p:nvPr/>
          </p:nvGrpSpPr>
          <p:grpSpPr>
            <a:xfrm>
              <a:off x="451230" y="1477012"/>
              <a:ext cx="4672838" cy="2013684"/>
              <a:chOff x="442686" y="1643176"/>
              <a:chExt cx="5254173" cy="800095"/>
            </a:xfrm>
          </p:grpSpPr>
          <p:sp>
            <p:nvSpPr>
              <p:cNvPr id="20" name="Rectangle: Diagonal Corners Rounded 19">
                <a:extLst>
                  <a:ext uri="{FF2B5EF4-FFF2-40B4-BE49-F238E27FC236}">
                    <a16:creationId xmlns:a16="http://schemas.microsoft.com/office/drawing/2014/main" id="{E6E503B2-BE90-2857-0336-E4F7BDC52B99}"/>
                  </a:ext>
                </a:extLst>
              </p:cNvPr>
              <p:cNvSpPr/>
              <p:nvPr/>
            </p:nvSpPr>
            <p:spPr>
              <a:xfrm>
                <a:off x="515259" y="1715749"/>
                <a:ext cx="5181600" cy="727522"/>
              </a:xfrm>
              <a:prstGeom prst="round2DiagRect">
                <a:avLst/>
              </a:prstGeom>
              <a:noFill/>
              <a:ln w="12700" cap="flat" cmpd="sng" algn="ctr">
                <a:solidFill>
                  <a:srgbClr val="C0000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BE0DD"/>
                  </a:solidFill>
                  <a:effectLst/>
                  <a:uLnTx/>
                  <a:uFillTx/>
                  <a:ea typeface="+mn-ea"/>
                </a:endParaRPr>
              </a:p>
            </p:txBody>
          </p:sp>
          <p:sp>
            <p:nvSpPr>
              <p:cNvPr id="21" name="Rectangle: Diagonal Corners Rounded 20">
                <a:extLst>
                  <a:ext uri="{FF2B5EF4-FFF2-40B4-BE49-F238E27FC236}">
                    <a16:creationId xmlns:a16="http://schemas.microsoft.com/office/drawing/2014/main" id="{299DA5F3-4A05-AF90-5548-9AC393C84F09}"/>
                  </a:ext>
                </a:extLst>
              </p:cNvPr>
              <p:cNvSpPr/>
              <p:nvPr/>
            </p:nvSpPr>
            <p:spPr>
              <a:xfrm>
                <a:off x="442686" y="1643176"/>
                <a:ext cx="5181600" cy="727522"/>
              </a:xfrm>
              <a:prstGeom prst="round2Diag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BE0DD"/>
                  </a:solidFill>
                  <a:effectLst/>
                  <a:uLnTx/>
                  <a:uFillTx/>
                  <a:ea typeface="+mn-ea"/>
                </a:endParaRPr>
              </a:p>
            </p:txBody>
          </p:sp>
        </p:grpSp>
        <p:sp>
          <p:nvSpPr>
            <p:cNvPr id="9" name="TextBox 8">
              <a:extLst>
                <a:ext uri="{FF2B5EF4-FFF2-40B4-BE49-F238E27FC236}">
                  <a16:creationId xmlns:a16="http://schemas.microsoft.com/office/drawing/2014/main" id="{A04DB242-6478-BEC2-86B5-256D093C5A74}"/>
                </a:ext>
              </a:extLst>
            </p:cNvPr>
            <p:cNvSpPr txBox="1"/>
            <p:nvPr/>
          </p:nvSpPr>
          <p:spPr>
            <a:xfrm>
              <a:off x="778718" y="1678578"/>
              <a:ext cx="4082404" cy="1353897"/>
            </a:xfrm>
            <a:prstGeom prst="rect">
              <a:avLst/>
            </a:prstGeom>
            <a:noFill/>
          </p:spPr>
          <p:txBody>
            <a:bodyPr wrap="square">
              <a:spAutoFit/>
            </a:bodyPr>
            <a:lstStyle/>
            <a:p>
              <a:pPr marL="0" marR="0" lvl="0" indent="0" algn="just" defTabSz="457200" eaLnBrk="1" fontAlgn="auto" latinLnBrk="0" hangingPunct="1">
                <a:lnSpc>
                  <a:spcPct val="150000"/>
                </a:lnSpc>
                <a:spcBef>
                  <a:spcPts val="0"/>
                </a:spcBef>
                <a:spcAft>
                  <a:spcPts val="0"/>
                </a:spcAft>
                <a:buClrTx/>
                <a:buSzTx/>
                <a:buFontTx/>
                <a:buNone/>
                <a:tabLst/>
                <a:defRPr/>
              </a:pPr>
              <a:r>
                <a:rPr kumimoji="0" lang="en-US" sz="1900" b="0" i="0" u="none" strike="noStrike" kern="120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Lựa chọn một việc cần thể hiện ý chí, lập kế hoạch thể hiện ý chí của bản thân khi thực hiện công việc đó.</a:t>
              </a:r>
              <a:endParaRPr kumimoji="0" lang="en-US" sz="1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Speech Bubble: Oval 18">
              <a:extLst>
                <a:ext uri="{FF2B5EF4-FFF2-40B4-BE49-F238E27FC236}">
                  <a16:creationId xmlns:a16="http://schemas.microsoft.com/office/drawing/2014/main" id="{B66B7CD6-984D-4F1A-9BC8-9F4CEE19C09A}"/>
                </a:ext>
              </a:extLst>
            </p:cNvPr>
            <p:cNvSpPr/>
            <p:nvPr/>
          </p:nvSpPr>
          <p:spPr>
            <a:xfrm>
              <a:off x="182238" y="2081792"/>
              <a:ext cx="492615" cy="481556"/>
            </a:xfrm>
            <a:prstGeom prst="wedgeEllipseCallout">
              <a:avLst>
                <a:gd name="adj1" fmla="val 52696"/>
                <a:gd name="adj2" fmla="val 47430"/>
              </a:avLst>
            </a:prstGeom>
            <a:solidFill>
              <a:srgbClr val="DC7C61">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ea typeface="+mn-ea"/>
                </a:rPr>
                <a:t>?</a:t>
              </a:r>
            </a:p>
          </p:txBody>
        </p:sp>
      </p:grpSp>
      <p:sp>
        <p:nvSpPr>
          <p:cNvPr id="22" name="TextBox 21">
            <a:extLst>
              <a:ext uri="{FF2B5EF4-FFF2-40B4-BE49-F238E27FC236}">
                <a16:creationId xmlns:a16="http://schemas.microsoft.com/office/drawing/2014/main" id="{8C2D4B3D-E77B-C5D2-85F3-457EB513A589}"/>
              </a:ext>
            </a:extLst>
          </p:cNvPr>
          <p:cNvSpPr txBox="1"/>
          <p:nvPr/>
        </p:nvSpPr>
        <p:spPr>
          <a:xfrm>
            <a:off x="1069014" y="272894"/>
            <a:ext cx="7005971" cy="1045223"/>
          </a:xfrm>
          <a:prstGeom prst="rect">
            <a:avLst/>
          </a:prstGeom>
          <a:noFill/>
        </p:spPr>
        <p:txBody>
          <a:bodyPr wrap="square">
            <a:spAutoFit/>
          </a:bodyPr>
          <a:lstStyle/>
          <a:p>
            <a:pPr algn="ctr" defTabSz="457200">
              <a:lnSpc>
                <a:spcPct val="150000"/>
              </a:lnSpc>
              <a:spcAft>
                <a:spcPts val="500"/>
              </a:spcAft>
              <a:buClrTx/>
            </a:pPr>
            <a:r>
              <a:rPr lang="vi-VN" sz="2200" b="1" kern="1200">
                <a:solidFill>
                  <a:srgbClr val="C00000"/>
                </a:solidFill>
                <a:latin typeface="Arial" panose="020B0604020202020204" pitchFamily="34" charset="0"/>
                <a:ea typeface="Calibri" panose="020F0502020204030204" pitchFamily="34" charset="0"/>
                <a:cs typeface="Arial" panose="020B0604020202020204" pitchFamily="34" charset="0"/>
              </a:rPr>
              <a:t>Nhiệm vụ 2: Lựa chọn một việc cần thể hiện ý chí, lập kế hoạch thể hiện ý chí</a:t>
            </a:r>
          </a:p>
        </p:txBody>
      </p:sp>
      <p:pic>
        <p:nvPicPr>
          <p:cNvPr id="23" name="Picture 9">
            <a:extLst>
              <a:ext uri="{FF2B5EF4-FFF2-40B4-BE49-F238E27FC236}">
                <a16:creationId xmlns:a16="http://schemas.microsoft.com/office/drawing/2014/main" id="{8E557E25-EFB8-84C9-242D-B972337AFF2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69407" y="1477012"/>
            <a:ext cx="3006306" cy="3167564"/>
          </a:xfrm>
          <a:prstGeom prst="rect">
            <a:avLst/>
          </a:prstGeom>
        </p:spPr>
      </p:pic>
      <p:pic>
        <p:nvPicPr>
          <p:cNvPr id="107" name="Picture 106">
            <a:extLst>
              <a:ext uri="{FF2B5EF4-FFF2-40B4-BE49-F238E27FC236}">
                <a16:creationId xmlns:a16="http://schemas.microsoft.com/office/drawing/2014/main" id="{7D43539D-2FA8-CC34-F07D-7FA6469A6C5B}"/>
              </a:ext>
            </a:extLst>
          </p:cNvPr>
          <p:cNvPicPr>
            <a:picLocks noChangeAspect="1"/>
          </p:cNvPicPr>
          <p:nvPr/>
        </p:nvPicPr>
        <p:blipFill>
          <a:blip r:embed="rId5"/>
          <a:stretch>
            <a:fillRect/>
          </a:stretch>
        </p:blipFill>
        <p:spPr>
          <a:xfrm>
            <a:off x="1776647" y="3233057"/>
            <a:ext cx="2056349" cy="191044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par>
                                <p:cTn id="16" presetID="14" presetClass="entr" presetSubtype="10" fill="hold" nodeType="withEffect">
                                  <p:stCondLst>
                                    <p:cond delay="0"/>
                                  </p:stCondLst>
                                  <p:childTnLst>
                                    <p:set>
                                      <p:cBhvr>
                                        <p:cTn id="17" dur="1" fill="hold">
                                          <p:stCondLst>
                                            <p:cond delay="0"/>
                                          </p:stCondLst>
                                        </p:cTn>
                                        <p:tgtEl>
                                          <p:spTgt spid="107"/>
                                        </p:tgtEl>
                                        <p:attrNameLst>
                                          <p:attrName>style.visibility</p:attrName>
                                        </p:attrNameLst>
                                      </p:cBhvr>
                                      <p:to>
                                        <p:strVal val="visible"/>
                                      </p:to>
                                    </p:set>
                                    <p:animEffect transition="in" filter="randombar(horizontal)">
                                      <p:cBhvr>
                                        <p:cTn id="18"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DBCD"/>
        </a:solidFill>
        <a:effectLst/>
      </p:bgPr>
    </p:bg>
    <p:spTree>
      <p:nvGrpSpPr>
        <p:cNvPr id="1" name="Shape 757"/>
        <p:cNvGrpSpPr/>
        <p:nvPr/>
      </p:nvGrpSpPr>
      <p:grpSpPr>
        <a:xfrm>
          <a:off x="0" y="0"/>
          <a:ext cx="0" cy="0"/>
          <a:chOff x="0" y="0"/>
          <a:chExt cx="0" cy="0"/>
        </a:xfrm>
      </p:grpSpPr>
      <p:pic>
        <p:nvPicPr>
          <p:cNvPr id="27" name="Picture 2">
            <a:extLst>
              <a:ext uri="{FF2B5EF4-FFF2-40B4-BE49-F238E27FC236}">
                <a16:creationId xmlns:a16="http://schemas.microsoft.com/office/drawing/2014/main" id="{379C0CCF-6F3B-8D28-8143-A36D93F662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 y="1143000"/>
            <a:ext cx="7073683" cy="2580850"/>
          </a:xfrm>
          <a:prstGeom prst="rect">
            <a:avLst/>
          </a:prstGeom>
        </p:spPr>
      </p:pic>
      <p:grpSp>
        <p:nvGrpSpPr>
          <p:cNvPr id="28" name="Group 27">
            <a:extLst>
              <a:ext uri="{FF2B5EF4-FFF2-40B4-BE49-F238E27FC236}">
                <a16:creationId xmlns:a16="http://schemas.microsoft.com/office/drawing/2014/main" id="{755677C1-38E3-61F3-0FDC-7558D0E75DA8}"/>
              </a:ext>
            </a:extLst>
          </p:cNvPr>
          <p:cNvGrpSpPr/>
          <p:nvPr/>
        </p:nvGrpSpPr>
        <p:grpSpPr>
          <a:xfrm>
            <a:off x="2675227" y="873421"/>
            <a:ext cx="3793546" cy="743893"/>
            <a:chOff x="5426779" y="1516582"/>
            <a:chExt cx="7587092" cy="1487785"/>
          </a:xfrm>
        </p:grpSpPr>
        <p:pic>
          <p:nvPicPr>
            <p:cNvPr id="29" name="Picture 9">
              <a:extLst>
                <a:ext uri="{FF2B5EF4-FFF2-40B4-BE49-F238E27FC236}">
                  <a16:creationId xmlns:a16="http://schemas.microsoft.com/office/drawing/2014/main" id="{E37AEBFA-5E4D-587F-5F97-83D6F00D909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426779" y="1516582"/>
              <a:ext cx="7587092" cy="1487785"/>
            </a:xfrm>
            <a:prstGeom prst="rect">
              <a:avLst/>
            </a:prstGeom>
          </p:spPr>
        </p:pic>
        <p:sp>
          <p:nvSpPr>
            <p:cNvPr id="30" name="TextBox 29">
              <a:extLst>
                <a:ext uri="{FF2B5EF4-FFF2-40B4-BE49-F238E27FC236}">
                  <a16:creationId xmlns:a16="http://schemas.microsoft.com/office/drawing/2014/main" id="{872D968F-D332-11E7-2FF8-2A68D41B732F}"/>
                </a:ext>
              </a:extLst>
            </p:cNvPr>
            <p:cNvSpPr txBox="1"/>
            <p:nvPr/>
          </p:nvSpPr>
          <p:spPr>
            <a:xfrm>
              <a:off x="5582061" y="1759480"/>
              <a:ext cx="7276528" cy="1046439"/>
            </a:xfrm>
            <a:prstGeom prst="rect">
              <a:avLst/>
            </a:prstGeom>
            <a:noFill/>
          </p:spPr>
          <p:txBody>
            <a:bodyPr wrap="square" rtlCol="0">
              <a:spAutoFit/>
            </a:bodyPr>
            <a:lstStyle/>
            <a:p>
              <a:pPr algn="ctr" defTabSz="457200">
                <a:buClrTx/>
              </a:pPr>
              <a:r>
                <a:rPr lang="en-US" sz="2800" b="1" kern="1200">
                  <a:solidFill>
                    <a:prstClr val="white"/>
                  </a:solidFill>
                  <a:latin typeface="Arial" panose="020B0604020202020204" pitchFamily="34" charset="0"/>
                  <a:ea typeface="+mn-ea"/>
                  <a:cs typeface="Arial" panose="020B0604020202020204" pitchFamily="34" charset="0"/>
                </a:rPr>
                <a:t>KẾT LUẬN</a:t>
              </a:r>
              <a:endParaRPr lang="en-US" sz="2800" b="1" kern="1200" dirty="0">
                <a:solidFill>
                  <a:prstClr val="white"/>
                </a:solidFill>
                <a:latin typeface="Arial" panose="020B0604020202020204" pitchFamily="34" charset="0"/>
                <a:ea typeface="+mn-ea"/>
                <a:cs typeface="Arial" panose="020B0604020202020204" pitchFamily="34" charset="0"/>
              </a:endParaRPr>
            </a:p>
          </p:txBody>
        </p:sp>
      </p:grpSp>
      <p:sp>
        <p:nvSpPr>
          <p:cNvPr id="31" name="TextBox 30">
            <a:extLst>
              <a:ext uri="{FF2B5EF4-FFF2-40B4-BE49-F238E27FC236}">
                <a16:creationId xmlns:a16="http://schemas.microsoft.com/office/drawing/2014/main" id="{1B169327-DA33-6E7F-7640-AF39ECBA31F2}"/>
              </a:ext>
            </a:extLst>
          </p:cNvPr>
          <p:cNvSpPr txBox="1"/>
          <p:nvPr/>
        </p:nvSpPr>
        <p:spPr>
          <a:xfrm>
            <a:off x="1711758" y="1738763"/>
            <a:ext cx="5720484" cy="1553054"/>
          </a:xfrm>
          <a:prstGeom prst="rect">
            <a:avLst/>
          </a:prstGeom>
          <a:noFill/>
        </p:spPr>
        <p:txBody>
          <a:bodyPr wrap="square">
            <a:spAutoFit/>
          </a:bodyPr>
          <a:lstStyle/>
          <a:p>
            <a:pPr algn="ctr">
              <a:lnSpc>
                <a:spcPct val="150000"/>
              </a:lnSpc>
              <a:spcBef>
                <a:spcPct val="0"/>
              </a:spcBef>
            </a:pPr>
            <a:r>
              <a:rPr lang="en-US" sz="2200">
                <a:latin typeface="Arial" panose="020B0604020202020204" pitchFamily="34" charset="0"/>
                <a:cs typeface="Arial" panose="020B0604020202020204" pitchFamily="34" charset="0"/>
              </a:rPr>
              <a:t>Rèn luyện ý chí là quá trình không ngừng đòi hỏi sự kiên nhẫn, quyết tâm và nghiêm túc thực hiện kế hoạch của bản thân.</a:t>
            </a:r>
            <a:endParaRPr lang="en-US" sz="2200">
              <a:solidFill>
                <a:srgbClr val="FF0000"/>
              </a:solidFill>
              <a:latin typeface="Arial" panose="020B0604020202020204" pitchFamily="34" charset="0"/>
              <a:cs typeface="Arial" panose="020B0604020202020204" pitchFamily="34" charset="0"/>
            </a:endParaRPr>
          </a:p>
        </p:txBody>
      </p:sp>
      <p:sp>
        <p:nvSpPr>
          <p:cNvPr id="32" name="Freeform 3">
            <a:extLst>
              <a:ext uri="{FF2B5EF4-FFF2-40B4-BE49-F238E27FC236}">
                <a16:creationId xmlns:a16="http://schemas.microsoft.com/office/drawing/2014/main" id="{F0C428CD-E03E-BC8B-19D1-2AFAEC3B6844}"/>
              </a:ext>
            </a:extLst>
          </p:cNvPr>
          <p:cNvSpPr/>
          <p:nvPr/>
        </p:nvSpPr>
        <p:spPr>
          <a:xfrm>
            <a:off x="7376006" y="609315"/>
            <a:ext cx="914488" cy="917019"/>
          </a:xfrm>
          <a:custGeom>
            <a:avLst/>
            <a:gdLst/>
            <a:ahLst/>
            <a:cxnLst/>
            <a:rect l="l" t="t" r="r" b="b"/>
            <a:pathLst>
              <a:path w="3713137" h="4248440">
                <a:moveTo>
                  <a:pt x="0" y="0"/>
                </a:moveTo>
                <a:lnTo>
                  <a:pt x="3713137" y="0"/>
                </a:lnTo>
                <a:lnTo>
                  <a:pt x="3713137" y="4248440"/>
                </a:lnTo>
                <a:lnTo>
                  <a:pt x="0" y="42484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00">
              <a:buClrTx/>
            </a:pPr>
            <a:endParaRPr lang="en-US" sz="900" kern="1200">
              <a:solidFill>
                <a:prstClr val="black"/>
              </a:solidFill>
              <a:latin typeface="Arial" panose="020B0604020202020204" pitchFamily="34" charset="0"/>
              <a:ea typeface="+mn-ea"/>
              <a:cs typeface="Arial" panose="020B0604020202020204" pitchFamily="34" charset="0"/>
            </a:endParaRPr>
          </a:p>
        </p:txBody>
      </p:sp>
      <p:pic>
        <p:nvPicPr>
          <p:cNvPr id="34" name="Picture 33" descr="A picture containing toy, doll&#10;&#10;Description automatically generated">
            <a:extLst>
              <a:ext uri="{FF2B5EF4-FFF2-40B4-BE49-F238E27FC236}">
                <a16:creationId xmlns:a16="http://schemas.microsoft.com/office/drawing/2014/main" id="{2F1E0C9F-DF38-A3F0-CC92-10D4CB8875D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300" y="3043655"/>
            <a:ext cx="1722499" cy="2027990"/>
          </a:xfrm>
          <a:prstGeom prst="rect">
            <a:avLst/>
          </a:prstGeom>
        </p:spPr>
      </p:pic>
    </p:spTree>
    <p:extLst>
      <p:ext uri="{BB962C8B-B14F-4D97-AF65-F5344CB8AC3E}">
        <p14:creationId xmlns:p14="http://schemas.microsoft.com/office/powerpoint/2010/main" val="149980893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DBCD"/>
        </a:solidFill>
        <a:effectLst/>
      </p:bgPr>
    </p:bg>
    <p:spTree>
      <p:nvGrpSpPr>
        <p:cNvPr id="1" name="Shape 431"/>
        <p:cNvGrpSpPr/>
        <p:nvPr/>
      </p:nvGrpSpPr>
      <p:grpSpPr>
        <a:xfrm>
          <a:off x="0" y="0"/>
          <a:ext cx="0" cy="0"/>
          <a:chOff x="0" y="0"/>
          <a:chExt cx="0" cy="0"/>
        </a:xfrm>
      </p:grpSpPr>
      <p:sp>
        <p:nvSpPr>
          <p:cNvPr id="2" name="TextBox 1">
            <a:extLst>
              <a:ext uri="{FF2B5EF4-FFF2-40B4-BE49-F238E27FC236}">
                <a16:creationId xmlns:a16="http://schemas.microsoft.com/office/drawing/2014/main" id="{32A6A43C-BF44-5D0C-3E75-A1B5470C5535}"/>
              </a:ext>
            </a:extLst>
          </p:cNvPr>
          <p:cNvSpPr txBox="1"/>
          <p:nvPr/>
        </p:nvSpPr>
        <p:spPr>
          <a:xfrm>
            <a:off x="118382" y="280411"/>
            <a:ext cx="8907236" cy="1001941"/>
          </a:xfrm>
          <a:prstGeom prst="rect">
            <a:avLst/>
          </a:prstGeom>
          <a:noFill/>
        </p:spPr>
        <p:txBody>
          <a:bodyPr wrap="square">
            <a:spAutoFit/>
          </a:bodyPr>
          <a:lstStyle/>
          <a:p>
            <a:pPr algn="ctr" defTabSz="457200">
              <a:lnSpc>
                <a:spcPct val="150000"/>
              </a:lnSpc>
              <a:spcAft>
                <a:spcPts val="500"/>
              </a:spcAft>
              <a:buClrTx/>
              <a:defRPr/>
            </a:pPr>
            <a:r>
              <a:rPr lang="vi-VN" sz="2100" b="1" kern="1200">
                <a:solidFill>
                  <a:srgbClr val="C00000"/>
                </a:solidFill>
                <a:latin typeface="Arial" panose="020B0604020202020204" pitchFamily="34" charset="0"/>
                <a:ea typeface="Calibri" panose="020F0502020204030204" pitchFamily="34" charset="0"/>
                <a:cs typeface="Arial" panose="020B0604020202020204" pitchFamily="34" charset="0"/>
              </a:rPr>
              <a:t>Nhiệm vụ 3:</a:t>
            </a:r>
            <a:r>
              <a:rPr lang="en-US" sz="2100" b="1" kern="1200">
                <a:solidFill>
                  <a:srgbClr val="C00000"/>
                </a:solidFill>
                <a:latin typeface="Arial" panose="020B0604020202020204" pitchFamily="34" charset="0"/>
                <a:ea typeface="Calibri" panose="020F0502020204030204" pitchFamily="34" charset="0"/>
                <a:cs typeface="Arial" panose="020B0604020202020204" pitchFamily="34" charset="0"/>
              </a:rPr>
              <a:t> </a:t>
            </a:r>
            <a:r>
              <a:rPr lang="vi-VN" sz="2100" b="1" kern="1200">
                <a:solidFill>
                  <a:srgbClr val="C00000"/>
                </a:solidFill>
                <a:latin typeface="Arial" panose="020B0604020202020204" pitchFamily="34" charset="0"/>
                <a:ea typeface="Calibri" panose="020F0502020204030204" pitchFamily="34" charset="0"/>
                <a:cs typeface="Arial" panose="020B0604020202020204" pitchFamily="34" charset="0"/>
              </a:rPr>
              <a:t>Thực hiện kế hoạch thể hiện ý chí đã lập và chia sẻ những cách để duy trì ý chí của bản thân khi thực hiện công việc đó</a:t>
            </a:r>
            <a:endParaRPr lang="en-US" sz="2100" kern="1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0B280C75-118B-E3CF-8226-596882FAF391}"/>
              </a:ext>
            </a:extLst>
          </p:cNvPr>
          <p:cNvGrpSpPr/>
          <p:nvPr/>
        </p:nvGrpSpPr>
        <p:grpSpPr>
          <a:xfrm>
            <a:off x="838200" y="1481756"/>
            <a:ext cx="4533900" cy="3144686"/>
            <a:chOff x="1143001" y="2183246"/>
            <a:chExt cx="9067800" cy="6289371"/>
          </a:xfrm>
        </p:grpSpPr>
        <p:sp>
          <p:nvSpPr>
            <p:cNvPr id="4" name="Freeform 5">
              <a:extLst>
                <a:ext uri="{FF2B5EF4-FFF2-40B4-BE49-F238E27FC236}">
                  <a16:creationId xmlns:a16="http://schemas.microsoft.com/office/drawing/2014/main" id="{FDEE678C-4BAE-35DE-7750-2E0E7CB09B48}"/>
                </a:ext>
              </a:extLst>
            </p:cNvPr>
            <p:cNvSpPr/>
            <p:nvPr/>
          </p:nvSpPr>
          <p:spPr>
            <a:xfrm>
              <a:off x="1143001" y="2748462"/>
              <a:ext cx="9067800" cy="5724155"/>
            </a:xfrm>
            <a:custGeom>
              <a:avLst/>
              <a:gdLst/>
              <a:ahLst/>
              <a:cxnLst/>
              <a:rect l="l" t="t" r="r" b="b"/>
              <a:pathLst>
                <a:path w="2140210" h="1631507">
                  <a:moveTo>
                    <a:pt x="48589" y="0"/>
                  </a:moveTo>
                  <a:lnTo>
                    <a:pt x="2091622" y="0"/>
                  </a:lnTo>
                  <a:cubicBezTo>
                    <a:pt x="2104508" y="0"/>
                    <a:pt x="2116867" y="5119"/>
                    <a:pt x="2125979" y="14231"/>
                  </a:cubicBezTo>
                  <a:cubicBezTo>
                    <a:pt x="2135091" y="23343"/>
                    <a:pt x="2140210" y="35702"/>
                    <a:pt x="2140210" y="48589"/>
                  </a:cubicBezTo>
                  <a:lnTo>
                    <a:pt x="2140210" y="1582918"/>
                  </a:lnTo>
                  <a:cubicBezTo>
                    <a:pt x="2140210" y="1595804"/>
                    <a:pt x="2135091" y="1608163"/>
                    <a:pt x="2125979" y="1617275"/>
                  </a:cubicBezTo>
                  <a:cubicBezTo>
                    <a:pt x="2116867" y="1626388"/>
                    <a:pt x="2104508" y="1631507"/>
                    <a:pt x="2091622" y="1631507"/>
                  </a:cubicBezTo>
                  <a:lnTo>
                    <a:pt x="48589" y="1631507"/>
                  </a:lnTo>
                  <a:cubicBezTo>
                    <a:pt x="35702" y="1631507"/>
                    <a:pt x="23343" y="1626388"/>
                    <a:pt x="14231" y="1617275"/>
                  </a:cubicBezTo>
                  <a:cubicBezTo>
                    <a:pt x="5119" y="1608163"/>
                    <a:pt x="0" y="1595804"/>
                    <a:pt x="0" y="1582918"/>
                  </a:cubicBezTo>
                  <a:lnTo>
                    <a:pt x="0" y="48589"/>
                  </a:lnTo>
                  <a:cubicBezTo>
                    <a:pt x="0" y="35702"/>
                    <a:pt x="5119" y="23343"/>
                    <a:pt x="14231" y="14231"/>
                  </a:cubicBezTo>
                  <a:cubicBezTo>
                    <a:pt x="23343" y="5119"/>
                    <a:pt x="35702" y="0"/>
                    <a:pt x="48589" y="0"/>
                  </a:cubicBezTo>
                  <a:close/>
                </a:path>
              </a:pathLst>
            </a:custGeom>
            <a:solidFill>
              <a:schemeClr val="accent1">
                <a:lumMod val="20000"/>
                <a:lumOff val="80000"/>
              </a:schemeClr>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1" name="Group 10">
              <a:extLst>
                <a:ext uri="{FF2B5EF4-FFF2-40B4-BE49-F238E27FC236}">
                  <a16:creationId xmlns:a16="http://schemas.microsoft.com/office/drawing/2014/main" id="{F60AC6AF-562E-A2F1-4307-B6B70CFFB546}"/>
                </a:ext>
              </a:extLst>
            </p:cNvPr>
            <p:cNvGrpSpPr/>
            <p:nvPr/>
          </p:nvGrpSpPr>
          <p:grpSpPr>
            <a:xfrm>
              <a:off x="2038637" y="2183246"/>
              <a:ext cx="7276528" cy="1130432"/>
              <a:chOff x="5492114" y="684673"/>
              <a:chExt cx="7276528" cy="1130432"/>
            </a:xfrm>
          </p:grpSpPr>
          <p:pic>
            <p:nvPicPr>
              <p:cNvPr id="13" name="Picture 9">
                <a:extLst>
                  <a:ext uri="{FF2B5EF4-FFF2-40B4-BE49-F238E27FC236}">
                    <a16:creationId xmlns:a16="http://schemas.microsoft.com/office/drawing/2014/main" id="{4E53A34D-6A8A-0519-B7AE-D92225B41D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55871" y="684673"/>
                <a:ext cx="6816052" cy="1130432"/>
              </a:xfrm>
              <a:prstGeom prst="rect">
                <a:avLst/>
              </a:prstGeom>
            </p:spPr>
          </p:pic>
          <p:sp>
            <p:nvSpPr>
              <p:cNvPr id="16" name="TextBox 15">
                <a:extLst>
                  <a:ext uri="{FF2B5EF4-FFF2-40B4-BE49-F238E27FC236}">
                    <a16:creationId xmlns:a16="http://schemas.microsoft.com/office/drawing/2014/main" id="{70EDE794-3564-3AE1-65EA-2567803D0430}"/>
                  </a:ext>
                </a:extLst>
              </p:cNvPr>
              <p:cNvSpPr txBox="1"/>
              <p:nvPr/>
            </p:nvSpPr>
            <p:spPr>
              <a:xfrm>
                <a:off x="5492114" y="780013"/>
                <a:ext cx="7276528" cy="861774"/>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200" b="1" kern="1200">
                    <a:solidFill>
                      <a:prstClr val="white"/>
                    </a:solidFill>
                    <a:latin typeface="Arial" panose="020B0604020202020204" pitchFamily="34" charset="0"/>
                    <a:ea typeface="+mn-ea"/>
                    <a:cs typeface="Arial" panose="020B0604020202020204" pitchFamily="34" charset="0"/>
                  </a:rPr>
                  <a:t>Làm việc cá nhân</a:t>
                </a: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74499E8B-0F94-410A-040C-C67A83C5D3F2}"/>
                </a:ext>
              </a:extLst>
            </p:cNvPr>
            <p:cNvSpPr txBox="1"/>
            <p:nvPr/>
          </p:nvSpPr>
          <p:spPr>
            <a:xfrm>
              <a:off x="1822139" y="3391094"/>
              <a:ext cx="7709522" cy="4687309"/>
            </a:xfrm>
            <a:prstGeom prst="rect">
              <a:avLst/>
            </a:prstGeom>
            <a:noFill/>
          </p:spPr>
          <p:txBody>
            <a:bodyPr wrap="square">
              <a:spAutoFit/>
            </a:bodyPr>
            <a:lstStyle/>
            <a:p>
              <a:pPr marL="0" marR="0" lvl="0" indent="0" algn="just" defTabSz="45720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Các em tiến hành thực hiện kế hoạch thể hiện ý chí đã xây dựng và chia sẻ những cách để duy trì ý chí của bản thân khi thực hiện công việc đó.</a:t>
              </a:r>
              <a:endParaRPr kumimoji="0" lang="vi-VN" sz="2000" b="0" i="0" u="none" strike="noStrike" kern="120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7" name="Picture 11">
            <a:extLst>
              <a:ext uri="{FF2B5EF4-FFF2-40B4-BE49-F238E27FC236}">
                <a16:creationId xmlns:a16="http://schemas.microsoft.com/office/drawing/2014/main" id="{B238C956-4185-A567-23DB-AE0FF9D98E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32530" y="3081544"/>
            <a:ext cx="2320063" cy="2061956"/>
          </a:xfrm>
          <a:prstGeom prst="rect">
            <a:avLst/>
          </a:prstGeom>
        </p:spPr>
      </p:pic>
    </p:spTree>
    <p:extLst>
      <p:ext uri="{BB962C8B-B14F-4D97-AF65-F5344CB8AC3E}">
        <p14:creationId xmlns:p14="http://schemas.microsoft.com/office/powerpoint/2010/main" val="106822174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BCD"/>
        </a:solidFill>
        <a:effectLst/>
      </p:bgPr>
    </p:bg>
    <p:spTree>
      <p:nvGrpSpPr>
        <p:cNvPr id="1" name="Shape 493"/>
        <p:cNvGrpSpPr/>
        <p:nvPr/>
      </p:nvGrpSpPr>
      <p:grpSpPr>
        <a:xfrm>
          <a:off x="0" y="0"/>
          <a:ext cx="0" cy="0"/>
          <a:chOff x="0" y="0"/>
          <a:chExt cx="0" cy="0"/>
        </a:xfrm>
      </p:grpSpPr>
      <p:grpSp>
        <p:nvGrpSpPr>
          <p:cNvPr id="47" name="Group 46">
            <a:extLst>
              <a:ext uri="{FF2B5EF4-FFF2-40B4-BE49-F238E27FC236}">
                <a16:creationId xmlns:a16="http://schemas.microsoft.com/office/drawing/2014/main" id="{36A1942F-9304-8FC1-36F3-9652036CA7E1}"/>
              </a:ext>
            </a:extLst>
          </p:cNvPr>
          <p:cNvGrpSpPr/>
          <p:nvPr/>
        </p:nvGrpSpPr>
        <p:grpSpPr>
          <a:xfrm>
            <a:off x="0" y="228601"/>
            <a:ext cx="9144000" cy="507944"/>
            <a:chOff x="579437" y="931523"/>
            <a:chExt cx="9144000" cy="507944"/>
          </a:xfrm>
        </p:grpSpPr>
        <p:sp>
          <p:nvSpPr>
            <p:cNvPr id="48" name="Arrow: Pentagon 47">
              <a:extLst>
                <a:ext uri="{FF2B5EF4-FFF2-40B4-BE49-F238E27FC236}">
                  <a16:creationId xmlns:a16="http://schemas.microsoft.com/office/drawing/2014/main" id="{B963699B-01B1-B7DF-A2D5-D0494A2991F1}"/>
                </a:ext>
              </a:extLst>
            </p:cNvPr>
            <p:cNvSpPr/>
            <p:nvPr/>
          </p:nvSpPr>
          <p:spPr>
            <a:xfrm>
              <a:off x="579437" y="931523"/>
              <a:ext cx="1408906" cy="507944"/>
            </a:xfrm>
            <a:prstGeom prst="homePlate">
              <a:avLst>
                <a:gd name="adj" fmla="val 32962"/>
              </a:avLst>
            </a:prstGeom>
            <a:solidFill>
              <a:srgbClr val="1C3026">
                <a:lumMod val="75000"/>
                <a:lumOff val="2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ea typeface="+mn-ea"/>
                  <a:cs typeface="Arial" panose="020B0604020202020204" pitchFamily="34" charset="0"/>
                </a:rPr>
                <a:t>Gợi ý</a:t>
              </a:r>
            </a:p>
          </p:txBody>
        </p:sp>
        <p:cxnSp>
          <p:nvCxnSpPr>
            <p:cNvPr id="49" name="Straight Connector 48">
              <a:extLst>
                <a:ext uri="{FF2B5EF4-FFF2-40B4-BE49-F238E27FC236}">
                  <a16:creationId xmlns:a16="http://schemas.microsoft.com/office/drawing/2014/main" id="{50612EB2-7839-F271-BCBE-1B6135B58238}"/>
                </a:ext>
              </a:extLst>
            </p:cNvPr>
            <p:cNvCxnSpPr>
              <a:cxnSpLocks/>
            </p:cNvCxnSpPr>
            <p:nvPr/>
          </p:nvCxnSpPr>
          <p:spPr>
            <a:xfrm>
              <a:off x="579437" y="1439439"/>
              <a:ext cx="8596993" cy="27"/>
            </a:xfrm>
            <a:prstGeom prst="line">
              <a:avLst/>
            </a:prstGeom>
            <a:noFill/>
            <a:ln w="38100" cap="flat" cmpd="sng" algn="ctr">
              <a:solidFill>
                <a:srgbClr val="1C3026">
                  <a:lumMod val="75000"/>
                  <a:lumOff val="25000"/>
                </a:srgbClr>
              </a:solidFill>
              <a:prstDash val="solid"/>
            </a:ln>
            <a:effectLst/>
          </p:spPr>
        </p:cxnSp>
        <p:sp>
          <p:nvSpPr>
            <p:cNvPr id="50" name="Rectangle 49">
              <a:extLst>
                <a:ext uri="{FF2B5EF4-FFF2-40B4-BE49-F238E27FC236}">
                  <a16:creationId xmlns:a16="http://schemas.microsoft.com/office/drawing/2014/main" id="{6D8C1A81-716B-F1E7-0DFD-DA2E4214CA66}"/>
                </a:ext>
              </a:extLst>
            </p:cNvPr>
            <p:cNvSpPr/>
            <p:nvPr/>
          </p:nvSpPr>
          <p:spPr>
            <a:xfrm>
              <a:off x="1988343" y="967875"/>
              <a:ext cx="7735094" cy="400110"/>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i="0" u="none" strike="noStrike" kern="0" cap="none" spc="0" normalizeH="0" baseline="0" noProof="0">
                  <a:ln>
                    <a:noFill/>
                  </a:ln>
                  <a:solidFill>
                    <a:srgbClr val="000000"/>
                  </a:solidFill>
                  <a:effectLst/>
                  <a:uLnTx/>
                  <a:uFillTx/>
                  <a:latin typeface="Arial"/>
                  <a:cs typeface="Arial"/>
                  <a:sym typeface="Arial"/>
                </a:rPr>
                <a:t>Một số cách duy trì ý chí của bản thân khi thực hiện công việc</a:t>
              </a:r>
            </a:p>
          </p:txBody>
        </p:sp>
      </p:grpSp>
      <p:cxnSp>
        <p:nvCxnSpPr>
          <p:cNvPr id="51" name="Google Shape;1502;p81">
            <a:extLst>
              <a:ext uri="{FF2B5EF4-FFF2-40B4-BE49-F238E27FC236}">
                <a16:creationId xmlns:a16="http://schemas.microsoft.com/office/drawing/2014/main" id="{E18C4772-C246-E7C8-3A2F-5EF2430B7787}"/>
              </a:ext>
            </a:extLst>
          </p:cNvPr>
          <p:cNvCxnSpPr>
            <a:cxnSpLocks/>
            <a:stCxn id="2052" idx="3"/>
            <a:endCxn id="53" idx="1"/>
          </p:cNvCxnSpPr>
          <p:nvPr/>
        </p:nvCxnSpPr>
        <p:spPr>
          <a:xfrm flipV="1">
            <a:off x="3306402" y="1961702"/>
            <a:ext cx="753107" cy="1024468"/>
          </a:xfrm>
          <a:prstGeom prst="bentConnector3">
            <a:avLst>
              <a:gd name="adj1" fmla="val 50000"/>
            </a:avLst>
          </a:prstGeom>
          <a:noFill/>
          <a:ln w="19050" cap="flat" cmpd="sng">
            <a:solidFill>
              <a:srgbClr val="000000"/>
            </a:solidFill>
            <a:prstDash val="solid"/>
            <a:round/>
            <a:headEnd type="none" w="med" len="med"/>
            <a:tailEnd type="none" w="med" len="med"/>
          </a:ln>
        </p:spPr>
      </p:cxnSp>
      <p:cxnSp>
        <p:nvCxnSpPr>
          <p:cNvPr id="52" name="Google Shape;1503;p81">
            <a:extLst>
              <a:ext uri="{FF2B5EF4-FFF2-40B4-BE49-F238E27FC236}">
                <a16:creationId xmlns:a16="http://schemas.microsoft.com/office/drawing/2014/main" id="{807EF64A-3355-7CDD-AFDA-7DF6BDC9C0B5}"/>
              </a:ext>
            </a:extLst>
          </p:cNvPr>
          <p:cNvCxnSpPr>
            <a:cxnSpLocks/>
            <a:stCxn id="2052" idx="3"/>
            <a:endCxn id="54" idx="1"/>
          </p:cNvCxnSpPr>
          <p:nvPr/>
        </p:nvCxnSpPr>
        <p:spPr>
          <a:xfrm>
            <a:off x="3306402" y="2986170"/>
            <a:ext cx="753107" cy="992139"/>
          </a:xfrm>
          <a:prstGeom prst="bentConnector3">
            <a:avLst>
              <a:gd name="adj1" fmla="val 50000"/>
            </a:avLst>
          </a:prstGeom>
          <a:noFill/>
          <a:ln w="19050" cap="flat" cmpd="sng">
            <a:solidFill>
              <a:srgbClr val="000000"/>
            </a:solidFill>
            <a:prstDash val="solid"/>
            <a:round/>
            <a:headEnd type="none" w="med" len="med"/>
            <a:tailEnd type="none" w="med" len="med"/>
          </a:ln>
        </p:spPr>
      </p:cxnSp>
      <p:sp>
        <p:nvSpPr>
          <p:cNvPr id="53" name="Rectangle 52">
            <a:extLst>
              <a:ext uri="{FF2B5EF4-FFF2-40B4-BE49-F238E27FC236}">
                <a16:creationId xmlns:a16="http://schemas.microsoft.com/office/drawing/2014/main" id="{04BF17C7-F9CA-8EAF-3521-3F13F83C2618}"/>
              </a:ext>
            </a:extLst>
          </p:cNvPr>
          <p:cNvSpPr/>
          <p:nvPr/>
        </p:nvSpPr>
        <p:spPr>
          <a:xfrm>
            <a:off x="4059509" y="1082232"/>
            <a:ext cx="4782412" cy="1758940"/>
          </a:xfrm>
          <a:prstGeom prst="rect">
            <a:avLst/>
          </a:prstGeom>
          <a:solidFill>
            <a:srgbClr val="FFFFFF"/>
          </a:solidFill>
          <a:ln w="19050" cap="flat" cmpd="sng" algn="ctr">
            <a:solidFill>
              <a:srgbClr val="002060"/>
            </a:solidFill>
            <a:prstDash val="solid"/>
          </a:ln>
          <a:effectLst/>
        </p:spPr>
        <p:txBody>
          <a:bodyPr rtlCol="0" anchor="ctr"/>
          <a:lstStyle/>
          <a:p>
            <a:pPr algn="just" defTabSz="457200">
              <a:lnSpc>
                <a:spcPct val="150000"/>
              </a:lnSpc>
              <a:buClrTx/>
            </a:pPr>
            <a:r>
              <a:rPr lang="vi-VN" sz="2000" kern="1200">
                <a:latin typeface="Arial" panose="020B0604020202020204" pitchFamily="34" charset="0"/>
                <a:ea typeface="+mn-ea"/>
                <a:cs typeface="Arial" panose="020B0604020202020204" pitchFamily="34" charset="0"/>
              </a:rPr>
              <a:t>Xây dựng những thói quen tốt thông qua một quá trình nỗ lực với ý chí bền bỉ.</a:t>
            </a:r>
          </a:p>
        </p:txBody>
      </p:sp>
      <p:sp>
        <p:nvSpPr>
          <p:cNvPr id="54" name="Rectangle 53">
            <a:extLst>
              <a:ext uri="{FF2B5EF4-FFF2-40B4-BE49-F238E27FC236}">
                <a16:creationId xmlns:a16="http://schemas.microsoft.com/office/drawing/2014/main" id="{27E2C94E-271F-8700-A669-3B4B93E454D1}"/>
              </a:ext>
            </a:extLst>
          </p:cNvPr>
          <p:cNvSpPr/>
          <p:nvPr/>
        </p:nvSpPr>
        <p:spPr>
          <a:xfrm>
            <a:off x="4059509" y="3078071"/>
            <a:ext cx="4782412" cy="1800476"/>
          </a:xfrm>
          <a:prstGeom prst="rect">
            <a:avLst/>
          </a:prstGeom>
          <a:solidFill>
            <a:srgbClr val="FFFFFF"/>
          </a:solidFill>
          <a:ln w="19050" cap="flat" cmpd="sng" algn="ctr">
            <a:solidFill>
              <a:srgbClr val="002060"/>
            </a:solidFill>
            <a:prstDash val="solid"/>
          </a:ln>
          <a:effectLst/>
        </p:spPr>
        <p:txBody>
          <a:bodyPr rtlCol="0" anchor="ctr"/>
          <a:lstStyle/>
          <a:p>
            <a:pPr algn="just" defTabSz="457200">
              <a:lnSpc>
                <a:spcPct val="150000"/>
              </a:lnSpc>
              <a:buClrTx/>
            </a:pPr>
            <a:r>
              <a:rPr lang="vi-VN" sz="2000" kern="1200">
                <a:latin typeface="Arial" panose="020B0604020202020204" pitchFamily="34" charset="0"/>
                <a:ea typeface="+mn-ea"/>
                <a:cs typeface="Arial" panose="020B0604020202020204" pitchFamily="34" charset="0"/>
              </a:rPr>
              <a:t>Tự khen thưởng nỗ lực của mình khi hoàn thành một mục tiêu hoặc vượt qua một thử thách.</a:t>
            </a:r>
          </a:p>
        </p:txBody>
      </p:sp>
      <p:pic>
        <p:nvPicPr>
          <p:cNvPr id="2052" name="Picture 4" descr="Ý chí là gì? 8 cách rèn luyện ý chí nghị lực để vươn tới thành công -  BlogAnChoi">
            <a:extLst>
              <a:ext uri="{FF2B5EF4-FFF2-40B4-BE49-F238E27FC236}">
                <a16:creationId xmlns:a16="http://schemas.microsoft.com/office/drawing/2014/main" id="{4AF33F79-6FC5-9A3D-E230-B4E0322E1D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40" t="16572" r="20657" b="12972"/>
          <a:stretch/>
        </p:blipFill>
        <p:spPr bwMode="auto">
          <a:xfrm>
            <a:off x="302079" y="1683682"/>
            <a:ext cx="3004323" cy="2604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ipe(down)">
                                      <p:cBhvr>
                                        <p:cTn id="7" dur="500"/>
                                        <p:tgtEl>
                                          <p:spTgt spid="2052"/>
                                        </p:tgtEl>
                                      </p:cBhvr>
                                    </p:animEffect>
                                  </p:childTnLst>
                                </p:cTn>
                              </p:par>
                              <p:par>
                                <p:cTn id="8" presetID="22" presetClass="entr" presetSubtype="8"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left)">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wipe(left)">
                                      <p:cBhvr>
                                        <p:cTn id="15" dur="500"/>
                                        <p:tgtEl>
                                          <p:spTgt spid="51"/>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barn(inVertical)">
                                      <p:cBhvr>
                                        <p:cTn id="19" dur="500"/>
                                        <p:tgtEl>
                                          <p:spTgt spid="5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wipe(up)">
                                      <p:cBhvr>
                                        <p:cTn id="24" dur="500"/>
                                        <p:tgtEl>
                                          <p:spTgt spid="52"/>
                                        </p:tgtEl>
                                      </p:cBhvr>
                                    </p:animEffect>
                                  </p:childTnLst>
                                </p:cTn>
                              </p:par>
                            </p:childTnLst>
                          </p:cTn>
                        </p:par>
                        <p:par>
                          <p:cTn id="25" fill="hold">
                            <p:stCondLst>
                              <p:cond delay="500"/>
                            </p:stCondLst>
                            <p:childTnLst>
                              <p:par>
                                <p:cTn id="26" presetID="16" presetClass="entr" presetSubtype="21" fill="hold" grpId="0" nodeType="after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barn(inVertical)">
                                      <p:cBhvr>
                                        <p:cTn id="2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DBCD"/>
        </a:solidFill>
        <a:effectLst/>
      </p:bgPr>
    </p:bg>
    <p:spTree>
      <p:nvGrpSpPr>
        <p:cNvPr id="1" name="Shape 493"/>
        <p:cNvGrpSpPr/>
        <p:nvPr/>
      </p:nvGrpSpPr>
      <p:grpSpPr>
        <a:xfrm>
          <a:off x="0" y="0"/>
          <a:ext cx="0" cy="0"/>
          <a:chOff x="0" y="0"/>
          <a:chExt cx="0" cy="0"/>
        </a:xfrm>
      </p:grpSpPr>
      <p:grpSp>
        <p:nvGrpSpPr>
          <p:cNvPr id="47" name="Group 46">
            <a:extLst>
              <a:ext uri="{FF2B5EF4-FFF2-40B4-BE49-F238E27FC236}">
                <a16:creationId xmlns:a16="http://schemas.microsoft.com/office/drawing/2014/main" id="{36A1942F-9304-8FC1-36F3-9652036CA7E1}"/>
              </a:ext>
            </a:extLst>
          </p:cNvPr>
          <p:cNvGrpSpPr/>
          <p:nvPr/>
        </p:nvGrpSpPr>
        <p:grpSpPr>
          <a:xfrm>
            <a:off x="0" y="228601"/>
            <a:ext cx="9144000" cy="507944"/>
            <a:chOff x="579437" y="931523"/>
            <a:chExt cx="9144000" cy="507944"/>
          </a:xfrm>
        </p:grpSpPr>
        <p:sp>
          <p:nvSpPr>
            <p:cNvPr id="48" name="Arrow: Pentagon 47">
              <a:extLst>
                <a:ext uri="{FF2B5EF4-FFF2-40B4-BE49-F238E27FC236}">
                  <a16:creationId xmlns:a16="http://schemas.microsoft.com/office/drawing/2014/main" id="{B963699B-01B1-B7DF-A2D5-D0494A2991F1}"/>
                </a:ext>
              </a:extLst>
            </p:cNvPr>
            <p:cNvSpPr/>
            <p:nvPr/>
          </p:nvSpPr>
          <p:spPr>
            <a:xfrm>
              <a:off x="579437" y="931523"/>
              <a:ext cx="1408906" cy="507944"/>
            </a:xfrm>
            <a:prstGeom prst="homePlate">
              <a:avLst>
                <a:gd name="adj" fmla="val 32962"/>
              </a:avLst>
            </a:prstGeom>
            <a:solidFill>
              <a:srgbClr val="1C3026">
                <a:lumMod val="75000"/>
                <a:lumOff val="2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ea typeface="+mn-ea"/>
                  <a:cs typeface="Arial" panose="020B0604020202020204" pitchFamily="34" charset="0"/>
                </a:rPr>
                <a:t>Gợi ý</a:t>
              </a:r>
            </a:p>
          </p:txBody>
        </p:sp>
        <p:cxnSp>
          <p:nvCxnSpPr>
            <p:cNvPr id="49" name="Straight Connector 48">
              <a:extLst>
                <a:ext uri="{FF2B5EF4-FFF2-40B4-BE49-F238E27FC236}">
                  <a16:creationId xmlns:a16="http://schemas.microsoft.com/office/drawing/2014/main" id="{50612EB2-7839-F271-BCBE-1B6135B58238}"/>
                </a:ext>
              </a:extLst>
            </p:cNvPr>
            <p:cNvCxnSpPr>
              <a:cxnSpLocks/>
            </p:cNvCxnSpPr>
            <p:nvPr/>
          </p:nvCxnSpPr>
          <p:spPr>
            <a:xfrm>
              <a:off x="579437" y="1439439"/>
              <a:ext cx="8596993" cy="27"/>
            </a:xfrm>
            <a:prstGeom prst="line">
              <a:avLst/>
            </a:prstGeom>
            <a:noFill/>
            <a:ln w="38100" cap="flat" cmpd="sng" algn="ctr">
              <a:solidFill>
                <a:srgbClr val="1C3026">
                  <a:lumMod val="75000"/>
                  <a:lumOff val="25000"/>
                </a:srgbClr>
              </a:solidFill>
              <a:prstDash val="solid"/>
            </a:ln>
            <a:effectLst/>
          </p:spPr>
        </p:cxnSp>
        <p:sp>
          <p:nvSpPr>
            <p:cNvPr id="50" name="Rectangle 49">
              <a:extLst>
                <a:ext uri="{FF2B5EF4-FFF2-40B4-BE49-F238E27FC236}">
                  <a16:creationId xmlns:a16="http://schemas.microsoft.com/office/drawing/2014/main" id="{6D8C1A81-716B-F1E7-0DFD-DA2E4214CA66}"/>
                </a:ext>
              </a:extLst>
            </p:cNvPr>
            <p:cNvSpPr/>
            <p:nvPr/>
          </p:nvSpPr>
          <p:spPr>
            <a:xfrm>
              <a:off x="1988343" y="967875"/>
              <a:ext cx="7735094" cy="400110"/>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i="0" u="none" strike="noStrike" kern="0" cap="none" spc="0" normalizeH="0" baseline="0" noProof="0">
                  <a:ln>
                    <a:noFill/>
                  </a:ln>
                  <a:solidFill>
                    <a:srgbClr val="000000"/>
                  </a:solidFill>
                  <a:effectLst/>
                  <a:uLnTx/>
                  <a:uFillTx/>
                  <a:latin typeface="Arial"/>
                  <a:cs typeface="Arial"/>
                  <a:sym typeface="Arial"/>
                </a:rPr>
                <a:t>Một số cách duy trì ý chí của bản thân khi thực hiện công việc</a:t>
              </a:r>
            </a:p>
          </p:txBody>
        </p:sp>
      </p:grpSp>
      <p:cxnSp>
        <p:nvCxnSpPr>
          <p:cNvPr id="51" name="Google Shape;1502;p81">
            <a:extLst>
              <a:ext uri="{FF2B5EF4-FFF2-40B4-BE49-F238E27FC236}">
                <a16:creationId xmlns:a16="http://schemas.microsoft.com/office/drawing/2014/main" id="{E18C4772-C246-E7C8-3A2F-5EF2430B7787}"/>
              </a:ext>
            </a:extLst>
          </p:cNvPr>
          <p:cNvCxnSpPr>
            <a:cxnSpLocks/>
            <a:stCxn id="2052" idx="3"/>
            <a:endCxn id="53" idx="1"/>
          </p:cNvCxnSpPr>
          <p:nvPr/>
        </p:nvCxnSpPr>
        <p:spPr>
          <a:xfrm flipV="1">
            <a:off x="3306402" y="1920867"/>
            <a:ext cx="963519" cy="1065303"/>
          </a:xfrm>
          <a:prstGeom prst="bentConnector3">
            <a:avLst>
              <a:gd name="adj1" fmla="val 50000"/>
            </a:avLst>
          </a:prstGeom>
          <a:noFill/>
          <a:ln w="19050" cap="flat" cmpd="sng">
            <a:solidFill>
              <a:srgbClr val="000000"/>
            </a:solidFill>
            <a:prstDash val="solid"/>
            <a:round/>
            <a:headEnd type="none" w="med" len="med"/>
            <a:tailEnd type="none" w="med" len="med"/>
          </a:ln>
        </p:spPr>
      </p:cxnSp>
      <p:cxnSp>
        <p:nvCxnSpPr>
          <p:cNvPr id="52" name="Google Shape;1503;p81">
            <a:extLst>
              <a:ext uri="{FF2B5EF4-FFF2-40B4-BE49-F238E27FC236}">
                <a16:creationId xmlns:a16="http://schemas.microsoft.com/office/drawing/2014/main" id="{807EF64A-3355-7CDD-AFDA-7DF6BDC9C0B5}"/>
              </a:ext>
            </a:extLst>
          </p:cNvPr>
          <p:cNvCxnSpPr>
            <a:cxnSpLocks/>
            <a:stCxn id="2052" idx="3"/>
            <a:endCxn id="54" idx="1"/>
          </p:cNvCxnSpPr>
          <p:nvPr/>
        </p:nvCxnSpPr>
        <p:spPr>
          <a:xfrm>
            <a:off x="3306402" y="2986170"/>
            <a:ext cx="963519" cy="951447"/>
          </a:xfrm>
          <a:prstGeom prst="bentConnector3">
            <a:avLst>
              <a:gd name="adj1" fmla="val 50000"/>
            </a:avLst>
          </a:prstGeom>
          <a:noFill/>
          <a:ln w="19050" cap="flat" cmpd="sng">
            <a:solidFill>
              <a:srgbClr val="000000"/>
            </a:solidFill>
            <a:prstDash val="solid"/>
            <a:round/>
            <a:headEnd type="none" w="med" len="med"/>
            <a:tailEnd type="none" w="med" len="med"/>
          </a:ln>
        </p:spPr>
      </p:cxnSp>
      <p:sp>
        <p:nvSpPr>
          <p:cNvPr id="53" name="Rectangle 52">
            <a:extLst>
              <a:ext uri="{FF2B5EF4-FFF2-40B4-BE49-F238E27FC236}">
                <a16:creationId xmlns:a16="http://schemas.microsoft.com/office/drawing/2014/main" id="{04BF17C7-F9CA-8EAF-3521-3F13F83C2618}"/>
              </a:ext>
            </a:extLst>
          </p:cNvPr>
          <p:cNvSpPr/>
          <p:nvPr/>
        </p:nvSpPr>
        <p:spPr>
          <a:xfrm>
            <a:off x="4269921" y="1082232"/>
            <a:ext cx="4572000" cy="1677270"/>
          </a:xfrm>
          <a:prstGeom prst="rect">
            <a:avLst/>
          </a:prstGeom>
          <a:solidFill>
            <a:srgbClr val="FFFFFF"/>
          </a:solidFill>
          <a:ln w="19050" cap="flat" cmpd="sng" algn="ctr">
            <a:solidFill>
              <a:srgbClr val="002060"/>
            </a:solidFill>
            <a:prstDash val="solid"/>
          </a:ln>
          <a:effectLst/>
        </p:spPr>
        <p:txBody>
          <a:bodyPr rtlCol="0" anchor="ctr"/>
          <a:lstStyle/>
          <a:p>
            <a:pPr algn="just" defTabSz="457200">
              <a:lnSpc>
                <a:spcPct val="150000"/>
              </a:lnSpc>
              <a:buClrTx/>
            </a:pPr>
            <a:r>
              <a:rPr lang="vi-VN" sz="2000" kern="1200">
                <a:latin typeface="Arial" panose="020B0604020202020204" pitchFamily="34" charset="0"/>
                <a:ea typeface="+mn-ea"/>
                <a:cs typeface="Arial" panose="020B0604020202020204" pitchFamily="34" charset="0"/>
              </a:rPr>
              <a:t>Suy nghĩ tích cực về bản thân mình, tự tin rằng bản thân mình làm được.</a:t>
            </a:r>
          </a:p>
        </p:txBody>
      </p:sp>
      <p:sp>
        <p:nvSpPr>
          <p:cNvPr id="54" name="Rectangle 53">
            <a:extLst>
              <a:ext uri="{FF2B5EF4-FFF2-40B4-BE49-F238E27FC236}">
                <a16:creationId xmlns:a16="http://schemas.microsoft.com/office/drawing/2014/main" id="{27E2C94E-271F-8700-A669-3B4B93E454D1}"/>
              </a:ext>
            </a:extLst>
          </p:cNvPr>
          <p:cNvSpPr/>
          <p:nvPr/>
        </p:nvSpPr>
        <p:spPr>
          <a:xfrm>
            <a:off x="4269921" y="2996687"/>
            <a:ext cx="4572000" cy="1881860"/>
          </a:xfrm>
          <a:prstGeom prst="rect">
            <a:avLst/>
          </a:prstGeom>
          <a:solidFill>
            <a:srgbClr val="FFFFFF"/>
          </a:solidFill>
          <a:ln w="19050" cap="flat" cmpd="sng" algn="ctr">
            <a:solidFill>
              <a:srgbClr val="002060"/>
            </a:solidFill>
            <a:prstDash val="solid"/>
          </a:ln>
          <a:effectLst/>
        </p:spPr>
        <p:txBody>
          <a:bodyPr rtlCol="0" anchor="ctr"/>
          <a:lstStyle/>
          <a:p>
            <a:pPr algn="just" defTabSz="457200">
              <a:lnSpc>
                <a:spcPct val="150000"/>
              </a:lnSpc>
              <a:buClrTx/>
            </a:pPr>
            <a:r>
              <a:rPr lang="vi-VN" sz="2000" kern="1200">
                <a:latin typeface="Arial" panose="020B0604020202020204" pitchFamily="34" charset="0"/>
                <a:ea typeface="+mn-ea"/>
                <a:cs typeface="Arial" panose="020B0604020202020204" pitchFamily="34" charset="0"/>
              </a:rPr>
              <a:t>Dành thời gian nghỉ ngơi để phục hồi năng lượng, giải tỏa căng thẳng và duy trì sức khỏe. </a:t>
            </a:r>
          </a:p>
        </p:txBody>
      </p:sp>
      <p:pic>
        <p:nvPicPr>
          <p:cNvPr id="2052" name="Picture 4" descr="Ý chí là gì? 8 cách rèn luyện ý chí nghị lực để vươn tới thành công -  BlogAnChoi">
            <a:extLst>
              <a:ext uri="{FF2B5EF4-FFF2-40B4-BE49-F238E27FC236}">
                <a16:creationId xmlns:a16="http://schemas.microsoft.com/office/drawing/2014/main" id="{4AF33F79-6FC5-9A3D-E230-B4E0322E1D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40" t="16572" r="20657" b="12972"/>
          <a:stretch/>
        </p:blipFill>
        <p:spPr bwMode="auto">
          <a:xfrm>
            <a:off x="302079" y="1683682"/>
            <a:ext cx="3004323" cy="2604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6273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barn(inVertical)">
                                      <p:cBhvr>
                                        <p:cTn id="11" dur="500"/>
                                        <p:tgtEl>
                                          <p:spTgt spid="5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wipe(up)">
                                      <p:cBhvr>
                                        <p:cTn id="16" dur="500"/>
                                        <p:tgtEl>
                                          <p:spTgt spid="52"/>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barn(inVertical)">
                                      <p:cBhvr>
                                        <p:cTn id="2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DBCD"/>
        </a:solidFill>
        <a:effectLst/>
      </p:bgPr>
    </p:bg>
    <p:spTree>
      <p:nvGrpSpPr>
        <p:cNvPr id="1" name="Shape 757"/>
        <p:cNvGrpSpPr/>
        <p:nvPr/>
      </p:nvGrpSpPr>
      <p:grpSpPr>
        <a:xfrm>
          <a:off x="0" y="0"/>
          <a:ext cx="0" cy="0"/>
          <a:chOff x="0" y="0"/>
          <a:chExt cx="0" cy="0"/>
        </a:xfrm>
      </p:grpSpPr>
      <p:sp>
        <p:nvSpPr>
          <p:cNvPr id="4" name="TextBox 3">
            <a:extLst>
              <a:ext uri="{FF2B5EF4-FFF2-40B4-BE49-F238E27FC236}">
                <a16:creationId xmlns:a16="http://schemas.microsoft.com/office/drawing/2014/main" id="{85288C68-FFE3-D886-C26D-FCDF231EF034}"/>
              </a:ext>
            </a:extLst>
          </p:cNvPr>
          <p:cNvSpPr txBox="1"/>
          <p:nvPr/>
        </p:nvSpPr>
        <p:spPr>
          <a:xfrm>
            <a:off x="1339395" y="321129"/>
            <a:ext cx="6465207" cy="1045223"/>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200" b="1" i="0" u="none" strike="noStrike" kern="0" cap="none" spc="0" normalizeH="0" baseline="0" noProof="0">
                <a:ln>
                  <a:noFill/>
                </a:ln>
                <a:solidFill>
                  <a:sysClr val="windowText" lastClr="000000"/>
                </a:solidFill>
                <a:effectLst/>
                <a:uLnTx/>
                <a:uFillTx/>
              </a:rPr>
              <a:t>Mời các em xem thêm video </a:t>
            </a:r>
            <a:r>
              <a:rPr kumimoji="0" lang="vi-VN" sz="2200" b="1" i="0" u="none" strike="noStrike" kern="0" cap="none" spc="0" normalizeH="0" baseline="0" noProof="0">
                <a:ln>
                  <a:noFill/>
                </a:ln>
                <a:solidFill>
                  <a:sysClr val="windowText" lastClr="000000"/>
                </a:solidFill>
                <a:effectLst/>
                <a:uLnTx/>
                <a:uFillTx/>
              </a:rPr>
              <a:t>về cách rèn luyện ý chí và đam mê:</a:t>
            </a:r>
            <a:endParaRPr kumimoji="0" lang="en-US" sz="2200" b="1" i="0" u="none" strike="noStrike" kern="0" cap="none" spc="0" normalizeH="0" baseline="0" noProof="0">
              <a:ln>
                <a:noFill/>
              </a:ln>
              <a:solidFill>
                <a:sysClr val="windowText" lastClr="000000"/>
              </a:solidFill>
              <a:effectLst/>
              <a:uLnTx/>
              <a:uFillTx/>
            </a:endParaRPr>
          </a:p>
        </p:txBody>
      </p:sp>
      <p:pic>
        <p:nvPicPr>
          <p:cNvPr id="10" name="Cách RÈN LUYỆN Ý CHÍ - TT. Thích Nhật Từ">
            <a:hlinkClick r:id="" action="ppaction://media"/>
            <a:extLst>
              <a:ext uri="{FF2B5EF4-FFF2-40B4-BE49-F238E27FC236}">
                <a16:creationId xmlns:a16="http://schemas.microsoft.com/office/drawing/2014/main" id="{6D7B35D3-D794-E6E8-7E84-0A1EBA9EF97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71561" y="1559378"/>
            <a:ext cx="5800877" cy="3262993"/>
          </a:xfrm>
          <a:prstGeom prst="rect">
            <a:avLst/>
          </a:prstGeom>
          <a:ln>
            <a:noFill/>
          </a:ln>
          <a:effectLst/>
          <a:scene3d>
            <a:camera prst="orthographicFront"/>
            <a:lightRig rig="balanced" dir="t"/>
          </a:scene3d>
          <a:sp3d prstMaterial="softEdge">
            <a:bevelT w="203200" h="101600" prst="cross"/>
            <a:contourClr>
              <a:srgbClr val="FFFFFF"/>
            </a:contourClr>
          </a:sp3d>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07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DBCD"/>
        </a:solidFill>
        <a:effectLst/>
      </p:bgPr>
    </p:bg>
    <p:spTree>
      <p:nvGrpSpPr>
        <p:cNvPr id="1" name="Shape 493"/>
        <p:cNvGrpSpPr/>
        <p:nvPr/>
      </p:nvGrpSpPr>
      <p:grpSpPr>
        <a:xfrm>
          <a:off x="0" y="0"/>
          <a:ext cx="0" cy="0"/>
          <a:chOff x="0" y="0"/>
          <a:chExt cx="0" cy="0"/>
        </a:xfrm>
      </p:grpSpPr>
      <p:grpSp>
        <p:nvGrpSpPr>
          <p:cNvPr id="10" name="Group 9">
            <a:extLst>
              <a:ext uri="{FF2B5EF4-FFF2-40B4-BE49-F238E27FC236}">
                <a16:creationId xmlns:a16="http://schemas.microsoft.com/office/drawing/2014/main" id="{30C8ADC6-095C-53B4-D0A0-349F0178FFC1}"/>
              </a:ext>
            </a:extLst>
          </p:cNvPr>
          <p:cNvGrpSpPr/>
          <p:nvPr/>
        </p:nvGrpSpPr>
        <p:grpSpPr>
          <a:xfrm>
            <a:off x="457200" y="732203"/>
            <a:ext cx="8347842" cy="4180960"/>
            <a:chOff x="914400" y="1484099"/>
            <a:chExt cx="10061916" cy="7841216"/>
          </a:xfrm>
        </p:grpSpPr>
        <p:sp>
          <p:nvSpPr>
            <p:cNvPr id="11" name="Freeform 3">
              <a:extLst>
                <a:ext uri="{FF2B5EF4-FFF2-40B4-BE49-F238E27FC236}">
                  <a16:creationId xmlns:a16="http://schemas.microsoft.com/office/drawing/2014/main" id="{ABBDE8A8-968A-6318-3DDE-A1F421C8B195}"/>
                </a:ext>
              </a:extLst>
            </p:cNvPr>
            <p:cNvSpPr/>
            <p:nvPr/>
          </p:nvSpPr>
          <p:spPr>
            <a:xfrm>
              <a:off x="914400" y="1484099"/>
              <a:ext cx="10061916" cy="7841216"/>
            </a:xfrm>
            <a:custGeom>
              <a:avLst/>
              <a:gdLst/>
              <a:ahLst/>
              <a:cxnLst/>
              <a:rect l="l" t="t" r="r" b="b"/>
              <a:pathLst>
                <a:path w="4274726" h="1983751">
                  <a:moveTo>
                    <a:pt x="0" y="0"/>
                  </a:moveTo>
                  <a:lnTo>
                    <a:pt x="4274726" y="0"/>
                  </a:lnTo>
                  <a:lnTo>
                    <a:pt x="4274726" y="1983751"/>
                  </a:lnTo>
                  <a:lnTo>
                    <a:pt x="0" y="1983751"/>
                  </a:lnTo>
                  <a:close/>
                </a:path>
              </a:pathLst>
            </a:custGeom>
            <a:solidFill>
              <a:srgbClr val="FFF2C9"/>
            </a:solidFill>
          </p:spPr>
          <p:txBody>
            <a:bodyPr/>
            <a:lstStyle/>
            <a:p>
              <a:pPr defTabSz="457200">
                <a:buClrTx/>
              </a:pPr>
              <a:endParaRPr lang="en-US" sz="900" kern="1200" dirty="0">
                <a:solidFill>
                  <a:prstClr val="black"/>
                </a:solidFill>
                <a:latin typeface="Arial" panose="020B0604020202020204" pitchFamily="34" charset="0"/>
                <a:ea typeface="+mn-ea"/>
                <a:cs typeface="Arial" panose="020B0604020202020204" pitchFamily="34" charset="0"/>
              </a:endParaRPr>
            </a:p>
          </p:txBody>
        </p:sp>
        <p:sp>
          <p:nvSpPr>
            <p:cNvPr id="12" name="AutoShape 8">
              <a:extLst>
                <a:ext uri="{FF2B5EF4-FFF2-40B4-BE49-F238E27FC236}">
                  <a16:creationId xmlns:a16="http://schemas.microsoft.com/office/drawing/2014/main" id="{B4A739F2-6B17-029F-BC63-FDE758376DEE}"/>
                </a:ext>
              </a:extLst>
            </p:cNvPr>
            <p:cNvSpPr/>
            <p:nvPr/>
          </p:nvSpPr>
          <p:spPr>
            <a:xfrm rot="16200000">
              <a:off x="-2456552" y="5394792"/>
              <a:ext cx="7114731" cy="0"/>
            </a:xfrm>
            <a:prstGeom prst="line">
              <a:avLst/>
            </a:prstGeom>
            <a:ln w="19050" cap="flat">
              <a:solidFill>
                <a:srgbClr val="000000"/>
              </a:solidFill>
              <a:prstDash val="solid"/>
              <a:headEnd type="none" w="sm" len="sm"/>
              <a:tailEnd type="none" w="sm" len="sm"/>
            </a:ln>
          </p:spPr>
          <p:txBody>
            <a:bodyPr/>
            <a:lstStyle/>
            <a:p>
              <a:pPr defTabSz="457200">
                <a:buClrTx/>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13" name="AutoShape 9">
              <a:extLst>
                <a:ext uri="{FF2B5EF4-FFF2-40B4-BE49-F238E27FC236}">
                  <a16:creationId xmlns:a16="http://schemas.microsoft.com/office/drawing/2014/main" id="{CF8EA08A-EE64-B8E8-E8B5-C4FFE0FFCD86}"/>
                </a:ext>
              </a:extLst>
            </p:cNvPr>
            <p:cNvSpPr/>
            <p:nvPr/>
          </p:nvSpPr>
          <p:spPr>
            <a:xfrm rot="16200000">
              <a:off x="7219148" y="5394792"/>
              <a:ext cx="7114731" cy="0"/>
            </a:xfrm>
            <a:prstGeom prst="line">
              <a:avLst/>
            </a:prstGeom>
            <a:ln w="19050" cap="flat">
              <a:solidFill>
                <a:srgbClr val="000000"/>
              </a:solidFill>
              <a:prstDash val="solid"/>
              <a:headEnd type="none" w="sm" len="sm"/>
              <a:tailEnd type="none" w="sm" len="sm"/>
            </a:ln>
          </p:spPr>
          <p:txBody>
            <a:bodyPr/>
            <a:lstStyle/>
            <a:p>
              <a:pPr defTabSz="457200">
                <a:buClrTx/>
              </a:pPr>
              <a:endParaRPr lang="en-US" sz="900" kern="1200">
                <a:solidFill>
                  <a:prstClr val="black"/>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874355D0-996B-EBF6-29C2-FA71434A2680}"/>
              </a:ext>
            </a:extLst>
          </p:cNvPr>
          <p:cNvGrpSpPr/>
          <p:nvPr/>
        </p:nvGrpSpPr>
        <p:grpSpPr>
          <a:xfrm>
            <a:off x="2648629" y="405511"/>
            <a:ext cx="3846740" cy="653384"/>
            <a:chOff x="593844" y="1320165"/>
            <a:chExt cx="7693479" cy="1306767"/>
          </a:xfrm>
        </p:grpSpPr>
        <p:sp>
          <p:nvSpPr>
            <p:cNvPr id="15" name="Freeform 6">
              <a:extLst>
                <a:ext uri="{FF2B5EF4-FFF2-40B4-BE49-F238E27FC236}">
                  <a16:creationId xmlns:a16="http://schemas.microsoft.com/office/drawing/2014/main" id="{675BDFF1-81FF-B6AE-F4C1-692B33EA9250}"/>
                </a:ext>
              </a:extLst>
            </p:cNvPr>
            <p:cNvSpPr/>
            <p:nvPr/>
          </p:nvSpPr>
          <p:spPr>
            <a:xfrm>
              <a:off x="593844" y="1320165"/>
              <a:ext cx="7693479" cy="1306767"/>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ysClr val="window" lastClr="FFFFFF"/>
            </a:solidFill>
            <a:ln>
              <a:solidFill>
                <a:srgbClr val="C0504D">
                  <a:lumMod val="75000"/>
                </a:srgbClr>
              </a:solidFill>
            </a:ln>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D37FEFEE-89C8-C8A3-E6FA-70BBF99FFA28}"/>
                </a:ext>
              </a:extLst>
            </p:cNvPr>
            <p:cNvSpPr txBox="1"/>
            <p:nvPr/>
          </p:nvSpPr>
          <p:spPr>
            <a:xfrm>
              <a:off x="962100" y="1450329"/>
              <a:ext cx="6956967" cy="1046439"/>
            </a:xfrm>
            <a:prstGeom prst="rect">
              <a:avLst/>
            </a:prstGeom>
            <a:noFill/>
          </p:spPr>
          <p:txBody>
            <a:bodyPr wrap="square">
              <a:spAutoFit/>
            </a:bodyPr>
            <a:lstStyle/>
            <a:p>
              <a:pPr algn="ctr" defTabSz="457200">
                <a:buClrTx/>
                <a:buFontTx/>
                <a:buNone/>
                <a:defRPr/>
              </a:pPr>
              <a:r>
                <a:rPr lang="en-US" sz="2800" b="1" kern="1200">
                  <a:solidFill>
                    <a:srgbClr val="C00000"/>
                  </a:solidFill>
                  <a:latin typeface="Arial" panose="020B0604020202020204" pitchFamily="34" charset="0"/>
                  <a:ea typeface="Calibri" panose="020F0502020204030204" pitchFamily="34" charset="0"/>
                  <a:cs typeface="Arial" panose="020B0604020202020204" pitchFamily="34" charset="0"/>
                </a:rPr>
                <a:t>KẾT LUẬN</a:t>
              </a:r>
              <a:endParaRPr lang="en-US" sz="2800" b="1" kern="1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sp>
        <p:nvSpPr>
          <p:cNvPr id="17" name="TextBox 16">
            <a:extLst>
              <a:ext uri="{FF2B5EF4-FFF2-40B4-BE49-F238E27FC236}">
                <a16:creationId xmlns:a16="http://schemas.microsoft.com/office/drawing/2014/main" id="{2B3B02D0-6CEA-E05C-1AC7-85F43482DA27}"/>
              </a:ext>
            </a:extLst>
          </p:cNvPr>
          <p:cNvSpPr txBox="1"/>
          <p:nvPr/>
        </p:nvSpPr>
        <p:spPr>
          <a:xfrm>
            <a:off x="869697" y="1183903"/>
            <a:ext cx="7404603" cy="3266985"/>
          </a:xfrm>
          <a:prstGeom prst="rect">
            <a:avLst/>
          </a:prstGeom>
          <a:noFill/>
        </p:spPr>
        <p:txBody>
          <a:bodyPr wrap="square">
            <a:spAutoFit/>
          </a:bodyPr>
          <a:lstStyle/>
          <a:p>
            <a:pPr marL="342900" indent="-342900" algn="just" defTabSz="457200">
              <a:lnSpc>
                <a:spcPct val="150000"/>
              </a:lnSpc>
              <a:buClrTx/>
              <a:buFont typeface="Wingdings" panose="05000000000000000000" pitchFamily="2" charset="2"/>
              <a:buChar char="Ø"/>
            </a:pPr>
            <a:r>
              <a:rPr lang="vi-VN" sz="2000" b="1" kern="1200">
                <a:latin typeface="Arial" panose="020B0604020202020204" pitchFamily="34" charset="0"/>
                <a:ea typeface="Calibri" panose="020F0502020204030204" pitchFamily="34" charset="0"/>
                <a:cs typeface="Arial" panose="020B0604020202020204" pitchFamily="34" charset="0"/>
              </a:rPr>
              <a:t>Những cách duy trì ý chí khi thực hiện công việc:</a:t>
            </a:r>
          </a:p>
          <a:p>
            <a:pPr marL="342900" indent="-342900" algn="just" defTabSz="457200">
              <a:lnSpc>
                <a:spcPct val="150000"/>
              </a:lnSpc>
              <a:buClrTx/>
              <a:buFont typeface="Courier New" panose="02070309020205020404" pitchFamily="49" charset="0"/>
              <a:buChar char="o"/>
            </a:pPr>
            <a:r>
              <a:rPr lang="vi-VN" sz="2000" kern="1200">
                <a:latin typeface="Arial" panose="020B0604020202020204" pitchFamily="34" charset="0"/>
                <a:ea typeface="Calibri" panose="020F0502020204030204" pitchFamily="34" charset="0"/>
                <a:cs typeface="Arial" panose="020B0604020202020204" pitchFamily="34" charset="0"/>
              </a:rPr>
              <a:t>Chia nhỏ công việc thành nhiều bước để thực hiện.</a:t>
            </a:r>
          </a:p>
          <a:p>
            <a:pPr marL="342900" indent="-342900" algn="just" defTabSz="457200">
              <a:lnSpc>
                <a:spcPct val="150000"/>
              </a:lnSpc>
              <a:buClrTx/>
              <a:buFont typeface="Courier New" panose="02070309020205020404" pitchFamily="49" charset="0"/>
              <a:buChar char="o"/>
            </a:pPr>
            <a:r>
              <a:rPr lang="vi-VN" sz="2000" kern="1200">
                <a:latin typeface="Arial" panose="020B0604020202020204" pitchFamily="34" charset="0"/>
                <a:ea typeface="Calibri" panose="020F0502020204030204" pitchFamily="34" charset="0"/>
                <a:cs typeface="Arial" panose="020B0604020202020204" pitchFamily="34" charset="0"/>
              </a:rPr>
              <a:t>Xây dựng thời gian thực hiện công việc và dùng màu sắc đánh dấu mức độ thực hiện.</a:t>
            </a:r>
            <a:endParaRPr lang="en-US" sz="2000" kern="1200">
              <a:latin typeface="Arial" panose="020B0604020202020204" pitchFamily="34" charset="0"/>
              <a:ea typeface="Calibri" panose="020F0502020204030204" pitchFamily="34" charset="0"/>
              <a:cs typeface="Arial" panose="020B0604020202020204" pitchFamily="34" charset="0"/>
            </a:endParaRPr>
          </a:p>
          <a:p>
            <a:pPr marL="342900" indent="-342900" algn="just" defTabSz="457200">
              <a:lnSpc>
                <a:spcPct val="150000"/>
              </a:lnSpc>
              <a:buClrTx/>
              <a:buFont typeface="Courier New" panose="02070309020205020404" pitchFamily="49" charset="0"/>
              <a:buChar char="o"/>
            </a:pPr>
            <a:r>
              <a:rPr lang="vi-VN" sz="2000" kern="1200">
                <a:latin typeface="Arial" panose="020B0604020202020204" pitchFamily="34" charset="0"/>
                <a:ea typeface="Calibri" panose="020F0502020204030204" pitchFamily="34" charset="0"/>
                <a:cs typeface="Arial" panose="020B0604020202020204" pitchFamily="34" charset="0"/>
              </a:rPr>
              <a:t>Chia sẻ kết quả thực hiện kế hoạch với người thân hoặc bạn bè như một cam kết hoặc một sự động viên khuyến khích.</a:t>
            </a:r>
          </a:p>
          <a:p>
            <a:pPr marL="342900" indent="-342900" algn="just" defTabSz="457200">
              <a:lnSpc>
                <a:spcPct val="150000"/>
              </a:lnSpc>
              <a:buClrTx/>
              <a:buFont typeface="Courier New" panose="02070309020205020404" pitchFamily="49" charset="0"/>
              <a:buChar char="o"/>
            </a:pPr>
            <a:r>
              <a:rPr lang="vi-VN" sz="2000" kern="1200">
                <a:latin typeface="Arial" panose="020B0604020202020204" pitchFamily="34" charset="0"/>
                <a:ea typeface="Calibri" panose="020F0502020204030204" pitchFamily="34" charset="0"/>
                <a:cs typeface="Arial" panose="020B0604020202020204" pitchFamily="34" charset="0"/>
              </a:rPr>
              <a:t>Tự khen mình khi đã hoàn thành một công việc</a:t>
            </a:r>
            <a:r>
              <a:rPr lang="en-US" sz="2000" kern="1200">
                <a:latin typeface="Arial" panose="020B0604020202020204" pitchFamily="34" charset="0"/>
                <a:ea typeface="Calibri" panose="020F0502020204030204" pitchFamily="34" charset="0"/>
                <a:cs typeface="Arial" panose="020B0604020202020204" pitchFamily="34" charset="0"/>
              </a:rPr>
              <a:t>,…</a:t>
            </a:r>
          </a:p>
        </p:txBody>
      </p:sp>
      <p:pic>
        <p:nvPicPr>
          <p:cNvPr id="18" name="Picture 17" descr="Icon&#10;&#10;Description automatically generated">
            <a:extLst>
              <a:ext uri="{FF2B5EF4-FFF2-40B4-BE49-F238E27FC236}">
                <a16:creationId xmlns:a16="http://schemas.microsoft.com/office/drawing/2014/main" id="{56DE8FE6-D3D4-A725-1C6C-1E4DE68E13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00" y="145679"/>
            <a:ext cx="897511" cy="1072300"/>
          </a:xfrm>
          <a:prstGeom prst="rect">
            <a:avLst/>
          </a:prstGeom>
        </p:spPr>
      </p:pic>
      <p:pic>
        <p:nvPicPr>
          <p:cNvPr id="19" name="Picture 3">
            <a:extLst>
              <a:ext uri="{FF2B5EF4-FFF2-40B4-BE49-F238E27FC236}">
                <a16:creationId xmlns:a16="http://schemas.microsoft.com/office/drawing/2014/main" id="{F818FAF4-4952-E710-A153-0AFADFCFF84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243108" y="3950745"/>
            <a:ext cx="873955" cy="1154372"/>
          </a:xfrm>
          <a:prstGeom prst="rect">
            <a:avLst/>
          </a:prstGeom>
        </p:spPr>
      </p:pic>
    </p:spTree>
    <p:extLst>
      <p:ext uri="{BB962C8B-B14F-4D97-AF65-F5344CB8AC3E}">
        <p14:creationId xmlns:p14="http://schemas.microsoft.com/office/powerpoint/2010/main" val="2483479549"/>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left)">
                                      <p:cBhvr>
                                        <p:cTn id="12" dur="500"/>
                                        <p:tgtEl>
                                          <p:spTgt spid="17">
                                            <p:txEl>
                                              <p:pRg st="1" end="1"/>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7">
                                            <p:txEl>
                                              <p:pRg st="2" end="2"/>
                                            </p:txEl>
                                          </p:spTgt>
                                        </p:tgtEl>
                                        <p:attrNameLst>
                                          <p:attrName>style.visibility</p:attrName>
                                        </p:attrNameLst>
                                      </p:cBhvr>
                                      <p:to>
                                        <p:strVal val="visible"/>
                                      </p:to>
                                    </p:set>
                                    <p:animEffect transition="in" filter="wipe(left)">
                                      <p:cBhvr>
                                        <p:cTn id="16" dur="500"/>
                                        <p:tgtEl>
                                          <p:spTgt spid="17">
                                            <p:txEl>
                                              <p:pRg st="2" end="2"/>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7">
                                            <p:txEl>
                                              <p:pRg st="3" end="3"/>
                                            </p:txEl>
                                          </p:spTgt>
                                        </p:tgtEl>
                                        <p:attrNameLst>
                                          <p:attrName>style.visibility</p:attrName>
                                        </p:attrNameLst>
                                      </p:cBhvr>
                                      <p:to>
                                        <p:strVal val="visible"/>
                                      </p:to>
                                    </p:set>
                                    <p:animEffect transition="in" filter="wipe(left)">
                                      <p:cBhvr>
                                        <p:cTn id="20" dur="500"/>
                                        <p:tgtEl>
                                          <p:spTgt spid="17">
                                            <p:txEl>
                                              <p:pRg st="3" end="3"/>
                                            </p:txEl>
                                          </p:spTgt>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7">
                                            <p:txEl>
                                              <p:pRg st="4" end="4"/>
                                            </p:txEl>
                                          </p:spTgt>
                                        </p:tgtEl>
                                        <p:attrNameLst>
                                          <p:attrName>style.visibility</p:attrName>
                                        </p:attrNameLst>
                                      </p:cBhvr>
                                      <p:to>
                                        <p:strVal val="visible"/>
                                      </p:to>
                                    </p:set>
                                    <p:animEffect transition="in" filter="wipe(left)">
                                      <p:cBhvr>
                                        <p:cTn id="24"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DBCD"/>
        </a:solidFill>
        <a:effectLst/>
      </p:bgPr>
    </p:bg>
    <p:spTree>
      <p:nvGrpSpPr>
        <p:cNvPr id="1" name="Shape 1471"/>
        <p:cNvGrpSpPr/>
        <p:nvPr/>
      </p:nvGrpSpPr>
      <p:grpSpPr>
        <a:xfrm>
          <a:off x="0" y="0"/>
          <a:ext cx="0" cy="0"/>
          <a:chOff x="0" y="0"/>
          <a:chExt cx="0" cy="0"/>
        </a:xfrm>
      </p:grpSpPr>
      <p:grpSp>
        <p:nvGrpSpPr>
          <p:cNvPr id="1530" name="Google Shape;1530;p37"/>
          <p:cNvGrpSpPr/>
          <p:nvPr/>
        </p:nvGrpSpPr>
        <p:grpSpPr>
          <a:xfrm rot="-261866">
            <a:off x="154883" y="4156071"/>
            <a:ext cx="1120577" cy="905223"/>
            <a:chOff x="154930" y="4156061"/>
            <a:chExt cx="1120577" cy="905224"/>
          </a:xfrm>
        </p:grpSpPr>
        <p:grpSp>
          <p:nvGrpSpPr>
            <p:cNvPr id="1531" name="Google Shape;1531;p37"/>
            <p:cNvGrpSpPr/>
            <p:nvPr/>
          </p:nvGrpSpPr>
          <p:grpSpPr>
            <a:xfrm>
              <a:off x="174583" y="4175026"/>
              <a:ext cx="1067954" cy="850188"/>
              <a:chOff x="174583" y="4175026"/>
              <a:chExt cx="1067954" cy="850188"/>
            </a:xfrm>
          </p:grpSpPr>
          <p:sp>
            <p:nvSpPr>
              <p:cNvPr id="1532" name="Google Shape;1532;p37"/>
              <p:cNvSpPr/>
              <p:nvPr/>
            </p:nvSpPr>
            <p:spPr>
              <a:xfrm rot="-428838">
                <a:off x="514348" y="4614412"/>
                <a:ext cx="457335" cy="383842"/>
              </a:xfrm>
              <a:custGeom>
                <a:avLst/>
                <a:gdLst/>
                <a:ahLst/>
                <a:cxnLst/>
                <a:rect l="l" t="t" r="r" b="b"/>
                <a:pathLst>
                  <a:path w="11251" h="9443" extrusionOk="0">
                    <a:moveTo>
                      <a:pt x="5535" y="0"/>
                    </a:moveTo>
                    <a:cubicBezTo>
                      <a:pt x="3936" y="0"/>
                      <a:pt x="2336" y="160"/>
                      <a:pt x="736" y="497"/>
                    </a:cubicBezTo>
                    <a:cubicBezTo>
                      <a:pt x="320" y="570"/>
                      <a:pt x="1" y="938"/>
                      <a:pt x="1" y="1379"/>
                    </a:cubicBezTo>
                    <a:lnTo>
                      <a:pt x="1" y="5300"/>
                    </a:lnTo>
                    <a:lnTo>
                      <a:pt x="1" y="6428"/>
                    </a:lnTo>
                    <a:cubicBezTo>
                      <a:pt x="1" y="8094"/>
                      <a:pt x="1349" y="9442"/>
                      <a:pt x="3015" y="9442"/>
                    </a:cubicBezTo>
                    <a:lnTo>
                      <a:pt x="8236" y="9442"/>
                    </a:lnTo>
                    <a:cubicBezTo>
                      <a:pt x="9902" y="9442"/>
                      <a:pt x="11250" y="8094"/>
                      <a:pt x="11250" y="6428"/>
                    </a:cubicBezTo>
                    <a:lnTo>
                      <a:pt x="11250" y="6281"/>
                    </a:lnTo>
                    <a:lnTo>
                      <a:pt x="11250" y="5300"/>
                    </a:lnTo>
                    <a:lnTo>
                      <a:pt x="11250" y="1404"/>
                    </a:lnTo>
                    <a:cubicBezTo>
                      <a:pt x="11250" y="962"/>
                      <a:pt x="10932" y="570"/>
                      <a:pt x="10515" y="497"/>
                    </a:cubicBezTo>
                    <a:cubicBezTo>
                      <a:pt x="8855" y="172"/>
                      <a:pt x="7195" y="0"/>
                      <a:pt x="5535"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37"/>
              <p:cNvSpPr/>
              <p:nvPr/>
            </p:nvSpPr>
            <p:spPr>
              <a:xfrm rot="-428838">
                <a:off x="701720" y="4254254"/>
                <a:ext cx="280961" cy="500178"/>
              </a:xfrm>
              <a:custGeom>
                <a:avLst/>
                <a:gdLst/>
                <a:ahLst/>
                <a:cxnLst/>
                <a:rect l="l" t="t" r="r" b="b"/>
                <a:pathLst>
                  <a:path w="6912" h="12305" extrusionOk="0">
                    <a:moveTo>
                      <a:pt x="4461" y="1"/>
                    </a:moveTo>
                    <a:cubicBezTo>
                      <a:pt x="4020" y="344"/>
                      <a:pt x="3922" y="1006"/>
                      <a:pt x="3995" y="1545"/>
                    </a:cubicBezTo>
                    <a:cubicBezTo>
                      <a:pt x="3971" y="1570"/>
                      <a:pt x="3946" y="1594"/>
                      <a:pt x="3922" y="1619"/>
                    </a:cubicBezTo>
                    <a:cubicBezTo>
                      <a:pt x="3236" y="2403"/>
                      <a:pt x="2647" y="3236"/>
                      <a:pt x="2133" y="4118"/>
                    </a:cubicBezTo>
                    <a:cubicBezTo>
                      <a:pt x="2084" y="3775"/>
                      <a:pt x="2084" y="3432"/>
                      <a:pt x="2133" y="3089"/>
                    </a:cubicBezTo>
                    <a:cubicBezTo>
                      <a:pt x="2182" y="2599"/>
                      <a:pt x="2329" y="2133"/>
                      <a:pt x="2476" y="1643"/>
                    </a:cubicBezTo>
                    <a:lnTo>
                      <a:pt x="2476" y="1643"/>
                    </a:lnTo>
                    <a:cubicBezTo>
                      <a:pt x="1790" y="2403"/>
                      <a:pt x="1642" y="3604"/>
                      <a:pt x="1888" y="4584"/>
                    </a:cubicBezTo>
                    <a:cubicBezTo>
                      <a:pt x="638" y="6937"/>
                      <a:pt x="0" y="9633"/>
                      <a:pt x="123" y="12304"/>
                    </a:cubicBezTo>
                    <a:lnTo>
                      <a:pt x="442" y="12280"/>
                    </a:lnTo>
                    <a:lnTo>
                      <a:pt x="442" y="11471"/>
                    </a:lnTo>
                    <a:lnTo>
                      <a:pt x="491" y="10662"/>
                    </a:lnTo>
                    <a:lnTo>
                      <a:pt x="564" y="9853"/>
                    </a:lnTo>
                    <a:lnTo>
                      <a:pt x="711" y="9069"/>
                    </a:lnTo>
                    <a:cubicBezTo>
                      <a:pt x="1128" y="6716"/>
                      <a:pt x="2108" y="4486"/>
                      <a:pt x="3530" y="2574"/>
                    </a:cubicBezTo>
                    <a:cubicBezTo>
                      <a:pt x="3746" y="2664"/>
                      <a:pt x="3972" y="2702"/>
                      <a:pt x="4199" y="2702"/>
                    </a:cubicBezTo>
                    <a:cubicBezTo>
                      <a:pt x="4591" y="2702"/>
                      <a:pt x="4987" y="2591"/>
                      <a:pt x="5343" y="2452"/>
                    </a:cubicBezTo>
                    <a:cubicBezTo>
                      <a:pt x="5932" y="2231"/>
                      <a:pt x="6471" y="1913"/>
                      <a:pt x="6912" y="1447"/>
                    </a:cubicBezTo>
                    <a:lnTo>
                      <a:pt x="6912" y="1447"/>
                    </a:lnTo>
                    <a:cubicBezTo>
                      <a:pt x="6618" y="1570"/>
                      <a:pt x="6348" y="1692"/>
                      <a:pt x="6054" y="1790"/>
                    </a:cubicBezTo>
                    <a:cubicBezTo>
                      <a:pt x="5461" y="2015"/>
                      <a:pt x="4800" y="2291"/>
                      <a:pt x="4156" y="2291"/>
                    </a:cubicBezTo>
                    <a:cubicBezTo>
                      <a:pt x="4028" y="2291"/>
                      <a:pt x="3901" y="2280"/>
                      <a:pt x="3775" y="2256"/>
                    </a:cubicBezTo>
                    <a:cubicBezTo>
                      <a:pt x="3873" y="2109"/>
                      <a:pt x="3995" y="1962"/>
                      <a:pt x="4142" y="1815"/>
                    </a:cubicBezTo>
                    <a:cubicBezTo>
                      <a:pt x="4485" y="1398"/>
                      <a:pt x="4902" y="1030"/>
                      <a:pt x="5172" y="540"/>
                    </a:cubicBezTo>
                    <a:lnTo>
                      <a:pt x="5172" y="540"/>
                    </a:lnTo>
                    <a:cubicBezTo>
                      <a:pt x="4829" y="712"/>
                      <a:pt x="4559" y="957"/>
                      <a:pt x="4314" y="1202"/>
                    </a:cubicBezTo>
                    <a:cubicBezTo>
                      <a:pt x="4314" y="1055"/>
                      <a:pt x="4314" y="908"/>
                      <a:pt x="4338" y="785"/>
                    </a:cubicBezTo>
                    <a:cubicBezTo>
                      <a:pt x="4363" y="516"/>
                      <a:pt x="4387" y="271"/>
                      <a:pt x="4510" y="25"/>
                    </a:cubicBezTo>
                    <a:lnTo>
                      <a:pt x="4461" y="1"/>
                    </a:ln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37"/>
              <p:cNvSpPr/>
              <p:nvPr/>
            </p:nvSpPr>
            <p:spPr>
              <a:xfrm rot="-428838">
                <a:off x="272207" y="4605371"/>
                <a:ext cx="354738" cy="165479"/>
              </a:xfrm>
              <a:custGeom>
                <a:avLst/>
                <a:gdLst/>
                <a:ahLst/>
                <a:cxnLst/>
                <a:rect l="l" t="t" r="r" b="b"/>
                <a:pathLst>
                  <a:path w="8727" h="4071" extrusionOk="0">
                    <a:moveTo>
                      <a:pt x="4655" y="0"/>
                    </a:moveTo>
                    <a:cubicBezTo>
                      <a:pt x="3890" y="0"/>
                      <a:pt x="3123" y="191"/>
                      <a:pt x="2452" y="565"/>
                    </a:cubicBezTo>
                    <a:cubicBezTo>
                      <a:pt x="2378" y="590"/>
                      <a:pt x="2305" y="639"/>
                      <a:pt x="2231" y="688"/>
                    </a:cubicBezTo>
                    <a:cubicBezTo>
                      <a:pt x="2088" y="586"/>
                      <a:pt x="1894" y="535"/>
                      <a:pt x="1706" y="535"/>
                    </a:cubicBezTo>
                    <a:cubicBezTo>
                      <a:pt x="1668" y="535"/>
                      <a:pt x="1631" y="537"/>
                      <a:pt x="1594" y="541"/>
                    </a:cubicBezTo>
                    <a:cubicBezTo>
                      <a:pt x="1153" y="614"/>
                      <a:pt x="736" y="835"/>
                      <a:pt x="393" y="1154"/>
                    </a:cubicBezTo>
                    <a:cubicBezTo>
                      <a:pt x="222" y="1301"/>
                      <a:pt x="99" y="1472"/>
                      <a:pt x="1" y="1668"/>
                    </a:cubicBezTo>
                    <a:cubicBezTo>
                      <a:pt x="172" y="1546"/>
                      <a:pt x="344" y="1423"/>
                      <a:pt x="540" y="1325"/>
                    </a:cubicBezTo>
                    <a:cubicBezTo>
                      <a:pt x="865" y="1152"/>
                      <a:pt x="1325" y="921"/>
                      <a:pt x="1732" y="921"/>
                    </a:cubicBezTo>
                    <a:cubicBezTo>
                      <a:pt x="1785" y="921"/>
                      <a:pt x="1837" y="924"/>
                      <a:pt x="1888" y="933"/>
                    </a:cubicBezTo>
                    <a:cubicBezTo>
                      <a:pt x="1300" y="1350"/>
                      <a:pt x="810" y="1913"/>
                      <a:pt x="516" y="2575"/>
                    </a:cubicBezTo>
                    <a:cubicBezTo>
                      <a:pt x="712" y="2379"/>
                      <a:pt x="908" y="2158"/>
                      <a:pt x="1128" y="1962"/>
                    </a:cubicBezTo>
                    <a:lnTo>
                      <a:pt x="1128" y="1962"/>
                    </a:lnTo>
                    <a:cubicBezTo>
                      <a:pt x="1251" y="2183"/>
                      <a:pt x="1177" y="2477"/>
                      <a:pt x="1079" y="2747"/>
                    </a:cubicBezTo>
                    <a:cubicBezTo>
                      <a:pt x="932" y="3065"/>
                      <a:pt x="736" y="3384"/>
                      <a:pt x="565" y="3727"/>
                    </a:cubicBezTo>
                    <a:cubicBezTo>
                      <a:pt x="1128" y="3335"/>
                      <a:pt x="1864" y="2379"/>
                      <a:pt x="1349" y="1717"/>
                    </a:cubicBezTo>
                    <a:cubicBezTo>
                      <a:pt x="1569" y="1546"/>
                      <a:pt x="1790" y="1350"/>
                      <a:pt x="2035" y="1178"/>
                    </a:cubicBezTo>
                    <a:cubicBezTo>
                      <a:pt x="2256" y="1006"/>
                      <a:pt x="2525" y="859"/>
                      <a:pt x="2795" y="737"/>
                    </a:cubicBezTo>
                    <a:lnTo>
                      <a:pt x="2795" y="737"/>
                    </a:lnTo>
                    <a:cubicBezTo>
                      <a:pt x="2795" y="859"/>
                      <a:pt x="2770" y="982"/>
                      <a:pt x="2746" y="1105"/>
                    </a:cubicBezTo>
                    <a:cubicBezTo>
                      <a:pt x="2697" y="1619"/>
                      <a:pt x="2476" y="2060"/>
                      <a:pt x="2256" y="2526"/>
                    </a:cubicBezTo>
                    <a:cubicBezTo>
                      <a:pt x="2893" y="2158"/>
                      <a:pt x="3163" y="1325"/>
                      <a:pt x="3114" y="614"/>
                    </a:cubicBezTo>
                    <a:cubicBezTo>
                      <a:pt x="3593" y="452"/>
                      <a:pt x="4100" y="368"/>
                      <a:pt x="4602" y="368"/>
                    </a:cubicBezTo>
                    <a:cubicBezTo>
                      <a:pt x="5692" y="368"/>
                      <a:pt x="6763" y="764"/>
                      <a:pt x="7501" y="1619"/>
                    </a:cubicBezTo>
                    <a:cubicBezTo>
                      <a:pt x="8089" y="2281"/>
                      <a:pt x="8432" y="3163"/>
                      <a:pt x="8407" y="4046"/>
                    </a:cubicBezTo>
                    <a:lnTo>
                      <a:pt x="8726" y="4070"/>
                    </a:lnTo>
                    <a:cubicBezTo>
                      <a:pt x="8726" y="3825"/>
                      <a:pt x="8726" y="3580"/>
                      <a:pt x="8702" y="3335"/>
                    </a:cubicBezTo>
                    <a:cubicBezTo>
                      <a:pt x="8530" y="2134"/>
                      <a:pt x="7746" y="1031"/>
                      <a:pt x="6643" y="467"/>
                    </a:cubicBezTo>
                    <a:cubicBezTo>
                      <a:pt x="6028" y="154"/>
                      <a:pt x="5342" y="0"/>
                      <a:pt x="4655"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37"/>
              <p:cNvSpPr/>
              <p:nvPr/>
            </p:nvSpPr>
            <p:spPr>
              <a:xfrm rot="-428838">
                <a:off x="466792" y="4280371"/>
                <a:ext cx="234175" cy="435425"/>
              </a:xfrm>
              <a:custGeom>
                <a:avLst/>
                <a:gdLst/>
                <a:ahLst/>
                <a:cxnLst/>
                <a:rect l="l" t="t" r="r" b="b"/>
                <a:pathLst>
                  <a:path w="5761" h="10712" extrusionOk="0">
                    <a:moveTo>
                      <a:pt x="1618" y="1"/>
                    </a:moveTo>
                    <a:lnTo>
                      <a:pt x="1618" y="1"/>
                    </a:lnTo>
                    <a:cubicBezTo>
                      <a:pt x="1814" y="148"/>
                      <a:pt x="1986" y="295"/>
                      <a:pt x="2158" y="467"/>
                    </a:cubicBezTo>
                    <a:cubicBezTo>
                      <a:pt x="2501" y="785"/>
                      <a:pt x="3015" y="1251"/>
                      <a:pt x="3138" y="1766"/>
                    </a:cubicBezTo>
                    <a:cubicBezTo>
                      <a:pt x="2501" y="1300"/>
                      <a:pt x="1765" y="1006"/>
                      <a:pt x="1030" y="981"/>
                    </a:cubicBezTo>
                    <a:lnTo>
                      <a:pt x="1030" y="981"/>
                    </a:lnTo>
                    <a:cubicBezTo>
                      <a:pt x="1300" y="1104"/>
                      <a:pt x="1594" y="1226"/>
                      <a:pt x="1864" y="1373"/>
                    </a:cubicBezTo>
                    <a:cubicBezTo>
                      <a:pt x="1716" y="1618"/>
                      <a:pt x="1422" y="1668"/>
                      <a:pt x="1128" y="1668"/>
                    </a:cubicBezTo>
                    <a:cubicBezTo>
                      <a:pt x="761" y="1668"/>
                      <a:pt x="393" y="1569"/>
                      <a:pt x="1" y="1545"/>
                    </a:cubicBezTo>
                    <a:lnTo>
                      <a:pt x="1" y="1545"/>
                    </a:lnTo>
                    <a:cubicBezTo>
                      <a:pt x="351" y="1797"/>
                      <a:pt x="894" y="2034"/>
                      <a:pt x="1364" y="2034"/>
                    </a:cubicBezTo>
                    <a:cubicBezTo>
                      <a:pt x="1715" y="2034"/>
                      <a:pt x="2025" y="1902"/>
                      <a:pt x="2182" y="1545"/>
                    </a:cubicBezTo>
                    <a:cubicBezTo>
                      <a:pt x="2452" y="1692"/>
                      <a:pt x="2721" y="1864"/>
                      <a:pt x="2991" y="2035"/>
                    </a:cubicBezTo>
                    <a:cubicBezTo>
                      <a:pt x="3236" y="2231"/>
                      <a:pt x="3506" y="2452"/>
                      <a:pt x="3726" y="2697"/>
                    </a:cubicBezTo>
                    <a:cubicBezTo>
                      <a:pt x="3628" y="2746"/>
                      <a:pt x="3506" y="2770"/>
                      <a:pt x="3383" y="2819"/>
                    </a:cubicBezTo>
                    <a:cubicBezTo>
                      <a:pt x="3120" y="2898"/>
                      <a:pt x="2856" y="2921"/>
                      <a:pt x="2585" y="2921"/>
                    </a:cubicBezTo>
                    <a:cubicBezTo>
                      <a:pt x="2352" y="2921"/>
                      <a:pt x="2113" y="2904"/>
                      <a:pt x="1864" y="2893"/>
                    </a:cubicBezTo>
                    <a:lnTo>
                      <a:pt x="1864" y="2893"/>
                    </a:lnTo>
                    <a:cubicBezTo>
                      <a:pt x="2195" y="3161"/>
                      <a:pt x="2593" y="3283"/>
                      <a:pt x="2985" y="3283"/>
                    </a:cubicBezTo>
                    <a:cubicBezTo>
                      <a:pt x="3346" y="3283"/>
                      <a:pt x="3702" y="3179"/>
                      <a:pt x="3996" y="2991"/>
                    </a:cubicBezTo>
                    <a:cubicBezTo>
                      <a:pt x="5172" y="4437"/>
                      <a:pt x="5736" y="6569"/>
                      <a:pt x="5099" y="8309"/>
                    </a:cubicBezTo>
                    <a:cubicBezTo>
                      <a:pt x="4756" y="9241"/>
                      <a:pt x="4143" y="10000"/>
                      <a:pt x="3310" y="10344"/>
                    </a:cubicBezTo>
                    <a:lnTo>
                      <a:pt x="3432" y="10711"/>
                    </a:lnTo>
                    <a:cubicBezTo>
                      <a:pt x="3653" y="10613"/>
                      <a:pt x="3873" y="10515"/>
                      <a:pt x="4094" y="10368"/>
                    </a:cubicBezTo>
                    <a:cubicBezTo>
                      <a:pt x="5099" y="9657"/>
                      <a:pt x="5736" y="8285"/>
                      <a:pt x="5736" y="6839"/>
                    </a:cubicBezTo>
                    <a:cubicBezTo>
                      <a:pt x="5760" y="5123"/>
                      <a:pt x="4952" y="3359"/>
                      <a:pt x="3751" y="2256"/>
                    </a:cubicBezTo>
                    <a:cubicBezTo>
                      <a:pt x="3677" y="2182"/>
                      <a:pt x="3604" y="2109"/>
                      <a:pt x="3530" y="2060"/>
                    </a:cubicBezTo>
                    <a:cubicBezTo>
                      <a:pt x="3555" y="1790"/>
                      <a:pt x="3481" y="1520"/>
                      <a:pt x="3359" y="1300"/>
                    </a:cubicBezTo>
                    <a:cubicBezTo>
                      <a:pt x="3089" y="810"/>
                      <a:pt x="2697" y="442"/>
                      <a:pt x="2280" y="221"/>
                    </a:cubicBezTo>
                    <a:cubicBezTo>
                      <a:pt x="2060" y="99"/>
                      <a:pt x="1839" y="25"/>
                      <a:pt x="1618"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37"/>
              <p:cNvSpPr/>
              <p:nvPr/>
            </p:nvSpPr>
            <p:spPr>
              <a:xfrm rot="-428838">
                <a:off x="301121" y="4418893"/>
                <a:ext cx="367664" cy="325797"/>
              </a:xfrm>
              <a:custGeom>
                <a:avLst/>
                <a:gdLst/>
                <a:ahLst/>
                <a:cxnLst/>
                <a:rect l="l" t="t" r="r" b="b"/>
                <a:pathLst>
                  <a:path w="9045" h="8015" extrusionOk="0">
                    <a:moveTo>
                      <a:pt x="1961" y="0"/>
                    </a:moveTo>
                    <a:cubicBezTo>
                      <a:pt x="2133" y="172"/>
                      <a:pt x="2157" y="368"/>
                      <a:pt x="2206" y="588"/>
                    </a:cubicBezTo>
                    <a:cubicBezTo>
                      <a:pt x="2206" y="711"/>
                      <a:pt x="2231" y="858"/>
                      <a:pt x="2255" y="980"/>
                    </a:cubicBezTo>
                    <a:cubicBezTo>
                      <a:pt x="1756" y="897"/>
                      <a:pt x="1245" y="848"/>
                      <a:pt x="730" y="848"/>
                    </a:cubicBezTo>
                    <a:cubicBezTo>
                      <a:pt x="487" y="848"/>
                      <a:pt x="244" y="859"/>
                      <a:pt x="0" y="882"/>
                    </a:cubicBezTo>
                    <a:cubicBezTo>
                      <a:pt x="417" y="980"/>
                      <a:pt x="809" y="1054"/>
                      <a:pt x="1201" y="1103"/>
                    </a:cubicBezTo>
                    <a:cubicBezTo>
                      <a:pt x="932" y="1274"/>
                      <a:pt x="662" y="1397"/>
                      <a:pt x="343" y="1446"/>
                    </a:cubicBezTo>
                    <a:cubicBezTo>
                      <a:pt x="475" y="1524"/>
                      <a:pt x="622" y="1557"/>
                      <a:pt x="772" y="1557"/>
                    </a:cubicBezTo>
                    <a:cubicBezTo>
                      <a:pt x="1095" y="1557"/>
                      <a:pt x="1432" y="1402"/>
                      <a:pt x="1667" y="1201"/>
                    </a:cubicBezTo>
                    <a:cubicBezTo>
                      <a:pt x="1912" y="1225"/>
                      <a:pt x="2133" y="1274"/>
                      <a:pt x="2353" y="1323"/>
                    </a:cubicBezTo>
                    <a:cubicBezTo>
                      <a:pt x="2696" y="1397"/>
                      <a:pt x="3064" y="1471"/>
                      <a:pt x="3407" y="1569"/>
                    </a:cubicBezTo>
                    <a:cubicBezTo>
                      <a:pt x="3145" y="1750"/>
                      <a:pt x="2866" y="1882"/>
                      <a:pt x="2557" y="1882"/>
                    </a:cubicBezTo>
                    <a:cubicBezTo>
                      <a:pt x="2491" y="1882"/>
                      <a:pt x="2423" y="1876"/>
                      <a:pt x="2353" y="1863"/>
                    </a:cubicBezTo>
                    <a:lnTo>
                      <a:pt x="2353" y="1863"/>
                    </a:lnTo>
                    <a:cubicBezTo>
                      <a:pt x="2506" y="2006"/>
                      <a:pt x="2703" y="2067"/>
                      <a:pt x="2908" y="2067"/>
                    </a:cubicBezTo>
                    <a:cubicBezTo>
                      <a:pt x="3231" y="2067"/>
                      <a:pt x="3575" y="1916"/>
                      <a:pt x="3799" y="1691"/>
                    </a:cubicBezTo>
                    <a:cubicBezTo>
                      <a:pt x="5539" y="2304"/>
                      <a:pt x="7157" y="3358"/>
                      <a:pt x="8039" y="5000"/>
                    </a:cubicBezTo>
                    <a:cubicBezTo>
                      <a:pt x="8529" y="5907"/>
                      <a:pt x="8774" y="6936"/>
                      <a:pt x="8652" y="7965"/>
                    </a:cubicBezTo>
                    <a:lnTo>
                      <a:pt x="8946" y="8014"/>
                    </a:lnTo>
                    <a:cubicBezTo>
                      <a:pt x="9044" y="7451"/>
                      <a:pt x="9020" y="6911"/>
                      <a:pt x="8921" y="6372"/>
                    </a:cubicBezTo>
                    <a:cubicBezTo>
                      <a:pt x="8407" y="3578"/>
                      <a:pt x="5809" y="1765"/>
                      <a:pt x="3186" y="1176"/>
                    </a:cubicBezTo>
                    <a:cubicBezTo>
                      <a:pt x="3015" y="1127"/>
                      <a:pt x="2819" y="1078"/>
                      <a:pt x="2623" y="1054"/>
                    </a:cubicBezTo>
                    <a:cubicBezTo>
                      <a:pt x="2598" y="735"/>
                      <a:pt x="2525" y="392"/>
                      <a:pt x="2304" y="172"/>
                    </a:cubicBezTo>
                    <a:cubicBezTo>
                      <a:pt x="2206" y="74"/>
                      <a:pt x="2084" y="0"/>
                      <a:pt x="1961"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37"/>
              <p:cNvSpPr/>
              <p:nvPr/>
            </p:nvSpPr>
            <p:spPr>
              <a:xfrm rot="-428838">
                <a:off x="795652" y="4487291"/>
                <a:ext cx="370632" cy="261694"/>
              </a:xfrm>
              <a:custGeom>
                <a:avLst/>
                <a:gdLst/>
                <a:ahLst/>
                <a:cxnLst/>
                <a:rect l="l" t="t" r="r" b="b"/>
                <a:pathLst>
                  <a:path w="9118" h="6438" extrusionOk="0">
                    <a:moveTo>
                      <a:pt x="7989" y="1"/>
                    </a:moveTo>
                    <a:cubicBezTo>
                      <a:pt x="7640" y="1"/>
                      <a:pt x="7304" y="142"/>
                      <a:pt x="7108" y="458"/>
                    </a:cubicBezTo>
                    <a:cubicBezTo>
                      <a:pt x="6595" y="246"/>
                      <a:pt x="6063" y="148"/>
                      <a:pt x="5533" y="148"/>
                    </a:cubicBezTo>
                    <a:cubicBezTo>
                      <a:pt x="4164" y="148"/>
                      <a:pt x="2810" y="799"/>
                      <a:pt x="1839" y="1806"/>
                    </a:cubicBezTo>
                    <a:cubicBezTo>
                      <a:pt x="662" y="3056"/>
                      <a:pt x="99" y="4747"/>
                      <a:pt x="1" y="6413"/>
                    </a:cubicBezTo>
                    <a:lnTo>
                      <a:pt x="319" y="6438"/>
                    </a:lnTo>
                    <a:cubicBezTo>
                      <a:pt x="417" y="5384"/>
                      <a:pt x="687" y="4306"/>
                      <a:pt x="1202" y="3374"/>
                    </a:cubicBezTo>
                    <a:cubicBezTo>
                      <a:pt x="2058" y="1709"/>
                      <a:pt x="3793" y="528"/>
                      <a:pt x="5575" y="528"/>
                    </a:cubicBezTo>
                    <a:cubicBezTo>
                      <a:pt x="5629" y="528"/>
                      <a:pt x="5682" y="529"/>
                      <a:pt x="5736" y="531"/>
                    </a:cubicBezTo>
                    <a:cubicBezTo>
                      <a:pt x="5785" y="923"/>
                      <a:pt x="5956" y="1291"/>
                      <a:pt x="6201" y="1610"/>
                    </a:cubicBezTo>
                    <a:cubicBezTo>
                      <a:pt x="6446" y="1928"/>
                      <a:pt x="6790" y="2198"/>
                      <a:pt x="7182" y="2271"/>
                    </a:cubicBezTo>
                    <a:cubicBezTo>
                      <a:pt x="6667" y="1806"/>
                      <a:pt x="6250" y="1242"/>
                      <a:pt x="6079" y="556"/>
                    </a:cubicBezTo>
                    <a:lnTo>
                      <a:pt x="6079" y="556"/>
                    </a:lnTo>
                    <a:cubicBezTo>
                      <a:pt x="6667" y="629"/>
                      <a:pt x="7280" y="850"/>
                      <a:pt x="7843" y="1267"/>
                    </a:cubicBezTo>
                    <a:cubicBezTo>
                      <a:pt x="7868" y="1267"/>
                      <a:pt x="7868" y="1267"/>
                      <a:pt x="7868" y="1291"/>
                    </a:cubicBezTo>
                    <a:cubicBezTo>
                      <a:pt x="7843" y="1414"/>
                      <a:pt x="7843" y="1561"/>
                      <a:pt x="7868" y="1708"/>
                    </a:cubicBezTo>
                    <a:cubicBezTo>
                      <a:pt x="7917" y="2026"/>
                      <a:pt x="8039" y="2320"/>
                      <a:pt x="8236" y="2566"/>
                    </a:cubicBezTo>
                    <a:cubicBezTo>
                      <a:pt x="8334" y="2688"/>
                      <a:pt x="8481" y="2786"/>
                      <a:pt x="8628" y="2835"/>
                    </a:cubicBezTo>
                    <a:cubicBezTo>
                      <a:pt x="8579" y="2688"/>
                      <a:pt x="8505" y="2541"/>
                      <a:pt x="8456" y="2419"/>
                    </a:cubicBezTo>
                    <a:cubicBezTo>
                      <a:pt x="8358" y="2149"/>
                      <a:pt x="8260" y="1855"/>
                      <a:pt x="8236" y="1585"/>
                    </a:cubicBezTo>
                    <a:lnTo>
                      <a:pt x="8236" y="1585"/>
                    </a:lnTo>
                    <a:cubicBezTo>
                      <a:pt x="8309" y="1634"/>
                      <a:pt x="8358" y="1708"/>
                      <a:pt x="8432" y="1781"/>
                    </a:cubicBezTo>
                    <a:cubicBezTo>
                      <a:pt x="8603" y="1977"/>
                      <a:pt x="8775" y="2173"/>
                      <a:pt x="9020" y="2345"/>
                    </a:cubicBezTo>
                    <a:cubicBezTo>
                      <a:pt x="9020" y="1634"/>
                      <a:pt x="8088" y="948"/>
                      <a:pt x="7451" y="629"/>
                    </a:cubicBezTo>
                    <a:cubicBezTo>
                      <a:pt x="7623" y="458"/>
                      <a:pt x="7819" y="384"/>
                      <a:pt x="8088" y="384"/>
                    </a:cubicBezTo>
                    <a:cubicBezTo>
                      <a:pt x="8432" y="409"/>
                      <a:pt x="8750" y="507"/>
                      <a:pt x="9118" y="605"/>
                    </a:cubicBezTo>
                    <a:cubicBezTo>
                      <a:pt x="8886" y="223"/>
                      <a:pt x="8427" y="1"/>
                      <a:pt x="7989"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37"/>
              <p:cNvSpPr/>
              <p:nvPr/>
            </p:nvSpPr>
            <p:spPr>
              <a:xfrm rot="-428838">
                <a:off x="964357" y="4443826"/>
                <a:ext cx="264052" cy="243606"/>
              </a:xfrm>
              <a:custGeom>
                <a:avLst/>
                <a:gdLst/>
                <a:ahLst/>
                <a:cxnLst/>
                <a:rect l="l" t="t" r="r" b="b"/>
                <a:pathLst>
                  <a:path w="6496" h="5993" extrusionOk="0">
                    <a:moveTo>
                      <a:pt x="3071" y="0"/>
                    </a:moveTo>
                    <a:cubicBezTo>
                      <a:pt x="2214" y="0"/>
                      <a:pt x="1325" y="290"/>
                      <a:pt x="736" y="845"/>
                    </a:cubicBezTo>
                    <a:cubicBezTo>
                      <a:pt x="1" y="1507"/>
                      <a:pt x="246" y="2610"/>
                      <a:pt x="932" y="3223"/>
                    </a:cubicBezTo>
                    <a:cubicBezTo>
                      <a:pt x="1324" y="3541"/>
                      <a:pt x="1790" y="3762"/>
                      <a:pt x="2280" y="3909"/>
                    </a:cubicBezTo>
                    <a:cubicBezTo>
                      <a:pt x="2746" y="4056"/>
                      <a:pt x="3260" y="4178"/>
                      <a:pt x="3726" y="4350"/>
                    </a:cubicBezTo>
                    <a:cubicBezTo>
                      <a:pt x="4069" y="4497"/>
                      <a:pt x="4412" y="4669"/>
                      <a:pt x="4633" y="4963"/>
                    </a:cubicBezTo>
                    <a:cubicBezTo>
                      <a:pt x="4878" y="5232"/>
                      <a:pt x="4976" y="5649"/>
                      <a:pt x="4780" y="5992"/>
                    </a:cubicBezTo>
                    <a:cubicBezTo>
                      <a:pt x="5858" y="5379"/>
                      <a:pt x="6495" y="4105"/>
                      <a:pt x="6373" y="2904"/>
                    </a:cubicBezTo>
                    <a:cubicBezTo>
                      <a:pt x="6226" y="1679"/>
                      <a:pt x="5344" y="576"/>
                      <a:pt x="4192" y="183"/>
                    </a:cubicBezTo>
                    <a:cubicBezTo>
                      <a:pt x="3846" y="61"/>
                      <a:pt x="3462" y="0"/>
                      <a:pt x="3071"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37"/>
              <p:cNvSpPr/>
              <p:nvPr/>
            </p:nvSpPr>
            <p:spPr>
              <a:xfrm rot="-428838">
                <a:off x="710207" y="4194801"/>
                <a:ext cx="335755" cy="286449"/>
              </a:xfrm>
              <a:custGeom>
                <a:avLst/>
                <a:gdLst/>
                <a:ahLst/>
                <a:cxnLst/>
                <a:rect l="l" t="t" r="r" b="b"/>
                <a:pathLst>
                  <a:path w="8260" h="7047" extrusionOk="0">
                    <a:moveTo>
                      <a:pt x="6094" y="0"/>
                    </a:moveTo>
                    <a:cubicBezTo>
                      <a:pt x="5843" y="0"/>
                      <a:pt x="5591" y="17"/>
                      <a:pt x="5343" y="48"/>
                    </a:cubicBezTo>
                    <a:cubicBezTo>
                      <a:pt x="4069" y="219"/>
                      <a:pt x="2794" y="709"/>
                      <a:pt x="1838" y="1567"/>
                    </a:cubicBezTo>
                    <a:cubicBezTo>
                      <a:pt x="735" y="2572"/>
                      <a:pt x="0" y="4165"/>
                      <a:pt x="221" y="5685"/>
                    </a:cubicBezTo>
                    <a:cubicBezTo>
                      <a:pt x="384" y="6706"/>
                      <a:pt x="1194" y="7046"/>
                      <a:pt x="2084" y="7046"/>
                    </a:cubicBezTo>
                    <a:cubicBezTo>
                      <a:pt x="2262" y="7046"/>
                      <a:pt x="2443" y="7033"/>
                      <a:pt x="2623" y="7008"/>
                    </a:cubicBezTo>
                    <a:cubicBezTo>
                      <a:pt x="3750" y="6812"/>
                      <a:pt x="4951" y="6395"/>
                      <a:pt x="5637" y="5390"/>
                    </a:cubicBezTo>
                    <a:cubicBezTo>
                      <a:pt x="5980" y="4851"/>
                      <a:pt x="6152" y="4214"/>
                      <a:pt x="6299" y="3601"/>
                    </a:cubicBezTo>
                    <a:cubicBezTo>
                      <a:pt x="6421" y="2964"/>
                      <a:pt x="6544" y="2327"/>
                      <a:pt x="6838" y="1763"/>
                    </a:cubicBezTo>
                    <a:cubicBezTo>
                      <a:pt x="7132" y="1199"/>
                      <a:pt x="7647" y="709"/>
                      <a:pt x="8260" y="562"/>
                    </a:cubicBezTo>
                    <a:cubicBezTo>
                      <a:pt x="7614" y="156"/>
                      <a:pt x="6857" y="0"/>
                      <a:pt x="6094"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0" name="Google Shape;1540;p37"/>
              <p:cNvSpPr/>
              <p:nvPr/>
            </p:nvSpPr>
            <p:spPr>
              <a:xfrm rot="-428838">
                <a:off x="389347" y="4271599"/>
                <a:ext cx="272019" cy="192226"/>
              </a:xfrm>
              <a:custGeom>
                <a:avLst/>
                <a:gdLst/>
                <a:ahLst/>
                <a:cxnLst/>
                <a:rect l="l" t="t" r="r" b="b"/>
                <a:pathLst>
                  <a:path w="6692" h="4729" extrusionOk="0">
                    <a:moveTo>
                      <a:pt x="2313" y="1"/>
                    </a:moveTo>
                    <a:cubicBezTo>
                      <a:pt x="1516" y="1"/>
                      <a:pt x="758" y="167"/>
                      <a:pt x="1" y="420"/>
                    </a:cubicBezTo>
                    <a:cubicBezTo>
                      <a:pt x="883" y="1155"/>
                      <a:pt x="1349" y="2381"/>
                      <a:pt x="2109" y="3312"/>
                    </a:cubicBezTo>
                    <a:cubicBezTo>
                      <a:pt x="2788" y="4140"/>
                      <a:pt x="3705" y="4728"/>
                      <a:pt x="4783" y="4728"/>
                    </a:cubicBezTo>
                    <a:cubicBezTo>
                      <a:pt x="4950" y="4728"/>
                      <a:pt x="5120" y="4714"/>
                      <a:pt x="5295" y="4684"/>
                    </a:cubicBezTo>
                    <a:cubicBezTo>
                      <a:pt x="5540" y="4660"/>
                      <a:pt x="5760" y="4586"/>
                      <a:pt x="5956" y="4488"/>
                    </a:cubicBezTo>
                    <a:cubicBezTo>
                      <a:pt x="6398" y="4243"/>
                      <a:pt x="6692" y="3827"/>
                      <a:pt x="6569" y="3238"/>
                    </a:cubicBezTo>
                    <a:cubicBezTo>
                      <a:pt x="6349" y="2258"/>
                      <a:pt x="5736" y="1376"/>
                      <a:pt x="4976" y="837"/>
                    </a:cubicBezTo>
                    <a:cubicBezTo>
                      <a:pt x="4216" y="273"/>
                      <a:pt x="3334" y="28"/>
                      <a:pt x="2476" y="3"/>
                    </a:cubicBezTo>
                    <a:cubicBezTo>
                      <a:pt x="2422" y="2"/>
                      <a:pt x="2367" y="1"/>
                      <a:pt x="2313"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1" name="Google Shape;1541;p37"/>
              <p:cNvSpPr/>
              <p:nvPr/>
            </p:nvSpPr>
            <p:spPr>
              <a:xfrm rot="-428838">
                <a:off x="181985" y="4421399"/>
                <a:ext cx="307911" cy="138204"/>
              </a:xfrm>
              <a:custGeom>
                <a:avLst/>
                <a:gdLst/>
                <a:ahLst/>
                <a:cxnLst/>
                <a:rect l="l" t="t" r="r" b="b"/>
                <a:pathLst>
                  <a:path w="7575" h="3400" extrusionOk="0">
                    <a:moveTo>
                      <a:pt x="4201" y="0"/>
                    </a:moveTo>
                    <a:cubicBezTo>
                      <a:pt x="3949" y="0"/>
                      <a:pt x="3699" y="19"/>
                      <a:pt x="3457" y="58"/>
                    </a:cubicBezTo>
                    <a:cubicBezTo>
                      <a:pt x="2207" y="205"/>
                      <a:pt x="1030" y="794"/>
                      <a:pt x="1" y="1504"/>
                    </a:cubicBezTo>
                    <a:cubicBezTo>
                      <a:pt x="1030" y="1799"/>
                      <a:pt x="1839" y="2607"/>
                      <a:pt x="2819" y="3048"/>
                    </a:cubicBezTo>
                    <a:cubicBezTo>
                      <a:pt x="3355" y="3285"/>
                      <a:pt x="3930" y="3399"/>
                      <a:pt x="4507" y="3399"/>
                    </a:cubicBezTo>
                    <a:cubicBezTo>
                      <a:pt x="4829" y="3399"/>
                      <a:pt x="5151" y="3364"/>
                      <a:pt x="5466" y="3294"/>
                    </a:cubicBezTo>
                    <a:cubicBezTo>
                      <a:pt x="6006" y="3171"/>
                      <a:pt x="6643" y="3024"/>
                      <a:pt x="7084" y="2656"/>
                    </a:cubicBezTo>
                    <a:cubicBezTo>
                      <a:pt x="7452" y="2338"/>
                      <a:pt x="7574" y="2019"/>
                      <a:pt x="7550" y="1725"/>
                    </a:cubicBezTo>
                    <a:cubicBezTo>
                      <a:pt x="7427" y="1039"/>
                      <a:pt x="6471" y="475"/>
                      <a:pt x="5809" y="254"/>
                    </a:cubicBezTo>
                    <a:cubicBezTo>
                      <a:pt x="5292" y="88"/>
                      <a:pt x="4740" y="0"/>
                      <a:pt x="4201"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37"/>
              <p:cNvSpPr/>
              <p:nvPr/>
            </p:nvSpPr>
            <p:spPr>
              <a:xfrm rot="-428838">
                <a:off x="228248" y="4610136"/>
                <a:ext cx="217225" cy="199787"/>
              </a:xfrm>
              <a:custGeom>
                <a:avLst/>
                <a:gdLst/>
                <a:ahLst/>
                <a:cxnLst/>
                <a:rect l="l" t="t" r="r" b="b"/>
                <a:pathLst>
                  <a:path w="5344" h="4915" extrusionOk="0">
                    <a:moveTo>
                      <a:pt x="3963" y="1"/>
                    </a:moveTo>
                    <a:cubicBezTo>
                      <a:pt x="3344" y="1"/>
                      <a:pt x="2735" y="210"/>
                      <a:pt x="2231" y="552"/>
                    </a:cubicBezTo>
                    <a:cubicBezTo>
                      <a:pt x="1520" y="1018"/>
                      <a:pt x="1005" y="1729"/>
                      <a:pt x="662" y="2488"/>
                    </a:cubicBezTo>
                    <a:cubicBezTo>
                      <a:pt x="319" y="3248"/>
                      <a:pt x="123" y="4081"/>
                      <a:pt x="1" y="4915"/>
                    </a:cubicBezTo>
                    <a:cubicBezTo>
                      <a:pt x="883" y="4425"/>
                      <a:pt x="1986" y="4498"/>
                      <a:pt x="2966" y="4180"/>
                    </a:cubicBezTo>
                    <a:cubicBezTo>
                      <a:pt x="3726" y="3934"/>
                      <a:pt x="4388" y="3420"/>
                      <a:pt x="4853" y="2758"/>
                    </a:cubicBezTo>
                    <a:cubicBezTo>
                      <a:pt x="5098" y="2390"/>
                      <a:pt x="5343" y="1729"/>
                      <a:pt x="5343" y="1140"/>
                    </a:cubicBezTo>
                    <a:cubicBezTo>
                      <a:pt x="5343" y="650"/>
                      <a:pt x="5147" y="209"/>
                      <a:pt x="4633" y="87"/>
                    </a:cubicBezTo>
                    <a:cubicBezTo>
                      <a:pt x="4411" y="28"/>
                      <a:pt x="4186" y="1"/>
                      <a:pt x="3963"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3" name="Google Shape;1543;p37"/>
            <p:cNvGrpSpPr/>
            <p:nvPr/>
          </p:nvGrpSpPr>
          <p:grpSpPr>
            <a:xfrm rot="-428838">
              <a:off x="199635" y="4217168"/>
              <a:ext cx="1031168" cy="783009"/>
              <a:chOff x="-1146775" y="4286400"/>
              <a:chExt cx="634200" cy="481575"/>
            </a:xfrm>
          </p:grpSpPr>
          <p:sp>
            <p:nvSpPr>
              <p:cNvPr id="1544" name="Google Shape;1544;p37"/>
              <p:cNvSpPr/>
              <p:nvPr/>
            </p:nvSpPr>
            <p:spPr>
              <a:xfrm>
                <a:off x="-1135125" y="4498650"/>
                <a:ext cx="133600" cy="122875"/>
              </a:xfrm>
              <a:custGeom>
                <a:avLst/>
                <a:gdLst/>
                <a:ahLst/>
                <a:cxnLst/>
                <a:rect l="l" t="t" r="r" b="b"/>
                <a:pathLst>
                  <a:path w="5344" h="4915" extrusionOk="0">
                    <a:moveTo>
                      <a:pt x="3963" y="1"/>
                    </a:moveTo>
                    <a:cubicBezTo>
                      <a:pt x="3344" y="1"/>
                      <a:pt x="2735" y="210"/>
                      <a:pt x="2231" y="552"/>
                    </a:cubicBezTo>
                    <a:cubicBezTo>
                      <a:pt x="1520" y="1018"/>
                      <a:pt x="1005" y="1729"/>
                      <a:pt x="662" y="2488"/>
                    </a:cubicBezTo>
                    <a:cubicBezTo>
                      <a:pt x="319" y="3248"/>
                      <a:pt x="123" y="4081"/>
                      <a:pt x="1" y="4915"/>
                    </a:cubicBezTo>
                    <a:cubicBezTo>
                      <a:pt x="883" y="4425"/>
                      <a:pt x="1986" y="4498"/>
                      <a:pt x="2966" y="4180"/>
                    </a:cubicBezTo>
                    <a:cubicBezTo>
                      <a:pt x="3726" y="3934"/>
                      <a:pt x="4388" y="3420"/>
                      <a:pt x="4853" y="2758"/>
                    </a:cubicBezTo>
                    <a:cubicBezTo>
                      <a:pt x="5098" y="2390"/>
                      <a:pt x="5343" y="1729"/>
                      <a:pt x="5343" y="1140"/>
                    </a:cubicBezTo>
                    <a:cubicBezTo>
                      <a:pt x="5343" y="650"/>
                      <a:pt x="5147" y="209"/>
                      <a:pt x="4633" y="87"/>
                    </a:cubicBezTo>
                    <a:cubicBezTo>
                      <a:pt x="4411" y="28"/>
                      <a:pt x="4186" y="1"/>
                      <a:pt x="39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5" name="Google Shape;1545;p37"/>
              <p:cNvSpPr/>
              <p:nvPr/>
            </p:nvSpPr>
            <p:spPr>
              <a:xfrm>
                <a:off x="-1146775" y="4383550"/>
                <a:ext cx="189375" cy="85000"/>
              </a:xfrm>
              <a:custGeom>
                <a:avLst/>
                <a:gdLst/>
                <a:ahLst/>
                <a:cxnLst/>
                <a:rect l="l" t="t" r="r" b="b"/>
                <a:pathLst>
                  <a:path w="7575" h="3400" extrusionOk="0">
                    <a:moveTo>
                      <a:pt x="4201" y="0"/>
                    </a:moveTo>
                    <a:cubicBezTo>
                      <a:pt x="3949" y="0"/>
                      <a:pt x="3699" y="19"/>
                      <a:pt x="3457" y="58"/>
                    </a:cubicBezTo>
                    <a:cubicBezTo>
                      <a:pt x="2207" y="205"/>
                      <a:pt x="1030" y="794"/>
                      <a:pt x="1" y="1504"/>
                    </a:cubicBezTo>
                    <a:cubicBezTo>
                      <a:pt x="1030" y="1799"/>
                      <a:pt x="1839" y="2607"/>
                      <a:pt x="2819" y="3048"/>
                    </a:cubicBezTo>
                    <a:cubicBezTo>
                      <a:pt x="3355" y="3285"/>
                      <a:pt x="3930" y="3399"/>
                      <a:pt x="4507" y="3399"/>
                    </a:cubicBezTo>
                    <a:cubicBezTo>
                      <a:pt x="4829" y="3399"/>
                      <a:pt x="5151" y="3364"/>
                      <a:pt x="5466" y="3294"/>
                    </a:cubicBezTo>
                    <a:cubicBezTo>
                      <a:pt x="6006" y="3171"/>
                      <a:pt x="6643" y="3024"/>
                      <a:pt x="7084" y="2656"/>
                    </a:cubicBezTo>
                    <a:cubicBezTo>
                      <a:pt x="7452" y="2338"/>
                      <a:pt x="7574" y="2019"/>
                      <a:pt x="7550" y="1725"/>
                    </a:cubicBezTo>
                    <a:cubicBezTo>
                      <a:pt x="7427" y="1039"/>
                      <a:pt x="6471" y="475"/>
                      <a:pt x="5809" y="254"/>
                    </a:cubicBezTo>
                    <a:cubicBezTo>
                      <a:pt x="5292" y="88"/>
                      <a:pt x="4740" y="0"/>
                      <a:pt x="420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6" name="Google Shape;1546;p37"/>
              <p:cNvSpPr/>
              <p:nvPr/>
            </p:nvSpPr>
            <p:spPr>
              <a:xfrm>
                <a:off x="-812825" y="4286400"/>
                <a:ext cx="206500" cy="176175"/>
              </a:xfrm>
              <a:custGeom>
                <a:avLst/>
                <a:gdLst/>
                <a:ahLst/>
                <a:cxnLst/>
                <a:rect l="l" t="t" r="r" b="b"/>
                <a:pathLst>
                  <a:path w="8260" h="7047" extrusionOk="0">
                    <a:moveTo>
                      <a:pt x="6094" y="0"/>
                    </a:moveTo>
                    <a:cubicBezTo>
                      <a:pt x="5843" y="0"/>
                      <a:pt x="5591" y="17"/>
                      <a:pt x="5343" y="48"/>
                    </a:cubicBezTo>
                    <a:cubicBezTo>
                      <a:pt x="4069" y="219"/>
                      <a:pt x="2794" y="709"/>
                      <a:pt x="1838" y="1567"/>
                    </a:cubicBezTo>
                    <a:cubicBezTo>
                      <a:pt x="735" y="2572"/>
                      <a:pt x="0" y="4165"/>
                      <a:pt x="221" y="5685"/>
                    </a:cubicBezTo>
                    <a:cubicBezTo>
                      <a:pt x="384" y="6706"/>
                      <a:pt x="1194" y="7046"/>
                      <a:pt x="2084" y="7046"/>
                    </a:cubicBezTo>
                    <a:cubicBezTo>
                      <a:pt x="2262" y="7046"/>
                      <a:pt x="2443" y="7033"/>
                      <a:pt x="2623" y="7008"/>
                    </a:cubicBezTo>
                    <a:cubicBezTo>
                      <a:pt x="3750" y="6812"/>
                      <a:pt x="4951" y="6395"/>
                      <a:pt x="5637" y="5390"/>
                    </a:cubicBezTo>
                    <a:cubicBezTo>
                      <a:pt x="5980" y="4851"/>
                      <a:pt x="6152" y="4214"/>
                      <a:pt x="6299" y="3601"/>
                    </a:cubicBezTo>
                    <a:cubicBezTo>
                      <a:pt x="6421" y="2964"/>
                      <a:pt x="6544" y="2327"/>
                      <a:pt x="6838" y="1763"/>
                    </a:cubicBezTo>
                    <a:cubicBezTo>
                      <a:pt x="7132" y="1199"/>
                      <a:pt x="7647" y="709"/>
                      <a:pt x="8260" y="562"/>
                    </a:cubicBezTo>
                    <a:cubicBezTo>
                      <a:pt x="7614" y="156"/>
                      <a:pt x="6857" y="0"/>
                      <a:pt x="609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37"/>
              <p:cNvSpPr/>
              <p:nvPr/>
            </p:nvSpPr>
            <p:spPr>
              <a:xfrm>
                <a:off x="-674975" y="4455175"/>
                <a:ext cx="162400" cy="149825"/>
              </a:xfrm>
              <a:custGeom>
                <a:avLst/>
                <a:gdLst/>
                <a:ahLst/>
                <a:cxnLst/>
                <a:rect l="l" t="t" r="r" b="b"/>
                <a:pathLst>
                  <a:path w="6496" h="5993" extrusionOk="0">
                    <a:moveTo>
                      <a:pt x="3071" y="0"/>
                    </a:moveTo>
                    <a:cubicBezTo>
                      <a:pt x="2214" y="0"/>
                      <a:pt x="1325" y="290"/>
                      <a:pt x="736" y="845"/>
                    </a:cubicBezTo>
                    <a:cubicBezTo>
                      <a:pt x="1" y="1507"/>
                      <a:pt x="246" y="2610"/>
                      <a:pt x="932" y="3223"/>
                    </a:cubicBezTo>
                    <a:cubicBezTo>
                      <a:pt x="1324" y="3541"/>
                      <a:pt x="1790" y="3762"/>
                      <a:pt x="2280" y="3909"/>
                    </a:cubicBezTo>
                    <a:cubicBezTo>
                      <a:pt x="2746" y="4056"/>
                      <a:pt x="3260" y="4178"/>
                      <a:pt x="3726" y="4350"/>
                    </a:cubicBezTo>
                    <a:cubicBezTo>
                      <a:pt x="4069" y="4497"/>
                      <a:pt x="4412" y="4669"/>
                      <a:pt x="4633" y="4963"/>
                    </a:cubicBezTo>
                    <a:cubicBezTo>
                      <a:pt x="4878" y="5232"/>
                      <a:pt x="4976" y="5649"/>
                      <a:pt x="4780" y="5992"/>
                    </a:cubicBezTo>
                    <a:cubicBezTo>
                      <a:pt x="5858" y="5379"/>
                      <a:pt x="6495" y="4105"/>
                      <a:pt x="6373" y="2904"/>
                    </a:cubicBezTo>
                    <a:cubicBezTo>
                      <a:pt x="6226" y="1679"/>
                      <a:pt x="5344" y="576"/>
                      <a:pt x="4192" y="183"/>
                    </a:cubicBezTo>
                    <a:cubicBezTo>
                      <a:pt x="3846" y="61"/>
                      <a:pt x="3462" y="0"/>
                      <a:pt x="307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37"/>
              <p:cNvSpPr/>
              <p:nvPr/>
            </p:nvSpPr>
            <p:spPr>
              <a:xfrm>
                <a:off x="-830600" y="4319425"/>
                <a:ext cx="172800" cy="307625"/>
              </a:xfrm>
              <a:custGeom>
                <a:avLst/>
                <a:gdLst/>
                <a:ahLst/>
                <a:cxnLst/>
                <a:rect l="l" t="t" r="r" b="b"/>
                <a:pathLst>
                  <a:path w="6912" h="12305" extrusionOk="0">
                    <a:moveTo>
                      <a:pt x="4461" y="1"/>
                    </a:moveTo>
                    <a:cubicBezTo>
                      <a:pt x="4020" y="344"/>
                      <a:pt x="3922" y="1006"/>
                      <a:pt x="3995" y="1545"/>
                    </a:cubicBezTo>
                    <a:cubicBezTo>
                      <a:pt x="3971" y="1570"/>
                      <a:pt x="3946" y="1594"/>
                      <a:pt x="3922" y="1619"/>
                    </a:cubicBezTo>
                    <a:cubicBezTo>
                      <a:pt x="3236" y="2403"/>
                      <a:pt x="2647" y="3236"/>
                      <a:pt x="2133" y="4118"/>
                    </a:cubicBezTo>
                    <a:cubicBezTo>
                      <a:pt x="2084" y="3775"/>
                      <a:pt x="2084" y="3432"/>
                      <a:pt x="2133" y="3089"/>
                    </a:cubicBezTo>
                    <a:cubicBezTo>
                      <a:pt x="2182" y="2599"/>
                      <a:pt x="2329" y="2133"/>
                      <a:pt x="2476" y="1643"/>
                    </a:cubicBezTo>
                    <a:lnTo>
                      <a:pt x="2476" y="1643"/>
                    </a:lnTo>
                    <a:cubicBezTo>
                      <a:pt x="1790" y="2403"/>
                      <a:pt x="1642" y="3604"/>
                      <a:pt x="1888" y="4584"/>
                    </a:cubicBezTo>
                    <a:cubicBezTo>
                      <a:pt x="638" y="6937"/>
                      <a:pt x="0" y="9633"/>
                      <a:pt x="123" y="12304"/>
                    </a:cubicBezTo>
                    <a:lnTo>
                      <a:pt x="442" y="12280"/>
                    </a:lnTo>
                    <a:lnTo>
                      <a:pt x="442" y="11471"/>
                    </a:lnTo>
                    <a:lnTo>
                      <a:pt x="491" y="10662"/>
                    </a:lnTo>
                    <a:lnTo>
                      <a:pt x="564" y="9853"/>
                    </a:lnTo>
                    <a:lnTo>
                      <a:pt x="711" y="9069"/>
                    </a:lnTo>
                    <a:cubicBezTo>
                      <a:pt x="1128" y="6716"/>
                      <a:pt x="2108" y="4486"/>
                      <a:pt x="3530" y="2574"/>
                    </a:cubicBezTo>
                    <a:cubicBezTo>
                      <a:pt x="3746" y="2664"/>
                      <a:pt x="3972" y="2702"/>
                      <a:pt x="4199" y="2702"/>
                    </a:cubicBezTo>
                    <a:cubicBezTo>
                      <a:pt x="4591" y="2702"/>
                      <a:pt x="4987" y="2591"/>
                      <a:pt x="5343" y="2452"/>
                    </a:cubicBezTo>
                    <a:cubicBezTo>
                      <a:pt x="5932" y="2231"/>
                      <a:pt x="6471" y="1913"/>
                      <a:pt x="6912" y="1447"/>
                    </a:cubicBezTo>
                    <a:lnTo>
                      <a:pt x="6912" y="1447"/>
                    </a:lnTo>
                    <a:cubicBezTo>
                      <a:pt x="6618" y="1570"/>
                      <a:pt x="6348" y="1692"/>
                      <a:pt x="6054" y="1790"/>
                    </a:cubicBezTo>
                    <a:cubicBezTo>
                      <a:pt x="5461" y="2015"/>
                      <a:pt x="4800" y="2291"/>
                      <a:pt x="4156" y="2291"/>
                    </a:cubicBezTo>
                    <a:cubicBezTo>
                      <a:pt x="4028" y="2291"/>
                      <a:pt x="3901" y="2280"/>
                      <a:pt x="3775" y="2256"/>
                    </a:cubicBezTo>
                    <a:cubicBezTo>
                      <a:pt x="3873" y="2109"/>
                      <a:pt x="3995" y="1962"/>
                      <a:pt x="4142" y="1815"/>
                    </a:cubicBezTo>
                    <a:cubicBezTo>
                      <a:pt x="4485" y="1398"/>
                      <a:pt x="4902" y="1030"/>
                      <a:pt x="5172" y="540"/>
                    </a:cubicBezTo>
                    <a:lnTo>
                      <a:pt x="5172" y="540"/>
                    </a:lnTo>
                    <a:cubicBezTo>
                      <a:pt x="4829" y="712"/>
                      <a:pt x="4559" y="957"/>
                      <a:pt x="4314" y="1202"/>
                    </a:cubicBezTo>
                    <a:cubicBezTo>
                      <a:pt x="4314" y="1055"/>
                      <a:pt x="4314" y="908"/>
                      <a:pt x="4338" y="785"/>
                    </a:cubicBezTo>
                    <a:cubicBezTo>
                      <a:pt x="4363" y="516"/>
                      <a:pt x="4387" y="271"/>
                      <a:pt x="4510" y="25"/>
                    </a:cubicBezTo>
                    <a:lnTo>
                      <a:pt x="446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9" name="Google Shape;1549;p37"/>
              <p:cNvSpPr/>
              <p:nvPr/>
            </p:nvSpPr>
            <p:spPr>
              <a:xfrm>
                <a:off x="-782200" y="4472825"/>
                <a:ext cx="227950" cy="160950"/>
              </a:xfrm>
              <a:custGeom>
                <a:avLst/>
                <a:gdLst/>
                <a:ahLst/>
                <a:cxnLst/>
                <a:rect l="l" t="t" r="r" b="b"/>
                <a:pathLst>
                  <a:path w="9118" h="6438" extrusionOk="0">
                    <a:moveTo>
                      <a:pt x="7989" y="1"/>
                    </a:moveTo>
                    <a:cubicBezTo>
                      <a:pt x="7640" y="1"/>
                      <a:pt x="7304" y="142"/>
                      <a:pt x="7108" y="458"/>
                    </a:cubicBezTo>
                    <a:cubicBezTo>
                      <a:pt x="6595" y="246"/>
                      <a:pt x="6063" y="148"/>
                      <a:pt x="5533" y="148"/>
                    </a:cubicBezTo>
                    <a:cubicBezTo>
                      <a:pt x="4164" y="148"/>
                      <a:pt x="2810" y="799"/>
                      <a:pt x="1839" y="1806"/>
                    </a:cubicBezTo>
                    <a:cubicBezTo>
                      <a:pt x="662" y="3056"/>
                      <a:pt x="99" y="4747"/>
                      <a:pt x="1" y="6413"/>
                    </a:cubicBezTo>
                    <a:lnTo>
                      <a:pt x="319" y="6438"/>
                    </a:lnTo>
                    <a:cubicBezTo>
                      <a:pt x="417" y="5384"/>
                      <a:pt x="687" y="4306"/>
                      <a:pt x="1202" y="3374"/>
                    </a:cubicBezTo>
                    <a:cubicBezTo>
                      <a:pt x="2058" y="1709"/>
                      <a:pt x="3793" y="528"/>
                      <a:pt x="5575" y="528"/>
                    </a:cubicBezTo>
                    <a:cubicBezTo>
                      <a:pt x="5629" y="528"/>
                      <a:pt x="5682" y="529"/>
                      <a:pt x="5736" y="531"/>
                    </a:cubicBezTo>
                    <a:cubicBezTo>
                      <a:pt x="5785" y="923"/>
                      <a:pt x="5956" y="1291"/>
                      <a:pt x="6201" y="1610"/>
                    </a:cubicBezTo>
                    <a:cubicBezTo>
                      <a:pt x="6446" y="1928"/>
                      <a:pt x="6790" y="2198"/>
                      <a:pt x="7182" y="2271"/>
                    </a:cubicBezTo>
                    <a:cubicBezTo>
                      <a:pt x="6667" y="1806"/>
                      <a:pt x="6250" y="1242"/>
                      <a:pt x="6079" y="556"/>
                    </a:cubicBezTo>
                    <a:lnTo>
                      <a:pt x="6079" y="556"/>
                    </a:lnTo>
                    <a:cubicBezTo>
                      <a:pt x="6667" y="629"/>
                      <a:pt x="7280" y="850"/>
                      <a:pt x="7843" y="1267"/>
                    </a:cubicBezTo>
                    <a:cubicBezTo>
                      <a:pt x="7868" y="1267"/>
                      <a:pt x="7868" y="1267"/>
                      <a:pt x="7868" y="1291"/>
                    </a:cubicBezTo>
                    <a:cubicBezTo>
                      <a:pt x="7843" y="1414"/>
                      <a:pt x="7843" y="1561"/>
                      <a:pt x="7868" y="1708"/>
                    </a:cubicBezTo>
                    <a:cubicBezTo>
                      <a:pt x="7917" y="2026"/>
                      <a:pt x="8039" y="2320"/>
                      <a:pt x="8236" y="2566"/>
                    </a:cubicBezTo>
                    <a:cubicBezTo>
                      <a:pt x="8334" y="2688"/>
                      <a:pt x="8481" y="2786"/>
                      <a:pt x="8628" y="2835"/>
                    </a:cubicBezTo>
                    <a:cubicBezTo>
                      <a:pt x="8579" y="2688"/>
                      <a:pt x="8505" y="2541"/>
                      <a:pt x="8456" y="2419"/>
                    </a:cubicBezTo>
                    <a:cubicBezTo>
                      <a:pt x="8358" y="2149"/>
                      <a:pt x="8260" y="1855"/>
                      <a:pt x="8236" y="1585"/>
                    </a:cubicBezTo>
                    <a:lnTo>
                      <a:pt x="8236" y="1585"/>
                    </a:lnTo>
                    <a:cubicBezTo>
                      <a:pt x="8309" y="1634"/>
                      <a:pt x="8358" y="1708"/>
                      <a:pt x="8432" y="1781"/>
                    </a:cubicBezTo>
                    <a:cubicBezTo>
                      <a:pt x="8603" y="1977"/>
                      <a:pt x="8775" y="2173"/>
                      <a:pt x="9020" y="2345"/>
                    </a:cubicBezTo>
                    <a:cubicBezTo>
                      <a:pt x="9020" y="1634"/>
                      <a:pt x="8088" y="948"/>
                      <a:pt x="7451" y="629"/>
                    </a:cubicBezTo>
                    <a:cubicBezTo>
                      <a:pt x="7623" y="458"/>
                      <a:pt x="7819" y="384"/>
                      <a:pt x="8088" y="384"/>
                    </a:cubicBezTo>
                    <a:cubicBezTo>
                      <a:pt x="8432" y="409"/>
                      <a:pt x="8750" y="507"/>
                      <a:pt x="9118" y="605"/>
                    </a:cubicBezTo>
                    <a:cubicBezTo>
                      <a:pt x="8886" y="223"/>
                      <a:pt x="8427" y="1"/>
                      <a:pt x="79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0" name="Google Shape;1550;p37"/>
              <p:cNvSpPr/>
              <p:nvPr/>
            </p:nvSpPr>
            <p:spPr>
              <a:xfrm>
                <a:off x="-1106950" y="4504450"/>
                <a:ext cx="218175" cy="101775"/>
              </a:xfrm>
              <a:custGeom>
                <a:avLst/>
                <a:gdLst/>
                <a:ahLst/>
                <a:cxnLst/>
                <a:rect l="l" t="t" r="r" b="b"/>
                <a:pathLst>
                  <a:path w="8727" h="4071" extrusionOk="0">
                    <a:moveTo>
                      <a:pt x="4655" y="0"/>
                    </a:moveTo>
                    <a:cubicBezTo>
                      <a:pt x="3890" y="0"/>
                      <a:pt x="3123" y="191"/>
                      <a:pt x="2452" y="565"/>
                    </a:cubicBezTo>
                    <a:cubicBezTo>
                      <a:pt x="2378" y="590"/>
                      <a:pt x="2305" y="639"/>
                      <a:pt x="2231" y="688"/>
                    </a:cubicBezTo>
                    <a:cubicBezTo>
                      <a:pt x="2088" y="586"/>
                      <a:pt x="1894" y="535"/>
                      <a:pt x="1706" y="535"/>
                    </a:cubicBezTo>
                    <a:cubicBezTo>
                      <a:pt x="1668" y="535"/>
                      <a:pt x="1631" y="537"/>
                      <a:pt x="1594" y="541"/>
                    </a:cubicBezTo>
                    <a:cubicBezTo>
                      <a:pt x="1153" y="614"/>
                      <a:pt x="736" y="835"/>
                      <a:pt x="393" y="1154"/>
                    </a:cubicBezTo>
                    <a:cubicBezTo>
                      <a:pt x="222" y="1301"/>
                      <a:pt x="99" y="1472"/>
                      <a:pt x="1" y="1668"/>
                    </a:cubicBezTo>
                    <a:cubicBezTo>
                      <a:pt x="172" y="1546"/>
                      <a:pt x="344" y="1423"/>
                      <a:pt x="540" y="1325"/>
                    </a:cubicBezTo>
                    <a:cubicBezTo>
                      <a:pt x="865" y="1152"/>
                      <a:pt x="1325" y="921"/>
                      <a:pt x="1732" y="921"/>
                    </a:cubicBezTo>
                    <a:cubicBezTo>
                      <a:pt x="1785" y="921"/>
                      <a:pt x="1837" y="924"/>
                      <a:pt x="1888" y="933"/>
                    </a:cubicBezTo>
                    <a:cubicBezTo>
                      <a:pt x="1300" y="1350"/>
                      <a:pt x="810" y="1913"/>
                      <a:pt x="516" y="2575"/>
                    </a:cubicBezTo>
                    <a:cubicBezTo>
                      <a:pt x="712" y="2379"/>
                      <a:pt x="908" y="2158"/>
                      <a:pt x="1128" y="1962"/>
                    </a:cubicBezTo>
                    <a:lnTo>
                      <a:pt x="1128" y="1962"/>
                    </a:lnTo>
                    <a:cubicBezTo>
                      <a:pt x="1251" y="2183"/>
                      <a:pt x="1177" y="2477"/>
                      <a:pt x="1079" y="2747"/>
                    </a:cubicBezTo>
                    <a:cubicBezTo>
                      <a:pt x="932" y="3065"/>
                      <a:pt x="736" y="3384"/>
                      <a:pt x="565" y="3727"/>
                    </a:cubicBezTo>
                    <a:cubicBezTo>
                      <a:pt x="1128" y="3335"/>
                      <a:pt x="1864" y="2379"/>
                      <a:pt x="1349" y="1717"/>
                    </a:cubicBezTo>
                    <a:cubicBezTo>
                      <a:pt x="1569" y="1546"/>
                      <a:pt x="1790" y="1350"/>
                      <a:pt x="2035" y="1178"/>
                    </a:cubicBezTo>
                    <a:cubicBezTo>
                      <a:pt x="2256" y="1006"/>
                      <a:pt x="2525" y="859"/>
                      <a:pt x="2795" y="737"/>
                    </a:cubicBezTo>
                    <a:lnTo>
                      <a:pt x="2795" y="737"/>
                    </a:lnTo>
                    <a:cubicBezTo>
                      <a:pt x="2795" y="859"/>
                      <a:pt x="2770" y="982"/>
                      <a:pt x="2746" y="1105"/>
                    </a:cubicBezTo>
                    <a:cubicBezTo>
                      <a:pt x="2697" y="1619"/>
                      <a:pt x="2476" y="2060"/>
                      <a:pt x="2256" y="2526"/>
                    </a:cubicBezTo>
                    <a:cubicBezTo>
                      <a:pt x="2893" y="2158"/>
                      <a:pt x="3163" y="1325"/>
                      <a:pt x="3114" y="614"/>
                    </a:cubicBezTo>
                    <a:cubicBezTo>
                      <a:pt x="3593" y="452"/>
                      <a:pt x="4100" y="368"/>
                      <a:pt x="4602" y="368"/>
                    </a:cubicBezTo>
                    <a:cubicBezTo>
                      <a:pt x="5692" y="368"/>
                      <a:pt x="6763" y="764"/>
                      <a:pt x="7501" y="1619"/>
                    </a:cubicBezTo>
                    <a:cubicBezTo>
                      <a:pt x="8089" y="2281"/>
                      <a:pt x="8432" y="3163"/>
                      <a:pt x="8407" y="4046"/>
                    </a:cubicBezTo>
                    <a:lnTo>
                      <a:pt x="8726" y="4070"/>
                    </a:lnTo>
                    <a:cubicBezTo>
                      <a:pt x="8726" y="3825"/>
                      <a:pt x="8726" y="3580"/>
                      <a:pt x="8702" y="3335"/>
                    </a:cubicBezTo>
                    <a:cubicBezTo>
                      <a:pt x="8530" y="2134"/>
                      <a:pt x="7746" y="1031"/>
                      <a:pt x="6643" y="467"/>
                    </a:cubicBezTo>
                    <a:cubicBezTo>
                      <a:pt x="6028" y="154"/>
                      <a:pt x="5342" y="0"/>
                      <a:pt x="465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1" name="Google Shape;1551;p37"/>
              <p:cNvSpPr/>
              <p:nvPr/>
            </p:nvSpPr>
            <p:spPr>
              <a:xfrm>
                <a:off x="-1010750" y="4306500"/>
                <a:ext cx="167300" cy="118225"/>
              </a:xfrm>
              <a:custGeom>
                <a:avLst/>
                <a:gdLst/>
                <a:ahLst/>
                <a:cxnLst/>
                <a:rect l="l" t="t" r="r" b="b"/>
                <a:pathLst>
                  <a:path w="6692" h="4729" extrusionOk="0">
                    <a:moveTo>
                      <a:pt x="2313" y="1"/>
                    </a:moveTo>
                    <a:cubicBezTo>
                      <a:pt x="1516" y="1"/>
                      <a:pt x="758" y="167"/>
                      <a:pt x="1" y="420"/>
                    </a:cubicBezTo>
                    <a:cubicBezTo>
                      <a:pt x="883" y="1155"/>
                      <a:pt x="1349" y="2381"/>
                      <a:pt x="2109" y="3312"/>
                    </a:cubicBezTo>
                    <a:cubicBezTo>
                      <a:pt x="2788" y="4140"/>
                      <a:pt x="3705" y="4728"/>
                      <a:pt x="4783" y="4728"/>
                    </a:cubicBezTo>
                    <a:cubicBezTo>
                      <a:pt x="4950" y="4728"/>
                      <a:pt x="5120" y="4714"/>
                      <a:pt x="5295" y="4684"/>
                    </a:cubicBezTo>
                    <a:cubicBezTo>
                      <a:pt x="5540" y="4660"/>
                      <a:pt x="5760" y="4586"/>
                      <a:pt x="5956" y="4488"/>
                    </a:cubicBezTo>
                    <a:cubicBezTo>
                      <a:pt x="6398" y="4243"/>
                      <a:pt x="6692" y="3827"/>
                      <a:pt x="6569" y="3238"/>
                    </a:cubicBezTo>
                    <a:cubicBezTo>
                      <a:pt x="6349" y="2258"/>
                      <a:pt x="5736" y="1376"/>
                      <a:pt x="4976" y="837"/>
                    </a:cubicBezTo>
                    <a:cubicBezTo>
                      <a:pt x="4216" y="273"/>
                      <a:pt x="3334" y="28"/>
                      <a:pt x="2476" y="3"/>
                    </a:cubicBezTo>
                    <a:cubicBezTo>
                      <a:pt x="2422" y="2"/>
                      <a:pt x="2367" y="1"/>
                      <a:pt x="23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2" name="Google Shape;1552;p37"/>
              <p:cNvSpPr/>
              <p:nvPr/>
            </p:nvSpPr>
            <p:spPr>
              <a:xfrm>
                <a:off x="-973375" y="4315750"/>
                <a:ext cx="144025" cy="267800"/>
              </a:xfrm>
              <a:custGeom>
                <a:avLst/>
                <a:gdLst/>
                <a:ahLst/>
                <a:cxnLst/>
                <a:rect l="l" t="t" r="r" b="b"/>
                <a:pathLst>
                  <a:path w="5761" h="10712" extrusionOk="0">
                    <a:moveTo>
                      <a:pt x="1618" y="1"/>
                    </a:moveTo>
                    <a:lnTo>
                      <a:pt x="1618" y="1"/>
                    </a:lnTo>
                    <a:cubicBezTo>
                      <a:pt x="1814" y="148"/>
                      <a:pt x="1986" y="295"/>
                      <a:pt x="2158" y="467"/>
                    </a:cubicBezTo>
                    <a:cubicBezTo>
                      <a:pt x="2501" y="785"/>
                      <a:pt x="3015" y="1251"/>
                      <a:pt x="3138" y="1766"/>
                    </a:cubicBezTo>
                    <a:cubicBezTo>
                      <a:pt x="2501" y="1300"/>
                      <a:pt x="1765" y="1006"/>
                      <a:pt x="1030" y="981"/>
                    </a:cubicBezTo>
                    <a:lnTo>
                      <a:pt x="1030" y="981"/>
                    </a:lnTo>
                    <a:cubicBezTo>
                      <a:pt x="1300" y="1104"/>
                      <a:pt x="1594" y="1226"/>
                      <a:pt x="1864" y="1373"/>
                    </a:cubicBezTo>
                    <a:cubicBezTo>
                      <a:pt x="1716" y="1618"/>
                      <a:pt x="1422" y="1668"/>
                      <a:pt x="1128" y="1668"/>
                    </a:cubicBezTo>
                    <a:cubicBezTo>
                      <a:pt x="761" y="1668"/>
                      <a:pt x="393" y="1569"/>
                      <a:pt x="1" y="1545"/>
                    </a:cubicBezTo>
                    <a:lnTo>
                      <a:pt x="1" y="1545"/>
                    </a:lnTo>
                    <a:cubicBezTo>
                      <a:pt x="351" y="1797"/>
                      <a:pt x="894" y="2034"/>
                      <a:pt x="1364" y="2034"/>
                    </a:cubicBezTo>
                    <a:cubicBezTo>
                      <a:pt x="1715" y="2034"/>
                      <a:pt x="2025" y="1902"/>
                      <a:pt x="2182" y="1545"/>
                    </a:cubicBezTo>
                    <a:cubicBezTo>
                      <a:pt x="2452" y="1692"/>
                      <a:pt x="2721" y="1864"/>
                      <a:pt x="2991" y="2035"/>
                    </a:cubicBezTo>
                    <a:cubicBezTo>
                      <a:pt x="3236" y="2231"/>
                      <a:pt x="3506" y="2452"/>
                      <a:pt x="3726" y="2697"/>
                    </a:cubicBezTo>
                    <a:cubicBezTo>
                      <a:pt x="3628" y="2746"/>
                      <a:pt x="3506" y="2770"/>
                      <a:pt x="3383" y="2819"/>
                    </a:cubicBezTo>
                    <a:cubicBezTo>
                      <a:pt x="3120" y="2898"/>
                      <a:pt x="2856" y="2921"/>
                      <a:pt x="2585" y="2921"/>
                    </a:cubicBezTo>
                    <a:cubicBezTo>
                      <a:pt x="2352" y="2921"/>
                      <a:pt x="2113" y="2904"/>
                      <a:pt x="1864" y="2893"/>
                    </a:cubicBezTo>
                    <a:lnTo>
                      <a:pt x="1864" y="2893"/>
                    </a:lnTo>
                    <a:cubicBezTo>
                      <a:pt x="2195" y="3161"/>
                      <a:pt x="2593" y="3283"/>
                      <a:pt x="2985" y="3283"/>
                    </a:cubicBezTo>
                    <a:cubicBezTo>
                      <a:pt x="3346" y="3283"/>
                      <a:pt x="3702" y="3179"/>
                      <a:pt x="3996" y="2991"/>
                    </a:cubicBezTo>
                    <a:cubicBezTo>
                      <a:pt x="5172" y="4437"/>
                      <a:pt x="5736" y="6569"/>
                      <a:pt x="5099" y="8309"/>
                    </a:cubicBezTo>
                    <a:cubicBezTo>
                      <a:pt x="4756" y="9241"/>
                      <a:pt x="4143" y="10000"/>
                      <a:pt x="3310" y="10344"/>
                    </a:cubicBezTo>
                    <a:lnTo>
                      <a:pt x="3432" y="10711"/>
                    </a:lnTo>
                    <a:cubicBezTo>
                      <a:pt x="3653" y="10613"/>
                      <a:pt x="3873" y="10515"/>
                      <a:pt x="4094" y="10368"/>
                    </a:cubicBezTo>
                    <a:cubicBezTo>
                      <a:pt x="5099" y="9657"/>
                      <a:pt x="5736" y="8285"/>
                      <a:pt x="5736" y="6839"/>
                    </a:cubicBezTo>
                    <a:cubicBezTo>
                      <a:pt x="5760" y="5123"/>
                      <a:pt x="4952" y="3359"/>
                      <a:pt x="3751" y="2256"/>
                    </a:cubicBezTo>
                    <a:cubicBezTo>
                      <a:pt x="3677" y="2182"/>
                      <a:pt x="3604" y="2109"/>
                      <a:pt x="3530" y="2060"/>
                    </a:cubicBezTo>
                    <a:cubicBezTo>
                      <a:pt x="3555" y="1790"/>
                      <a:pt x="3481" y="1520"/>
                      <a:pt x="3359" y="1300"/>
                    </a:cubicBezTo>
                    <a:cubicBezTo>
                      <a:pt x="3089" y="810"/>
                      <a:pt x="2697" y="442"/>
                      <a:pt x="2280" y="221"/>
                    </a:cubicBezTo>
                    <a:cubicBezTo>
                      <a:pt x="2060" y="99"/>
                      <a:pt x="1839" y="25"/>
                      <a:pt x="16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37"/>
              <p:cNvSpPr/>
              <p:nvPr/>
            </p:nvSpPr>
            <p:spPr>
              <a:xfrm>
                <a:off x="-1081200" y="4392975"/>
                <a:ext cx="226125" cy="200375"/>
              </a:xfrm>
              <a:custGeom>
                <a:avLst/>
                <a:gdLst/>
                <a:ahLst/>
                <a:cxnLst/>
                <a:rect l="l" t="t" r="r" b="b"/>
                <a:pathLst>
                  <a:path w="9045" h="8015" extrusionOk="0">
                    <a:moveTo>
                      <a:pt x="1961" y="0"/>
                    </a:moveTo>
                    <a:cubicBezTo>
                      <a:pt x="2133" y="172"/>
                      <a:pt x="2157" y="368"/>
                      <a:pt x="2206" y="588"/>
                    </a:cubicBezTo>
                    <a:cubicBezTo>
                      <a:pt x="2206" y="711"/>
                      <a:pt x="2231" y="858"/>
                      <a:pt x="2255" y="980"/>
                    </a:cubicBezTo>
                    <a:cubicBezTo>
                      <a:pt x="1756" y="897"/>
                      <a:pt x="1245" y="848"/>
                      <a:pt x="730" y="848"/>
                    </a:cubicBezTo>
                    <a:cubicBezTo>
                      <a:pt x="487" y="848"/>
                      <a:pt x="244" y="859"/>
                      <a:pt x="0" y="882"/>
                    </a:cubicBezTo>
                    <a:cubicBezTo>
                      <a:pt x="417" y="980"/>
                      <a:pt x="809" y="1054"/>
                      <a:pt x="1201" y="1103"/>
                    </a:cubicBezTo>
                    <a:cubicBezTo>
                      <a:pt x="932" y="1274"/>
                      <a:pt x="662" y="1397"/>
                      <a:pt x="343" y="1446"/>
                    </a:cubicBezTo>
                    <a:cubicBezTo>
                      <a:pt x="475" y="1524"/>
                      <a:pt x="622" y="1557"/>
                      <a:pt x="772" y="1557"/>
                    </a:cubicBezTo>
                    <a:cubicBezTo>
                      <a:pt x="1095" y="1557"/>
                      <a:pt x="1432" y="1402"/>
                      <a:pt x="1667" y="1201"/>
                    </a:cubicBezTo>
                    <a:cubicBezTo>
                      <a:pt x="1912" y="1225"/>
                      <a:pt x="2133" y="1274"/>
                      <a:pt x="2353" y="1323"/>
                    </a:cubicBezTo>
                    <a:cubicBezTo>
                      <a:pt x="2696" y="1397"/>
                      <a:pt x="3064" y="1471"/>
                      <a:pt x="3407" y="1569"/>
                    </a:cubicBezTo>
                    <a:cubicBezTo>
                      <a:pt x="3145" y="1750"/>
                      <a:pt x="2866" y="1882"/>
                      <a:pt x="2557" y="1882"/>
                    </a:cubicBezTo>
                    <a:cubicBezTo>
                      <a:pt x="2491" y="1882"/>
                      <a:pt x="2423" y="1876"/>
                      <a:pt x="2353" y="1863"/>
                    </a:cubicBezTo>
                    <a:lnTo>
                      <a:pt x="2353" y="1863"/>
                    </a:lnTo>
                    <a:cubicBezTo>
                      <a:pt x="2506" y="2006"/>
                      <a:pt x="2703" y="2067"/>
                      <a:pt x="2908" y="2067"/>
                    </a:cubicBezTo>
                    <a:cubicBezTo>
                      <a:pt x="3231" y="2067"/>
                      <a:pt x="3575" y="1916"/>
                      <a:pt x="3799" y="1691"/>
                    </a:cubicBezTo>
                    <a:cubicBezTo>
                      <a:pt x="5539" y="2304"/>
                      <a:pt x="7157" y="3358"/>
                      <a:pt x="8039" y="5000"/>
                    </a:cubicBezTo>
                    <a:cubicBezTo>
                      <a:pt x="8529" y="5907"/>
                      <a:pt x="8774" y="6936"/>
                      <a:pt x="8652" y="7965"/>
                    </a:cubicBezTo>
                    <a:lnTo>
                      <a:pt x="8946" y="8014"/>
                    </a:lnTo>
                    <a:cubicBezTo>
                      <a:pt x="9044" y="7451"/>
                      <a:pt x="9020" y="6911"/>
                      <a:pt x="8921" y="6372"/>
                    </a:cubicBezTo>
                    <a:cubicBezTo>
                      <a:pt x="8407" y="3578"/>
                      <a:pt x="5809" y="1765"/>
                      <a:pt x="3186" y="1176"/>
                    </a:cubicBezTo>
                    <a:cubicBezTo>
                      <a:pt x="3015" y="1127"/>
                      <a:pt x="2819" y="1078"/>
                      <a:pt x="2623" y="1054"/>
                    </a:cubicBezTo>
                    <a:cubicBezTo>
                      <a:pt x="2598" y="735"/>
                      <a:pt x="2525" y="392"/>
                      <a:pt x="2304" y="172"/>
                    </a:cubicBezTo>
                    <a:cubicBezTo>
                      <a:pt x="2206" y="74"/>
                      <a:pt x="2084" y="0"/>
                      <a:pt x="196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4" name="Google Shape;1554;p37"/>
              <p:cNvSpPr/>
              <p:nvPr/>
            </p:nvSpPr>
            <p:spPr>
              <a:xfrm>
                <a:off x="-968475" y="4531900"/>
                <a:ext cx="281275" cy="236075"/>
              </a:xfrm>
              <a:custGeom>
                <a:avLst/>
                <a:gdLst/>
                <a:ahLst/>
                <a:cxnLst/>
                <a:rect l="l" t="t" r="r" b="b"/>
                <a:pathLst>
                  <a:path w="11251" h="9443" extrusionOk="0">
                    <a:moveTo>
                      <a:pt x="5535" y="0"/>
                    </a:moveTo>
                    <a:cubicBezTo>
                      <a:pt x="3936" y="0"/>
                      <a:pt x="2336" y="160"/>
                      <a:pt x="736" y="497"/>
                    </a:cubicBezTo>
                    <a:cubicBezTo>
                      <a:pt x="320" y="570"/>
                      <a:pt x="1" y="938"/>
                      <a:pt x="1" y="1379"/>
                    </a:cubicBezTo>
                    <a:lnTo>
                      <a:pt x="1" y="5300"/>
                    </a:lnTo>
                    <a:lnTo>
                      <a:pt x="1" y="6428"/>
                    </a:lnTo>
                    <a:cubicBezTo>
                      <a:pt x="1" y="8094"/>
                      <a:pt x="1349" y="9442"/>
                      <a:pt x="3015" y="9442"/>
                    </a:cubicBezTo>
                    <a:lnTo>
                      <a:pt x="8236" y="9442"/>
                    </a:lnTo>
                    <a:cubicBezTo>
                      <a:pt x="9902" y="9442"/>
                      <a:pt x="11250" y="8094"/>
                      <a:pt x="11250" y="6428"/>
                    </a:cubicBezTo>
                    <a:lnTo>
                      <a:pt x="11250" y="6281"/>
                    </a:lnTo>
                    <a:lnTo>
                      <a:pt x="11250" y="5300"/>
                    </a:lnTo>
                    <a:lnTo>
                      <a:pt x="11250" y="1404"/>
                    </a:lnTo>
                    <a:cubicBezTo>
                      <a:pt x="11250" y="962"/>
                      <a:pt x="10932" y="570"/>
                      <a:pt x="10515" y="497"/>
                    </a:cubicBezTo>
                    <a:cubicBezTo>
                      <a:pt x="8855" y="172"/>
                      <a:pt x="7195" y="0"/>
                      <a:pt x="55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5" name="Google Shape;1555;p37"/>
              <p:cNvSpPr/>
              <p:nvPr/>
            </p:nvSpPr>
            <p:spPr>
              <a:xfrm>
                <a:off x="-718475" y="4596375"/>
                <a:ext cx="19625" cy="90725"/>
              </a:xfrm>
              <a:custGeom>
                <a:avLst/>
                <a:gdLst/>
                <a:ahLst/>
                <a:cxnLst/>
                <a:rect l="l" t="t" r="r" b="b"/>
                <a:pathLst>
                  <a:path w="785" h="3629" extrusionOk="0">
                    <a:moveTo>
                      <a:pt x="270" y="1"/>
                    </a:moveTo>
                    <a:cubicBezTo>
                      <a:pt x="0" y="1"/>
                      <a:pt x="172" y="736"/>
                      <a:pt x="172" y="1717"/>
                    </a:cubicBezTo>
                    <a:cubicBezTo>
                      <a:pt x="172" y="2721"/>
                      <a:pt x="0" y="3628"/>
                      <a:pt x="270" y="3628"/>
                    </a:cubicBezTo>
                    <a:cubicBezTo>
                      <a:pt x="564" y="3628"/>
                      <a:pt x="785" y="2819"/>
                      <a:pt x="785" y="1815"/>
                    </a:cubicBezTo>
                    <a:cubicBezTo>
                      <a:pt x="785" y="810"/>
                      <a:pt x="564" y="1"/>
                      <a:pt x="270" y="1"/>
                    </a:cubicBezTo>
                    <a:close/>
                  </a:path>
                </a:pathLst>
              </a:custGeom>
              <a:solidFill>
                <a:srgbClr val="FFFFFF">
                  <a:alpha val="204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37"/>
              <p:cNvSpPr/>
              <p:nvPr/>
            </p:nvSpPr>
            <p:spPr>
              <a:xfrm>
                <a:off x="-968475" y="4531900"/>
                <a:ext cx="281275" cy="66350"/>
              </a:xfrm>
              <a:custGeom>
                <a:avLst/>
                <a:gdLst/>
                <a:ahLst/>
                <a:cxnLst/>
                <a:rect l="l" t="t" r="r" b="b"/>
                <a:pathLst>
                  <a:path w="11251" h="2654" extrusionOk="0">
                    <a:moveTo>
                      <a:pt x="5535" y="0"/>
                    </a:moveTo>
                    <a:cubicBezTo>
                      <a:pt x="3936" y="0"/>
                      <a:pt x="2336" y="160"/>
                      <a:pt x="736" y="497"/>
                    </a:cubicBezTo>
                    <a:cubicBezTo>
                      <a:pt x="320" y="570"/>
                      <a:pt x="1" y="938"/>
                      <a:pt x="1" y="1379"/>
                    </a:cubicBezTo>
                    <a:lnTo>
                      <a:pt x="1" y="2653"/>
                    </a:lnTo>
                    <a:cubicBezTo>
                      <a:pt x="1860" y="2448"/>
                      <a:pt x="3706" y="2350"/>
                      <a:pt x="5541" y="2350"/>
                    </a:cubicBezTo>
                    <a:cubicBezTo>
                      <a:pt x="7432" y="2350"/>
                      <a:pt x="9311" y="2454"/>
                      <a:pt x="11177" y="2653"/>
                    </a:cubicBezTo>
                    <a:lnTo>
                      <a:pt x="11250" y="2653"/>
                    </a:lnTo>
                    <a:lnTo>
                      <a:pt x="11250" y="1404"/>
                    </a:lnTo>
                    <a:cubicBezTo>
                      <a:pt x="11250" y="962"/>
                      <a:pt x="10932" y="570"/>
                      <a:pt x="10515" y="497"/>
                    </a:cubicBezTo>
                    <a:cubicBezTo>
                      <a:pt x="8855" y="172"/>
                      <a:pt x="7195" y="0"/>
                      <a:pt x="553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7" name="Google Shape;1557;p37"/>
              <p:cNvSpPr/>
              <p:nvPr/>
            </p:nvSpPr>
            <p:spPr>
              <a:xfrm>
                <a:off x="-980100" y="4526850"/>
                <a:ext cx="300875" cy="61050"/>
              </a:xfrm>
              <a:custGeom>
                <a:avLst/>
                <a:gdLst/>
                <a:ahLst/>
                <a:cxnLst/>
                <a:rect l="l" t="t" r="r" b="b"/>
                <a:pathLst>
                  <a:path w="12035" h="2442" extrusionOk="0">
                    <a:moveTo>
                      <a:pt x="6014" y="0"/>
                    </a:moveTo>
                    <a:cubicBezTo>
                      <a:pt x="4112" y="0"/>
                      <a:pt x="2206" y="110"/>
                      <a:pt x="294" y="331"/>
                    </a:cubicBezTo>
                    <a:cubicBezTo>
                      <a:pt x="123" y="356"/>
                      <a:pt x="0" y="503"/>
                      <a:pt x="0" y="674"/>
                    </a:cubicBezTo>
                    <a:lnTo>
                      <a:pt x="0" y="2096"/>
                    </a:lnTo>
                    <a:cubicBezTo>
                      <a:pt x="0" y="2300"/>
                      <a:pt x="148" y="2441"/>
                      <a:pt x="325" y="2441"/>
                    </a:cubicBezTo>
                    <a:cubicBezTo>
                      <a:pt x="339" y="2441"/>
                      <a:pt x="354" y="2441"/>
                      <a:pt x="368" y="2439"/>
                    </a:cubicBezTo>
                    <a:cubicBezTo>
                      <a:pt x="2280" y="2230"/>
                      <a:pt x="4173" y="2126"/>
                      <a:pt x="6051" y="2126"/>
                    </a:cubicBezTo>
                    <a:cubicBezTo>
                      <a:pt x="7929" y="2126"/>
                      <a:pt x="9792" y="2230"/>
                      <a:pt x="11642" y="2439"/>
                    </a:cubicBezTo>
                    <a:cubicBezTo>
                      <a:pt x="11658" y="2441"/>
                      <a:pt x="11674" y="2441"/>
                      <a:pt x="11689" y="2441"/>
                    </a:cubicBezTo>
                    <a:cubicBezTo>
                      <a:pt x="11887" y="2441"/>
                      <a:pt x="12034" y="2300"/>
                      <a:pt x="12034" y="2096"/>
                    </a:cubicBezTo>
                    <a:lnTo>
                      <a:pt x="12034" y="674"/>
                    </a:lnTo>
                    <a:cubicBezTo>
                      <a:pt x="12034" y="503"/>
                      <a:pt x="11912" y="356"/>
                      <a:pt x="11715" y="331"/>
                    </a:cubicBezTo>
                    <a:cubicBezTo>
                      <a:pt x="9816" y="110"/>
                      <a:pt x="7917" y="0"/>
                      <a:pt x="601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58" name="Google Shape;1558;p37"/>
          <p:cNvGrpSpPr/>
          <p:nvPr/>
        </p:nvGrpSpPr>
        <p:grpSpPr>
          <a:xfrm>
            <a:off x="8058070" y="143764"/>
            <a:ext cx="668446" cy="1018913"/>
            <a:chOff x="177052" y="3900812"/>
            <a:chExt cx="668446" cy="1018913"/>
          </a:xfrm>
        </p:grpSpPr>
        <p:grpSp>
          <p:nvGrpSpPr>
            <p:cNvPr id="1559" name="Google Shape;1559;p37"/>
            <p:cNvGrpSpPr/>
            <p:nvPr/>
          </p:nvGrpSpPr>
          <p:grpSpPr>
            <a:xfrm rot="-462998" flipH="1">
              <a:off x="238661" y="3933094"/>
              <a:ext cx="545227" cy="954347"/>
              <a:chOff x="2528800" y="3250250"/>
              <a:chExt cx="267775" cy="468750"/>
            </a:xfrm>
          </p:grpSpPr>
          <p:sp>
            <p:nvSpPr>
              <p:cNvPr id="1560" name="Google Shape;1560;p37"/>
              <p:cNvSpPr/>
              <p:nvPr/>
            </p:nvSpPr>
            <p:spPr>
              <a:xfrm>
                <a:off x="2569850" y="3554150"/>
                <a:ext cx="186900" cy="164850"/>
              </a:xfrm>
              <a:custGeom>
                <a:avLst/>
                <a:gdLst/>
                <a:ahLst/>
                <a:cxnLst/>
                <a:rect l="l" t="t" r="r" b="b"/>
                <a:pathLst>
                  <a:path w="7476" h="6594" extrusionOk="0">
                    <a:moveTo>
                      <a:pt x="858" y="0"/>
                    </a:moveTo>
                    <a:cubicBezTo>
                      <a:pt x="368" y="1888"/>
                      <a:pt x="0" y="3677"/>
                      <a:pt x="245" y="5074"/>
                    </a:cubicBezTo>
                    <a:cubicBezTo>
                      <a:pt x="392" y="5956"/>
                      <a:pt x="1177" y="6593"/>
                      <a:pt x="2083" y="6593"/>
                    </a:cubicBezTo>
                    <a:lnTo>
                      <a:pt x="5343" y="6593"/>
                    </a:lnTo>
                    <a:cubicBezTo>
                      <a:pt x="6225" y="6593"/>
                      <a:pt x="6985" y="6005"/>
                      <a:pt x="7181" y="5147"/>
                    </a:cubicBezTo>
                    <a:cubicBezTo>
                      <a:pt x="7475" y="3750"/>
                      <a:pt x="7034" y="1937"/>
                      <a:pt x="6446"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1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37"/>
              <p:cNvSpPr/>
              <p:nvPr/>
            </p:nvSpPr>
            <p:spPr>
              <a:xfrm>
                <a:off x="2574125" y="3609900"/>
                <a:ext cx="179550" cy="109100"/>
              </a:xfrm>
              <a:custGeom>
                <a:avLst/>
                <a:gdLst/>
                <a:ahLst/>
                <a:cxnLst/>
                <a:rect l="l" t="t" r="r" b="b"/>
                <a:pathLst>
                  <a:path w="7182" h="4364" extrusionOk="0">
                    <a:moveTo>
                      <a:pt x="6863" y="1"/>
                    </a:moveTo>
                    <a:cubicBezTo>
                      <a:pt x="7035" y="859"/>
                      <a:pt x="6005" y="1888"/>
                      <a:pt x="5393" y="2280"/>
                    </a:cubicBezTo>
                    <a:cubicBezTo>
                      <a:pt x="4652" y="2750"/>
                      <a:pt x="3764" y="2980"/>
                      <a:pt x="2888" y="2980"/>
                    </a:cubicBezTo>
                    <a:cubicBezTo>
                      <a:pt x="2575" y="2980"/>
                      <a:pt x="2264" y="2951"/>
                      <a:pt x="1962" y="2893"/>
                    </a:cubicBezTo>
                    <a:cubicBezTo>
                      <a:pt x="1496" y="2819"/>
                      <a:pt x="1" y="2525"/>
                      <a:pt x="1" y="1888"/>
                    </a:cubicBezTo>
                    <a:lnTo>
                      <a:pt x="1" y="1888"/>
                    </a:lnTo>
                    <a:cubicBezTo>
                      <a:pt x="1" y="2231"/>
                      <a:pt x="25" y="2550"/>
                      <a:pt x="74" y="2844"/>
                    </a:cubicBezTo>
                    <a:cubicBezTo>
                      <a:pt x="221" y="3726"/>
                      <a:pt x="1006" y="4363"/>
                      <a:pt x="1912" y="4363"/>
                    </a:cubicBezTo>
                    <a:lnTo>
                      <a:pt x="5172" y="4363"/>
                    </a:lnTo>
                    <a:cubicBezTo>
                      <a:pt x="6054" y="4363"/>
                      <a:pt x="6814" y="3775"/>
                      <a:pt x="7010" y="2917"/>
                    </a:cubicBezTo>
                    <a:cubicBezTo>
                      <a:pt x="7182" y="2084"/>
                      <a:pt x="7084" y="1079"/>
                      <a:pt x="6863"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1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37"/>
              <p:cNvSpPr/>
              <p:nvPr/>
            </p:nvSpPr>
            <p:spPr>
              <a:xfrm>
                <a:off x="2638475" y="3250250"/>
                <a:ext cx="32500" cy="303925"/>
              </a:xfrm>
              <a:custGeom>
                <a:avLst/>
                <a:gdLst/>
                <a:ahLst/>
                <a:cxnLst/>
                <a:rect l="l" t="t" r="r" b="b"/>
                <a:pathLst>
                  <a:path w="1300" h="12157" extrusionOk="0">
                    <a:moveTo>
                      <a:pt x="0" y="0"/>
                    </a:moveTo>
                    <a:cubicBezTo>
                      <a:pt x="392" y="4044"/>
                      <a:pt x="564" y="8088"/>
                      <a:pt x="466" y="12156"/>
                    </a:cubicBezTo>
                    <a:lnTo>
                      <a:pt x="1299" y="12156"/>
                    </a:lnTo>
                    <a:cubicBezTo>
                      <a:pt x="1299" y="9632"/>
                      <a:pt x="1275" y="6740"/>
                      <a:pt x="1275" y="4216"/>
                    </a:cubicBezTo>
                    <a:cubicBezTo>
                      <a:pt x="1275" y="3456"/>
                      <a:pt x="1275" y="2696"/>
                      <a:pt x="1103" y="1961"/>
                    </a:cubicBezTo>
                    <a:cubicBezTo>
                      <a:pt x="932" y="1201"/>
                      <a:pt x="588" y="490"/>
                      <a:pt x="0"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1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37"/>
              <p:cNvSpPr/>
              <p:nvPr/>
            </p:nvSpPr>
            <p:spPr>
              <a:xfrm>
                <a:off x="2675850" y="3408925"/>
                <a:ext cx="120725" cy="145250"/>
              </a:xfrm>
              <a:custGeom>
                <a:avLst/>
                <a:gdLst/>
                <a:ahLst/>
                <a:cxnLst/>
                <a:rect l="l" t="t" r="r" b="b"/>
                <a:pathLst>
                  <a:path w="4829" h="5810" extrusionOk="0">
                    <a:moveTo>
                      <a:pt x="4828" y="1"/>
                    </a:moveTo>
                    <a:lnTo>
                      <a:pt x="4828" y="1"/>
                    </a:lnTo>
                    <a:cubicBezTo>
                      <a:pt x="3554" y="295"/>
                      <a:pt x="2451" y="1153"/>
                      <a:pt x="1642" y="2207"/>
                    </a:cubicBezTo>
                    <a:cubicBezTo>
                      <a:pt x="858" y="3261"/>
                      <a:pt x="343" y="4535"/>
                      <a:pt x="0" y="5809"/>
                    </a:cubicBezTo>
                    <a:lnTo>
                      <a:pt x="1005" y="5809"/>
                    </a:lnTo>
                    <a:cubicBezTo>
                      <a:pt x="1642" y="3555"/>
                      <a:pt x="2990" y="1447"/>
                      <a:pt x="4828"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1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4" name="Google Shape;1564;p37"/>
              <p:cNvSpPr/>
              <p:nvPr/>
            </p:nvSpPr>
            <p:spPr>
              <a:xfrm>
                <a:off x="2558825" y="3360525"/>
                <a:ext cx="91925" cy="193650"/>
              </a:xfrm>
              <a:custGeom>
                <a:avLst/>
                <a:gdLst/>
                <a:ahLst/>
                <a:cxnLst/>
                <a:rect l="l" t="t" r="r" b="b"/>
                <a:pathLst>
                  <a:path w="3677" h="7746" extrusionOk="0">
                    <a:moveTo>
                      <a:pt x="0" y="1"/>
                    </a:moveTo>
                    <a:cubicBezTo>
                      <a:pt x="931" y="564"/>
                      <a:pt x="1495" y="1569"/>
                      <a:pt x="1936" y="2574"/>
                    </a:cubicBezTo>
                    <a:cubicBezTo>
                      <a:pt x="2647" y="4167"/>
                      <a:pt x="3162" y="5981"/>
                      <a:pt x="3088" y="7745"/>
                    </a:cubicBezTo>
                    <a:lnTo>
                      <a:pt x="3652" y="7745"/>
                    </a:lnTo>
                    <a:cubicBezTo>
                      <a:pt x="3676" y="6201"/>
                      <a:pt x="3603" y="4608"/>
                      <a:pt x="3064" y="3187"/>
                    </a:cubicBezTo>
                    <a:cubicBezTo>
                      <a:pt x="2524" y="1765"/>
                      <a:pt x="1446" y="466"/>
                      <a:pt x="0"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1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5" name="Google Shape;1565;p37"/>
              <p:cNvSpPr/>
              <p:nvPr/>
            </p:nvSpPr>
            <p:spPr>
              <a:xfrm>
                <a:off x="2662375" y="3295575"/>
                <a:ext cx="112750" cy="258600"/>
              </a:xfrm>
              <a:custGeom>
                <a:avLst/>
                <a:gdLst/>
                <a:ahLst/>
                <a:cxnLst/>
                <a:rect l="l" t="t" r="r" b="b"/>
                <a:pathLst>
                  <a:path w="4510" h="10344" extrusionOk="0">
                    <a:moveTo>
                      <a:pt x="4510" y="1"/>
                    </a:moveTo>
                    <a:lnTo>
                      <a:pt x="4510" y="1"/>
                    </a:lnTo>
                    <a:cubicBezTo>
                      <a:pt x="3970" y="221"/>
                      <a:pt x="3456" y="417"/>
                      <a:pt x="2966" y="712"/>
                    </a:cubicBezTo>
                    <a:cubicBezTo>
                      <a:pt x="1471" y="1643"/>
                      <a:pt x="613" y="3358"/>
                      <a:pt x="319" y="5074"/>
                    </a:cubicBezTo>
                    <a:cubicBezTo>
                      <a:pt x="0" y="6814"/>
                      <a:pt x="196" y="8603"/>
                      <a:pt x="392" y="10343"/>
                    </a:cubicBezTo>
                    <a:lnTo>
                      <a:pt x="1127" y="10343"/>
                    </a:lnTo>
                    <a:cubicBezTo>
                      <a:pt x="1201" y="8505"/>
                      <a:pt x="1324" y="6520"/>
                      <a:pt x="1814" y="4755"/>
                    </a:cubicBezTo>
                    <a:cubicBezTo>
                      <a:pt x="2304" y="2966"/>
                      <a:pt x="3162" y="1275"/>
                      <a:pt x="4510"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1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566;p37"/>
              <p:cNvSpPr/>
              <p:nvPr/>
            </p:nvSpPr>
            <p:spPr>
              <a:xfrm>
                <a:off x="2528800" y="3412600"/>
                <a:ext cx="110300" cy="141575"/>
              </a:xfrm>
              <a:custGeom>
                <a:avLst/>
                <a:gdLst/>
                <a:ahLst/>
                <a:cxnLst/>
                <a:rect l="l" t="t" r="r" b="b"/>
                <a:pathLst>
                  <a:path w="4412" h="5663" extrusionOk="0">
                    <a:moveTo>
                      <a:pt x="0" y="1"/>
                    </a:moveTo>
                    <a:lnTo>
                      <a:pt x="0" y="1"/>
                    </a:lnTo>
                    <a:cubicBezTo>
                      <a:pt x="1054" y="467"/>
                      <a:pt x="1863" y="1349"/>
                      <a:pt x="2427" y="2354"/>
                    </a:cubicBezTo>
                    <a:cubicBezTo>
                      <a:pt x="2990" y="3359"/>
                      <a:pt x="3284" y="4535"/>
                      <a:pt x="3505" y="5662"/>
                    </a:cubicBezTo>
                    <a:lnTo>
                      <a:pt x="4289" y="5662"/>
                    </a:lnTo>
                    <a:cubicBezTo>
                      <a:pt x="4412" y="4364"/>
                      <a:pt x="4044" y="2967"/>
                      <a:pt x="3260" y="1937"/>
                    </a:cubicBezTo>
                    <a:cubicBezTo>
                      <a:pt x="2476" y="908"/>
                      <a:pt x="1275" y="197"/>
                      <a:pt x="0"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1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67" name="Google Shape;1567;p37"/>
            <p:cNvGrpSpPr/>
            <p:nvPr/>
          </p:nvGrpSpPr>
          <p:grpSpPr>
            <a:xfrm rot="-462998" flipH="1">
              <a:off x="238661" y="3933094"/>
              <a:ext cx="545227" cy="954347"/>
              <a:chOff x="2528800" y="3250250"/>
              <a:chExt cx="267775" cy="468750"/>
            </a:xfrm>
          </p:grpSpPr>
          <p:sp>
            <p:nvSpPr>
              <p:cNvPr id="1568" name="Google Shape;1568;p37"/>
              <p:cNvSpPr/>
              <p:nvPr/>
            </p:nvSpPr>
            <p:spPr>
              <a:xfrm>
                <a:off x="2569850" y="3554150"/>
                <a:ext cx="186900" cy="164850"/>
              </a:xfrm>
              <a:custGeom>
                <a:avLst/>
                <a:gdLst/>
                <a:ahLst/>
                <a:cxnLst/>
                <a:rect l="l" t="t" r="r" b="b"/>
                <a:pathLst>
                  <a:path w="7476" h="6594" extrusionOk="0">
                    <a:moveTo>
                      <a:pt x="858" y="0"/>
                    </a:moveTo>
                    <a:cubicBezTo>
                      <a:pt x="368" y="1888"/>
                      <a:pt x="0" y="3677"/>
                      <a:pt x="245" y="5074"/>
                    </a:cubicBezTo>
                    <a:cubicBezTo>
                      <a:pt x="392" y="5956"/>
                      <a:pt x="1177" y="6593"/>
                      <a:pt x="2083" y="6593"/>
                    </a:cubicBezTo>
                    <a:lnTo>
                      <a:pt x="5343" y="6593"/>
                    </a:lnTo>
                    <a:cubicBezTo>
                      <a:pt x="6225" y="6593"/>
                      <a:pt x="6985" y="6005"/>
                      <a:pt x="7181" y="5147"/>
                    </a:cubicBezTo>
                    <a:cubicBezTo>
                      <a:pt x="7475" y="3750"/>
                      <a:pt x="7034" y="1937"/>
                      <a:pt x="644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37"/>
              <p:cNvSpPr/>
              <p:nvPr/>
            </p:nvSpPr>
            <p:spPr>
              <a:xfrm>
                <a:off x="2574125" y="3609900"/>
                <a:ext cx="179550" cy="109100"/>
              </a:xfrm>
              <a:custGeom>
                <a:avLst/>
                <a:gdLst/>
                <a:ahLst/>
                <a:cxnLst/>
                <a:rect l="l" t="t" r="r" b="b"/>
                <a:pathLst>
                  <a:path w="7182" h="4364" extrusionOk="0">
                    <a:moveTo>
                      <a:pt x="6863" y="1"/>
                    </a:moveTo>
                    <a:cubicBezTo>
                      <a:pt x="7035" y="859"/>
                      <a:pt x="6005" y="1888"/>
                      <a:pt x="5393" y="2280"/>
                    </a:cubicBezTo>
                    <a:cubicBezTo>
                      <a:pt x="4652" y="2750"/>
                      <a:pt x="3764" y="2980"/>
                      <a:pt x="2888" y="2980"/>
                    </a:cubicBezTo>
                    <a:cubicBezTo>
                      <a:pt x="2575" y="2980"/>
                      <a:pt x="2264" y="2951"/>
                      <a:pt x="1962" y="2893"/>
                    </a:cubicBezTo>
                    <a:cubicBezTo>
                      <a:pt x="1496" y="2819"/>
                      <a:pt x="1" y="2525"/>
                      <a:pt x="1" y="1888"/>
                    </a:cubicBezTo>
                    <a:lnTo>
                      <a:pt x="1" y="1888"/>
                    </a:lnTo>
                    <a:cubicBezTo>
                      <a:pt x="1" y="2231"/>
                      <a:pt x="25" y="2550"/>
                      <a:pt x="74" y="2844"/>
                    </a:cubicBezTo>
                    <a:cubicBezTo>
                      <a:pt x="221" y="3726"/>
                      <a:pt x="1006" y="4363"/>
                      <a:pt x="1912" y="4363"/>
                    </a:cubicBezTo>
                    <a:lnTo>
                      <a:pt x="5172" y="4363"/>
                    </a:lnTo>
                    <a:cubicBezTo>
                      <a:pt x="6054" y="4363"/>
                      <a:pt x="6814" y="3775"/>
                      <a:pt x="7010" y="2917"/>
                    </a:cubicBezTo>
                    <a:cubicBezTo>
                      <a:pt x="7182" y="2084"/>
                      <a:pt x="7084" y="1079"/>
                      <a:pt x="6863" y="1"/>
                    </a:cubicBezTo>
                    <a:close/>
                  </a:path>
                </a:pathLst>
              </a:custGeom>
              <a:solidFill>
                <a:srgbClr val="6D5137">
                  <a:alpha val="48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37"/>
              <p:cNvSpPr/>
              <p:nvPr/>
            </p:nvSpPr>
            <p:spPr>
              <a:xfrm>
                <a:off x="2638475" y="3250250"/>
                <a:ext cx="32500" cy="303925"/>
              </a:xfrm>
              <a:custGeom>
                <a:avLst/>
                <a:gdLst/>
                <a:ahLst/>
                <a:cxnLst/>
                <a:rect l="l" t="t" r="r" b="b"/>
                <a:pathLst>
                  <a:path w="1300" h="12157" extrusionOk="0">
                    <a:moveTo>
                      <a:pt x="0" y="0"/>
                    </a:moveTo>
                    <a:cubicBezTo>
                      <a:pt x="392" y="4044"/>
                      <a:pt x="564" y="8088"/>
                      <a:pt x="466" y="12156"/>
                    </a:cubicBezTo>
                    <a:lnTo>
                      <a:pt x="1299" y="12156"/>
                    </a:lnTo>
                    <a:cubicBezTo>
                      <a:pt x="1299" y="9632"/>
                      <a:pt x="1275" y="6740"/>
                      <a:pt x="1275" y="4216"/>
                    </a:cubicBezTo>
                    <a:cubicBezTo>
                      <a:pt x="1275" y="3456"/>
                      <a:pt x="1275" y="2696"/>
                      <a:pt x="1103" y="1961"/>
                    </a:cubicBezTo>
                    <a:cubicBezTo>
                      <a:pt x="932" y="1201"/>
                      <a:pt x="588" y="490"/>
                      <a:pt x="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37"/>
              <p:cNvSpPr/>
              <p:nvPr/>
            </p:nvSpPr>
            <p:spPr>
              <a:xfrm>
                <a:off x="2675850" y="3408925"/>
                <a:ext cx="120725" cy="145250"/>
              </a:xfrm>
              <a:custGeom>
                <a:avLst/>
                <a:gdLst/>
                <a:ahLst/>
                <a:cxnLst/>
                <a:rect l="l" t="t" r="r" b="b"/>
                <a:pathLst>
                  <a:path w="4829" h="5810" extrusionOk="0">
                    <a:moveTo>
                      <a:pt x="4828" y="1"/>
                    </a:moveTo>
                    <a:lnTo>
                      <a:pt x="4828" y="1"/>
                    </a:lnTo>
                    <a:cubicBezTo>
                      <a:pt x="3554" y="295"/>
                      <a:pt x="2451" y="1153"/>
                      <a:pt x="1642" y="2207"/>
                    </a:cubicBezTo>
                    <a:cubicBezTo>
                      <a:pt x="858" y="3261"/>
                      <a:pt x="343" y="4535"/>
                      <a:pt x="0" y="5809"/>
                    </a:cubicBezTo>
                    <a:lnTo>
                      <a:pt x="1005" y="5809"/>
                    </a:lnTo>
                    <a:cubicBezTo>
                      <a:pt x="1642" y="3555"/>
                      <a:pt x="2990" y="1447"/>
                      <a:pt x="482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37"/>
              <p:cNvSpPr/>
              <p:nvPr/>
            </p:nvSpPr>
            <p:spPr>
              <a:xfrm>
                <a:off x="2558825" y="3360525"/>
                <a:ext cx="91925" cy="193650"/>
              </a:xfrm>
              <a:custGeom>
                <a:avLst/>
                <a:gdLst/>
                <a:ahLst/>
                <a:cxnLst/>
                <a:rect l="l" t="t" r="r" b="b"/>
                <a:pathLst>
                  <a:path w="3677" h="7746" extrusionOk="0">
                    <a:moveTo>
                      <a:pt x="0" y="1"/>
                    </a:moveTo>
                    <a:cubicBezTo>
                      <a:pt x="931" y="564"/>
                      <a:pt x="1495" y="1569"/>
                      <a:pt x="1936" y="2574"/>
                    </a:cubicBezTo>
                    <a:cubicBezTo>
                      <a:pt x="2647" y="4167"/>
                      <a:pt x="3162" y="5981"/>
                      <a:pt x="3088" y="7745"/>
                    </a:cubicBezTo>
                    <a:lnTo>
                      <a:pt x="3652" y="7745"/>
                    </a:lnTo>
                    <a:cubicBezTo>
                      <a:pt x="3676" y="6201"/>
                      <a:pt x="3603" y="4608"/>
                      <a:pt x="3064" y="3187"/>
                    </a:cubicBezTo>
                    <a:cubicBezTo>
                      <a:pt x="2524" y="1765"/>
                      <a:pt x="1446" y="466"/>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37"/>
              <p:cNvSpPr/>
              <p:nvPr/>
            </p:nvSpPr>
            <p:spPr>
              <a:xfrm>
                <a:off x="2662375" y="3295575"/>
                <a:ext cx="112750" cy="258600"/>
              </a:xfrm>
              <a:custGeom>
                <a:avLst/>
                <a:gdLst/>
                <a:ahLst/>
                <a:cxnLst/>
                <a:rect l="l" t="t" r="r" b="b"/>
                <a:pathLst>
                  <a:path w="4510" h="10344" extrusionOk="0">
                    <a:moveTo>
                      <a:pt x="4510" y="1"/>
                    </a:moveTo>
                    <a:lnTo>
                      <a:pt x="4510" y="1"/>
                    </a:lnTo>
                    <a:cubicBezTo>
                      <a:pt x="3970" y="221"/>
                      <a:pt x="3456" y="417"/>
                      <a:pt x="2966" y="712"/>
                    </a:cubicBezTo>
                    <a:cubicBezTo>
                      <a:pt x="1471" y="1643"/>
                      <a:pt x="613" y="3358"/>
                      <a:pt x="319" y="5074"/>
                    </a:cubicBezTo>
                    <a:cubicBezTo>
                      <a:pt x="0" y="6814"/>
                      <a:pt x="196" y="8603"/>
                      <a:pt x="392" y="10343"/>
                    </a:cubicBezTo>
                    <a:lnTo>
                      <a:pt x="1127" y="10343"/>
                    </a:lnTo>
                    <a:cubicBezTo>
                      <a:pt x="1201" y="8505"/>
                      <a:pt x="1324" y="6520"/>
                      <a:pt x="1814" y="4755"/>
                    </a:cubicBezTo>
                    <a:cubicBezTo>
                      <a:pt x="2304" y="2966"/>
                      <a:pt x="3162" y="1275"/>
                      <a:pt x="451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37"/>
              <p:cNvSpPr/>
              <p:nvPr/>
            </p:nvSpPr>
            <p:spPr>
              <a:xfrm>
                <a:off x="2528800" y="3412600"/>
                <a:ext cx="110300" cy="141575"/>
              </a:xfrm>
              <a:custGeom>
                <a:avLst/>
                <a:gdLst/>
                <a:ahLst/>
                <a:cxnLst/>
                <a:rect l="l" t="t" r="r" b="b"/>
                <a:pathLst>
                  <a:path w="4412" h="5663" extrusionOk="0">
                    <a:moveTo>
                      <a:pt x="0" y="1"/>
                    </a:moveTo>
                    <a:lnTo>
                      <a:pt x="0" y="1"/>
                    </a:lnTo>
                    <a:cubicBezTo>
                      <a:pt x="1054" y="467"/>
                      <a:pt x="1863" y="1349"/>
                      <a:pt x="2427" y="2354"/>
                    </a:cubicBezTo>
                    <a:cubicBezTo>
                      <a:pt x="2990" y="3359"/>
                      <a:pt x="3284" y="4535"/>
                      <a:pt x="3505" y="5662"/>
                    </a:cubicBezTo>
                    <a:lnTo>
                      <a:pt x="4289" y="5662"/>
                    </a:lnTo>
                    <a:cubicBezTo>
                      <a:pt x="4412" y="4364"/>
                      <a:pt x="4044" y="2967"/>
                      <a:pt x="3260" y="1937"/>
                    </a:cubicBezTo>
                    <a:cubicBezTo>
                      <a:pt x="2476" y="908"/>
                      <a:pt x="1275" y="197"/>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 name="Picture 3">
            <a:extLst>
              <a:ext uri="{FF2B5EF4-FFF2-40B4-BE49-F238E27FC236}">
                <a16:creationId xmlns:a16="http://schemas.microsoft.com/office/drawing/2014/main" id="{91F68F4B-A7BE-97A3-1EF7-C88927F122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326155">
            <a:off x="2899502" y="-1241300"/>
            <a:ext cx="3344997" cy="7948213"/>
          </a:xfrm>
          <a:prstGeom prst="rect">
            <a:avLst/>
          </a:prstGeom>
        </p:spPr>
      </p:pic>
      <p:sp>
        <p:nvSpPr>
          <p:cNvPr id="3" name="TextBox 2">
            <a:extLst>
              <a:ext uri="{FF2B5EF4-FFF2-40B4-BE49-F238E27FC236}">
                <a16:creationId xmlns:a16="http://schemas.microsoft.com/office/drawing/2014/main" id="{616BB6D1-0FBB-0B11-5B32-079FA1617F85}"/>
              </a:ext>
            </a:extLst>
          </p:cNvPr>
          <p:cNvSpPr txBox="1"/>
          <p:nvPr/>
        </p:nvSpPr>
        <p:spPr>
          <a:xfrm>
            <a:off x="1568463" y="1491472"/>
            <a:ext cx="6007074" cy="2482667"/>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HOẠT ĐỘNG: </a:t>
            </a:r>
          </a:p>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CỦNG</a:t>
            </a:r>
            <a:r>
              <a:rPr kumimoji="0" lang="en-US" sz="36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sym typeface="Arial"/>
              </a:rPr>
              <a:t> CỐ KIẾN THỨC – VẬN DỤNG</a:t>
            </a:r>
            <a:endPar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505181425"/>
      </p:ext>
    </p:extLst>
  </p:cSld>
  <p:clrMapOvr>
    <a:masterClrMapping/>
  </p:clrMapOvr>
  <p:transition spd="med">
    <p:blinds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BCD"/>
        </a:solidFill>
        <a:effectLst/>
      </p:bgPr>
    </p:bg>
    <p:spTree>
      <p:nvGrpSpPr>
        <p:cNvPr id="1" name="Shape 379"/>
        <p:cNvGrpSpPr/>
        <p:nvPr/>
      </p:nvGrpSpPr>
      <p:grpSpPr>
        <a:xfrm>
          <a:off x="0" y="0"/>
          <a:ext cx="0" cy="0"/>
          <a:chOff x="0" y="0"/>
          <a:chExt cx="0" cy="0"/>
        </a:xfrm>
      </p:grpSpPr>
      <p:graphicFrame>
        <p:nvGraphicFramePr>
          <p:cNvPr id="17" name="Table 16">
            <a:extLst>
              <a:ext uri="{FF2B5EF4-FFF2-40B4-BE49-F238E27FC236}">
                <a16:creationId xmlns:a16="http://schemas.microsoft.com/office/drawing/2014/main" id="{BA03313B-7BDA-6B4C-C6F3-091CF9A0E7A6}"/>
              </a:ext>
            </a:extLst>
          </p:cNvPr>
          <p:cNvGraphicFramePr>
            <a:graphicFrameLocks noGrp="1"/>
          </p:cNvGraphicFramePr>
          <p:nvPr>
            <p:extLst>
              <p:ext uri="{D42A27DB-BD31-4B8C-83A1-F6EECF244321}">
                <p14:modId xmlns:p14="http://schemas.microsoft.com/office/powerpoint/2010/main" val="532639169"/>
              </p:ext>
            </p:extLst>
          </p:nvPr>
        </p:nvGraphicFramePr>
        <p:xfrm>
          <a:off x="277586" y="375557"/>
          <a:ext cx="8752114" cy="4498522"/>
        </p:xfrm>
        <a:graphic>
          <a:graphicData uri="http://schemas.openxmlformats.org/drawingml/2006/table">
            <a:tbl>
              <a:tblPr bandRow="1"/>
              <a:tblGrid>
                <a:gridCol w="2620735">
                  <a:extLst>
                    <a:ext uri="{9D8B030D-6E8A-4147-A177-3AD203B41FA5}">
                      <a16:colId xmlns:a16="http://schemas.microsoft.com/office/drawing/2014/main" val="1644793502"/>
                    </a:ext>
                  </a:extLst>
                </a:gridCol>
                <a:gridCol w="1877786">
                  <a:extLst>
                    <a:ext uri="{9D8B030D-6E8A-4147-A177-3AD203B41FA5}">
                      <a16:colId xmlns:a16="http://schemas.microsoft.com/office/drawing/2014/main" val="2913638318"/>
                    </a:ext>
                  </a:extLst>
                </a:gridCol>
                <a:gridCol w="4253593">
                  <a:extLst>
                    <a:ext uri="{9D8B030D-6E8A-4147-A177-3AD203B41FA5}">
                      <a16:colId xmlns:a16="http://schemas.microsoft.com/office/drawing/2014/main" val="3429109304"/>
                    </a:ext>
                  </a:extLst>
                </a:gridCol>
              </a:tblGrid>
              <a:tr h="1061357">
                <a:tc>
                  <a:txBody>
                    <a:bodyPr/>
                    <a:lstStyle/>
                    <a:p>
                      <a:pPr marL="0" marR="0" algn="ctr">
                        <a:lnSpc>
                          <a:spcPct val="150000"/>
                        </a:lnSpc>
                        <a:spcBef>
                          <a:spcPts val="0"/>
                        </a:spcBef>
                        <a:spcAft>
                          <a:spcPts val="0"/>
                        </a:spcAft>
                      </a:pPr>
                      <a:r>
                        <a:rPr lang="fr-FR" sz="1600" b="1" i="0">
                          <a:solidFill>
                            <a:srgbClr val="000000"/>
                          </a:solidFill>
                          <a:effectLst/>
                          <a:latin typeface="+mn-lt"/>
                          <a:ea typeface="Calibri" panose="020F0502020204030204" pitchFamily="34" charset="0"/>
                        </a:rPr>
                        <a:t>Tên nhà bác học/ doanh nhân/</a:t>
                      </a:r>
                      <a:r>
                        <a:rPr lang="en-US" sz="1600" b="0" i="0">
                          <a:solidFill>
                            <a:schemeClr val="tx1"/>
                          </a:solidFill>
                          <a:effectLst/>
                          <a:latin typeface="+mn-lt"/>
                          <a:ea typeface="Calibri" panose="020F0502020204030204" pitchFamily="34" charset="0"/>
                        </a:rPr>
                        <a:t> </a:t>
                      </a:r>
                      <a:r>
                        <a:rPr lang="fr-FR" sz="1600" b="1" i="0">
                          <a:solidFill>
                            <a:srgbClr val="000000"/>
                          </a:solidFill>
                          <a:effectLst/>
                          <a:latin typeface="+mn-lt"/>
                          <a:ea typeface="Calibri" panose="020F0502020204030204" pitchFamily="34" charset="0"/>
                        </a:rPr>
                        <a:t>nhân vật nổi tiếng</a:t>
                      </a:r>
                      <a:endParaRPr lang="en-US" sz="1600" i="0">
                        <a:effectLst/>
                        <a:latin typeface="+mn-lt"/>
                        <a:ea typeface="Calibri" panose="020F0502020204030204" pitchFamily="34" charset="0"/>
                      </a:endParaRPr>
                    </a:p>
                  </a:txBody>
                  <a:tcPr marL="19329" marR="19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fr-FR" sz="1600" b="1" i="0">
                          <a:solidFill>
                            <a:srgbClr val="000000"/>
                          </a:solidFill>
                          <a:effectLst/>
                          <a:latin typeface="+mn-lt"/>
                          <a:ea typeface="Calibri" panose="020F0502020204030204" pitchFamily="34" charset="0"/>
                        </a:rPr>
                        <a:t>Đam mê</a:t>
                      </a:r>
                      <a:endParaRPr lang="en-US" sz="1600" i="0">
                        <a:effectLst/>
                        <a:latin typeface="+mn-lt"/>
                        <a:ea typeface="Calibri" panose="020F0502020204030204" pitchFamily="34" charset="0"/>
                      </a:endParaRPr>
                    </a:p>
                  </a:txBody>
                  <a:tcPr marL="19329" marR="19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fr-FR" sz="1600" b="1" i="0">
                          <a:solidFill>
                            <a:srgbClr val="000000"/>
                          </a:solidFill>
                          <a:effectLst/>
                          <a:latin typeface="+mn-lt"/>
                          <a:ea typeface="Calibri" panose="020F0502020204030204" pitchFamily="34" charset="0"/>
                        </a:rPr>
                        <a:t>Đóng góp</a:t>
                      </a:r>
                      <a:endParaRPr lang="en-US" sz="1600" i="0">
                        <a:effectLst/>
                        <a:latin typeface="+mn-lt"/>
                        <a:ea typeface="Calibri" panose="020F0502020204030204" pitchFamily="34" charset="0"/>
                      </a:endParaRPr>
                    </a:p>
                  </a:txBody>
                  <a:tcPr marL="19329" marR="19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55924721"/>
                  </a:ext>
                </a:extLst>
              </a:tr>
              <a:tr h="1175657">
                <a:tc>
                  <a:txBody>
                    <a:bodyPr/>
                    <a:lstStyle/>
                    <a:p>
                      <a:pPr marL="0" marR="0" algn="ctr">
                        <a:lnSpc>
                          <a:spcPct val="150000"/>
                        </a:lnSpc>
                        <a:spcBef>
                          <a:spcPts val="0"/>
                        </a:spcBef>
                        <a:spcAft>
                          <a:spcPts val="0"/>
                        </a:spcAft>
                      </a:pPr>
                      <a:endParaRPr lang="en-US" sz="1600" i="0">
                        <a:effectLst/>
                        <a:latin typeface="+mn-lt"/>
                        <a:ea typeface="Calibri" panose="020F0502020204030204" pitchFamily="34" charset="0"/>
                      </a:endParaRPr>
                    </a:p>
                  </a:txBody>
                  <a:tcPr marL="19329" marR="19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1600" i="0">
                        <a:effectLst/>
                        <a:latin typeface="+mn-lt"/>
                        <a:ea typeface="Calibri" panose="020F0502020204030204" pitchFamily="34" charset="0"/>
                      </a:endParaRPr>
                    </a:p>
                  </a:txBody>
                  <a:tcPr marL="19329" marR="19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1600" i="0">
                        <a:effectLst/>
                        <a:latin typeface="+mn-lt"/>
                        <a:ea typeface="Calibri" panose="020F0502020204030204" pitchFamily="34" charset="0"/>
                      </a:endParaRPr>
                    </a:p>
                  </a:txBody>
                  <a:tcPr marL="19329" marR="19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59743994"/>
                  </a:ext>
                </a:extLst>
              </a:tr>
              <a:tr h="2261508">
                <a:tc>
                  <a:txBody>
                    <a:bodyPr/>
                    <a:lstStyle/>
                    <a:p>
                      <a:pPr marL="0" marR="0" algn="ctr">
                        <a:lnSpc>
                          <a:spcPct val="150000"/>
                        </a:lnSpc>
                        <a:spcBef>
                          <a:spcPts val="0"/>
                        </a:spcBef>
                        <a:spcAft>
                          <a:spcPts val="0"/>
                        </a:spcAft>
                      </a:pPr>
                      <a:endParaRPr lang="en-US" sz="1600" i="0">
                        <a:effectLst/>
                        <a:latin typeface="+mn-lt"/>
                        <a:ea typeface="Calibri" panose="020F0502020204030204" pitchFamily="34" charset="0"/>
                      </a:endParaRPr>
                    </a:p>
                  </a:txBody>
                  <a:tcPr marL="19329" marR="19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1600" i="0">
                        <a:effectLst/>
                        <a:latin typeface="+mn-lt"/>
                        <a:ea typeface="Calibri" panose="020F0502020204030204" pitchFamily="34" charset="0"/>
                      </a:endParaRPr>
                    </a:p>
                  </a:txBody>
                  <a:tcPr marL="19329" marR="19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1600" i="0">
                        <a:effectLst/>
                        <a:latin typeface="+mn-lt"/>
                        <a:ea typeface="Calibri" panose="020F0502020204030204" pitchFamily="34" charset="0"/>
                      </a:endParaRPr>
                    </a:p>
                  </a:txBody>
                  <a:tcPr marL="19329" marR="19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5145049"/>
                  </a:ext>
                </a:extLst>
              </a:tr>
            </a:tbl>
          </a:graphicData>
        </a:graphic>
      </p:graphicFrame>
      <p:sp>
        <p:nvSpPr>
          <p:cNvPr id="18" name="TextBox 17">
            <a:extLst>
              <a:ext uri="{FF2B5EF4-FFF2-40B4-BE49-F238E27FC236}">
                <a16:creationId xmlns:a16="http://schemas.microsoft.com/office/drawing/2014/main" id="{8A6A34D5-4FFD-2CD2-B6EE-0AE882D5152D}"/>
              </a:ext>
            </a:extLst>
          </p:cNvPr>
          <p:cNvSpPr txBox="1"/>
          <p:nvPr/>
        </p:nvSpPr>
        <p:spPr>
          <a:xfrm>
            <a:off x="358871" y="1873929"/>
            <a:ext cx="2531286" cy="338554"/>
          </a:xfrm>
          <a:prstGeom prst="rect">
            <a:avLst/>
          </a:prstGeom>
          <a:noFill/>
        </p:spPr>
        <p:txBody>
          <a:bodyPr wrap="square">
            <a:spAutoFit/>
          </a:bodyPr>
          <a:lstStyle/>
          <a:p>
            <a:pPr algn="ctr" defTabSz="457200">
              <a:buClr>
                <a:prstClr val="black"/>
              </a:buClr>
            </a:pP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Albert Einstein</a:t>
            </a:r>
          </a:p>
        </p:txBody>
      </p:sp>
      <p:sp>
        <p:nvSpPr>
          <p:cNvPr id="19" name="TextBox 18">
            <a:extLst>
              <a:ext uri="{FF2B5EF4-FFF2-40B4-BE49-F238E27FC236}">
                <a16:creationId xmlns:a16="http://schemas.microsoft.com/office/drawing/2014/main" id="{F727D27F-6E1D-A346-3F63-0BFF628D03D5}"/>
              </a:ext>
            </a:extLst>
          </p:cNvPr>
          <p:cNvSpPr txBox="1"/>
          <p:nvPr/>
        </p:nvSpPr>
        <p:spPr>
          <a:xfrm>
            <a:off x="2604229" y="1898884"/>
            <a:ext cx="2531286" cy="338554"/>
          </a:xfrm>
          <a:prstGeom prst="rect">
            <a:avLst/>
          </a:prstGeom>
          <a:noFill/>
        </p:spPr>
        <p:txBody>
          <a:bodyPr wrap="square">
            <a:spAutoFit/>
          </a:bodyPr>
          <a:lstStyle/>
          <a:p>
            <a:pPr algn="ctr" defTabSz="457200">
              <a:buClr>
                <a:prstClr val="black"/>
              </a:buClr>
            </a:pP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Vật lý lý thuyết</a:t>
            </a:r>
          </a:p>
        </p:txBody>
      </p:sp>
      <p:sp>
        <p:nvSpPr>
          <p:cNvPr id="22" name="TextBox 21">
            <a:extLst>
              <a:ext uri="{FF2B5EF4-FFF2-40B4-BE49-F238E27FC236}">
                <a16:creationId xmlns:a16="http://schemas.microsoft.com/office/drawing/2014/main" id="{242645D1-112F-DFF8-9C75-242EA240F971}"/>
              </a:ext>
            </a:extLst>
          </p:cNvPr>
          <p:cNvSpPr txBox="1"/>
          <p:nvPr/>
        </p:nvSpPr>
        <p:spPr>
          <a:xfrm>
            <a:off x="4849586" y="1417075"/>
            <a:ext cx="4114800" cy="1154675"/>
          </a:xfrm>
          <a:prstGeom prst="rect">
            <a:avLst/>
          </a:prstGeom>
          <a:noFill/>
        </p:spPr>
        <p:txBody>
          <a:bodyPr wrap="square">
            <a:spAutoFit/>
          </a:bodyPr>
          <a:lstStyle/>
          <a:p>
            <a:pPr marL="0" marR="0" algn="just">
              <a:lnSpc>
                <a:spcPct val="150000"/>
              </a:lnSpc>
              <a:spcBef>
                <a:spcPts val="0"/>
              </a:spcBef>
              <a:spcAft>
                <a:spcPts val="0"/>
              </a:spcAft>
            </a:pPr>
            <a:r>
              <a:rPr lang="fr-FR" sz="1600" i="0">
                <a:solidFill>
                  <a:srgbClr val="000000"/>
                </a:solidFill>
                <a:effectLst/>
                <a:latin typeface="+mn-lt"/>
                <a:ea typeface="Calibri" panose="020F0502020204030204" pitchFamily="34" charset="0"/>
              </a:rPr>
              <a:t>Phát triển thuyết tương đối, công thức nổi tiếng E = mc</a:t>
            </a:r>
            <a:r>
              <a:rPr lang="fr-FR" sz="1600" i="0" baseline="30000">
                <a:solidFill>
                  <a:srgbClr val="000000"/>
                </a:solidFill>
                <a:effectLst/>
                <a:latin typeface="+mn-lt"/>
                <a:ea typeface="Calibri" panose="020F0502020204030204" pitchFamily="34" charset="0"/>
              </a:rPr>
              <a:t>2</a:t>
            </a:r>
            <a:r>
              <a:rPr lang="fr-FR" sz="1600" i="0">
                <a:solidFill>
                  <a:srgbClr val="000000"/>
                </a:solidFill>
                <a:effectLst/>
                <a:latin typeface="+mn-lt"/>
                <a:ea typeface="Calibri" panose="020F0502020204030204" pitchFamily="34" charset="0"/>
              </a:rPr>
              <a:t>, và đóng góp lớn cho cơ học lượng tử.</a:t>
            </a:r>
            <a:endParaRPr lang="en-US" sz="1600" i="0">
              <a:effectLst/>
              <a:latin typeface="+mn-lt"/>
              <a:ea typeface="Calibri" panose="020F0502020204030204" pitchFamily="34" charset="0"/>
            </a:endParaRPr>
          </a:p>
        </p:txBody>
      </p:sp>
      <p:sp>
        <p:nvSpPr>
          <p:cNvPr id="23" name="TextBox 22">
            <a:extLst>
              <a:ext uri="{FF2B5EF4-FFF2-40B4-BE49-F238E27FC236}">
                <a16:creationId xmlns:a16="http://schemas.microsoft.com/office/drawing/2014/main" id="{B3501FA1-4824-0C4A-5D90-3586388835CE}"/>
              </a:ext>
            </a:extLst>
          </p:cNvPr>
          <p:cNvSpPr txBox="1"/>
          <p:nvPr/>
        </p:nvSpPr>
        <p:spPr>
          <a:xfrm>
            <a:off x="358871" y="3551493"/>
            <a:ext cx="2531286" cy="338554"/>
          </a:xfrm>
          <a:prstGeom prst="rect">
            <a:avLst/>
          </a:prstGeom>
          <a:noFill/>
        </p:spPr>
        <p:txBody>
          <a:bodyPr wrap="square">
            <a:spAutoFit/>
          </a:bodyPr>
          <a:lstStyle/>
          <a:p>
            <a:pPr algn="ctr" defTabSz="457200">
              <a:buClr>
                <a:prstClr val="black"/>
              </a:buClr>
            </a:pP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Marie Curie</a:t>
            </a:r>
          </a:p>
        </p:txBody>
      </p:sp>
      <p:sp>
        <p:nvSpPr>
          <p:cNvPr id="24" name="TextBox 23">
            <a:extLst>
              <a:ext uri="{FF2B5EF4-FFF2-40B4-BE49-F238E27FC236}">
                <a16:creationId xmlns:a16="http://schemas.microsoft.com/office/drawing/2014/main" id="{3979D3D8-39F1-D9E3-11A7-D85A2CAD969D}"/>
              </a:ext>
            </a:extLst>
          </p:cNvPr>
          <p:cNvSpPr txBox="1"/>
          <p:nvPr/>
        </p:nvSpPr>
        <p:spPr>
          <a:xfrm>
            <a:off x="2604229" y="3551493"/>
            <a:ext cx="2531286" cy="338554"/>
          </a:xfrm>
          <a:prstGeom prst="rect">
            <a:avLst/>
          </a:prstGeom>
          <a:noFill/>
        </p:spPr>
        <p:txBody>
          <a:bodyPr wrap="square">
            <a:spAutoFit/>
          </a:bodyPr>
          <a:lstStyle/>
          <a:p>
            <a:pPr algn="ctr" defTabSz="457200">
              <a:buClr>
                <a:prstClr val="black"/>
              </a:buClr>
            </a:pP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Hóa học và vật lý</a:t>
            </a:r>
          </a:p>
        </p:txBody>
      </p:sp>
      <p:sp>
        <p:nvSpPr>
          <p:cNvPr id="25" name="TextBox 24">
            <a:extLst>
              <a:ext uri="{FF2B5EF4-FFF2-40B4-BE49-F238E27FC236}">
                <a16:creationId xmlns:a16="http://schemas.microsoft.com/office/drawing/2014/main" id="{6E1093AF-30FC-308E-4F71-682123CAD55C}"/>
              </a:ext>
            </a:extLst>
          </p:cNvPr>
          <p:cNvSpPr txBox="1"/>
          <p:nvPr/>
        </p:nvSpPr>
        <p:spPr>
          <a:xfrm>
            <a:off x="4849586" y="2591579"/>
            <a:ext cx="4114800" cy="2262671"/>
          </a:xfrm>
          <a:prstGeom prst="rect">
            <a:avLst/>
          </a:prstGeom>
          <a:noFill/>
        </p:spPr>
        <p:txBody>
          <a:bodyPr wrap="square">
            <a:spAutoFit/>
          </a:bodyPr>
          <a:lstStyle/>
          <a:p>
            <a:pPr marL="0" marR="0" algn="just">
              <a:lnSpc>
                <a:spcPct val="150000"/>
              </a:lnSpc>
              <a:spcBef>
                <a:spcPts val="0"/>
              </a:spcBef>
              <a:spcAft>
                <a:spcPts val="0"/>
              </a:spcAft>
            </a:pPr>
            <a:r>
              <a:rPr lang="vi-VN" sz="1600" i="0">
                <a:solidFill>
                  <a:srgbClr val="000000"/>
                </a:solidFill>
                <a:effectLst/>
                <a:latin typeface="+mn-lt"/>
                <a:ea typeface="Calibri" panose="020F0502020204030204" pitchFamily="34" charset="0"/>
              </a:rPr>
              <a:t>Khám phá ra nguyên tố radium và polonium, tiên phong trong nghiên cứu về phóng xạ. Bà là người phụ nữ đầu tiên giành giải Nobel và cũng là người đầu tiên và duy nhất giành giải Nobel trong hai lĩnh vực khác nhau (vật lý và hóa học).</a:t>
            </a:r>
            <a:endParaRPr lang="en-US" sz="1600" i="0">
              <a:effectLst/>
              <a:latin typeface="+mn-lt"/>
              <a:ea typeface="Calibri" panose="020F0502020204030204" pitchFamily="34" charset="0"/>
            </a:endParaRPr>
          </a:p>
        </p:txBody>
      </p:sp>
    </p:spTree>
    <p:extLst>
      <p:ext uri="{BB962C8B-B14F-4D97-AF65-F5344CB8AC3E}">
        <p14:creationId xmlns:p14="http://schemas.microsoft.com/office/powerpoint/2010/main" val="38658644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right)">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childTnLst>
                          </p:cTn>
                        </p:par>
                        <p:par>
                          <p:cTn id="27" fill="hold">
                            <p:stCondLst>
                              <p:cond delay="500"/>
                            </p:stCondLst>
                            <p:childTnLst>
                              <p:par>
                                <p:cTn id="28" presetID="22" presetClass="entr" presetSubtype="2"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right)">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2" grpId="0"/>
      <p:bldP spid="23" grpId="0"/>
      <p:bldP spid="24" grpId="0"/>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DBCD"/>
        </a:solidFill>
        <a:effectLst/>
      </p:bgPr>
    </p:bg>
    <p:spTree>
      <p:nvGrpSpPr>
        <p:cNvPr id="1" name="Shape 293"/>
        <p:cNvGrpSpPr/>
        <p:nvPr/>
      </p:nvGrpSpPr>
      <p:grpSpPr>
        <a:xfrm>
          <a:off x="0" y="0"/>
          <a:ext cx="0" cy="0"/>
          <a:chOff x="0" y="0"/>
          <a:chExt cx="0" cy="0"/>
        </a:xfrm>
      </p:grpSpPr>
      <p:grpSp>
        <p:nvGrpSpPr>
          <p:cNvPr id="296" name="Google Shape;296;p26"/>
          <p:cNvGrpSpPr/>
          <p:nvPr/>
        </p:nvGrpSpPr>
        <p:grpSpPr>
          <a:xfrm rot="-317307">
            <a:off x="6626165" y="545845"/>
            <a:ext cx="1793591" cy="1791822"/>
            <a:chOff x="3848600" y="504000"/>
            <a:chExt cx="2305650" cy="2303375"/>
          </a:xfrm>
        </p:grpSpPr>
        <p:sp>
          <p:nvSpPr>
            <p:cNvPr id="297" name="Google Shape;297;p26"/>
            <p:cNvSpPr/>
            <p:nvPr/>
          </p:nvSpPr>
          <p:spPr>
            <a:xfrm>
              <a:off x="3848600" y="504000"/>
              <a:ext cx="2305650" cy="2303375"/>
            </a:xfrm>
            <a:custGeom>
              <a:avLst/>
              <a:gdLst/>
              <a:ahLst/>
              <a:cxnLst/>
              <a:rect l="l" t="t" r="r" b="b"/>
              <a:pathLst>
                <a:path w="92226" h="92135" extrusionOk="0">
                  <a:moveTo>
                    <a:pt x="46145" y="1"/>
                  </a:moveTo>
                  <a:cubicBezTo>
                    <a:pt x="46122" y="1"/>
                    <a:pt x="46099" y="1"/>
                    <a:pt x="46077" y="2"/>
                  </a:cubicBezTo>
                  <a:cubicBezTo>
                    <a:pt x="46054" y="1"/>
                    <a:pt x="46032" y="1"/>
                    <a:pt x="46011" y="1"/>
                  </a:cubicBezTo>
                  <a:cubicBezTo>
                    <a:pt x="43961" y="1"/>
                    <a:pt x="42483" y="2252"/>
                    <a:pt x="43307" y="4144"/>
                  </a:cubicBezTo>
                  <a:lnTo>
                    <a:pt x="41689" y="6889"/>
                  </a:lnTo>
                  <a:cubicBezTo>
                    <a:pt x="25612" y="8433"/>
                    <a:pt x="10588" y="19119"/>
                    <a:pt x="3897" y="33824"/>
                  </a:cubicBezTo>
                  <a:cubicBezTo>
                    <a:pt x="1740" y="38285"/>
                    <a:pt x="539" y="43088"/>
                    <a:pt x="172" y="48014"/>
                  </a:cubicBezTo>
                  <a:cubicBezTo>
                    <a:pt x="123" y="48676"/>
                    <a:pt x="74" y="49362"/>
                    <a:pt x="74" y="50049"/>
                  </a:cubicBezTo>
                  <a:cubicBezTo>
                    <a:pt x="49" y="50196"/>
                    <a:pt x="49" y="50392"/>
                    <a:pt x="49" y="50539"/>
                  </a:cubicBezTo>
                  <a:cubicBezTo>
                    <a:pt x="1" y="51555"/>
                    <a:pt x="859" y="52451"/>
                    <a:pt x="1871" y="52451"/>
                  </a:cubicBezTo>
                  <a:cubicBezTo>
                    <a:pt x="1885" y="52451"/>
                    <a:pt x="1898" y="52451"/>
                    <a:pt x="1912" y="52451"/>
                  </a:cubicBezTo>
                  <a:lnTo>
                    <a:pt x="3358" y="52451"/>
                  </a:lnTo>
                  <a:cubicBezTo>
                    <a:pt x="4135" y="73979"/>
                    <a:pt x="24329" y="92134"/>
                    <a:pt x="45573" y="92134"/>
                  </a:cubicBezTo>
                  <a:cubicBezTo>
                    <a:pt x="45757" y="92134"/>
                    <a:pt x="45941" y="92133"/>
                    <a:pt x="46126" y="92130"/>
                  </a:cubicBezTo>
                  <a:cubicBezTo>
                    <a:pt x="46310" y="92133"/>
                    <a:pt x="46494" y="92134"/>
                    <a:pt x="46678" y="92134"/>
                  </a:cubicBezTo>
                  <a:cubicBezTo>
                    <a:pt x="67922" y="92134"/>
                    <a:pt x="88092" y="73979"/>
                    <a:pt x="88893" y="52451"/>
                  </a:cubicBezTo>
                  <a:lnTo>
                    <a:pt x="90339" y="52451"/>
                  </a:lnTo>
                  <a:cubicBezTo>
                    <a:pt x="90353" y="52451"/>
                    <a:pt x="90367" y="52451"/>
                    <a:pt x="90380" y="52451"/>
                  </a:cubicBezTo>
                  <a:cubicBezTo>
                    <a:pt x="91368" y="52451"/>
                    <a:pt x="92226" y="51579"/>
                    <a:pt x="92178" y="50563"/>
                  </a:cubicBezTo>
                  <a:cubicBezTo>
                    <a:pt x="92104" y="44755"/>
                    <a:pt x="90854" y="39069"/>
                    <a:pt x="88354" y="33824"/>
                  </a:cubicBezTo>
                  <a:cubicBezTo>
                    <a:pt x="81663" y="19119"/>
                    <a:pt x="66639" y="8433"/>
                    <a:pt x="50537" y="6889"/>
                  </a:cubicBezTo>
                  <a:lnTo>
                    <a:pt x="48895" y="4046"/>
                  </a:lnTo>
                  <a:cubicBezTo>
                    <a:pt x="49622" y="2155"/>
                    <a:pt x="48168" y="1"/>
                    <a:pt x="46145" y="1"/>
                  </a:cubicBezTo>
                  <a:close/>
                </a:path>
              </a:pathLst>
            </a:custGeom>
            <a:solidFill>
              <a:schemeClr val="lt1"/>
            </a:solidFill>
            <a:ln>
              <a:noFill/>
            </a:ln>
            <a:effectLst>
              <a:outerShdw blurRad="100013" dist="19050" dir="5400000" algn="bl" rotWithShape="0">
                <a:schemeClr val="dk1">
                  <a:alpha val="31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26"/>
            <p:cNvSpPr/>
            <p:nvPr/>
          </p:nvSpPr>
          <p:spPr>
            <a:xfrm>
              <a:off x="4800750" y="572650"/>
              <a:ext cx="401350" cy="351125"/>
            </a:xfrm>
            <a:custGeom>
              <a:avLst/>
              <a:gdLst/>
              <a:ahLst/>
              <a:cxnLst/>
              <a:rect l="l" t="t" r="r" b="b"/>
              <a:pathLst>
                <a:path w="16054" h="14045" extrusionOk="0">
                  <a:moveTo>
                    <a:pt x="8040" y="1"/>
                  </a:moveTo>
                  <a:lnTo>
                    <a:pt x="1" y="13775"/>
                  </a:lnTo>
                  <a:lnTo>
                    <a:pt x="466" y="14044"/>
                  </a:lnTo>
                  <a:lnTo>
                    <a:pt x="8040" y="1030"/>
                  </a:lnTo>
                  <a:lnTo>
                    <a:pt x="15613" y="14044"/>
                  </a:lnTo>
                  <a:lnTo>
                    <a:pt x="16054" y="13775"/>
                  </a:lnTo>
                  <a:lnTo>
                    <a:pt x="804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26"/>
            <p:cNvSpPr/>
            <p:nvPr/>
          </p:nvSpPr>
          <p:spPr>
            <a:xfrm>
              <a:off x="4968650" y="547525"/>
              <a:ext cx="63725" cy="63150"/>
            </a:xfrm>
            <a:custGeom>
              <a:avLst/>
              <a:gdLst/>
              <a:ahLst/>
              <a:cxnLst/>
              <a:rect l="l" t="t" r="r" b="b"/>
              <a:pathLst>
                <a:path w="2549" h="2526" extrusionOk="0">
                  <a:moveTo>
                    <a:pt x="1275" y="1"/>
                  </a:moveTo>
                  <a:cubicBezTo>
                    <a:pt x="564" y="1"/>
                    <a:pt x="0" y="565"/>
                    <a:pt x="0" y="1251"/>
                  </a:cubicBezTo>
                  <a:cubicBezTo>
                    <a:pt x="0" y="1962"/>
                    <a:pt x="564" y="2525"/>
                    <a:pt x="1275" y="2525"/>
                  </a:cubicBezTo>
                  <a:cubicBezTo>
                    <a:pt x="1985" y="2525"/>
                    <a:pt x="2549" y="1962"/>
                    <a:pt x="2549" y="1251"/>
                  </a:cubicBezTo>
                  <a:cubicBezTo>
                    <a:pt x="2549" y="565"/>
                    <a:pt x="1985" y="1"/>
                    <a:pt x="127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26"/>
            <p:cNvSpPr/>
            <p:nvPr/>
          </p:nvSpPr>
          <p:spPr>
            <a:xfrm>
              <a:off x="3893325" y="714200"/>
              <a:ext cx="2216825" cy="1058175"/>
            </a:xfrm>
            <a:custGeom>
              <a:avLst/>
              <a:gdLst/>
              <a:ahLst/>
              <a:cxnLst/>
              <a:rect l="l" t="t" r="r" b="b"/>
              <a:pathLst>
                <a:path w="88673" h="42327" extrusionOk="0">
                  <a:moveTo>
                    <a:pt x="44337" y="0"/>
                  </a:moveTo>
                  <a:cubicBezTo>
                    <a:pt x="23627" y="0"/>
                    <a:pt x="4877" y="15122"/>
                    <a:pt x="735" y="35097"/>
                  </a:cubicBezTo>
                  <a:cubicBezTo>
                    <a:pt x="270" y="37401"/>
                    <a:pt x="25" y="39778"/>
                    <a:pt x="0" y="42180"/>
                  </a:cubicBezTo>
                  <a:cubicBezTo>
                    <a:pt x="0" y="42253"/>
                    <a:pt x="49" y="42327"/>
                    <a:pt x="123" y="42327"/>
                  </a:cubicBezTo>
                  <a:lnTo>
                    <a:pt x="88526" y="42327"/>
                  </a:lnTo>
                  <a:cubicBezTo>
                    <a:pt x="88599" y="42327"/>
                    <a:pt x="88673" y="42253"/>
                    <a:pt x="88673" y="42180"/>
                  </a:cubicBezTo>
                  <a:cubicBezTo>
                    <a:pt x="88648" y="39778"/>
                    <a:pt x="88403" y="37401"/>
                    <a:pt x="87938" y="35097"/>
                  </a:cubicBezTo>
                  <a:cubicBezTo>
                    <a:pt x="83796" y="15122"/>
                    <a:pt x="65046" y="0"/>
                    <a:pt x="443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26"/>
            <p:cNvSpPr/>
            <p:nvPr/>
          </p:nvSpPr>
          <p:spPr>
            <a:xfrm>
              <a:off x="3893325" y="1576300"/>
              <a:ext cx="280650" cy="196075"/>
            </a:xfrm>
            <a:custGeom>
              <a:avLst/>
              <a:gdLst/>
              <a:ahLst/>
              <a:cxnLst/>
              <a:rect l="l" t="t" r="r" b="b"/>
              <a:pathLst>
                <a:path w="11226" h="7843" extrusionOk="0">
                  <a:moveTo>
                    <a:pt x="858" y="0"/>
                  </a:moveTo>
                  <a:cubicBezTo>
                    <a:pt x="809" y="196"/>
                    <a:pt x="760" y="392"/>
                    <a:pt x="735" y="613"/>
                  </a:cubicBezTo>
                  <a:cubicBezTo>
                    <a:pt x="294" y="2843"/>
                    <a:pt x="25" y="5147"/>
                    <a:pt x="0" y="7475"/>
                  </a:cubicBezTo>
                  <a:cubicBezTo>
                    <a:pt x="0" y="7549"/>
                    <a:pt x="0" y="7622"/>
                    <a:pt x="0" y="7696"/>
                  </a:cubicBezTo>
                  <a:cubicBezTo>
                    <a:pt x="0" y="7769"/>
                    <a:pt x="49" y="7843"/>
                    <a:pt x="123" y="7843"/>
                  </a:cubicBezTo>
                  <a:lnTo>
                    <a:pt x="11225" y="7843"/>
                  </a:lnTo>
                  <a:cubicBezTo>
                    <a:pt x="7769" y="5221"/>
                    <a:pt x="4289" y="2598"/>
                    <a:pt x="85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26"/>
            <p:cNvSpPr/>
            <p:nvPr/>
          </p:nvSpPr>
          <p:spPr>
            <a:xfrm>
              <a:off x="3917825" y="1373475"/>
              <a:ext cx="458350" cy="398900"/>
            </a:xfrm>
            <a:custGeom>
              <a:avLst/>
              <a:gdLst/>
              <a:ahLst/>
              <a:cxnLst/>
              <a:rect l="l" t="t" r="r" b="b"/>
              <a:pathLst>
                <a:path w="18334" h="15956" extrusionOk="0">
                  <a:moveTo>
                    <a:pt x="2549" y="1"/>
                  </a:moveTo>
                  <a:cubicBezTo>
                    <a:pt x="1471" y="2427"/>
                    <a:pt x="589" y="4952"/>
                    <a:pt x="1" y="7549"/>
                  </a:cubicBezTo>
                  <a:cubicBezTo>
                    <a:pt x="3677" y="10343"/>
                    <a:pt x="7378" y="13162"/>
                    <a:pt x="11103" y="15956"/>
                  </a:cubicBezTo>
                  <a:lnTo>
                    <a:pt x="18333" y="15956"/>
                  </a:lnTo>
                  <a:cubicBezTo>
                    <a:pt x="13015" y="10638"/>
                    <a:pt x="7721" y="5319"/>
                    <a:pt x="25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26"/>
            <p:cNvSpPr/>
            <p:nvPr/>
          </p:nvSpPr>
          <p:spPr>
            <a:xfrm>
              <a:off x="3987675" y="1181700"/>
              <a:ext cx="542275" cy="590675"/>
            </a:xfrm>
            <a:custGeom>
              <a:avLst/>
              <a:gdLst/>
              <a:ahLst/>
              <a:cxnLst/>
              <a:rect l="l" t="t" r="r" b="b"/>
              <a:pathLst>
                <a:path w="21691" h="23627" extrusionOk="0">
                  <a:moveTo>
                    <a:pt x="4290" y="1"/>
                  </a:moveTo>
                  <a:cubicBezTo>
                    <a:pt x="2623" y="2231"/>
                    <a:pt x="1177" y="4657"/>
                    <a:pt x="1" y="7182"/>
                  </a:cubicBezTo>
                  <a:cubicBezTo>
                    <a:pt x="5319" y="12647"/>
                    <a:pt x="10760" y="18137"/>
                    <a:pt x="16274" y="23627"/>
                  </a:cubicBezTo>
                  <a:lnTo>
                    <a:pt x="21691" y="23627"/>
                  </a:lnTo>
                  <a:cubicBezTo>
                    <a:pt x="15735" y="15735"/>
                    <a:pt x="9878" y="7868"/>
                    <a:pt x="429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26"/>
            <p:cNvSpPr/>
            <p:nvPr/>
          </p:nvSpPr>
          <p:spPr>
            <a:xfrm>
              <a:off x="4102875" y="1010750"/>
              <a:ext cx="552075" cy="761625"/>
            </a:xfrm>
            <a:custGeom>
              <a:avLst/>
              <a:gdLst/>
              <a:ahLst/>
              <a:cxnLst/>
              <a:rect l="l" t="t" r="r" b="b"/>
              <a:pathLst>
                <a:path w="22083" h="30465" extrusionOk="0">
                  <a:moveTo>
                    <a:pt x="5833" y="1"/>
                  </a:moveTo>
                  <a:cubicBezTo>
                    <a:pt x="3701" y="1937"/>
                    <a:pt x="1740" y="4094"/>
                    <a:pt x="0" y="6397"/>
                  </a:cubicBezTo>
                  <a:cubicBezTo>
                    <a:pt x="5686" y="14412"/>
                    <a:pt x="11666" y="22426"/>
                    <a:pt x="17720" y="30465"/>
                  </a:cubicBezTo>
                  <a:lnTo>
                    <a:pt x="22083" y="30465"/>
                  </a:lnTo>
                  <a:cubicBezTo>
                    <a:pt x="16470" y="20294"/>
                    <a:pt x="10956" y="10147"/>
                    <a:pt x="58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26"/>
            <p:cNvSpPr/>
            <p:nvPr/>
          </p:nvSpPr>
          <p:spPr>
            <a:xfrm>
              <a:off x="4259100" y="871675"/>
              <a:ext cx="503075" cy="900700"/>
            </a:xfrm>
            <a:custGeom>
              <a:avLst/>
              <a:gdLst/>
              <a:ahLst/>
              <a:cxnLst/>
              <a:rect l="l" t="t" r="r" b="b"/>
              <a:pathLst>
                <a:path w="20123" h="36028" extrusionOk="0">
                  <a:moveTo>
                    <a:pt x="7133" y="0"/>
                  </a:moveTo>
                  <a:cubicBezTo>
                    <a:pt x="4584" y="1495"/>
                    <a:pt x="2207" y="3235"/>
                    <a:pt x="1" y="5196"/>
                  </a:cubicBezTo>
                  <a:cubicBezTo>
                    <a:pt x="5148" y="15465"/>
                    <a:pt x="10736" y="25759"/>
                    <a:pt x="16422" y="36028"/>
                  </a:cubicBezTo>
                  <a:lnTo>
                    <a:pt x="20123" y="36028"/>
                  </a:lnTo>
                  <a:cubicBezTo>
                    <a:pt x="15589" y="23994"/>
                    <a:pt x="11128" y="11985"/>
                    <a:pt x="713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26"/>
            <p:cNvSpPr/>
            <p:nvPr/>
          </p:nvSpPr>
          <p:spPr>
            <a:xfrm>
              <a:off x="4448450" y="772400"/>
              <a:ext cx="411150" cy="999975"/>
            </a:xfrm>
            <a:custGeom>
              <a:avLst/>
              <a:gdLst/>
              <a:ahLst/>
              <a:cxnLst/>
              <a:rect l="l" t="t" r="r" b="b"/>
              <a:pathLst>
                <a:path w="16446" h="39999" extrusionOk="0">
                  <a:moveTo>
                    <a:pt x="8088" y="1"/>
                  </a:moveTo>
                  <a:cubicBezTo>
                    <a:pt x="5270" y="981"/>
                    <a:pt x="2574" y="2206"/>
                    <a:pt x="0" y="3701"/>
                  </a:cubicBezTo>
                  <a:cubicBezTo>
                    <a:pt x="4044" y="15784"/>
                    <a:pt x="8529" y="27892"/>
                    <a:pt x="13112" y="39999"/>
                  </a:cubicBezTo>
                  <a:lnTo>
                    <a:pt x="16446" y="39999"/>
                  </a:lnTo>
                  <a:cubicBezTo>
                    <a:pt x="13480" y="26666"/>
                    <a:pt x="10612" y="13309"/>
                    <a:pt x="80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26"/>
            <p:cNvSpPr/>
            <p:nvPr/>
          </p:nvSpPr>
          <p:spPr>
            <a:xfrm>
              <a:off x="4662900" y="720925"/>
              <a:ext cx="287375" cy="1051450"/>
            </a:xfrm>
            <a:custGeom>
              <a:avLst/>
              <a:gdLst/>
              <a:ahLst/>
              <a:cxnLst/>
              <a:rect l="l" t="t" r="r" b="b"/>
              <a:pathLst>
                <a:path w="11495" h="42058" extrusionOk="0">
                  <a:moveTo>
                    <a:pt x="8627" y="1"/>
                  </a:moveTo>
                  <a:cubicBezTo>
                    <a:pt x="5662" y="344"/>
                    <a:pt x="2770" y="981"/>
                    <a:pt x="0" y="1913"/>
                  </a:cubicBezTo>
                  <a:cubicBezTo>
                    <a:pt x="2525" y="15270"/>
                    <a:pt x="5441" y="28652"/>
                    <a:pt x="8382" y="42058"/>
                  </a:cubicBezTo>
                  <a:lnTo>
                    <a:pt x="11495" y="42058"/>
                  </a:lnTo>
                  <a:cubicBezTo>
                    <a:pt x="10490" y="28039"/>
                    <a:pt x="9485" y="13995"/>
                    <a:pt x="862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26"/>
            <p:cNvSpPr/>
            <p:nvPr/>
          </p:nvSpPr>
          <p:spPr>
            <a:xfrm>
              <a:off x="4891425" y="714200"/>
              <a:ext cx="220625" cy="1058175"/>
            </a:xfrm>
            <a:custGeom>
              <a:avLst/>
              <a:gdLst/>
              <a:ahLst/>
              <a:cxnLst/>
              <a:rect l="l" t="t" r="r" b="b"/>
              <a:pathLst>
                <a:path w="8825" h="42327" extrusionOk="0">
                  <a:moveTo>
                    <a:pt x="4413" y="0"/>
                  </a:moveTo>
                  <a:cubicBezTo>
                    <a:pt x="2918" y="0"/>
                    <a:pt x="1447" y="74"/>
                    <a:pt x="1" y="221"/>
                  </a:cubicBezTo>
                  <a:cubicBezTo>
                    <a:pt x="859" y="14240"/>
                    <a:pt x="1864" y="28283"/>
                    <a:pt x="2893" y="42327"/>
                  </a:cubicBezTo>
                  <a:lnTo>
                    <a:pt x="5932" y="42327"/>
                  </a:lnTo>
                  <a:cubicBezTo>
                    <a:pt x="6961" y="28283"/>
                    <a:pt x="7966" y="14240"/>
                    <a:pt x="8824" y="221"/>
                  </a:cubicBezTo>
                  <a:cubicBezTo>
                    <a:pt x="7378" y="74"/>
                    <a:pt x="5908" y="0"/>
                    <a:pt x="4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26"/>
            <p:cNvSpPr/>
            <p:nvPr/>
          </p:nvSpPr>
          <p:spPr>
            <a:xfrm>
              <a:off x="5052575" y="720925"/>
              <a:ext cx="288000" cy="1051450"/>
            </a:xfrm>
            <a:custGeom>
              <a:avLst/>
              <a:gdLst/>
              <a:ahLst/>
              <a:cxnLst/>
              <a:rect l="l" t="t" r="r" b="b"/>
              <a:pathLst>
                <a:path w="11520" h="42058" extrusionOk="0">
                  <a:moveTo>
                    <a:pt x="2868" y="1"/>
                  </a:moveTo>
                  <a:cubicBezTo>
                    <a:pt x="2011" y="13995"/>
                    <a:pt x="1030" y="28039"/>
                    <a:pt x="1" y="42058"/>
                  </a:cubicBezTo>
                  <a:lnTo>
                    <a:pt x="3113" y="42058"/>
                  </a:lnTo>
                  <a:cubicBezTo>
                    <a:pt x="6079" y="28652"/>
                    <a:pt x="8971" y="15270"/>
                    <a:pt x="11520" y="1913"/>
                  </a:cubicBezTo>
                  <a:cubicBezTo>
                    <a:pt x="8726" y="981"/>
                    <a:pt x="5858" y="344"/>
                    <a:pt x="286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26"/>
            <p:cNvSpPr/>
            <p:nvPr/>
          </p:nvSpPr>
          <p:spPr>
            <a:xfrm>
              <a:off x="5143875" y="772400"/>
              <a:ext cx="410550" cy="999975"/>
            </a:xfrm>
            <a:custGeom>
              <a:avLst/>
              <a:gdLst/>
              <a:ahLst/>
              <a:cxnLst/>
              <a:rect l="l" t="t" r="r" b="b"/>
              <a:pathLst>
                <a:path w="16422" h="39999" extrusionOk="0">
                  <a:moveTo>
                    <a:pt x="8358" y="1"/>
                  </a:moveTo>
                  <a:cubicBezTo>
                    <a:pt x="5834" y="13309"/>
                    <a:pt x="2942" y="26666"/>
                    <a:pt x="1" y="39999"/>
                  </a:cubicBezTo>
                  <a:lnTo>
                    <a:pt x="3334" y="39999"/>
                  </a:lnTo>
                  <a:cubicBezTo>
                    <a:pt x="7892" y="27892"/>
                    <a:pt x="12402" y="15784"/>
                    <a:pt x="16421" y="3701"/>
                  </a:cubicBezTo>
                  <a:cubicBezTo>
                    <a:pt x="13873" y="2206"/>
                    <a:pt x="11177" y="981"/>
                    <a:pt x="8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26"/>
            <p:cNvSpPr/>
            <p:nvPr/>
          </p:nvSpPr>
          <p:spPr>
            <a:xfrm>
              <a:off x="5240675" y="871675"/>
              <a:ext cx="503700" cy="900700"/>
            </a:xfrm>
            <a:custGeom>
              <a:avLst/>
              <a:gdLst/>
              <a:ahLst/>
              <a:cxnLst/>
              <a:rect l="l" t="t" r="r" b="b"/>
              <a:pathLst>
                <a:path w="20148" h="36028" extrusionOk="0">
                  <a:moveTo>
                    <a:pt x="13015" y="0"/>
                  </a:moveTo>
                  <a:cubicBezTo>
                    <a:pt x="9020" y="11985"/>
                    <a:pt x="4535" y="23994"/>
                    <a:pt x="1" y="36028"/>
                  </a:cubicBezTo>
                  <a:lnTo>
                    <a:pt x="3726" y="36028"/>
                  </a:lnTo>
                  <a:cubicBezTo>
                    <a:pt x="9388" y="25734"/>
                    <a:pt x="14976" y="15465"/>
                    <a:pt x="20147" y="5196"/>
                  </a:cubicBezTo>
                  <a:cubicBezTo>
                    <a:pt x="17941" y="3235"/>
                    <a:pt x="15540" y="1495"/>
                    <a:pt x="1301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26"/>
            <p:cNvSpPr/>
            <p:nvPr/>
          </p:nvSpPr>
          <p:spPr>
            <a:xfrm>
              <a:off x="5348525" y="1010750"/>
              <a:ext cx="552075" cy="761625"/>
            </a:xfrm>
            <a:custGeom>
              <a:avLst/>
              <a:gdLst/>
              <a:ahLst/>
              <a:cxnLst/>
              <a:rect l="l" t="t" r="r" b="b"/>
              <a:pathLst>
                <a:path w="22083" h="30465" extrusionOk="0">
                  <a:moveTo>
                    <a:pt x="16225" y="1"/>
                  </a:moveTo>
                  <a:cubicBezTo>
                    <a:pt x="11128" y="10147"/>
                    <a:pt x="5589" y="20294"/>
                    <a:pt x="1" y="30465"/>
                  </a:cubicBezTo>
                  <a:lnTo>
                    <a:pt x="4363" y="30465"/>
                  </a:lnTo>
                  <a:cubicBezTo>
                    <a:pt x="10417" y="22426"/>
                    <a:pt x="16397" y="14412"/>
                    <a:pt x="22083" y="6397"/>
                  </a:cubicBezTo>
                  <a:cubicBezTo>
                    <a:pt x="20343" y="4094"/>
                    <a:pt x="18382" y="1937"/>
                    <a:pt x="162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26"/>
            <p:cNvSpPr/>
            <p:nvPr/>
          </p:nvSpPr>
          <p:spPr>
            <a:xfrm>
              <a:off x="5473525" y="1181700"/>
              <a:ext cx="542275" cy="590675"/>
            </a:xfrm>
            <a:custGeom>
              <a:avLst/>
              <a:gdLst/>
              <a:ahLst/>
              <a:cxnLst/>
              <a:rect l="l" t="t" r="r" b="b"/>
              <a:pathLst>
                <a:path w="21691" h="23627" extrusionOk="0">
                  <a:moveTo>
                    <a:pt x="17402" y="1"/>
                  </a:moveTo>
                  <a:cubicBezTo>
                    <a:pt x="11814" y="7868"/>
                    <a:pt x="5931" y="15735"/>
                    <a:pt x="0" y="23627"/>
                  </a:cubicBezTo>
                  <a:lnTo>
                    <a:pt x="5417" y="23627"/>
                  </a:lnTo>
                  <a:cubicBezTo>
                    <a:pt x="10907" y="18137"/>
                    <a:pt x="16372" y="12647"/>
                    <a:pt x="21691" y="7182"/>
                  </a:cubicBezTo>
                  <a:cubicBezTo>
                    <a:pt x="20490" y="4657"/>
                    <a:pt x="19044" y="2231"/>
                    <a:pt x="1740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26"/>
            <p:cNvSpPr/>
            <p:nvPr/>
          </p:nvSpPr>
          <p:spPr>
            <a:xfrm>
              <a:off x="5626700" y="1373475"/>
              <a:ext cx="458950" cy="398900"/>
            </a:xfrm>
            <a:custGeom>
              <a:avLst/>
              <a:gdLst/>
              <a:ahLst/>
              <a:cxnLst/>
              <a:rect l="l" t="t" r="r" b="b"/>
              <a:pathLst>
                <a:path w="18358" h="15956" extrusionOk="0">
                  <a:moveTo>
                    <a:pt x="15784" y="1"/>
                  </a:moveTo>
                  <a:cubicBezTo>
                    <a:pt x="10637" y="5319"/>
                    <a:pt x="5343" y="10638"/>
                    <a:pt x="1" y="15956"/>
                  </a:cubicBezTo>
                  <a:lnTo>
                    <a:pt x="7255" y="15956"/>
                  </a:lnTo>
                  <a:cubicBezTo>
                    <a:pt x="10980" y="13162"/>
                    <a:pt x="14681" y="10343"/>
                    <a:pt x="18358" y="7549"/>
                  </a:cubicBezTo>
                  <a:cubicBezTo>
                    <a:pt x="17745" y="4952"/>
                    <a:pt x="16887" y="2427"/>
                    <a:pt x="157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26"/>
            <p:cNvSpPr/>
            <p:nvPr/>
          </p:nvSpPr>
          <p:spPr>
            <a:xfrm>
              <a:off x="5829500" y="1576300"/>
              <a:ext cx="281250" cy="196075"/>
            </a:xfrm>
            <a:custGeom>
              <a:avLst/>
              <a:gdLst/>
              <a:ahLst/>
              <a:cxnLst/>
              <a:rect l="l" t="t" r="r" b="b"/>
              <a:pathLst>
                <a:path w="11250" h="7843" extrusionOk="0">
                  <a:moveTo>
                    <a:pt x="10392" y="0"/>
                  </a:moveTo>
                  <a:cubicBezTo>
                    <a:pt x="6936" y="2598"/>
                    <a:pt x="3481" y="5221"/>
                    <a:pt x="0" y="7843"/>
                  </a:cubicBezTo>
                  <a:lnTo>
                    <a:pt x="11127" y="7843"/>
                  </a:lnTo>
                  <a:cubicBezTo>
                    <a:pt x="11176" y="7843"/>
                    <a:pt x="11250" y="7769"/>
                    <a:pt x="11250" y="7696"/>
                  </a:cubicBezTo>
                  <a:cubicBezTo>
                    <a:pt x="11250" y="7622"/>
                    <a:pt x="11250" y="7549"/>
                    <a:pt x="11250" y="7500"/>
                  </a:cubicBezTo>
                  <a:cubicBezTo>
                    <a:pt x="11201" y="5147"/>
                    <a:pt x="10956" y="2843"/>
                    <a:pt x="10515" y="613"/>
                  </a:cubicBezTo>
                  <a:cubicBezTo>
                    <a:pt x="10466" y="392"/>
                    <a:pt x="10417" y="196"/>
                    <a:pt x="1039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26"/>
            <p:cNvSpPr/>
            <p:nvPr/>
          </p:nvSpPr>
          <p:spPr>
            <a:xfrm>
              <a:off x="6094200" y="1765750"/>
              <a:ext cx="15950" cy="6625"/>
            </a:xfrm>
            <a:custGeom>
              <a:avLst/>
              <a:gdLst/>
              <a:ahLst/>
              <a:cxnLst/>
              <a:rect l="l" t="t" r="r" b="b"/>
              <a:pathLst>
                <a:path w="638" h="265" extrusionOk="0">
                  <a:moveTo>
                    <a:pt x="508" y="1"/>
                  </a:moveTo>
                  <a:cubicBezTo>
                    <a:pt x="485" y="1"/>
                    <a:pt x="462" y="7"/>
                    <a:pt x="442" y="20"/>
                  </a:cubicBezTo>
                  <a:cubicBezTo>
                    <a:pt x="295" y="93"/>
                    <a:pt x="148" y="167"/>
                    <a:pt x="1" y="265"/>
                  </a:cubicBezTo>
                  <a:lnTo>
                    <a:pt x="515" y="265"/>
                  </a:lnTo>
                  <a:cubicBezTo>
                    <a:pt x="564" y="265"/>
                    <a:pt x="638" y="191"/>
                    <a:pt x="638" y="118"/>
                  </a:cubicBezTo>
                  <a:cubicBezTo>
                    <a:pt x="638" y="46"/>
                    <a:pt x="572" y="1"/>
                    <a:pt x="508" y="1"/>
                  </a:cubicBezTo>
                  <a:close/>
                </a:path>
              </a:pathLst>
            </a:custGeom>
            <a:solidFill>
              <a:srgbClr val="6D51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26"/>
            <p:cNvSpPr/>
            <p:nvPr/>
          </p:nvSpPr>
          <p:spPr>
            <a:xfrm>
              <a:off x="3974800" y="1772350"/>
              <a:ext cx="2053875" cy="992025"/>
            </a:xfrm>
            <a:custGeom>
              <a:avLst/>
              <a:gdLst/>
              <a:ahLst/>
              <a:cxnLst/>
              <a:rect l="l" t="t" r="r" b="b"/>
              <a:pathLst>
                <a:path w="82155" h="39681" extrusionOk="0">
                  <a:moveTo>
                    <a:pt x="1" y="1"/>
                  </a:moveTo>
                  <a:cubicBezTo>
                    <a:pt x="1" y="25"/>
                    <a:pt x="1" y="50"/>
                    <a:pt x="1" y="74"/>
                  </a:cubicBezTo>
                  <a:cubicBezTo>
                    <a:pt x="1" y="8873"/>
                    <a:pt x="3236" y="17010"/>
                    <a:pt x="8432" y="23578"/>
                  </a:cubicBezTo>
                  <a:cubicBezTo>
                    <a:pt x="16226" y="33333"/>
                    <a:pt x="28063" y="39681"/>
                    <a:pt x="41078" y="39681"/>
                  </a:cubicBezTo>
                  <a:cubicBezTo>
                    <a:pt x="54092" y="39681"/>
                    <a:pt x="65929" y="33333"/>
                    <a:pt x="73699" y="23578"/>
                  </a:cubicBezTo>
                  <a:cubicBezTo>
                    <a:pt x="78919" y="17010"/>
                    <a:pt x="82130" y="8873"/>
                    <a:pt x="82154" y="74"/>
                  </a:cubicBezTo>
                  <a:cubicBezTo>
                    <a:pt x="82154" y="50"/>
                    <a:pt x="82154" y="25"/>
                    <a:pt x="821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26"/>
            <p:cNvSpPr/>
            <p:nvPr/>
          </p:nvSpPr>
          <p:spPr>
            <a:xfrm>
              <a:off x="4142700" y="950100"/>
              <a:ext cx="1717475" cy="1651900"/>
            </a:xfrm>
            <a:custGeom>
              <a:avLst/>
              <a:gdLst/>
              <a:ahLst/>
              <a:cxnLst/>
              <a:rect l="l" t="t" r="r" b="b"/>
              <a:pathLst>
                <a:path w="68699" h="66076" extrusionOk="0">
                  <a:moveTo>
                    <a:pt x="34362" y="0"/>
                  </a:moveTo>
                  <a:cubicBezTo>
                    <a:pt x="23284" y="0"/>
                    <a:pt x="13309" y="5294"/>
                    <a:pt x="6887" y="13480"/>
                  </a:cubicBezTo>
                  <a:cubicBezTo>
                    <a:pt x="2647" y="18921"/>
                    <a:pt x="49" y="25612"/>
                    <a:pt x="0" y="32891"/>
                  </a:cubicBezTo>
                  <a:cubicBezTo>
                    <a:pt x="0" y="32915"/>
                    <a:pt x="0" y="32940"/>
                    <a:pt x="0" y="32964"/>
                  </a:cubicBezTo>
                  <a:cubicBezTo>
                    <a:pt x="0" y="32989"/>
                    <a:pt x="0" y="33014"/>
                    <a:pt x="0" y="33038"/>
                  </a:cubicBezTo>
                  <a:cubicBezTo>
                    <a:pt x="0" y="33063"/>
                    <a:pt x="0" y="33087"/>
                    <a:pt x="0" y="33112"/>
                  </a:cubicBezTo>
                  <a:cubicBezTo>
                    <a:pt x="0" y="33136"/>
                    <a:pt x="0" y="33161"/>
                    <a:pt x="0" y="33185"/>
                  </a:cubicBezTo>
                  <a:lnTo>
                    <a:pt x="25" y="33185"/>
                  </a:lnTo>
                  <a:cubicBezTo>
                    <a:pt x="74" y="40464"/>
                    <a:pt x="2696" y="47155"/>
                    <a:pt x="6961" y="52596"/>
                  </a:cubicBezTo>
                  <a:cubicBezTo>
                    <a:pt x="13407" y="60782"/>
                    <a:pt x="23333" y="66076"/>
                    <a:pt x="34362" y="66076"/>
                  </a:cubicBezTo>
                  <a:cubicBezTo>
                    <a:pt x="45366" y="66076"/>
                    <a:pt x="55317" y="60782"/>
                    <a:pt x="61738" y="52596"/>
                  </a:cubicBezTo>
                  <a:cubicBezTo>
                    <a:pt x="66002" y="47155"/>
                    <a:pt x="68625" y="40464"/>
                    <a:pt x="68698" y="33185"/>
                  </a:cubicBezTo>
                  <a:cubicBezTo>
                    <a:pt x="68698" y="33161"/>
                    <a:pt x="68698" y="33136"/>
                    <a:pt x="68698" y="33112"/>
                  </a:cubicBezTo>
                  <a:cubicBezTo>
                    <a:pt x="68698" y="33087"/>
                    <a:pt x="68698" y="33063"/>
                    <a:pt x="68698" y="33038"/>
                  </a:cubicBezTo>
                  <a:cubicBezTo>
                    <a:pt x="68698" y="33014"/>
                    <a:pt x="68698" y="32989"/>
                    <a:pt x="68698" y="32964"/>
                  </a:cubicBezTo>
                  <a:cubicBezTo>
                    <a:pt x="68698" y="32940"/>
                    <a:pt x="68698" y="32915"/>
                    <a:pt x="68698" y="32891"/>
                  </a:cubicBezTo>
                  <a:cubicBezTo>
                    <a:pt x="68674" y="25612"/>
                    <a:pt x="66076" y="18921"/>
                    <a:pt x="61811" y="13480"/>
                  </a:cubicBezTo>
                  <a:cubicBezTo>
                    <a:pt x="55390" y="5294"/>
                    <a:pt x="45415" y="0"/>
                    <a:pt x="34362" y="0"/>
                  </a:cubicBezTo>
                  <a:close/>
                </a:path>
              </a:pathLst>
            </a:custGeom>
            <a:solidFill>
              <a:srgbClr val="6D5137">
                <a:alpha val="48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26"/>
            <p:cNvSpPr/>
            <p:nvPr/>
          </p:nvSpPr>
          <p:spPr>
            <a:xfrm>
              <a:off x="4191100" y="1001550"/>
              <a:ext cx="1621275" cy="1562475"/>
            </a:xfrm>
            <a:custGeom>
              <a:avLst/>
              <a:gdLst/>
              <a:ahLst/>
              <a:cxnLst/>
              <a:rect l="l" t="t" r="r" b="b"/>
              <a:pathLst>
                <a:path w="64851" h="62499" extrusionOk="0">
                  <a:moveTo>
                    <a:pt x="32374" y="1"/>
                  </a:moveTo>
                  <a:cubicBezTo>
                    <a:pt x="16882" y="1"/>
                    <a:pt x="3404" y="11071"/>
                    <a:pt x="540" y="25662"/>
                  </a:cubicBezTo>
                  <a:cubicBezTo>
                    <a:pt x="172" y="27475"/>
                    <a:pt x="0" y="29338"/>
                    <a:pt x="0" y="31250"/>
                  </a:cubicBezTo>
                  <a:cubicBezTo>
                    <a:pt x="25" y="34632"/>
                    <a:pt x="613" y="37891"/>
                    <a:pt x="1667" y="40931"/>
                  </a:cubicBezTo>
                  <a:cubicBezTo>
                    <a:pt x="2476" y="43185"/>
                    <a:pt x="3530" y="45318"/>
                    <a:pt x="4804" y="47327"/>
                  </a:cubicBezTo>
                  <a:cubicBezTo>
                    <a:pt x="5343" y="48161"/>
                    <a:pt x="5932" y="48994"/>
                    <a:pt x="6544" y="49778"/>
                  </a:cubicBezTo>
                  <a:cubicBezTo>
                    <a:pt x="8579" y="52376"/>
                    <a:pt x="11005" y="54655"/>
                    <a:pt x="13701" y="56567"/>
                  </a:cubicBezTo>
                  <a:cubicBezTo>
                    <a:pt x="17475" y="59190"/>
                    <a:pt x="21764" y="61052"/>
                    <a:pt x="26396" y="61935"/>
                  </a:cubicBezTo>
                  <a:cubicBezTo>
                    <a:pt x="28357" y="62302"/>
                    <a:pt x="30367" y="62498"/>
                    <a:pt x="32426" y="62498"/>
                  </a:cubicBezTo>
                  <a:cubicBezTo>
                    <a:pt x="42842" y="62498"/>
                    <a:pt x="52229" y="57499"/>
                    <a:pt x="58282" y="49778"/>
                  </a:cubicBezTo>
                  <a:cubicBezTo>
                    <a:pt x="62351" y="44607"/>
                    <a:pt x="64826" y="38186"/>
                    <a:pt x="64826" y="31250"/>
                  </a:cubicBezTo>
                  <a:cubicBezTo>
                    <a:pt x="64851" y="29338"/>
                    <a:pt x="64655" y="27475"/>
                    <a:pt x="64311" y="25662"/>
                  </a:cubicBezTo>
                  <a:cubicBezTo>
                    <a:pt x="64287" y="25564"/>
                    <a:pt x="64287" y="25490"/>
                    <a:pt x="64262" y="25392"/>
                  </a:cubicBezTo>
                  <a:cubicBezTo>
                    <a:pt x="63356" y="20882"/>
                    <a:pt x="61395" y="16716"/>
                    <a:pt x="58674" y="13113"/>
                  </a:cubicBezTo>
                  <a:cubicBezTo>
                    <a:pt x="56101" y="9682"/>
                    <a:pt x="52841" y="6790"/>
                    <a:pt x="49141" y="4584"/>
                  </a:cubicBezTo>
                  <a:cubicBezTo>
                    <a:pt x="47082" y="3359"/>
                    <a:pt x="44876" y="2354"/>
                    <a:pt x="42572" y="1594"/>
                  </a:cubicBezTo>
                  <a:cubicBezTo>
                    <a:pt x="39362" y="565"/>
                    <a:pt x="35955" y="1"/>
                    <a:pt x="32426" y="1"/>
                  </a:cubicBezTo>
                  <a:cubicBezTo>
                    <a:pt x="32408" y="1"/>
                    <a:pt x="32391" y="1"/>
                    <a:pt x="32374" y="1"/>
                  </a:cubicBezTo>
                  <a:close/>
                </a:path>
              </a:pathLst>
            </a:custGeom>
            <a:solidFill>
              <a:srgbClr val="9CAF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26"/>
            <p:cNvSpPr/>
            <p:nvPr/>
          </p:nvSpPr>
          <p:spPr>
            <a:xfrm>
              <a:off x="4191100" y="1001550"/>
              <a:ext cx="1621275" cy="1562475"/>
            </a:xfrm>
            <a:custGeom>
              <a:avLst/>
              <a:gdLst/>
              <a:ahLst/>
              <a:cxnLst/>
              <a:rect l="l" t="t" r="r" b="b"/>
              <a:pathLst>
                <a:path w="64851" h="62499" extrusionOk="0">
                  <a:moveTo>
                    <a:pt x="32426" y="1"/>
                  </a:moveTo>
                  <a:cubicBezTo>
                    <a:pt x="16912" y="1"/>
                    <a:pt x="3407" y="11054"/>
                    <a:pt x="540" y="25662"/>
                  </a:cubicBezTo>
                  <a:cubicBezTo>
                    <a:pt x="172" y="27475"/>
                    <a:pt x="0" y="29338"/>
                    <a:pt x="0" y="31250"/>
                  </a:cubicBezTo>
                  <a:cubicBezTo>
                    <a:pt x="0" y="34632"/>
                    <a:pt x="613" y="37891"/>
                    <a:pt x="1667" y="40931"/>
                  </a:cubicBezTo>
                  <a:cubicBezTo>
                    <a:pt x="2476" y="43185"/>
                    <a:pt x="3530" y="45318"/>
                    <a:pt x="4804" y="47327"/>
                  </a:cubicBezTo>
                  <a:cubicBezTo>
                    <a:pt x="5343" y="48161"/>
                    <a:pt x="5932" y="48994"/>
                    <a:pt x="6544" y="49778"/>
                  </a:cubicBezTo>
                  <a:cubicBezTo>
                    <a:pt x="8579" y="52376"/>
                    <a:pt x="11005" y="54655"/>
                    <a:pt x="13701" y="56567"/>
                  </a:cubicBezTo>
                  <a:cubicBezTo>
                    <a:pt x="17475" y="59190"/>
                    <a:pt x="21764" y="61052"/>
                    <a:pt x="26396" y="61935"/>
                  </a:cubicBezTo>
                  <a:cubicBezTo>
                    <a:pt x="28357" y="62302"/>
                    <a:pt x="30367" y="62498"/>
                    <a:pt x="32426" y="62498"/>
                  </a:cubicBezTo>
                  <a:cubicBezTo>
                    <a:pt x="42842" y="62498"/>
                    <a:pt x="52229" y="57499"/>
                    <a:pt x="58282" y="49778"/>
                  </a:cubicBezTo>
                  <a:cubicBezTo>
                    <a:pt x="62351" y="44607"/>
                    <a:pt x="64826" y="38186"/>
                    <a:pt x="64826" y="31250"/>
                  </a:cubicBezTo>
                  <a:cubicBezTo>
                    <a:pt x="64851" y="29338"/>
                    <a:pt x="64655" y="27475"/>
                    <a:pt x="64311" y="25662"/>
                  </a:cubicBezTo>
                  <a:cubicBezTo>
                    <a:pt x="64287" y="25564"/>
                    <a:pt x="64287" y="25490"/>
                    <a:pt x="64262" y="25392"/>
                  </a:cubicBezTo>
                  <a:cubicBezTo>
                    <a:pt x="63356" y="20882"/>
                    <a:pt x="61395" y="16716"/>
                    <a:pt x="58674" y="13113"/>
                  </a:cubicBezTo>
                  <a:cubicBezTo>
                    <a:pt x="56101" y="9682"/>
                    <a:pt x="52841" y="6790"/>
                    <a:pt x="49141" y="4584"/>
                  </a:cubicBezTo>
                  <a:cubicBezTo>
                    <a:pt x="47082" y="3359"/>
                    <a:pt x="44876" y="2354"/>
                    <a:pt x="42572" y="1594"/>
                  </a:cubicBezTo>
                  <a:cubicBezTo>
                    <a:pt x="39362" y="565"/>
                    <a:pt x="35955" y="1"/>
                    <a:pt x="324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26"/>
            <p:cNvSpPr/>
            <p:nvPr/>
          </p:nvSpPr>
          <p:spPr>
            <a:xfrm>
              <a:off x="4191100" y="1001550"/>
              <a:ext cx="1064325" cy="1023275"/>
            </a:xfrm>
            <a:custGeom>
              <a:avLst/>
              <a:gdLst/>
              <a:ahLst/>
              <a:cxnLst/>
              <a:rect l="l" t="t" r="r" b="b"/>
              <a:pathLst>
                <a:path w="42573" h="40931" extrusionOk="0">
                  <a:moveTo>
                    <a:pt x="32374" y="1"/>
                  </a:moveTo>
                  <a:cubicBezTo>
                    <a:pt x="16882" y="1"/>
                    <a:pt x="3404" y="11071"/>
                    <a:pt x="540" y="25662"/>
                  </a:cubicBezTo>
                  <a:cubicBezTo>
                    <a:pt x="172" y="27475"/>
                    <a:pt x="0" y="29338"/>
                    <a:pt x="0" y="31250"/>
                  </a:cubicBezTo>
                  <a:cubicBezTo>
                    <a:pt x="0" y="34632"/>
                    <a:pt x="613" y="37891"/>
                    <a:pt x="1667" y="40931"/>
                  </a:cubicBezTo>
                  <a:cubicBezTo>
                    <a:pt x="3848" y="38872"/>
                    <a:pt x="6030" y="36789"/>
                    <a:pt x="8235" y="34681"/>
                  </a:cubicBezTo>
                  <a:cubicBezTo>
                    <a:pt x="14632" y="28578"/>
                    <a:pt x="21152" y="22377"/>
                    <a:pt x="27597" y="16152"/>
                  </a:cubicBezTo>
                  <a:cubicBezTo>
                    <a:pt x="32671" y="11275"/>
                    <a:pt x="37695" y="6422"/>
                    <a:pt x="42572" y="1594"/>
                  </a:cubicBezTo>
                  <a:cubicBezTo>
                    <a:pt x="39362" y="565"/>
                    <a:pt x="35955" y="1"/>
                    <a:pt x="32426" y="1"/>
                  </a:cubicBezTo>
                  <a:cubicBezTo>
                    <a:pt x="32408" y="1"/>
                    <a:pt x="32391" y="1"/>
                    <a:pt x="32374" y="1"/>
                  </a:cubicBezTo>
                  <a:close/>
                </a:path>
              </a:pathLst>
            </a:custGeom>
            <a:solidFill>
              <a:srgbClr val="458E8C">
                <a:alpha val="190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26"/>
            <p:cNvSpPr/>
            <p:nvPr/>
          </p:nvSpPr>
          <p:spPr>
            <a:xfrm>
              <a:off x="4311200" y="1116150"/>
              <a:ext cx="1346775" cy="1299600"/>
            </a:xfrm>
            <a:custGeom>
              <a:avLst/>
              <a:gdLst/>
              <a:ahLst/>
              <a:cxnLst/>
              <a:rect l="l" t="t" r="r" b="b"/>
              <a:pathLst>
                <a:path w="53871" h="51984" extrusionOk="0">
                  <a:moveTo>
                    <a:pt x="44337" y="0"/>
                  </a:moveTo>
                  <a:cubicBezTo>
                    <a:pt x="38871" y="5343"/>
                    <a:pt x="33259" y="10808"/>
                    <a:pt x="27573" y="16274"/>
                  </a:cubicBezTo>
                  <a:cubicBezTo>
                    <a:pt x="20244" y="23308"/>
                    <a:pt x="12843" y="30391"/>
                    <a:pt x="5662" y="37278"/>
                  </a:cubicBezTo>
                  <a:cubicBezTo>
                    <a:pt x="3750" y="39116"/>
                    <a:pt x="1863" y="40930"/>
                    <a:pt x="0" y="42743"/>
                  </a:cubicBezTo>
                  <a:cubicBezTo>
                    <a:pt x="539" y="43577"/>
                    <a:pt x="1128" y="44410"/>
                    <a:pt x="1740" y="45194"/>
                  </a:cubicBezTo>
                  <a:cubicBezTo>
                    <a:pt x="3775" y="47792"/>
                    <a:pt x="6201" y="50071"/>
                    <a:pt x="8897" y="51983"/>
                  </a:cubicBezTo>
                  <a:cubicBezTo>
                    <a:pt x="14583" y="46371"/>
                    <a:pt x="20514" y="40611"/>
                    <a:pt x="26494" y="34827"/>
                  </a:cubicBezTo>
                  <a:cubicBezTo>
                    <a:pt x="33381" y="28210"/>
                    <a:pt x="40342" y="21543"/>
                    <a:pt x="47155" y="14999"/>
                  </a:cubicBezTo>
                  <a:cubicBezTo>
                    <a:pt x="49410" y="12818"/>
                    <a:pt x="51665" y="10661"/>
                    <a:pt x="53870" y="8529"/>
                  </a:cubicBezTo>
                  <a:cubicBezTo>
                    <a:pt x="51297" y="5098"/>
                    <a:pt x="48037" y="2206"/>
                    <a:pt x="44337" y="0"/>
                  </a:cubicBezTo>
                  <a:close/>
                </a:path>
              </a:pathLst>
            </a:custGeom>
            <a:solidFill>
              <a:srgbClr val="458E8C">
                <a:alpha val="190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26"/>
            <p:cNvSpPr/>
            <p:nvPr/>
          </p:nvSpPr>
          <p:spPr>
            <a:xfrm>
              <a:off x="4851000" y="1636350"/>
              <a:ext cx="961375" cy="927675"/>
            </a:xfrm>
            <a:custGeom>
              <a:avLst/>
              <a:gdLst/>
              <a:ahLst/>
              <a:cxnLst/>
              <a:rect l="l" t="t" r="r" b="b"/>
              <a:pathLst>
                <a:path w="38455" h="37107" extrusionOk="0">
                  <a:moveTo>
                    <a:pt x="37866" y="0"/>
                  </a:moveTo>
                  <a:cubicBezTo>
                    <a:pt x="33553" y="4093"/>
                    <a:pt x="29141" y="8284"/>
                    <a:pt x="24754" y="12475"/>
                  </a:cubicBezTo>
                  <a:cubicBezTo>
                    <a:pt x="18921" y="18038"/>
                    <a:pt x="13113" y="23651"/>
                    <a:pt x="7427" y="29190"/>
                  </a:cubicBezTo>
                  <a:cubicBezTo>
                    <a:pt x="4927" y="31665"/>
                    <a:pt x="2451" y="34116"/>
                    <a:pt x="0" y="36543"/>
                  </a:cubicBezTo>
                  <a:cubicBezTo>
                    <a:pt x="1961" y="36910"/>
                    <a:pt x="3971" y="37106"/>
                    <a:pt x="6030" y="37106"/>
                  </a:cubicBezTo>
                  <a:cubicBezTo>
                    <a:pt x="16446" y="37106"/>
                    <a:pt x="25833" y="32107"/>
                    <a:pt x="31886" y="24386"/>
                  </a:cubicBezTo>
                  <a:cubicBezTo>
                    <a:pt x="35955" y="19215"/>
                    <a:pt x="38430" y="12794"/>
                    <a:pt x="38430" y="5858"/>
                  </a:cubicBezTo>
                  <a:cubicBezTo>
                    <a:pt x="38455" y="3946"/>
                    <a:pt x="38259" y="2083"/>
                    <a:pt x="37915" y="270"/>
                  </a:cubicBezTo>
                  <a:cubicBezTo>
                    <a:pt x="37891" y="172"/>
                    <a:pt x="37891" y="98"/>
                    <a:pt x="37866" y="0"/>
                  </a:cubicBezTo>
                  <a:close/>
                </a:path>
              </a:pathLst>
            </a:custGeom>
            <a:solidFill>
              <a:srgbClr val="458E8C">
                <a:alpha val="190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26"/>
            <p:cNvSpPr/>
            <p:nvPr/>
          </p:nvSpPr>
          <p:spPr>
            <a:xfrm>
              <a:off x="4688300" y="1318400"/>
              <a:ext cx="182325" cy="93275"/>
            </a:xfrm>
            <a:custGeom>
              <a:avLst/>
              <a:gdLst/>
              <a:ahLst/>
              <a:cxnLst/>
              <a:rect l="l" t="t" r="r" b="b"/>
              <a:pathLst>
                <a:path w="7293" h="3731" extrusionOk="0">
                  <a:moveTo>
                    <a:pt x="5170" y="1"/>
                  </a:moveTo>
                  <a:cubicBezTo>
                    <a:pt x="3005" y="1"/>
                    <a:pt x="801" y="1573"/>
                    <a:pt x="38" y="3527"/>
                  </a:cubicBezTo>
                  <a:cubicBezTo>
                    <a:pt x="0" y="3622"/>
                    <a:pt x="79" y="3731"/>
                    <a:pt x="173" y="3731"/>
                  </a:cubicBezTo>
                  <a:cubicBezTo>
                    <a:pt x="201" y="3731"/>
                    <a:pt x="231" y="3721"/>
                    <a:pt x="259" y="3699"/>
                  </a:cubicBezTo>
                  <a:cubicBezTo>
                    <a:pt x="2415" y="2302"/>
                    <a:pt x="4425" y="905"/>
                    <a:pt x="7097" y="782"/>
                  </a:cubicBezTo>
                  <a:cubicBezTo>
                    <a:pt x="7244" y="782"/>
                    <a:pt x="7293" y="562"/>
                    <a:pt x="7170" y="513"/>
                  </a:cubicBezTo>
                  <a:cubicBezTo>
                    <a:pt x="6539" y="159"/>
                    <a:pt x="5857" y="1"/>
                    <a:pt x="51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26"/>
            <p:cNvSpPr/>
            <p:nvPr/>
          </p:nvSpPr>
          <p:spPr>
            <a:xfrm>
              <a:off x="5114475" y="1322600"/>
              <a:ext cx="199775" cy="103000"/>
            </a:xfrm>
            <a:custGeom>
              <a:avLst/>
              <a:gdLst/>
              <a:ahLst/>
              <a:cxnLst/>
              <a:rect l="l" t="t" r="r" b="b"/>
              <a:pathLst>
                <a:path w="7991" h="4120" extrusionOk="0">
                  <a:moveTo>
                    <a:pt x="2148" y="1"/>
                  </a:moveTo>
                  <a:cubicBezTo>
                    <a:pt x="1452" y="1"/>
                    <a:pt x="763" y="139"/>
                    <a:pt x="123" y="443"/>
                  </a:cubicBezTo>
                  <a:cubicBezTo>
                    <a:pt x="0" y="492"/>
                    <a:pt x="49" y="712"/>
                    <a:pt x="196" y="712"/>
                  </a:cubicBezTo>
                  <a:cubicBezTo>
                    <a:pt x="1642" y="859"/>
                    <a:pt x="2917" y="1178"/>
                    <a:pt x="4167" y="1815"/>
                  </a:cubicBezTo>
                  <a:cubicBezTo>
                    <a:pt x="5466" y="2428"/>
                    <a:pt x="6520" y="3310"/>
                    <a:pt x="7769" y="4094"/>
                  </a:cubicBezTo>
                  <a:cubicBezTo>
                    <a:pt x="7796" y="4112"/>
                    <a:pt x="7825" y="4120"/>
                    <a:pt x="7854" y="4120"/>
                  </a:cubicBezTo>
                  <a:cubicBezTo>
                    <a:pt x="7906" y="4120"/>
                    <a:pt x="7958" y="4093"/>
                    <a:pt x="7990" y="4045"/>
                  </a:cubicBezTo>
                  <a:cubicBezTo>
                    <a:pt x="7242" y="1783"/>
                    <a:pt x="4650" y="1"/>
                    <a:pt x="21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26"/>
            <p:cNvSpPr/>
            <p:nvPr/>
          </p:nvSpPr>
          <p:spPr>
            <a:xfrm>
              <a:off x="5123650" y="1456500"/>
              <a:ext cx="90725" cy="176950"/>
            </a:xfrm>
            <a:custGeom>
              <a:avLst/>
              <a:gdLst/>
              <a:ahLst/>
              <a:cxnLst/>
              <a:rect l="l" t="t" r="r" b="b"/>
              <a:pathLst>
                <a:path w="3629" h="7078" extrusionOk="0">
                  <a:moveTo>
                    <a:pt x="1782" y="1"/>
                  </a:moveTo>
                  <a:cubicBezTo>
                    <a:pt x="898" y="1"/>
                    <a:pt x="25" y="1165"/>
                    <a:pt x="1" y="3518"/>
                  </a:cubicBezTo>
                  <a:cubicBezTo>
                    <a:pt x="38" y="5883"/>
                    <a:pt x="948" y="7078"/>
                    <a:pt x="1847" y="7078"/>
                  </a:cubicBezTo>
                  <a:cubicBezTo>
                    <a:pt x="2737" y="7078"/>
                    <a:pt x="3616" y="5907"/>
                    <a:pt x="3628" y="3542"/>
                  </a:cubicBezTo>
                  <a:cubicBezTo>
                    <a:pt x="3579" y="1189"/>
                    <a:pt x="2675" y="1"/>
                    <a:pt x="17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26"/>
            <p:cNvSpPr/>
            <p:nvPr/>
          </p:nvSpPr>
          <p:spPr>
            <a:xfrm>
              <a:off x="4775325" y="1448775"/>
              <a:ext cx="91025" cy="176950"/>
            </a:xfrm>
            <a:custGeom>
              <a:avLst/>
              <a:gdLst/>
              <a:ahLst/>
              <a:cxnLst/>
              <a:rect l="l" t="t" r="r" b="b"/>
              <a:pathLst>
                <a:path w="3641" h="7078" extrusionOk="0">
                  <a:moveTo>
                    <a:pt x="1887" y="0"/>
                  </a:moveTo>
                  <a:cubicBezTo>
                    <a:pt x="1003" y="0"/>
                    <a:pt x="99" y="1171"/>
                    <a:pt x="13" y="3508"/>
                  </a:cubicBezTo>
                  <a:cubicBezTo>
                    <a:pt x="1" y="5889"/>
                    <a:pt x="879" y="7077"/>
                    <a:pt x="1775" y="7077"/>
                  </a:cubicBezTo>
                  <a:cubicBezTo>
                    <a:pt x="2668" y="7077"/>
                    <a:pt x="3579" y="5895"/>
                    <a:pt x="3640" y="3533"/>
                  </a:cubicBezTo>
                  <a:cubicBezTo>
                    <a:pt x="3640" y="1177"/>
                    <a:pt x="2774" y="0"/>
                    <a:pt x="18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26"/>
            <p:cNvSpPr/>
            <p:nvPr/>
          </p:nvSpPr>
          <p:spPr>
            <a:xfrm>
              <a:off x="4726625" y="1623475"/>
              <a:ext cx="547775" cy="227625"/>
            </a:xfrm>
            <a:custGeom>
              <a:avLst/>
              <a:gdLst/>
              <a:ahLst/>
              <a:cxnLst/>
              <a:rect l="l" t="t" r="r" b="b"/>
              <a:pathLst>
                <a:path w="21911" h="9105" extrusionOk="0">
                  <a:moveTo>
                    <a:pt x="0" y="0"/>
                  </a:moveTo>
                  <a:lnTo>
                    <a:pt x="0" y="0"/>
                  </a:lnTo>
                  <a:cubicBezTo>
                    <a:pt x="661" y="6045"/>
                    <a:pt x="5777" y="9105"/>
                    <a:pt x="10921" y="9105"/>
                  </a:cubicBezTo>
                  <a:cubicBezTo>
                    <a:pt x="15891" y="9105"/>
                    <a:pt x="20887" y="6248"/>
                    <a:pt x="21911" y="466"/>
                  </a:cubicBezTo>
                  <a:lnTo>
                    <a:pt x="21911" y="466"/>
                  </a:lnTo>
                  <a:cubicBezTo>
                    <a:pt x="19908" y="5280"/>
                    <a:pt x="15399" y="7689"/>
                    <a:pt x="10927" y="7689"/>
                  </a:cubicBezTo>
                  <a:cubicBezTo>
                    <a:pt x="6314" y="7689"/>
                    <a:pt x="1742" y="5127"/>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26"/>
            <p:cNvSpPr/>
            <p:nvPr/>
          </p:nvSpPr>
          <p:spPr>
            <a:xfrm>
              <a:off x="5294000" y="1598950"/>
              <a:ext cx="518375" cy="647925"/>
            </a:xfrm>
            <a:custGeom>
              <a:avLst/>
              <a:gdLst/>
              <a:ahLst/>
              <a:cxnLst/>
              <a:rect l="l" t="t" r="r" b="b"/>
              <a:pathLst>
                <a:path w="20735" h="25917" extrusionOk="0">
                  <a:moveTo>
                    <a:pt x="13456" y="1"/>
                  </a:moveTo>
                  <a:cubicBezTo>
                    <a:pt x="6054" y="1"/>
                    <a:pt x="49" y="5810"/>
                    <a:pt x="25" y="12966"/>
                  </a:cubicBezTo>
                  <a:cubicBezTo>
                    <a:pt x="0" y="20123"/>
                    <a:pt x="5907" y="25907"/>
                    <a:pt x="13235" y="25907"/>
                  </a:cubicBezTo>
                  <a:cubicBezTo>
                    <a:pt x="13328" y="25914"/>
                    <a:pt x="13422" y="25917"/>
                    <a:pt x="13514" y="25917"/>
                  </a:cubicBezTo>
                  <a:cubicBezTo>
                    <a:pt x="13738" y="25917"/>
                    <a:pt x="13958" y="25900"/>
                    <a:pt x="14166" y="25882"/>
                  </a:cubicBezTo>
                  <a:cubicBezTo>
                    <a:pt x="18235" y="20711"/>
                    <a:pt x="20710" y="14290"/>
                    <a:pt x="20710" y="7354"/>
                  </a:cubicBezTo>
                  <a:cubicBezTo>
                    <a:pt x="20735" y="5442"/>
                    <a:pt x="20539" y="3579"/>
                    <a:pt x="20195" y="1766"/>
                  </a:cubicBezTo>
                  <a:cubicBezTo>
                    <a:pt x="18210" y="638"/>
                    <a:pt x="15906" y="1"/>
                    <a:pt x="134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26"/>
            <p:cNvSpPr/>
            <p:nvPr/>
          </p:nvSpPr>
          <p:spPr>
            <a:xfrm>
              <a:off x="4191100" y="1598950"/>
              <a:ext cx="517775" cy="648300"/>
            </a:xfrm>
            <a:custGeom>
              <a:avLst/>
              <a:gdLst/>
              <a:ahLst/>
              <a:cxnLst/>
              <a:rect l="l" t="t" r="r" b="b"/>
              <a:pathLst>
                <a:path w="20711" h="25932" extrusionOk="0">
                  <a:moveTo>
                    <a:pt x="7280" y="1"/>
                  </a:moveTo>
                  <a:cubicBezTo>
                    <a:pt x="4829" y="1"/>
                    <a:pt x="2525" y="638"/>
                    <a:pt x="540" y="1766"/>
                  </a:cubicBezTo>
                  <a:cubicBezTo>
                    <a:pt x="172" y="3579"/>
                    <a:pt x="0" y="5442"/>
                    <a:pt x="0" y="7354"/>
                  </a:cubicBezTo>
                  <a:cubicBezTo>
                    <a:pt x="25" y="14290"/>
                    <a:pt x="2500" y="20711"/>
                    <a:pt x="6544" y="25882"/>
                  </a:cubicBezTo>
                  <a:cubicBezTo>
                    <a:pt x="6863" y="25907"/>
                    <a:pt x="7157" y="25931"/>
                    <a:pt x="7476" y="25931"/>
                  </a:cubicBezTo>
                  <a:cubicBezTo>
                    <a:pt x="14804" y="25931"/>
                    <a:pt x="20710" y="20123"/>
                    <a:pt x="20710" y="12966"/>
                  </a:cubicBezTo>
                  <a:cubicBezTo>
                    <a:pt x="20686" y="5810"/>
                    <a:pt x="14681" y="1"/>
                    <a:pt x="72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26"/>
            <p:cNvSpPr/>
            <p:nvPr/>
          </p:nvSpPr>
          <p:spPr>
            <a:xfrm>
              <a:off x="4024450" y="1277275"/>
              <a:ext cx="210175" cy="210800"/>
            </a:xfrm>
            <a:custGeom>
              <a:avLst/>
              <a:gdLst/>
              <a:ahLst/>
              <a:cxnLst/>
              <a:rect l="l" t="t" r="r" b="b"/>
              <a:pathLst>
                <a:path w="8407" h="8432" extrusionOk="0">
                  <a:moveTo>
                    <a:pt x="4191" y="1"/>
                  </a:moveTo>
                  <a:cubicBezTo>
                    <a:pt x="3774" y="1"/>
                    <a:pt x="3431" y="1447"/>
                    <a:pt x="3358" y="3359"/>
                  </a:cubicBezTo>
                  <a:cubicBezTo>
                    <a:pt x="1446" y="3457"/>
                    <a:pt x="0" y="3800"/>
                    <a:pt x="0" y="4216"/>
                  </a:cubicBezTo>
                  <a:cubicBezTo>
                    <a:pt x="0" y="4633"/>
                    <a:pt x="1446" y="4976"/>
                    <a:pt x="3358" y="5074"/>
                  </a:cubicBezTo>
                  <a:cubicBezTo>
                    <a:pt x="3431" y="6986"/>
                    <a:pt x="3774" y="8432"/>
                    <a:pt x="4191" y="8432"/>
                  </a:cubicBezTo>
                  <a:cubicBezTo>
                    <a:pt x="4632" y="8432"/>
                    <a:pt x="4975" y="6986"/>
                    <a:pt x="5049" y="5074"/>
                  </a:cubicBezTo>
                  <a:cubicBezTo>
                    <a:pt x="6961" y="4976"/>
                    <a:pt x="8407" y="4633"/>
                    <a:pt x="8407" y="4216"/>
                  </a:cubicBezTo>
                  <a:cubicBezTo>
                    <a:pt x="8407" y="3800"/>
                    <a:pt x="6961" y="3457"/>
                    <a:pt x="5049" y="3359"/>
                  </a:cubicBezTo>
                  <a:cubicBezTo>
                    <a:pt x="4975" y="1447"/>
                    <a:pt x="4632" y="1"/>
                    <a:pt x="41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26"/>
            <p:cNvSpPr/>
            <p:nvPr/>
          </p:nvSpPr>
          <p:spPr>
            <a:xfrm>
              <a:off x="3955200" y="1459875"/>
              <a:ext cx="167900" cy="167900"/>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26"/>
            <p:cNvSpPr/>
            <p:nvPr/>
          </p:nvSpPr>
          <p:spPr>
            <a:xfrm>
              <a:off x="5764550" y="2027250"/>
              <a:ext cx="180800" cy="180775"/>
            </a:xfrm>
            <a:custGeom>
              <a:avLst/>
              <a:gdLst/>
              <a:ahLst/>
              <a:cxnLst/>
              <a:rect l="l" t="t" r="r" b="b"/>
              <a:pathLst>
                <a:path w="7232" h="7231" extrusionOk="0">
                  <a:moveTo>
                    <a:pt x="3628" y="1"/>
                  </a:moveTo>
                  <a:cubicBezTo>
                    <a:pt x="3261" y="1"/>
                    <a:pt x="2967" y="1251"/>
                    <a:pt x="2893" y="2893"/>
                  </a:cubicBezTo>
                  <a:cubicBezTo>
                    <a:pt x="1251" y="2966"/>
                    <a:pt x="1" y="3260"/>
                    <a:pt x="1" y="3628"/>
                  </a:cubicBezTo>
                  <a:cubicBezTo>
                    <a:pt x="1" y="3971"/>
                    <a:pt x="1251" y="4265"/>
                    <a:pt x="2893" y="4339"/>
                  </a:cubicBezTo>
                  <a:cubicBezTo>
                    <a:pt x="2967" y="6005"/>
                    <a:pt x="3261" y="7231"/>
                    <a:pt x="3628" y="7231"/>
                  </a:cubicBezTo>
                  <a:cubicBezTo>
                    <a:pt x="3996" y="7231"/>
                    <a:pt x="4290" y="6005"/>
                    <a:pt x="4364" y="4339"/>
                  </a:cubicBezTo>
                  <a:cubicBezTo>
                    <a:pt x="6006" y="4265"/>
                    <a:pt x="7231" y="3971"/>
                    <a:pt x="7231" y="3628"/>
                  </a:cubicBezTo>
                  <a:cubicBezTo>
                    <a:pt x="7231" y="3260"/>
                    <a:pt x="6006" y="2966"/>
                    <a:pt x="4364" y="2893"/>
                  </a:cubicBezTo>
                  <a:cubicBezTo>
                    <a:pt x="4290" y="1251"/>
                    <a:pt x="3996" y="1"/>
                    <a:pt x="36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26"/>
            <p:cNvSpPr/>
            <p:nvPr/>
          </p:nvSpPr>
          <p:spPr>
            <a:xfrm>
              <a:off x="5839325" y="1883275"/>
              <a:ext cx="144000" cy="144000"/>
            </a:xfrm>
            <a:custGeom>
              <a:avLst/>
              <a:gdLst/>
              <a:ahLst/>
              <a:cxnLst/>
              <a:rect l="l" t="t" r="r" b="b"/>
              <a:pathLst>
                <a:path w="5760" h="5760" extrusionOk="0">
                  <a:moveTo>
                    <a:pt x="2892" y="0"/>
                  </a:moveTo>
                  <a:cubicBezTo>
                    <a:pt x="2598" y="0"/>
                    <a:pt x="2353" y="980"/>
                    <a:pt x="2304" y="2304"/>
                  </a:cubicBezTo>
                  <a:cubicBezTo>
                    <a:pt x="980" y="2353"/>
                    <a:pt x="0" y="2598"/>
                    <a:pt x="0" y="2868"/>
                  </a:cubicBezTo>
                  <a:cubicBezTo>
                    <a:pt x="0" y="3162"/>
                    <a:pt x="980" y="3407"/>
                    <a:pt x="2304" y="3456"/>
                  </a:cubicBezTo>
                  <a:cubicBezTo>
                    <a:pt x="2353" y="4779"/>
                    <a:pt x="2598" y="5760"/>
                    <a:pt x="2892" y="5760"/>
                  </a:cubicBezTo>
                  <a:cubicBezTo>
                    <a:pt x="3162" y="5760"/>
                    <a:pt x="3407" y="4779"/>
                    <a:pt x="3480" y="3456"/>
                  </a:cubicBezTo>
                  <a:cubicBezTo>
                    <a:pt x="4779" y="3407"/>
                    <a:pt x="5760" y="3162"/>
                    <a:pt x="5760" y="2868"/>
                  </a:cubicBezTo>
                  <a:cubicBezTo>
                    <a:pt x="5760" y="2598"/>
                    <a:pt x="4779" y="2353"/>
                    <a:pt x="3480" y="2304"/>
                  </a:cubicBezTo>
                  <a:cubicBezTo>
                    <a:pt x="3407" y="980"/>
                    <a:pt x="3162" y="0"/>
                    <a:pt x="289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5" name="Google Shape;335;p26"/>
          <p:cNvGrpSpPr/>
          <p:nvPr/>
        </p:nvGrpSpPr>
        <p:grpSpPr>
          <a:xfrm rot="978418">
            <a:off x="6955392" y="2658941"/>
            <a:ext cx="1991005" cy="1822701"/>
            <a:chOff x="1447350" y="593100"/>
            <a:chExt cx="2321600" cy="2125350"/>
          </a:xfrm>
        </p:grpSpPr>
        <p:sp>
          <p:nvSpPr>
            <p:cNvPr id="336" name="Google Shape;336;p26"/>
            <p:cNvSpPr/>
            <p:nvPr/>
          </p:nvSpPr>
          <p:spPr>
            <a:xfrm>
              <a:off x="1447350" y="593100"/>
              <a:ext cx="2321600" cy="2125350"/>
            </a:xfrm>
            <a:custGeom>
              <a:avLst/>
              <a:gdLst/>
              <a:ahLst/>
              <a:cxnLst/>
              <a:rect l="l" t="t" r="r" b="b"/>
              <a:pathLst>
                <a:path w="92864" h="85014" extrusionOk="0">
                  <a:moveTo>
                    <a:pt x="46219" y="1"/>
                  </a:moveTo>
                  <a:cubicBezTo>
                    <a:pt x="39027" y="1"/>
                    <a:pt x="31845" y="264"/>
                    <a:pt x="24681" y="800"/>
                  </a:cubicBezTo>
                  <a:cubicBezTo>
                    <a:pt x="20048" y="1045"/>
                    <a:pt x="15857" y="5065"/>
                    <a:pt x="16249" y="9746"/>
                  </a:cubicBezTo>
                  <a:cubicBezTo>
                    <a:pt x="16544" y="14329"/>
                    <a:pt x="16985" y="18814"/>
                    <a:pt x="17573" y="23177"/>
                  </a:cubicBezTo>
                  <a:cubicBezTo>
                    <a:pt x="17009" y="21804"/>
                    <a:pt x="16053" y="21559"/>
                    <a:pt x="15514" y="21559"/>
                  </a:cubicBezTo>
                  <a:cubicBezTo>
                    <a:pt x="15474" y="21556"/>
                    <a:pt x="15434" y="21555"/>
                    <a:pt x="15395" y="21555"/>
                  </a:cubicBezTo>
                  <a:cubicBezTo>
                    <a:pt x="14219" y="21555"/>
                    <a:pt x="13205" y="22945"/>
                    <a:pt x="13039" y="24794"/>
                  </a:cubicBezTo>
                  <a:cubicBezTo>
                    <a:pt x="10661" y="24991"/>
                    <a:pt x="9068" y="26608"/>
                    <a:pt x="10122" y="28348"/>
                  </a:cubicBezTo>
                  <a:cubicBezTo>
                    <a:pt x="10000" y="28667"/>
                    <a:pt x="9902" y="29010"/>
                    <a:pt x="9828" y="29378"/>
                  </a:cubicBezTo>
                  <a:cubicBezTo>
                    <a:pt x="6520" y="29892"/>
                    <a:pt x="6520" y="33324"/>
                    <a:pt x="9828" y="33838"/>
                  </a:cubicBezTo>
                  <a:cubicBezTo>
                    <a:pt x="9853" y="33863"/>
                    <a:pt x="9853" y="33887"/>
                    <a:pt x="9853" y="33912"/>
                  </a:cubicBezTo>
                  <a:cubicBezTo>
                    <a:pt x="8382" y="34206"/>
                    <a:pt x="4583" y="37171"/>
                    <a:pt x="3260" y="37931"/>
                  </a:cubicBezTo>
                  <a:cubicBezTo>
                    <a:pt x="1103" y="39377"/>
                    <a:pt x="0" y="41975"/>
                    <a:pt x="466" y="44524"/>
                  </a:cubicBezTo>
                  <a:lnTo>
                    <a:pt x="3775" y="63126"/>
                  </a:lnTo>
                  <a:cubicBezTo>
                    <a:pt x="4712" y="67846"/>
                    <a:pt x="8496" y="68526"/>
                    <a:pt x="12461" y="68526"/>
                  </a:cubicBezTo>
                  <a:cubicBezTo>
                    <a:pt x="14065" y="68526"/>
                    <a:pt x="15699" y="68414"/>
                    <a:pt x="17186" y="68414"/>
                  </a:cubicBezTo>
                  <a:cubicBezTo>
                    <a:pt x="17597" y="68414"/>
                    <a:pt x="17996" y="68423"/>
                    <a:pt x="18380" y="68445"/>
                  </a:cubicBezTo>
                  <a:lnTo>
                    <a:pt x="18380" y="68445"/>
                  </a:lnTo>
                  <a:cubicBezTo>
                    <a:pt x="18285" y="68792"/>
                    <a:pt x="15685" y="79672"/>
                    <a:pt x="15661" y="79743"/>
                  </a:cubicBezTo>
                  <a:cubicBezTo>
                    <a:pt x="15098" y="82022"/>
                    <a:pt x="16495" y="84326"/>
                    <a:pt x="18774" y="84890"/>
                  </a:cubicBezTo>
                  <a:cubicBezTo>
                    <a:pt x="19108" y="84974"/>
                    <a:pt x="19445" y="85013"/>
                    <a:pt x="19778" y="85013"/>
                  </a:cubicBezTo>
                  <a:cubicBezTo>
                    <a:pt x="21692" y="85013"/>
                    <a:pt x="23482" y="83694"/>
                    <a:pt x="23921" y="81753"/>
                  </a:cubicBezTo>
                  <a:lnTo>
                    <a:pt x="24288" y="80258"/>
                  </a:lnTo>
                  <a:cubicBezTo>
                    <a:pt x="24989" y="81308"/>
                    <a:pt x="26126" y="81795"/>
                    <a:pt x="27270" y="81795"/>
                  </a:cubicBezTo>
                  <a:cubicBezTo>
                    <a:pt x="28929" y="81795"/>
                    <a:pt x="30602" y="80772"/>
                    <a:pt x="30979" y="78959"/>
                  </a:cubicBezTo>
                  <a:lnTo>
                    <a:pt x="33528" y="68445"/>
                  </a:lnTo>
                  <a:lnTo>
                    <a:pt x="58258" y="68445"/>
                  </a:lnTo>
                  <a:lnTo>
                    <a:pt x="60782" y="78959"/>
                  </a:lnTo>
                  <a:cubicBezTo>
                    <a:pt x="61199" y="80650"/>
                    <a:pt x="62694" y="81826"/>
                    <a:pt x="64434" y="81826"/>
                  </a:cubicBezTo>
                  <a:cubicBezTo>
                    <a:pt x="64453" y="81827"/>
                    <a:pt x="64472" y="81827"/>
                    <a:pt x="64490" y="81827"/>
                  </a:cubicBezTo>
                  <a:cubicBezTo>
                    <a:pt x="65940" y="81827"/>
                    <a:pt x="67309" y="80902"/>
                    <a:pt x="67889" y="79572"/>
                  </a:cubicBezTo>
                  <a:lnTo>
                    <a:pt x="68404" y="81753"/>
                  </a:lnTo>
                  <a:cubicBezTo>
                    <a:pt x="68867" y="83827"/>
                    <a:pt x="70739" y="84971"/>
                    <a:pt x="72601" y="84971"/>
                  </a:cubicBezTo>
                  <a:cubicBezTo>
                    <a:pt x="73997" y="84971"/>
                    <a:pt x="75386" y="84329"/>
                    <a:pt x="76173" y="82954"/>
                  </a:cubicBezTo>
                  <a:cubicBezTo>
                    <a:pt x="76786" y="81998"/>
                    <a:pt x="76958" y="80846"/>
                    <a:pt x="76688" y="79743"/>
                  </a:cubicBezTo>
                  <a:cubicBezTo>
                    <a:pt x="76639" y="79523"/>
                    <a:pt x="74164" y="69376"/>
                    <a:pt x="74139" y="69155"/>
                  </a:cubicBezTo>
                  <a:cubicBezTo>
                    <a:pt x="74139" y="69155"/>
                    <a:pt x="73968" y="68445"/>
                    <a:pt x="73968" y="68445"/>
                  </a:cubicBezTo>
                  <a:lnTo>
                    <a:pt x="73968" y="68445"/>
                  </a:lnTo>
                  <a:cubicBezTo>
                    <a:pt x="73992" y="68453"/>
                    <a:pt x="74047" y="68455"/>
                    <a:pt x="74110" y="68455"/>
                  </a:cubicBezTo>
                  <a:cubicBezTo>
                    <a:pt x="74237" y="68455"/>
                    <a:pt x="74401" y="68445"/>
                    <a:pt x="74433" y="68445"/>
                  </a:cubicBezTo>
                  <a:lnTo>
                    <a:pt x="82766" y="68445"/>
                  </a:lnTo>
                  <a:cubicBezTo>
                    <a:pt x="85879" y="68445"/>
                    <a:pt x="88550" y="66214"/>
                    <a:pt x="89090" y="63126"/>
                  </a:cubicBezTo>
                  <a:lnTo>
                    <a:pt x="92398" y="44524"/>
                  </a:lnTo>
                  <a:cubicBezTo>
                    <a:pt x="92864" y="41975"/>
                    <a:pt x="91761" y="39377"/>
                    <a:pt x="89604" y="37931"/>
                  </a:cubicBezTo>
                  <a:lnTo>
                    <a:pt x="84948" y="34843"/>
                  </a:lnTo>
                  <a:cubicBezTo>
                    <a:pt x="83582" y="33862"/>
                    <a:pt x="81920" y="33549"/>
                    <a:pt x="80268" y="33549"/>
                  </a:cubicBezTo>
                  <a:cubicBezTo>
                    <a:pt x="80022" y="33549"/>
                    <a:pt x="79776" y="33556"/>
                    <a:pt x="79531" y="33569"/>
                  </a:cubicBezTo>
                  <a:cubicBezTo>
                    <a:pt x="79580" y="33274"/>
                    <a:pt x="79629" y="32980"/>
                    <a:pt x="79678" y="32637"/>
                  </a:cubicBezTo>
                  <a:cubicBezTo>
                    <a:pt x="80708" y="32515"/>
                    <a:pt x="81639" y="32343"/>
                    <a:pt x="82423" y="31853"/>
                  </a:cubicBezTo>
                  <a:cubicBezTo>
                    <a:pt x="84237" y="30677"/>
                    <a:pt x="83477" y="28275"/>
                    <a:pt x="81516" y="27785"/>
                  </a:cubicBezTo>
                  <a:cubicBezTo>
                    <a:pt x="81688" y="27441"/>
                    <a:pt x="81786" y="27049"/>
                    <a:pt x="81859" y="26633"/>
                  </a:cubicBezTo>
                  <a:cubicBezTo>
                    <a:pt x="85168" y="26118"/>
                    <a:pt x="85168" y="22687"/>
                    <a:pt x="81859" y="22172"/>
                  </a:cubicBezTo>
                  <a:cubicBezTo>
                    <a:pt x="81602" y="20518"/>
                    <a:pt x="80616" y="19691"/>
                    <a:pt x="79629" y="19691"/>
                  </a:cubicBezTo>
                  <a:cubicBezTo>
                    <a:pt x="78643" y="19691"/>
                    <a:pt x="77656" y="20518"/>
                    <a:pt x="77399" y="22172"/>
                  </a:cubicBezTo>
                  <a:cubicBezTo>
                    <a:pt x="75389" y="22442"/>
                    <a:pt x="74629" y="23888"/>
                    <a:pt x="75046" y="25015"/>
                  </a:cubicBezTo>
                  <a:cubicBezTo>
                    <a:pt x="74703" y="25775"/>
                    <a:pt x="74580" y="26510"/>
                    <a:pt x="74458" y="27417"/>
                  </a:cubicBezTo>
                  <a:cubicBezTo>
                    <a:pt x="74384" y="27441"/>
                    <a:pt x="74335" y="27441"/>
                    <a:pt x="74262" y="27441"/>
                  </a:cubicBezTo>
                  <a:cubicBezTo>
                    <a:pt x="75267" y="21486"/>
                    <a:pt x="76002" y="15628"/>
                    <a:pt x="76492" y="9942"/>
                  </a:cubicBezTo>
                  <a:cubicBezTo>
                    <a:pt x="76688" y="7810"/>
                    <a:pt x="76002" y="5702"/>
                    <a:pt x="74580" y="4011"/>
                  </a:cubicBezTo>
                  <a:cubicBezTo>
                    <a:pt x="72987" y="2173"/>
                    <a:pt x="70610" y="996"/>
                    <a:pt x="68061" y="800"/>
                  </a:cubicBezTo>
                  <a:cubicBezTo>
                    <a:pt x="60777" y="270"/>
                    <a:pt x="53493" y="1"/>
                    <a:pt x="46219" y="1"/>
                  </a:cubicBezTo>
                  <a:close/>
                </a:path>
              </a:pathLst>
            </a:custGeom>
            <a:solidFill>
              <a:schemeClr val="lt1"/>
            </a:solidFill>
            <a:ln>
              <a:noFill/>
            </a:ln>
            <a:effectLst>
              <a:outerShdw blurRad="100013" dist="19050" dir="5400000" algn="bl" rotWithShape="0">
                <a:schemeClr val="dk1">
                  <a:alpha val="31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26"/>
            <p:cNvSpPr/>
            <p:nvPr/>
          </p:nvSpPr>
          <p:spPr>
            <a:xfrm>
              <a:off x="1874400" y="2158375"/>
              <a:ext cx="233475" cy="515225"/>
            </a:xfrm>
            <a:custGeom>
              <a:avLst/>
              <a:gdLst/>
              <a:ahLst/>
              <a:cxnLst/>
              <a:rect l="l" t="t" r="r" b="b"/>
              <a:pathLst>
                <a:path w="9339" h="20609" extrusionOk="0">
                  <a:moveTo>
                    <a:pt x="4559" y="0"/>
                  </a:moveTo>
                  <a:lnTo>
                    <a:pt x="319" y="17573"/>
                  </a:lnTo>
                  <a:cubicBezTo>
                    <a:pt x="1" y="18872"/>
                    <a:pt x="810" y="20220"/>
                    <a:pt x="2133" y="20539"/>
                  </a:cubicBezTo>
                  <a:cubicBezTo>
                    <a:pt x="2324" y="20586"/>
                    <a:pt x="2517" y="20608"/>
                    <a:pt x="2706" y="20608"/>
                  </a:cubicBezTo>
                  <a:cubicBezTo>
                    <a:pt x="3807" y="20608"/>
                    <a:pt x="4827" y="19854"/>
                    <a:pt x="5099" y="18725"/>
                  </a:cubicBezTo>
                  <a:lnTo>
                    <a:pt x="9339" y="1152"/>
                  </a:lnTo>
                  <a:lnTo>
                    <a:pt x="455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26"/>
            <p:cNvSpPr/>
            <p:nvPr/>
          </p:nvSpPr>
          <p:spPr>
            <a:xfrm>
              <a:off x="1946100" y="2158375"/>
              <a:ext cx="161775" cy="174650"/>
            </a:xfrm>
            <a:custGeom>
              <a:avLst/>
              <a:gdLst/>
              <a:ahLst/>
              <a:cxnLst/>
              <a:rect l="l" t="t" r="r" b="b"/>
              <a:pathLst>
                <a:path w="6471" h="6986" extrusionOk="0">
                  <a:moveTo>
                    <a:pt x="1691" y="0"/>
                  </a:moveTo>
                  <a:lnTo>
                    <a:pt x="0" y="6985"/>
                  </a:lnTo>
                  <a:lnTo>
                    <a:pt x="5049" y="6985"/>
                  </a:lnTo>
                  <a:lnTo>
                    <a:pt x="6471" y="1152"/>
                  </a:lnTo>
                  <a:lnTo>
                    <a:pt x="169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26"/>
            <p:cNvSpPr/>
            <p:nvPr/>
          </p:nvSpPr>
          <p:spPr>
            <a:xfrm>
              <a:off x="2076600" y="2183500"/>
              <a:ext cx="186300" cy="410250"/>
            </a:xfrm>
            <a:custGeom>
              <a:avLst/>
              <a:gdLst/>
              <a:ahLst/>
              <a:cxnLst/>
              <a:rect l="l" t="t" r="r" b="b"/>
              <a:pathLst>
                <a:path w="7452" h="16410" extrusionOk="0">
                  <a:moveTo>
                    <a:pt x="3652" y="0"/>
                  </a:moveTo>
                  <a:lnTo>
                    <a:pt x="270" y="13995"/>
                  </a:lnTo>
                  <a:cubicBezTo>
                    <a:pt x="1" y="15049"/>
                    <a:pt x="638" y="16103"/>
                    <a:pt x="1692" y="16348"/>
                  </a:cubicBezTo>
                  <a:cubicBezTo>
                    <a:pt x="1855" y="16390"/>
                    <a:pt x="2019" y="16410"/>
                    <a:pt x="2179" y="16410"/>
                  </a:cubicBezTo>
                  <a:cubicBezTo>
                    <a:pt x="3054" y="16410"/>
                    <a:pt x="3841" y="15817"/>
                    <a:pt x="4069" y="14926"/>
                  </a:cubicBezTo>
                  <a:lnTo>
                    <a:pt x="7451" y="932"/>
                  </a:lnTo>
                  <a:lnTo>
                    <a:pt x="365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26"/>
            <p:cNvSpPr/>
            <p:nvPr/>
          </p:nvSpPr>
          <p:spPr>
            <a:xfrm>
              <a:off x="2133600" y="2183500"/>
              <a:ext cx="129300" cy="139100"/>
            </a:xfrm>
            <a:custGeom>
              <a:avLst/>
              <a:gdLst/>
              <a:ahLst/>
              <a:cxnLst/>
              <a:rect l="l" t="t" r="r" b="b"/>
              <a:pathLst>
                <a:path w="5172" h="5564" extrusionOk="0">
                  <a:moveTo>
                    <a:pt x="1372" y="0"/>
                  </a:moveTo>
                  <a:lnTo>
                    <a:pt x="0" y="5564"/>
                  </a:lnTo>
                  <a:lnTo>
                    <a:pt x="4044" y="5564"/>
                  </a:lnTo>
                  <a:lnTo>
                    <a:pt x="5171" y="932"/>
                  </a:lnTo>
                  <a:lnTo>
                    <a:pt x="137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26"/>
            <p:cNvSpPr/>
            <p:nvPr/>
          </p:nvSpPr>
          <p:spPr>
            <a:xfrm>
              <a:off x="2925825" y="2183500"/>
              <a:ext cx="186300" cy="410250"/>
            </a:xfrm>
            <a:custGeom>
              <a:avLst/>
              <a:gdLst/>
              <a:ahLst/>
              <a:cxnLst/>
              <a:rect l="l" t="t" r="r" b="b"/>
              <a:pathLst>
                <a:path w="7452" h="16410" extrusionOk="0">
                  <a:moveTo>
                    <a:pt x="3824" y="0"/>
                  </a:moveTo>
                  <a:lnTo>
                    <a:pt x="1" y="932"/>
                  </a:lnTo>
                  <a:lnTo>
                    <a:pt x="3408" y="14926"/>
                  </a:lnTo>
                  <a:cubicBezTo>
                    <a:pt x="3615" y="15817"/>
                    <a:pt x="4399" y="16410"/>
                    <a:pt x="5273" y="16410"/>
                  </a:cubicBezTo>
                  <a:cubicBezTo>
                    <a:pt x="5433" y="16410"/>
                    <a:pt x="5597" y="16390"/>
                    <a:pt x="5760" y="16348"/>
                  </a:cubicBezTo>
                  <a:cubicBezTo>
                    <a:pt x="6814" y="16103"/>
                    <a:pt x="7452" y="15049"/>
                    <a:pt x="7206" y="13995"/>
                  </a:cubicBezTo>
                  <a:lnTo>
                    <a:pt x="382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26"/>
            <p:cNvSpPr/>
            <p:nvPr/>
          </p:nvSpPr>
          <p:spPr>
            <a:xfrm>
              <a:off x="2925825" y="2183500"/>
              <a:ext cx="129325" cy="139100"/>
            </a:xfrm>
            <a:custGeom>
              <a:avLst/>
              <a:gdLst/>
              <a:ahLst/>
              <a:cxnLst/>
              <a:rect l="l" t="t" r="r" b="b"/>
              <a:pathLst>
                <a:path w="5173" h="5564" extrusionOk="0">
                  <a:moveTo>
                    <a:pt x="3824" y="0"/>
                  </a:moveTo>
                  <a:lnTo>
                    <a:pt x="1" y="932"/>
                  </a:lnTo>
                  <a:lnTo>
                    <a:pt x="1128" y="5564"/>
                  </a:lnTo>
                  <a:lnTo>
                    <a:pt x="5172" y="5564"/>
                  </a:lnTo>
                  <a:lnTo>
                    <a:pt x="382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26"/>
            <p:cNvSpPr/>
            <p:nvPr/>
          </p:nvSpPr>
          <p:spPr>
            <a:xfrm>
              <a:off x="3094950" y="2158375"/>
              <a:ext cx="234075" cy="515225"/>
            </a:xfrm>
            <a:custGeom>
              <a:avLst/>
              <a:gdLst/>
              <a:ahLst/>
              <a:cxnLst/>
              <a:rect l="l" t="t" r="r" b="b"/>
              <a:pathLst>
                <a:path w="9363" h="20609" extrusionOk="0">
                  <a:moveTo>
                    <a:pt x="4779" y="0"/>
                  </a:moveTo>
                  <a:lnTo>
                    <a:pt x="0" y="1152"/>
                  </a:lnTo>
                  <a:lnTo>
                    <a:pt x="4265" y="18725"/>
                  </a:lnTo>
                  <a:cubicBezTo>
                    <a:pt x="4537" y="19854"/>
                    <a:pt x="5539" y="20608"/>
                    <a:pt x="6649" y="20608"/>
                  </a:cubicBezTo>
                  <a:cubicBezTo>
                    <a:pt x="6841" y="20608"/>
                    <a:pt x="7036" y="20586"/>
                    <a:pt x="7230" y="20539"/>
                  </a:cubicBezTo>
                  <a:cubicBezTo>
                    <a:pt x="8554" y="20220"/>
                    <a:pt x="9363" y="18872"/>
                    <a:pt x="9044" y="17573"/>
                  </a:cubicBezTo>
                  <a:lnTo>
                    <a:pt x="477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26"/>
            <p:cNvSpPr/>
            <p:nvPr/>
          </p:nvSpPr>
          <p:spPr>
            <a:xfrm>
              <a:off x="3094950" y="2158375"/>
              <a:ext cx="161775" cy="174650"/>
            </a:xfrm>
            <a:custGeom>
              <a:avLst/>
              <a:gdLst/>
              <a:ahLst/>
              <a:cxnLst/>
              <a:rect l="l" t="t" r="r" b="b"/>
              <a:pathLst>
                <a:path w="6471" h="6986" extrusionOk="0">
                  <a:moveTo>
                    <a:pt x="4779" y="0"/>
                  </a:moveTo>
                  <a:lnTo>
                    <a:pt x="0" y="1152"/>
                  </a:lnTo>
                  <a:lnTo>
                    <a:pt x="1422" y="6985"/>
                  </a:lnTo>
                  <a:lnTo>
                    <a:pt x="6471" y="6985"/>
                  </a:lnTo>
                  <a:lnTo>
                    <a:pt x="47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26"/>
            <p:cNvSpPr/>
            <p:nvPr/>
          </p:nvSpPr>
          <p:spPr>
            <a:xfrm>
              <a:off x="1495125" y="1477025"/>
              <a:ext cx="515950" cy="782475"/>
            </a:xfrm>
            <a:custGeom>
              <a:avLst/>
              <a:gdLst/>
              <a:ahLst/>
              <a:cxnLst/>
              <a:rect l="l" t="t" r="r" b="b"/>
              <a:pathLst>
                <a:path w="20638" h="31299" extrusionOk="0">
                  <a:moveTo>
                    <a:pt x="10197" y="1"/>
                  </a:moveTo>
                  <a:cubicBezTo>
                    <a:pt x="9069" y="1"/>
                    <a:pt x="7942" y="344"/>
                    <a:pt x="7010" y="981"/>
                  </a:cubicBezTo>
                  <a:lnTo>
                    <a:pt x="2354" y="4069"/>
                  </a:lnTo>
                  <a:cubicBezTo>
                    <a:pt x="785" y="5123"/>
                    <a:pt x="1" y="7010"/>
                    <a:pt x="319" y="8848"/>
                  </a:cubicBezTo>
                  <a:lnTo>
                    <a:pt x="3628" y="27451"/>
                  </a:lnTo>
                  <a:cubicBezTo>
                    <a:pt x="4020" y="29681"/>
                    <a:pt x="5956" y="31298"/>
                    <a:pt x="8187" y="31298"/>
                  </a:cubicBezTo>
                  <a:lnTo>
                    <a:pt x="16520" y="31298"/>
                  </a:lnTo>
                  <a:lnTo>
                    <a:pt x="12525" y="8922"/>
                  </a:lnTo>
                  <a:cubicBezTo>
                    <a:pt x="12206" y="7010"/>
                    <a:pt x="13015" y="5099"/>
                    <a:pt x="14608" y="4045"/>
                  </a:cubicBezTo>
                  <a:lnTo>
                    <a:pt x="2063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26"/>
            <p:cNvSpPr/>
            <p:nvPr/>
          </p:nvSpPr>
          <p:spPr>
            <a:xfrm>
              <a:off x="1799650" y="1477025"/>
              <a:ext cx="325375" cy="782475"/>
            </a:xfrm>
            <a:custGeom>
              <a:avLst/>
              <a:gdLst/>
              <a:ahLst/>
              <a:cxnLst/>
              <a:rect l="l" t="t" r="r" b="b"/>
              <a:pathLst>
                <a:path w="13015" h="31299" extrusionOk="0">
                  <a:moveTo>
                    <a:pt x="8456" y="1"/>
                  </a:moveTo>
                  <a:lnTo>
                    <a:pt x="2378" y="4069"/>
                  </a:lnTo>
                  <a:cubicBezTo>
                    <a:pt x="810" y="5123"/>
                    <a:pt x="1" y="7010"/>
                    <a:pt x="344" y="8848"/>
                  </a:cubicBezTo>
                  <a:lnTo>
                    <a:pt x="4339" y="31298"/>
                  </a:lnTo>
                  <a:lnTo>
                    <a:pt x="13015" y="25514"/>
                  </a:lnTo>
                  <a:lnTo>
                    <a:pt x="8456" y="1"/>
                  </a:lnTo>
                  <a:close/>
                </a:path>
              </a:pathLst>
            </a:custGeom>
            <a:solidFill>
              <a:srgbClr val="FD7E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26"/>
            <p:cNvSpPr/>
            <p:nvPr/>
          </p:nvSpPr>
          <p:spPr>
            <a:xfrm>
              <a:off x="1799650" y="1477025"/>
              <a:ext cx="325375" cy="782475"/>
            </a:xfrm>
            <a:custGeom>
              <a:avLst/>
              <a:gdLst/>
              <a:ahLst/>
              <a:cxnLst/>
              <a:rect l="l" t="t" r="r" b="b"/>
              <a:pathLst>
                <a:path w="13015" h="31299" extrusionOk="0">
                  <a:moveTo>
                    <a:pt x="8456" y="1"/>
                  </a:moveTo>
                  <a:lnTo>
                    <a:pt x="2378" y="4069"/>
                  </a:lnTo>
                  <a:cubicBezTo>
                    <a:pt x="810" y="5123"/>
                    <a:pt x="1" y="7010"/>
                    <a:pt x="344" y="8848"/>
                  </a:cubicBezTo>
                  <a:lnTo>
                    <a:pt x="4339" y="31298"/>
                  </a:lnTo>
                  <a:lnTo>
                    <a:pt x="13015" y="25514"/>
                  </a:lnTo>
                  <a:lnTo>
                    <a:pt x="8456" y="1"/>
                  </a:lnTo>
                  <a:close/>
                </a:path>
              </a:pathLst>
            </a:custGeom>
            <a:solidFill>
              <a:srgbClr val="6D5137">
                <a:alpha val="48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26"/>
            <p:cNvSpPr/>
            <p:nvPr/>
          </p:nvSpPr>
          <p:spPr>
            <a:xfrm>
              <a:off x="3205225" y="1477025"/>
              <a:ext cx="515950" cy="782475"/>
            </a:xfrm>
            <a:custGeom>
              <a:avLst/>
              <a:gdLst/>
              <a:ahLst/>
              <a:cxnLst/>
              <a:rect l="l" t="t" r="r" b="b"/>
              <a:pathLst>
                <a:path w="20638" h="31299" extrusionOk="0">
                  <a:moveTo>
                    <a:pt x="1" y="1"/>
                  </a:moveTo>
                  <a:lnTo>
                    <a:pt x="6030" y="4045"/>
                  </a:lnTo>
                  <a:cubicBezTo>
                    <a:pt x="7623" y="5099"/>
                    <a:pt x="8456" y="7010"/>
                    <a:pt x="8113" y="8922"/>
                  </a:cubicBezTo>
                  <a:lnTo>
                    <a:pt x="4118" y="31298"/>
                  </a:lnTo>
                  <a:lnTo>
                    <a:pt x="12451" y="31298"/>
                  </a:lnTo>
                  <a:cubicBezTo>
                    <a:pt x="14682" y="31298"/>
                    <a:pt x="16618" y="29681"/>
                    <a:pt x="17010" y="27451"/>
                  </a:cubicBezTo>
                  <a:lnTo>
                    <a:pt x="20319" y="8848"/>
                  </a:lnTo>
                  <a:cubicBezTo>
                    <a:pt x="20637" y="7010"/>
                    <a:pt x="19853" y="5123"/>
                    <a:pt x="18284" y="4069"/>
                  </a:cubicBezTo>
                  <a:lnTo>
                    <a:pt x="13652" y="981"/>
                  </a:lnTo>
                  <a:cubicBezTo>
                    <a:pt x="12696" y="344"/>
                    <a:pt x="11593" y="1"/>
                    <a:pt x="104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26"/>
            <p:cNvSpPr/>
            <p:nvPr/>
          </p:nvSpPr>
          <p:spPr>
            <a:xfrm>
              <a:off x="3091275" y="1477025"/>
              <a:ext cx="325375" cy="782475"/>
            </a:xfrm>
            <a:custGeom>
              <a:avLst/>
              <a:gdLst/>
              <a:ahLst/>
              <a:cxnLst/>
              <a:rect l="l" t="t" r="r" b="b"/>
              <a:pathLst>
                <a:path w="13015" h="31299" extrusionOk="0">
                  <a:moveTo>
                    <a:pt x="4559" y="1"/>
                  </a:moveTo>
                  <a:lnTo>
                    <a:pt x="0" y="25514"/>
                  </a:lnTo>
                  <a:lnTo>
                    <a:pt x="8676" y="31298"/>
                  </a:lnTo>
                  <a:lnTo>
                    <a:pt x="12671" y="8848"/>
                  </a:lnTo>
                  <a:cubicBezTo>
                    <a:pt x="13014" y="7010"/>
                    <a:pt x="12206" y="5123"/>
                    <a:pt x="10637" y="4069"/>
                  </a:cubicBezTo>
                  <a:lnTo>
                    <a:pt x="4559" y="1"/>
                  </a:lnTo>
                  <a:close/>
                </a:path>
              </a:pathLst>
            </a:custGeom>
            <a:solidFill>
              <a:srgbClr val="FD7E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26"/>
            <p:cNvSpPr/>
            <p:nvPr/>
          </p:nvSpPr>
          <p:spPr>
            <a:xfrm>
              <a:off x="3091275" y="1477025"/>
              <a:ext cx="325375" cy="782475"/>
            </a:xfrm>
            <a:custGeom>
              <a:avLst/>
              <a:gdLst/>
              <a:ahLst/>
              <a:cxnLst/>
              <a:rect l="l" t="t" r="r" b="b"/>
              <a:pathLst>
                <a:path w="13015" h="31299" extrusionOk="0">
                  <a:moveTo>
                    <a:pt x="4559" y="1"/>
                  </a:moveTo>
                  <a:lnTo>
                    <a:pt x="0" y="25514"/>
                  </a:lnTo>
                  <a:lnTo>
                    <a:pt x="8676" y="31298"/>
                  </a:lnTo>
                  <a:lnTo>
                    <a:pt x="12671" y="8848"/>
                  </a:lnTo>
                  <a:cubicBezTo>
                    <a:pt x="13014" y="7010"/>
                    <a:pt x="12206" y="5123"/>
                    <a:pt x="10637" y="4069"/>
                  </a:cubicBezTo>
                  <a:lnTo>
                    <a:pt x="4559" y="1"/>
                  </a:lnTo>
                  <a:close/>
                </a:path>
              </a:pathLst>
            </a:custGeom>
            <a:solidFill>
              <a:srgbClr val="6D5137">
                <a:alpha val="48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26"/>
            <p:cNvSpPr/>
            <p:nvPr/>
          </p:nvSpPr>
          <p:spPr>
            <a:xfrm>
              <a:off x="1892175" y="638050"/>
              <a:ext cx="1430725" cy="1201725"/>
            </a:xfrm>
            <a:custGeom>
              <a:avLst/>
              <a:gdLst/>
              <a:ahLst/>
              <a:cxnLst/>
              <a:rect l="l" t="t" r="r" b="b"/>
              <a:pathLst>
                <a:path w="57229" h="48069" extrusionOk="0">
                  <a:moveTo>
                    <a:pt x="28422" y="1"/>
                  </a:moveTo>
                  <a:cubicBezTo>
                    <a:pt x="21321" y="1"/>
                    <a:pt x="14193" y="259"/>
                    <a:pt x="7035" y="792"/>
                  </a:cubicBezTo>
                  <a:cubicBezTo>
                    <a:pt x="3015" y="1086"/>
                    <a:pt x="1" y="4223"/>
                    <a:pt x="246" y="7826"/>
                  </a:cubicBezTo>
                  <a:cubicBezTo>
                    <a:pt x="711" y="15252"/>
                    <a:pt x="1594" y="22653"/>
                    <a:pt x="2966" y="30006"/>
                  </a:cubicBezTo>
                  <a:lnTo>
                    <a:pt x="7084" y="46917"/>
                  </a:lnTo>
                  <a:cubicBezTo>
                    <a:pt x="7206" y="47309"/>
                    <a:pt x="7329" y="47677"/>
                    <a:pt x="7427" y="48069"/>
                  </a:cubicBezTo>
                  <a:lnTo>
                    <a:pt x="49851" y="48069"/>
                  </a:lnTo>
                  <a:cubicBezTo>
                    <a:pt x="49974" y="47603"/>
                    <a:pt x="53748" y="30668"/>
                    <a:pt x="53748" y="30668"/>
                  </a:cubicBezTo>
                  <a:cubicBezTo>
                    <a:pt x="55194" y="23021"/>
                    <a:pt x="56273" y="15472"/>
                    <a:pt x="56910" y="7973"/>
                  </a:cubicBezTo>
                  <a:cubicBezTo>
                    <a:pt x="57229" y="4321"/>
                    <a:pt x="54214" y="1110"/>
                    <a:pt x="50145" y="792"/>
                  </a:cubicBezTo>
                  <a:cubicBezTo>
                    <a:pt x="42931" y="271"/>
                    <a:pt x="35691" y="1"/>
                    <a:pt x="284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26"/>
            <p:cNvSpPr/>
            <p:nvPr/>
          </p:nvSpPr>
          <p:spPr>
            <a:xfrm>
              <a:off x="1966325" y="1357550"/>
              <a:ext cx="340675" cy="454050"/>
            </a:xfrm>
            <a:custGeom>
              <a:avLst/>
              <a:gdLst/>
              <a:ahLst/>
              <a:cxnLst/>
              <a:rect l="l" t="t" r="r" b="b"/>
              <a:pathLst>
                <a:path w="13627" h="18162" extrusionOk="0">
                  <a:moveTo>
                    <a:pt x="4559" y="1"/>
                  </a:moveTo>
                  <a:cubicBezTo>
                    <a:pt x="2892" y="1"/>
                    <a:pt x="1348" y="442"/>
                    <a:pt x="0" y="1226"/>
                  </a:cubicBezTo>
                  <a:cubicBezTo>
                    <a:pt x="1054" y="6887"/>
                    <a:pt x="2426" y="12525"/>
                    <a:pt x="4118" y="18137"/>
                  </a:cubicBezTo>
                  <a:cubicBezTo>
                    <a:pt x="4265" y="18162"/>
                    <a:pt x="4412" y="18162"/>
                    <a:pt x="4559" y="18162"/>
                  </a:cubicBezTo>
                  <a:cubicBezTo>
                    <a:pt x="9559" y="18162"/>
                    <a:pt x="13627" y="14093"/>
                    <a:pt x="13627" y="9093"/>
                  </a:cubicBezTo>
                  <a:cubicBezTo>
                    <a:pt x="13627" y="4069"/>
                    <a:pt x="9559" y="1"/>
                    <a:pt x="45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26"/>
            <p:cNvSpPr/>
            <p:nvPr/>
          </p:nvSpPr>
          <p:spPr>
            <a:xfrm>
              <a:off x="2870700" y="1357550"/>
              <a:ext cx="365200" cy="454050"/>
            </a:xfrm>
            <a:custGeom>
              <a:avLst/>
              <a:gdLst/>
              <a:ahLst/>
              <a:cxnLst/>
              <a:rect l="l" t="t" r="r" b="b"/>
              <a:pathLst>
                <a:path w="14608" h="18162" extrusionOk="0">
                  <a:moveTo>
                    <a:pt x="9093" y="1"/>
                  </a:moveTo>
                  <a:cubicBezTo>
                    <a:pt x="4069" y="1"/>
                    <a:pt x="0" y="4069"/>
                    <a:pt x="0" y="9093"/>
                  </a:cubicBezTo>
                  <a:cubicBezTo>
                    <a:pt x="0" y="14093"/>
                    <a:pt x="4069" y="18162"/>
                    <a:pt x="9093" y="18162"/>
                  </a:cubicBezTo>
                  <a:cubicBezTo>
                    <a:pt x="9755" y="18162"/>
                    <a:pt x="10416" y="18088"/>
                    <a:pt x="11054" y="17941"/>
                  </a:cubicBezTo>
                  <a:cubicBezTo>
                    <a:pt x="12426" y="12549"/>
                    <a:pt x="13602" y="7206"/>
                    <a:pt x="14607" y="1888"/>
                  </a:cubicBezTo>
                  <a:cubicBezTo>
                    <a:pt x="13088" y="711"/>
                    <a:pt x="11176" y="1"/>
                    <a:pt x="90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26"/>
            <p:cNvSpPr/>
            <p:nvPr/>
          </p:nvSpPr>
          <p:spPr>
            <a:xfrm>
              <a:off x="2072925" y="687300"/>
              <a:ext cx="1061250" cy="173100"/>
            </a:xfrm>
            <a:custGeom>
              <a:avLst/>
              <a:gdLst/>
              <a:ahLst/>
              <a:cxnLst/>
              <a:rect l="l" t="t" r="r" b="b"/>
              <a:pathLst>
                <a:path w="42450" h="6924" extrusionOk="0">
                  <a:moveTo>
                    <a:pt x="30137" y="0"/>
                  </a:moveTo>
                  <a:cubicBezTo>
                    <a:pt x="21258" y="0"/>
                    <a:pt x="8612" y="339"/>
                    <a:pt x="3849" y="611"/>
                  </a:cubicBezTo>
                  <a:cubicBezTo>
                    <a:pt x="2942" y="684"/>
                    <a:pt x="1986" y="758"/>
                    <a:pt x="1275" y="1297"/>
                  </a:cubicBezTo>
                  <a:cubicBezTo>
                    <a:pt x="74" y="2179"/>
                    <a:pt x="1" y="4091"/>
                    <a:pt x="858" y="5316"/>
                  </a:cubicBezTo>
                  <a:cubicBezTo>
                    <a:pt x="1746" y="6566"/>
                    <a:pt x="8338" y="6923"/>
                    <a:pt x="15716" y="6923"/>
                  </a:cubicBezTo>
                  <a:cubicBezTo>
                    <a:pt x="24833" y="6923"/>
                    <a:pt x="35152" y="6378"/>
                    <a:pt x="37401" y="6297"/>
                  </a:cubicBezTo>
                  <a:cubicBezTo>
                    <a:pt x="37891" y="6297"/>
                    <a:pt x="38381" y="6272"/>
                    <a:pt x="38872" y="6223"/>
                  </a:cubicBezTo>
                  <a:cubicBezTo>
                    <a:pt x="39460" y="6150"/>
                    <a:pt x="40023" y="6027"/>
                    <a:pt x="40563" y="5782"/>
                  </a:cubicBezTo>
                  <a:cubicBezTo>
                    <a:pt x="41543" y="5341"/>
                    <a:pt x="42401" y="4410"/>
                    <a:pt x="42425" y="3307"/>
                  </a:cubicBezTo>
                  <a:cubicBezTo>
                    <a:pt x="42450" y="2228"/>
                    <a:pt x="41641" y="1272"/>
                    <a:pt x="40710" y="782"/>
                  </a:cubicBezTo>
                  <a:cubicBezTo>
                    <a:pt x="39754" y="292"/>
                    <a:pt x="38675" y="219"/>
                    <a:pt x="37622" y="145"/>
                  </a:cubicBezTo>
                  <a:cubicBezTo>
                    <a:pt x="35939" y="43"/>
                    <a:pt x="33273" y="0"/>
                    <a:pt x="30137" y="0"/>
                  </a:cubicBezTo>
                  <a:close/>
                </a:path>
              </a:pathLst>
            </a:custGeom>
            <a:solidFill>
              <a:srgbClr val="FFAB40">
                <a:alpha val="6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26"/>
            <p:cNvSpPr/>
            <p:nvPr/>
          </p:nvSpPr>
          <p:spPr>
            <a:xfrm>
              <a:off x="3186325" y="758975"/>
              <a:ext cx="112075" cy="366925"/>
            </a:xfrm>
            <a:custGeom>
              <a:avLst/>
              <a:gdLst/>
              <a:ahLst/>
              <a:cxnLst/>
              <a:rect l="l" t="t" r="r" b="b"/>
              <a:pathLst>
                <a:path w="4483" h="14677" extrusionOk="0">
                  <a:moveTo>
                    <a:pt x="1237" y="1"/>
                  </a:moveTo>
                  <a:cubicBezTo>
                    <a:pt x="1029" y="1"/>
                    <a:pt x="813" y="179"/>
                    <a:pt x="830" y="415"/>
                  </a:cubicBezTo>
                  <a:cubicBezTo>
                    <a:pt x="1075" y="2596"/>
                    <a:pt x="1100" y="4631"/>
                    <a:pt x="855" y="6836"/>
                  </a:cubicBezTo>
                  <a:cubicBezTo>
                    <a:pt x="659" y="8650"/>
                    <a:pt x="267" y="12228"/>
                    <a:pt x="46" y="14214"/>
                  </a:cubicBezTo>
                  <a:cubicBezTo>
                    <a:pt x="1" y="14501"/>
                    <a:pt x="226" y="14676"/>
                    <a:pt x="480" y="14676"/>
                  </a:cubicBezTo>
                  <a:cubicBezTo>
                    <a:pt x="638" y="14676"/>
                    <a:pt x="806" y="14609"/>
                    <a:pt x="928" y="14459"/>
                  </a:cubicBezTo>
                  <a:cubicBezTo>
                    <a:pt x="3967" y="10366"/>
                    <a:pt x="4482" y="3626"/>
                    <a:pt x="1492" y="121"/>
                  </a:cubicBezTo>
                  <a:cubicBezTo>
                    <a:pt x="1423" y="37"/>
                    <a:pt x="1331" y="1"/>
                    <a:pt x="1237" y="1"/>
                  </a:cubicBezTo>
                  <a:close/>
                </a:path>
              </a:pathLst>
            </a:custGeom>
            <a:solidFill>
              <a:srgbClr val="FFAB40">
                <a:alpha val="6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26"/>
            <p:cNvSpPr/>
            <p:nvPr/>
          </p:nvSpPr>
          <p:spPr>
            <a:xfrm>
              <a:off x="3154375" y="1149775"/>
              <a:ext cx="69275" cy="54525"/>
            </a:xfrm>
            <a:custGeom>
              <a:avLst/>
              <a:gdLst/>
              <a:ahLst/>
              <a:cxnLst/>
              <a:rect l="l" t="t" r="r" b="b"/>
              <a:pathLst>
                <a:path w="2771" h="2181" extrusionOk="0">
                  <a:moveTo>
                    <a:pt x="1405" y="0"/>
                  </a:moveTo>
                  <a:cubicBezTo>
                    <a:pt x="1130" y="0"/>
                    <a:pt x="847" y="82"/>
                    <a:pt x="613" y="248"/>
                  </a:cubicBezTo>
                  <a:cubicBezTo>
                    <a:pt x="123" y="640"/>
                    <a:pt x="1" y="1376"/>
                    <a:pt x="344" y="1792"/>
                  </a:cubicBezTo>
                  <a:cubicBezTo>
                    <a:pt x="562" y="2068"/>
                    <a:pt x="839" y="2180"/>
                    <a:pt x="1127" y="2180"/>
                  </a:cubicBezTo>
                  <a:cubicBezTo>
                    <a:pt x="1324" y="2180"/>
                    <a:pt x="1526" y="2127"/>
                    <a:pt x="1716" y="2037"/>
                  </a:cubicBezTo>
                  <a:cubicBezTo>
                    <a:pt x="2329" y="1719"/>
                    <a:pt x="2770" y="983"/>
                    <a:pt x="2255" y="346"/>
                  </a:cubicBezTo>
                  <a:cubicBezTo>
                    <a:pt x="2054" y="118"/>
                    <a:pt x="1736" y="0"/>
                    <a:pt x="1405" y="0"/>
                  </a:cubicBezTo>
                  <a:close/>
                </a:path>
              </a:pathLst>
            </a:custGeom>
            <a:solidFill>
              <a:srgbClr val="FFAB40">
                <a:alpha val="6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26"/>
            <p:cNvSpPr/>
            <p:nvPr/>
          </p:nvSpPr>
          <p:spPr>
            <a:xfrm>
              <a:off x="2000625" y="1553000"/>
              <a:ext cx="1205850" cy="286775"/>
            </a:xfrm>
            <a:custGeom>
              <a:avLst/>
              <a:gdLst/>
              <a:ahLst/>
              <a:cxnLst/>
              <a:rect l="l" t="t" r="r" b="b"/>
              <a:pathLst>
                <a:path w="48234" h="11471" extrusionOk="0">
                  <a:moveTo>
                    <a:pt x="1" y="1"/>
                  </a:moveTo>
                  <a:lnTo>
                    <a:pt x="1" y="1"/>
                  </a:lnTo>
                  <a:cubicBezTo>
                    <a:pt x="883" y="3824"/>
                    <a:pt x="1912" y="7648"/>
                    <a:pt x="3089" y="11471"/>
                  </a:cubicBezTo>
                  <a:lnTo>
                    <a:pt x="45513" y="11471"/>
                  </a:lnTo>
                  <a:cubicBezTo>
                    <a:pt x="46518" y="7623"/>
                    <a:pt x="47401" y="3800"/>
                    <a:pt x="48234" y="1"/>
                  </a:cubicBezTo>
                  <a:lnTo>
                    <a:pt x="48234" y="1"/>
                  </a:lnTo>
                  <a:cubicBezTo>
                    <a:pt x="40195" y="3297"/>
                    <a:pt x="32156" y="4945"/>
                    <a:pt x="24117" y="4945"/>
                  </a:cubicBezTo>
                  <a:cubicBezTo>
                    <a:pt x="16078" y="4945"/>
                    <a:pt x="8039" y="3297"/>
                    <a:pt x="1" y="1"/>
                  </a:cubicBezTo>
                  <a:close/>
                </a:path>
              </a:pathLst>
            </a:custGeom>
            <a:solidFill>
              <a:srgbClr val="6D5137">
                <a:alpha val="48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26"/>
            <p:cNvSpPr/>
            <p:nvPr/>
          </p:nvSpPr>
          <p:spPr>
            <a:xfrm>
              <a:off x="1817425" y="1736050"/>
              <a:ext cx="1578400" cy="523450"/>
            </a:xfrm>
            <a:custGeom>
              <a:avLst/>
              <a:gdLst/>
              <a:ahLst/>
              <a:cxnLst/>
              <a:rect l="l" t="t" r="r" b="b"/>
              <a:pathLst>
                <a:path w="63136" h="20938" extrusionOk="0">
                  <a:moveTo>
                    <a:pt x="31546" y="1"/>
                  </a:moveTo>
                  <a:cubicBezTo>
                    <a:pt x="22941" y="1"/>
                    <a:pt x="14338" y="240"/>
                    <a:pt x="5736" y="718"/>
                  </a:cubicBezTo>
                  <a:cubicBezTo>
                    <a:pt x="2893" y="889"/>
                    <a:pt x="589" y="3095"/>
                    <a:pt x="344" y="5938"/>
                  </a:cubicBezTo>
                  <a:cubicBezTo>
                    <a:pt x="0" y="9565"/>
                    <a:pt x="344" y="13315"/>
                    <a:pt x="1226" y="17139"/>
                  </a:cubicBezTo>
                  <a:lnTo>
                    <a:pt x="1839" y="19516"/>
                  </a:lnTo>
                  <a:cubicBezTo>
                    <a:pt x="2035" y="20349"/>
                    <a:pt x="2794" y="20937"/>
                    <a:pt x="3652" y="20937"/>
                  </a:cubicBezTo>
                  <a:lnTo>
                    <a:pt x="59557" y="20937"/>
                  </a:lnTo>
                  <a:cubicBezTo>
                    <a:pt x="60415" y="20937"/>
                    <a:pt x="61150" y="20349"/>
                    <a:pt x="61370" y="19516"/>
                  </a:cubicBezTo>
                  <a:lnTo>
                    <a:pt x="61983" y="17139"/>
                  </a:lnTo>
                  <a:cubicBezTo>
                    <a:pt x="62914" y="13438"/>
                    <a:pt x="63135" y="9663"/>
                    <a:pt x="62743" y="5840"/>
                  </a:cubicBezTo>
                  <a:cubicBezTo>
                    <a:pt x="62473" y="3046"/>
                    <a:pt x="60170" y="865"/>
                    <a:pt x="57376" y="718"/>
                  </a:cubicBezTo>
                  <a:cubicBezTo>
                    <a:pt x="48761" y="240"/>
                    <a:pt x="40152" y="1"/>
                    <a:pt x="31546" y="1"/>
                  </a:cubicBezTo>
                  <a:close/>
                </a:path>
              </a:pathLst>
            </a:custGeom>
            <a:solidFill>
              <a:srgbClr val="FD7E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26"/>
            <p:cNvSpPr/>
            <p:nvPr/>
          </p:nvSpPr>
          <p:spPr>
            <a:xfrm>
              <a:off x="1821725" y="1736050"/>
              <a:ext cx="1569175" cy="523450"/>
            </a:xfrm>
            <a:custGeom>
              <a:avLst/>
              <a:gdLst/>
              <a:ahLst/>
              <a:cxnLst/>
              <a:rect l="l" t="t" r="r" b="b"/>
              <a:pathLst>
                <a:path w="62767" h="20938" extrusionOk="0">
                  <a:moveTo>
                    <a:pt x="31384" y="1"/>
                  </a:moveTo>
                  <a:cubicBezTo>
                    <a:pt x="22775" y="1"/>
                    <a:pt x="14166" y="240"/>
                    <a:pt x="5564" y="718"/>
                  </a:cubicBezTo>
                  <a:cubicBezTo>
                    <a:pt x="2721" y="889"/>
                    <a:pt x="417" y="3095"/>
                    <a:pt x="172" y="5938"/>
                  </a:cubicBezTo>
                  <a:cubicBezTo>
                    <a:pt x="25" y="7458"/>
                    <a:pt x="0" y="9002"/>
                    <a:pt x="98" y="10546"/>
                  </a:cubicBezTo>
                  <a:cubicBezTo>
                    <a:pt x="98" y="10889"/>
                    <a:pt x="123" y="11232"/>
                    <a:pt x="172" y="11575"/>
                  </a:cubicBezTo>
                  <a:cubicBezTo>
                    <a:pt x="172" y="11796"/>
                    <a:pt x="196" y="12041"/>
                    <a:pt x="221" y="12286"/>
                  </a:cubicBezTo>
                  <a:cubicBezTo>
                    <a:pt x="245" y="12408"/>
                    <a:pt x="270" y="12531"/>
                    <a:pt x="270" y="12653"/>
                  </a:cubicBezTo>
                  <a:cubicBezTo>
                    <a:pt x="441" y="14149"/>
                    <a:pt x="711" y="15644"/>
                    <a:pt x="1054" y="17139"/>
                  </a:cubicBezTo>
                  <a:lnTo>
                    <a:pt x="1667" y="19516"/>
                  </a:lnTo>
                  <a:cubicBezTo>
                    <a:pt x="1863" y="20349"/>
                    <a:pt x="2622" y="20937"/>
                    <a:pt x="3480" y="20937"/>
                  </a:cubicBezTo>
                  <a:lnTo>
                    <a:pt x="59385" y="20937"/>
                  </a:lnTo>
                  <a:cubicBezTo>
                    <a:pt x="60243" y="20937"/>
                    <a:pt x="60978" y="20349"/>
                    <a:pt x="61198" y="19516"/>
                  </a:cubicBezTo>
                  <a:lnTo>
                    <a:pt x="61811" y="17139"/>
                  </a:lnTo>
                  <a:cubicBezTo>
                    <a:pt x="62179" y="15619"/>
                    <a:pt x="62448" y="14075"/>
                    <a:pt x="62595" y="12531"/>
                  </a:cubicBezTo>
                  <a:cubicBezTo>
                    <a:pt x="62620" y="12433"/>
                    <a:pt x="62620" y="12335"/>
                    <a:pt x="62644" y="12237"/>
                  </a:cubicBezTo>
                  <a:cubicBezTo>
                    <a:pt x="62644" y="11992"/>
                    <a:pt x="62669" y="11771"/>
                    <a:pt x="62693" y="11526"/>
                  </a:cubicBezTo>
                  <a:cubicBezTo>
                    <a:pt x="62718" y="11158"/>
                    <a:pt x="62742" y="10791"/>
                    <a:pt x="62742" y="10423"/>
                  </a:cubicBezTo>
                  <a:cubicBezTo>
                    <a:pt x="62742" y="10056"/>
                    <a:pt x="62767" y="9712"/>
                    <a:pt x="62767" y="9369"/>
                  </a:cubicBezTo>
                  <a:cubicBezTo>
                    <a:pt x="62767" y="8193"/>
                    <a:pt x="62693" y="7016"/>
                    <a:pt x="62571" y="5840"/>
                  </a:cubicBezTo>
                  <a:cubicBezTo>
                    <a:pt x="62301" y="3046"/>
                    <a:pt x="59998" y="865"/>
                    <a:pt x="57204" y="718"/>
                  </a:cubicBezTo>
                  <a:cubicBezTo>
                    <a:pt x="48601" y="240"/>
                    <a:pt x="39992" y="1"/>
                    <a:pt x="3138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26"/>
            <p:cNvSpPr/>
            <p:nvPr/>
          </p:nvSpPr>
          <p:spPr>
            <a:xfrm>
              <a:off x="1826000" y="2024200"/>
              <a:ext cx="1563075" cy="235300"/>
            </a:xfrm>
            <a:custGeom>
              <a:avLst/>
              <a:gdLst/>
              <a:ahLst/>
              <a:cxnLst/>
              <a:rect l="l" t="t" r="r" b="b"/>
              <a:pathLst>
                <a:path w="62523" h="9412" extrusionOk="0">
                  <a:moveTo>
                    <a:pt x="62522" y="0"/>
                  </a:moveTo>
                  <a:lnTo>
                    <a:pt x="62522" y="0"/>
                  </a:lnTo>
                  <a:cubicBezTo>
                    <a:pt x="52021" y="276"/>
                    <a:pt x="41436" y="411"/>
                    <a:pt x="30765" y="411"/>
                  </a:cubicBezTo>
                  <a:cubicBezTo>
                    <a:pt x="20590" y="411"/>
                    <a:pt x="10336" y="288"/>
                    <a:pt x="1" y="49"/>
                  </a:cubicBezTo>
                  <a:lnTo>
                    <a:pt x="1" y="49"/>
                  </a:lnTo>
                  <a:cubicBezTo>
                    <a:pt x="1" y="270"/>
                    <a:pt x="25" y="515"/>
                    <a:pt x="50" y="760"/>
                  </a:cubicBezTo>
                  <a:cubicBezTo>
                    <a:pt x="74" y="882"/>
                    <a:pt x="99" y="1005"/>
                    <a:pt x="99" y="1127"/>
                  </a:cubicBezTo>
                  <a:cubicBezTo>
                    <a:pt x="270" y="2623"/>
                    <a:pt x="540" y="4118"/>
                    <a:pt x="883" y="5613"/>
                  </a:cubicBezTo>
                  <a:lnTo>
                    <a:pt x="1496" y="7990"/>
                  </a:lnTo>
                  <a:cubicBezTo>
                    <a:pt x="1692" y="8823"/>
                    <a:pt x="2451" y="9411"/>
                    <a:pt x="3309" y="9411"/>
                  </a:cubicBezTo>
                  <a:lnTo>
                    <a:pt x="59214" y="9411"/>
                  </a:lnTo>
                  <a:cubicBezTo>
                    <a:pt x="60072" y="9411"/>
                    <a:pt x="60807" y="8823"/>
                    <a:pt x="61027" y="7990"/>
                  </a:cubicBezTo>
                  <a:lnTo>
                    <a:pt x="61640" y="5613"/>
                  </a:lnTo>
                  <a:cubicBezTo>
                    <a:pt x="62008" y="4093"/>
                    <a:pt x="62277" y="2549"/>
                    <a:pt x="62424" y="1005"/>
                  </a:cubicBezTo>
                  <a:cubicBezTo>
                    <a:pt x="62449" y="907"/>
                    <a:pt x="62449" y="809"/>
                    <a:pt x="62473" y="711"/>
                  </a:cubicBezTo>
                  <a:cubicBezTo>
                    <a:pt x="62473" y="466"/>
                    <a:pt x="62498" y="245"/>
                    <a:pt x="625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26"/>
            <p:cNvSpPr/>
            <p:nvPr/>
          </p:nvSpPr>
          <p:spPr>
            <a:xfrm>
              <a:off x="1826000" y="2024200"/>
              <a:ext cx="1563075" cy="25300"/>
            </a:xfrm>
            <a:custGeom>
              <a:avLst/>
              <a:gdLst/>
              <a:ahLst/>
              <a:cxnLst/>
              <a:rect l="l" t="t" r="r" b="b"/>
              <a:pathLst>
                <a:path w="62523" h="1012" extrusionOk="0">
                  <a:moveTo>
                    <a:pt x="62522" y="0"/>
                  </a:moveTo>
                  <a:lnTo>
                    <a:pt x="62522" y="0"/>
                  </a:lnTo>
                  <a:cubicBezTo>
                    <a:pt x="52021" y="276"/>
                    <a:pt x="41436" y="411"/>
                    <a:pt x="30765" y="411"/>
                  </a:cubicBezTo>
                  <a:cubicBezTo>
                    <a:pt x="20590" y="411"/>
                    <a:pt x="10336" y="288"/>
                    <a:pt x="1" y="49"/>
                  </a:cubicBezTo>
                  <a:lnTo>
                    <a:pt x="1" y="49"/>
                  </a:lnTo>
                  <a:cubicBezTo>
                    <a:pt x="1" y="270"/>
                    <a:pt x="25" y="515"/>
                    <a:pt x="50" y="760"/>
                  </a:cubicBezTo>
                  <a:cubicBezTo>
                    <a:pt x="10106" y="926"/>
                    <a:pt x="20163" y="1011"/>
                    <a:pt x="30220" y="1011"/>
                  </a:cubicBezTo>
                  <a:cubicBezTo>
                    <a:pt x="40971" y="1011"/>
                    <a:pt x="51722" y="913"/>
                    <a:pt x="62473" y="711"/>
                  </a:cubicBezTo>
                  <a:cubicBezTo>
                    <a:pt x="62473" y="466"/>
                    <a:pt x="62498" y="245"/>
                    <a:pt x="625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26"/>
            <p:cNvSpPr/>
            <p:nvPr/>
          </p:nvSpPr>
          <p:spPr>
            <a:xfrm>
              <a:off x="2714450" y="1130000"/>
              <a:ext cx="286150" cy="278775"/>
            </a:xfrm>
            <a:custGeom>
              <a:avLst/>
              <a:gdLst/>
              <a:ahLst/>
              <a:cxnLst/>
              <a:rect l="l" t="t" r="r" b="b"/>
              <a:pathLst>
                <a:path w="11446" h="11151" extrusionOk="0">
                  <a:moveTo>
                    <a:pt x="5740" y="1"/>
                  </a:moveTo>
                  <a:cubicBezTo>
                    <a:pt x="3644" y="1"/>
                    <a:pt x="1623" y="1185"/>
                    <a:pt x="662" y="3196"/>
                  </a:cubicBezTo>
                  <a:cubicBezTo>
                    <a:pt x="0" y="4642"/>
                    <a:pt x="0" y="6235"/>
                    <a:pt x="540" y="7607"/>
                  </a:cubicBezTo>
                  <a:cubicBezTo>
                    <a:pt x="1030" y="8882"/>
                    <a:pt x="2010" y="10009"/>
                    <a:pt x="3334" y="10622"/>
                  </a:cubicBezTo>
                  <a:cubicBezTo>
                    <a:pt x="3407" y="10647"/>
                    <a:pt x="3456" y="10671"/>
                    <a:pt x="3530" y="10696"/>
                  </a:cubicBezTo>
                  <a:cubicBezTo>
                    <a:pt x="4246" y="11004"/>
                    <a:pt x="4994" y="11151"/>
                    <a:pt x="5731" y="11151"/>
                  </a:cubicBezTo>
                  <a:cubicBezTo>
                    <a:pt x="7690" y="11151"/>
                    <a:pt x="9573" y="10111"/>
                    <a:pt x="10588" y="8294"/>
                  </a:cubicBezTo>
                  <a:cubicBezTo>
                    <a:pt x="10662" y="8196"/>
                    <a:pt x="10711" y="8073"/>
                    <a:pt x="10760" y="7951"/>
                  </a:cubicBezTo>
                  <a:cubicBezTo>
                    <a:pt x="11348" y="6725"/>
                    <a:pt x="11446" y="5426"/>
                    <a:pt x="11127" y="4201"/>
                  </a:cubicBezTo>
                  <a:cubicBezTo>
                    <a:pt x="10735" y="2657"/>
                    <a:pt x="9657" y="1260"/>
                    <a:pt x="8088" y="524"/>
                  </a:cubicBezTo>
                  <a:cubicBezTo>
                    <a:pt x="7330" y="169"/>
                    <a:pt x="6530" y="1"/>
                    <a:pt x="57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26"/>
            <p:cNvSpPr/>
            <p:nvPr/>
          </p:nvSpPr>
          <p:spPr>
            <a:xfrm>
              <a:off x="2720575" y="1177000"/>
              <a:ext cx="268400" cy="233100"/>
            </a:xfrm>
            <a:custGeom>
              <a:avLst/>
              <a:gdLst/>
              <a:ahLst/>
              <a:cxnLst/>
              <a:rect l="l" t="t" r="r" b="b"/>
              <a:pathLst>
                <a:path w="10736" h="9324" extrusionOk="0">
                  <a:moveTo>
                    <a:pt x="5405" y="1"/>
                  </a:moveTo>
                  <a:cubicBezTo>
                    <a:pt x="3268" y="1"/>
                    <a:pt x="1241" y="1373"/>
                    <a:pt x="515" y="3448"/>
                  </a:cubicBezTo>
                  <a:cubicBezTo>
                    <a:pt x="515" y="3473"/>
                    <a:pt x="491" y="3497"/>
                    <a:pt x="491" y="3497"/>
                  </a:cubicBezTo>
                  <a:cubicBezTo>
                    <a:pt x="0" y="4992"/>
                    <a:pt x="442" y="6634"/>
                    <a:pt x="1544" y="7713"/>
                  </a:cubicBezTo>
                  <a:cubicBezTo>
                    <a:pt x="1986" y="8154"/>
                    <a:pt x="2500" y="8521"/>
                    <a:pt x="3089" y="8791"/>
                  </a:cubicBezTo>
                  <a:cubicBezTo>
                    <a:pt x="3138" y="8840"/>
                    <a:pt x="3187" y="8840"/>
                    <a:pt x="3260" y="8865"/>
                  </a:cubicBezTo>
                  <a:cubicBezTo>
                    <a:pt x="3977" y="9176"/>
                    <a:pt x="4726" y="9324"/>
                    <a:pt x="5465" y="9324"/>
                  </a:cubicBezTo>
                  <a:cubicBezTo>
                    <a:pt x="6646" y="9324"/>
                    <a:pt x="7800" y="8946"/>
                    <a:pt x="8750" y="8252"/>
                  </a:cubicBezTo>
                  <a:cubicBezTo>
                    <a:pt x="10074" y="7272"/>
                    <a:pt x="10735" y="5605"/>
                    <a:pt x="10392" y="4012"/>
                  </a:cubicBezTo>
                  <a:cubicBezTo>
                    <a:pt x="9975" y="2149"/>
                    <a:pt x="8529" y="605"/>
                    <a:pt x="6569" y="139"/>
                  </a:cubicBezTo>
                  <a:cubicBezTo>
                    <a:pt x="6182" y="46"/>
                    <a:pt x="5791" y="1"/>
                    <a:pt x="540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26"/>
            <p:cNvSpPr/>
            <p:nvPr/>
          </p:nvSpPr>
          <p:spPr>
            <a:xfrm>
              <a:off x="2202200" y="1165525"/>
              <a:ext cx="296600" cy="274300"/>
            </a:xfrm>
            <a:custGeom>
              <a:avLst/>
              <a:gdLst/>
              <a:ahLst/>
              <a:cxnLst/>
              <a:rect l="l" t="t" r="r" b="b"/>
              <a:pathLst>
                <a:path w="11864" h="10972" extrusionOk="0">
                  <a:moveTo>
                    <a:pt x="6247" y="0"/>
                  </a:moveTo>
                  <a:cubicBezTo>
                    <a:pt x="5480" y="0"/>
                    <a:pt x="4697" y="161"/>
                    <a:pt x="3947" y="500"/>
                  </a:cubicBezTo>
                  <a:cubicBezTo>
                    <a:pt x="1202" y="1750"/>
                    <a:pt x="1" y="5010"/>
                    <a:pt x="1251" y="7755"/>
                  </a:cubicBezTo>
                  <a:cubicBezTo>
                    <a:pt x="1692" y="8760"/>
                    <a:pt x="2427" y="9569"/>
                    <a:pt x="3285" y="10108"/>
                  </a:cubicBezTo>
                  <a:cubicBezTo>
                    <a:pt x="4170" y="10664"/>
                    <a:pt x="5196" y="10972"/>
                    <a:pt x="6247" y="10972"/>
                  </a:cubicBezTo>
                  <a:cubicBezTo>
                    <a:pt x="7001" y="10972"/>
                    <a:pt x="7768" y="10813"/>
                    <a:pt x="8506" y="10476"/>
                  </a:cubicBezTo>
                  <a:cubicBezTo>
                    <a:pt x="8579" y="10451"/>
                    <a:pt x="8628" y="10427"/>
                    <a:pt x="8677" y="10402"/>
                  </a:cubicBezTo>
                  <a:cubicBezTo>
                    <a:pt x="10711" y="9373"/>
                    <a:pt x="11863" y="7240"/>
                    <a:pt x="11716" y="5084"/>
                  </a:cubicBezTo>
                  <a:cubicBezTo>
                    <a:pt x="11667" y="4446"/>
                    <a:pt x="11496" y="3809"/>
                    <a:pt x="11226" y="3196"/>
                  </a:cubicBezTo>
                  <a:cubicBezTo>
                    <a:pt x="10662" y="1995"/>
                    <a:pt x="9755" y="1089"/>
                    <a:pt x="8628" y="549"/>
                  </a:cubicBezTo>
                  <a:cubicBezTo>
                    <a:pt x="7899" y="191"/>
                    <a:pt x="7083" y="0"/>
                    <a:pt x="62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26"/>
            <p:cNvSpPr/>
            <p:nvPr/>
          </p:nvSpPr>
          <p:spPr>
            <a:xfrm>
              <a:off x="2224875" y="1194800"/>
              <a:ext cx="272700" cy="246175"/>
            </a:xfrm>
            <a:custGeom>
              <a:avLst/>
              <a:gdLst/>
              <a:ahLst/>
              <a:cxnLst/>
              <a:rect l="l" t="t" r="r" b="b"/>
              <a:pathLst>
                <a:path w="10908" h="9847" extrusionOk="0">
                  <a:moveTo>
                    <a:pt x="5820" y="1"/>
                  </a:moveTo>
                  <a:cubicBezTo>
                    <a:pt x="4757" y="1"/>
                    <a:pt x="3686" y="326"/>
                    <a:pt x="2770" y="996"/>
                  </a:cubicBezTo>
                  <a:cubicBezTo>
                    <a:pt x="491" y="2687"/>
                    <a:pt x="1" y="5898"/>
                    <a:pt x="1692" y="8202"/>
                  </a:cubicBezTo>
                  <a:cubicBezTo>
                    <a:pt x="2084" y="8716"/>
                    <a:pt x="2599" y="9133"/>
                    <a:pt x="3187" y="9403"/>
                  </a:cubicBezTo>
                  <a:cubicBezTo>
                    <a:pt x="3866" y="9694"/>
                    <a:pt x="4606" y="9847"/>
                    <a:pt x="5358" y="9847"/>
                  </a:cubicBezTo>
                  <a:cubicBezTo>
                    <a:pt x="6125" y="9847"/>
                    <a:pt x="6905" y="9688"/>
                    <a:pt x="7648" y="9354"/>
                  </a:cubicBezTo>
                  <a:cubicBezTo>
                    <a:pt x="7697" y="9329"/>
                    <a:pt x="7746" y="9305"/>
                    <a:pt x="7819" y="9280"/>
                  </a:cubicBezTo>
                  <a:cubicBezTo>
                    <a:pt x="9486" y="8422"/>
                    <a:pt x="10540" y="6854"/>
                    <a:pt x="10785" y="5114"/>
                  </a:cubicBezTo>
                  <a:cubicBezTo>
                    <a:pt x="10907" y="4329"/>
                    <a:pt x="10785" y="3545"/>
                    <a:pt x="10417" y="2834"/>
                  </a:cubicBezTo>
                  <a:cubicBezTo>
                    <a:pt x="10294" y="2589"/>
                    <a:pt x="10147" y="2320"/>
                    <a:pt x="9976" y="2099"/>
                  </a:cubicBezTo>
                  <a:cubicBezTo>
                    <a:pt x="8965" y="721"/>
                    <a:pt x="7401" y="1"/>
                    <a:pt x="58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26"/>
            <p:cNvSpPr/>
            <p:nvPr/>
          </p:nvSpPr>
          <p:spPr>
            <a:xfrm>
              <a:off x="2204675" y="1110850"/>
              <a:ext cx="173400" cy="101150"/>
            </a:xfrm>
            <a:custGeom>
              <a:avLst/>
              <a:gdLst/>
              <a:ahLst/>
              <a:cxnLst/>
              <a:rect l="l" t="t" r="r" b="b"/>
              <a:pathLst>
                <a:path w="6936" h="4046" extrusionOk="0">
                  <a:moveTo>
                    <a:pt x="5029" y="0"/>
                  </a:moveTo>
                  <a:cubicBezTo>
                    <a:pt x="3506" y="0"/>
                    <a:pt x="1960" y="850"/>
                    <a:pt x="1029" y="2026"/>
                  </a:cubicBezTo>
                  <a:cubicBezTo>
                    <a:pt x="588" y="2565"/>
                    <a:pt x="221" y="3178"/>
                    <a:pt x="25" y="3839"/>
                  </a:cubicBezTo>
                  <a:cubicBezTo>
                    <a:pt x="0" y="3937"/>
                    <a:pt x="49" y="4011"/>
                    <a:pt x="123" y="4035"/>
                  </a:cubicBezTo>
                  <a:cubicBezTo>
                    <a:pt x="137" y="4043"/>
                    <a:pt x="151" y="4046"/>
                    <a:pt x="165" y="4046"/>
                  </a:cubicBezTo>
                  <a:cubicBezTo>
                    <a:pt x="198" y="4046"/>
                    <a:pt x="228" y="4028"/>
                    <a:pt x="245" y="4011"/>
                  </a:cubicBezTo>
                  <a:cubicBezTo>
                    <a:pt x="1323" y="3276"/>
                    <a:pt x="2230" y="2467"/>
                    <a:pt x="3309" y="1854"/>
                  </a:cubicBezTo>
                  <a:cubicBezTo>
                    <a:pt x="4387" y="1217"/>
                    <a:pt x="5465" y="898"/>
                    <a:pt x="6740" y="702"/>
                  </a:cubicBezTo>
                  <a:cubicBezTo>
                    <a:pt x="6887" y="702"/>
                    <a:pt x="6936" y="482"/>
                    <a:pt x="6789" y="433"/>
                  </a:cubicBezTo>
                  <a:cubicBezTo>
                    <a:pt x="6233" y="134"/>
                    <a:pt x="5633" y="0"/>
                    <a:pt x="50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26"/>
            <p:cNvSpPr/>
            <p:nvPr/>
          </p:nvSpPr>
          <p:spPr>
            <a:xfrm>
              <a:off x="2810650" y="1058750"/>
              <a:ext cx="197925" cy="98500"/>
            </a:xfrm>
            <a:custGeom>
              <a:avLst/>
              <a:gdLst/>
              <a:ahLst/>
              <a:cxnLst/>
              <a:rect l="l" t="t" r="r" b="b"/>
              <a:pathLst>
                <a:path w="7917" h="3940" extrusionOk="0">
                  <a:moveTo>
                    <a:pt x="2331" y="1"/>
                  </a:moveTo>
                  <a:cubicBezTo>
                    <a:pt x="1566" y="1"/>
                    <a:pt x="810" y="173"/>
                    <a:pt x="123" y="556"/>
                  </a:cubicBezTo>
                  <a:cubicBezTo>
                    <a:pt x="0" y="629"/>
                    <a:pt x="49" y="850"/>
                    <a:pt x="196" y="850"/>
                  </a:cubicBezTo>
                  <a:cubicBezTo>
                    <a:pt x="1618" y="924"/>
                    <a:pt x="2868" y="1193"/>
                    <a:pt x="4118" y="1781"/>
                  </a:cubicBezTo>
                  <a:cubicBezTo>
                    <a:pt x="5417" y="2321"/>
                    <a:pt x="6446" y="3178"/>
                    <a:pt x="7696" y="3914"/>
                  </a:cubicBezTo>
                  <a:cubicBezTo>
                    <a:pt x="7722" y="3931"/>
                    <a:pt x="7751" y="3939"/>
                    <a:pt x="7780" y="3939"/>
                  </a:cubicBezTo>
                  <a:cubicBezTo>
                    <a:pt x="7833" y="3939"/>
                    <a:pt x="7885" y="3912"/>
                    <a:pt x="7917" y="3865"/>
                  </a:cubicBezTo>
                  <a:cubicBezTo>
                    <a:pt x="7157" y="1659"/>
                    <a:pt x="4702" y="1"/>
                    <a:pt x="23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26"/>
            <p:cNvSpPr/>
            <p:nvPr/>
          </p:nvSpPr>
          <p:spPr>
            <a:xfrm>
              <a:off x="2518375" y="1334800"/>
              <a:ext cx="175875" cy="113100"/>
            </a:xfrm>
            <a:custGeom>
              <a:avLst/>
              <a:gdLst/>
              <a:ahLst/>
              <a:cxnLst/>
              <a:rect l="l" t="t" r="r" b="b"/>
              <a:pathLst>
                <a:path w="7035" h="4524" extrusionOk="0">
                  <a:moveTo>
                    <a:pt x="6357" y="1"/>
                  </a:moveTo>
                  <a:cubicBezTo>
                    <a:pt x="6294" y="1"/>
                    <a:pt x="6226" y="49"/>
                    <a:pt x="6226" y="126"/>
                  </a:cubicBezTo>
                  <a:cubicBezTo>
                    <a:pt x="6005" y="1278"/>
                    <a:pt x="5515" y="2038"/>
                    <a:pt x="4584" y="2504"/>
                  </a:cubicBezTo>
                  <a:cubicBezTo>
                    <a:pt x="4247" y="2646"/>
                    <a:pt x="3909" y="2712"/>
                    <a:pt x="3583" y="2712"/>
                  </a:cubicBezTo>
                  <a:cubicBezTo>
                    <a:pt x="2389" y="2712"/>
                    <a:pt x="1336" y="1827"/>
                    <a:pt x="932" y="518"/>
                  </a:cubicBezTo>
                  <a:cubicBezTo>
                    <a:pt x="918" y="463"/>
                    <a:pt x="866" y="431"/>
                    <a:pt x="814" y="431"/>
                  </a:cubicBezTo>
                  <a:cubicBezTo>
                    <a:pt x="773" y="431"/>
                    <a:pt x="733" y="451"/>
                    <a:pt x="711" y="494"/>
                  </a:cubicBezTo>
                  <a:cubicBezTo>
                    <a:pt x="1" y="1891"/>
                    <a:pt x="907" y="3680"/>
                    <a:pt x="2329" y="4268"/>
                  </a:cubicBezTo>
                  <a:cubicBezTo>
                    <a:pt x="2726" y="4440"/>
                    <a:pt x="3159" y="4523"/>
                    <a:pt x="3595" y="4523"/>
                  </a:cubicBezTo>
                  <a:cubicBezTo>
                    <a:pt x="4771" y="4523"/>
                    <a:pt x="5965" y="3920"/>
                    <a:pt x="6520" y="2847"/>
                  </a:cubicBezTo>
                  <a:cubicBezTo>
                    <a:pt x="6986" y="1989"/>
                    <a:pt x="7035" y="862"/>
                    <a:pt x="6446" y="53"/>
                  </a:cubicBezTo>
                  <a:cubicBezTo>
                    <a:pt x="6428" y="17"/>
                    <a:pt x="6394" y="1"/>
                    <a:pt x="6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26"/>
            <p:cNvSpPr/>
            <p:nvPr/>
          </p:nvSpPr>
          <p:spPr>
            <a:xfrm>
              <a:off x="3257925" y="1227650"/>
              <a:ext cx="232250" cy="232250"/>
            </a:xfrm>
            <a:custGeom>
              <a:avLst/>
              <a:gdLst/>
              <a:ahLst/>
              <a:cxnLst/>
              <a:rect l="l" t="t" r="r" b="b"/>
              <a:pathLst>
                <a:path w="9290" h="9290" extrusionOk="0">
                  <a:moveTo>
                    <a:pt x="4633" y="1"/>
                  </a:moveTo>
                  <a:cubicBezTo>
                    <a:pt x="4167" y="1"/>
                    <a:pt x="3799" y="1594"/>
                    <a:pt x="3701" y="3701"/>
                  </a:cubicBezTo>
                  <a:cubicBezTo>
                    <a:pt x="1594" y="3800"/>
                    <a:pt x="1" y="4192"/>
                    <a:pt x="1" y="4657"/>
                  </a:cubicBezTo>
                  <a:cubicBezTo>
                    <a:pt x="1" y="5123"/>
                    <a:pt x="1594" y="5491"/>
                    <a:pt x="3701" y="5589"/>
                  </a:cubicBezTo>
                  <a:cubicBezTo>
                    <a:pt x="3799" y="7696"/>
                    <a:pt x="4167" y="9289"/>
                    <a:pt x="4633" y="9289"/>
                  </a:cubicBezTo>
                  <a:cubicBezTo>
                    <a:pt x="5098" y="9289"/>
                    <a:pt x="5491" y="7696"/>
                    <a:pt x="5589" y="5589"/>
                  </a:cubicBezTo>
                  <a:cubicBezTo>
                    <a:pt x="7696" y="5491"/>
                    <a:pt x="9289" y="5123"/>
                    <a:pt x="9289" y="4657"/>
                  </a:cubicBezTo>
                  <a:cubicBezTo>
                    <a:pt x="9289" y="4192"/>
                    <a:pt x="7696" y="3800"/>
                    <a:pt x="5589" y="3701"/>
                  </a:cubicBezTo>
                  <a:cubicBezTo>
                    <a:pt x="5491" y="1594"/>
                    <a:pt x="5098" y="1"/>
                    <a:pt x="46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26"/>
            <p:cNvSpPr/>
            <p:nvPr/>
          </p:nvSpPr>
          <p:spPr>
            <a:xfrm>
              <a:off x="3365150" y="1130225"/>
              <a:ext cx="146475" cy="145850"/>
            </a:xfrm>
            <a:custGeom>
              <a:avLst/>
              <a:gdLst/>
              <a:ahLst/>
              <a:cxnLst/>
              <a:rect l="l" t="t" r="r" b="b"/>
              <a:pathLst>
                <a:path w="5859" h="5834" extrusionOk="0">
                  <a:moveTo>
                    <a:pt x="2917" y="1"/>
                  </a:moveTo>
                  <a:cubicBezTo>
                    <a:pt x="2623" y="1"/>
                    <a:pt x="2378" y="981"/>
                    <a:pt x="2329" y="2329"/>
                  </a:cubicBezTo>
                  <a:cubicBezTo>
                    <a:pt x="1005" y="2378"/>
                    <a:pt x="1" y="2623"/>
                    <a:pt x="1" y="2917"/>
                  </a:cubicBezTo>
                  <a:cubicBezTo>
                    <a:pt x="1" y="3211"/>
                    <a:pt x="1005" y="3457"/>
                    <a:pt x="2329" y="3506"/>
                  </a:cubicBezTo>
                  <a:cubicBezTo>
                    <a:pt x="2378" y="4829"/>
                    <a:pt x="2623" y="5834"/>
                    <a:pt x="2917" y="5834"/>
                  </a:cubicBezTo>
                  <a:cubicBezTo>
                    <a:pt x="3211" y="5834"/>
                    <a:pt x="3456" y="4829"/>
                    <a:pt x="3505" y="3506"/>
                  </a:cubicBezTo>
                  <a:cubicBezTo>
                    <a:pt x="4853" y="3457"/>
                    <a:pt x="5858" y="3211"/>
                    <a:pt x="5858" y="2917"/>
                  </a:cubicBezTo>
                  <a:cubicBezTo>
                    <a:pt x="5858" y="2623"/>
                    <a:pt x="4853" y="2378"/>
                    <a:pt x="3505" y="2329"/>
                  </a:cubicBezTo>
                  <a:cubicBezTo>
                    <a:pt x="3456" y="981"/>
                    <a:pt x="3211" y="1"/>
                    <a:pt x="291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26"/>
            <p:cNvSpPr/>
            <p:nvPr/>
          </p:nvSpPr>
          <p:spPr>
            <a:xfrm>
              <a:off x="1736550" y="1176800"/>
              <a:ext cx="196700" cy="196100"/>
            </a:xfrm>
            <a:custGeom>
              <a:avLst/>
              <a:gdLst/>
              <a:ahLst/>
              <a:cxnLst/>
              <a:rect l="l" t="t" r="r" b="b"/>
              <a:pathLst>
                <a:path w="7868" h="7844" extrusionOk="0">
                  <a:moveTo>
                    <a:pt x="3946" y="0"/>
                  </a:moveTo>
                  <a:cubicBezTo>
                    <a:pt x="3554" y="0"/>
                    <a:pt x="3211" y="1324"/>
                    <a:pt x="3137" y="3113"/>
                  </a:cubicBezTo>
                  <a:cubicBezTo>
                    <a:pt x="1348" y="3187"/>
                    <a:pt x="0" y="3530"/>
                    <a:pt x="0" y="3922"/>
                  </a:cubicBezTo>
                  <a:cubicBezTo>
                    <a:pt x="0" y="4314"/>
                    <a:pt x="1348" y="4633"/>
                    <a:pt x="3137" y="4706"/>
                  </a:cubicBezTo>
                  <a:cubicBezTo>
                    <a:pt x="3211" y="6495"/>
                    <a:pt x="3554" y="7843"/>
                    <a:pt x="3946" y="7843"/>
                  </a:cubicBezTo>
                  <a:cubicBezTo>
                    <a:pt x="4338" y="7843"/>
                    <a:pt x="4657" y="6495"/>
                    <a:pt x="4731" y="4706"/>
                  </a:cubicBezTo>
                  <a:cubicBezTo>
                    <a:pt x="6520" y="4633"/>
                    <a:pt x="7868" y="4314"/>
                    <a:pt x="7868" y="3922"/>
                  </a:cubicBezTo>
                  <a:cubicBezTo>
                    <a:pt x="7868" y="3530"/>
                    <a:pt x="6520" y="3187"/>
                    <a:pt x="4731" y="3113"/>
                  </a:cubicBezTo>
                  <a:cubicBezTo>
                    <a:pt x="4657" y="1324"/>
                    <a:pt x="4338" y="0"/>
                    <a:pt x="394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26"/>
            <p:cNvSpPr/>
            <p:nvPr/>
          </p:nvSpPr>
          <p:spPr>
            <a:xfrm>
              <a:off x="1675875" y="1310375"/>
              <a:ext cx="146475" cy="146450"/>
            </a:xfrm>
            <a:custGeom>
              <a:avLst/>
              <a:gdLst/>
              <a:ahLst/>
              <a:cxnLst/>
              <a:rect l="l" t="t" r="r" b="b"/>
              <a:pathLst>
                <a:path w="5859" h="5858" extrusionOk="0">
                  <a:moveTo>
                    <a:pt x="2942" y="0"/>
                  </a:moveTo>
                  <a:cubicBezTo>
                    <a:pt x="2648" y="0"/>
                    <a:pt x="2403" y="1005"/>
                    <a:pt x="2329" y="2329"/>
                  </a:cubicBezTo>
                  <a:cubicBezTo>
                    <a:pt x="1006" y="2378"/>
                    <a:pt x="1" y="2623"/>
                    <a:pt x="1" y="2917"/>
                  </a:cubicBezTo>
                  <a:cubicBezTo>
                    <a:pt x="1" y="3211"/>
                    <a:pt x="1006" y="3456"/>
                    <a:pt x="2329" y="3505"/>
                  </a:cubicBezTo>
                  <a:cubicBezTo>
                    <a:pt x="2403" y="4853"/>
                    <a:pt x="2648" y="5858"/>
                    <a:pt x="2942" y="5858"/>
                  </a:cubicBezTo>
                  <a:cubicBezTo>
                    <a:pt x="3212" y="5858"/>
                    <a:pt x="3457" y="4853"/>
                    <a:pt x="3530" y="3505"/>
                  </a:cubicBezTo>
                  <a:cubicBezTo>
                    <a:pt x="4854" y="3456"/>
                    <a:pt x="5859" y="3211"/>
                    <a:pt x="5859" y="2917"/>
                  </a:cubicBezTo>
                  <a:cubicBezTo>
                    <a:pt x="5859" y="2623"/>
                    <a:pt x="4854" y="2378"/>
                    <a:pt x="3530" y="2329"/>
                  </a:cubicBezTo>
                  <a:cubicBezTo>
                    <a:pt x="3457" y="1005"/>
                    <a:pt x="3212" y="0"/>
                    <a:pt x="29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3" name="Google Shape;373;p26"/>
          <p:cNvGrpSpPr/>
          <p:nvPr/>
        </p:nvGrpSpPr>
        <p:grpSpPr>
          <a:xfrm>
            <a:off x="546288" y="466997"/>
            <a:ext cx="435881" cy="435852"/>
            <a:chOff x="7776638" y="4108984"/>
            <a:chExt cx="435881" cy="435852"/>
          </a:xfrm>
        </p:grpSpPr>
        <p:sp>
          <p:nvSpPr>
            <p:cNvPr id="374" name="Google Shape;374;p26"/>
            <p:cNvSpPr/>
            <p:nvPr/>
          </p:nvSpPr>
          <p:spPr>
            <a:xfrm rot="-317248">
              <a:off x="7794246"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1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26"/>
            <p:cNvSpPr/>
            <p:nvPr/>
          </p:nvSpPr>
          <p:spPr>
            <a:xfrm rot="-317248">
              <a:off x="7794258" y="4126592"/>
              <a:ext cx="400652" cy="400635"/>
            </a:xfrm>
            <a:custGeom>
              <a:avLst/>
              <a:gdLst/>
              <a:ahLst/>
              <a:cxnLst/>
              <a:rect l="l" t="t" r="r" b="b"/>
              <a:pathLst>
                <a:path w="6716" h="6716" extrusionOk="0">
                  <a:moveTo>
                    <a:pt x="3358" y="0"/>
                  </a:moveTo>
                  <a:cubicBezTo>
                    <a:pt x="3015" y="0"/>
                    <a:pt x="2746" y="1152"/>
                    <a:pt x="2672" y="2672"/>
                  </a:cubicBezTo>
                  <a:cubicBezTo>
                    <a:pt x="1152" y="2745"/>
                    <a:pt x="1" y="3015"/>
                    <a:pt x="1" y="3358"/>
                  </a:cubicBezTo>
                  <a:cubicBezTo>
                    <a:pt x="1" y="3701"/>
                    <a:pt x="1152" y="3971"/>
                    <a:pt x="2672" y="4044"/>
                  </a:cubicBezTo>
                  <a:cubicBezTo>
                    <a:pt x="2746" y="5564"/>
                    <a:pt x="3015" y="6716"/>
                    <a:pt x="3358" y="6716"/>
                  </a:cubicBezTo>
                  <a:cubicBezTo>
                    <a:pt x="3677" y="6716"/>
                    <a:pt x="3971" y="5564"/>
                    <a:pt x="4020" y="4044"/>
                  </a:cubicBezTo>
                  <a:cubicBezTo>
                    <a:pt x="5564" y="3971"/>
                    <a:pt x="6716" y="3701"/>
                    <a:pt x="6716" y="3358"/>
                  </a:cubicBezTo>
                  <a:cubicBezTo>
                    <a:pt x="6716" y="3015"/>
                    <a:pt x="5564" y="2745"/>
                    <a:pt x="4020" y="2672"/>
                  </a:cubicBezTo>
                  <a:cubicBezTo>
                    <a:pt x="3971" y="1152"/>
                    <a:pt x="3677" y="0"/>
                    <a:pt x="335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Google Shape;1363;p49">
            <a:extLst>
              <a:ext uri="{FF2B5EF4-FFF2-40B4-BE49-F238E27FC236}">
                <a16:creationId xmlns:a16="http://schemas.microsoft.com/office/drawing/2014/main" id="{0E33BCCA-3C8C-1208-9C7B-22E5C924F23D}"/>
              </a:ext>
            </a:extLst>
          </p:cNvPr>
          <p:cNvSpPr txBox="1">
            <a:spLocks/>
          </p:cNvSpPr>
          <p:nvPr/>
        </p:nvSpPr>
        <p:spPr>
          <a:xfrm>
            <a:off x="663139" y="1785790"/>
            <a:ext cx="5421670" cy="7351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12000"/>
              <a:buFont typeface="Archivo Black"/>
              <a:buNone/>
              <a:defRPr sz="7500" b="0" i="0" u="none" strike="noStrike" cap="none">
                <a:solidFill>
                  <a:schemeClr val="dk1"/>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a:buClr>
                <a:srgbClr val="151F29"/>
              </a:buClr>
              <a:defRPr/>
            </a:pPr>
            <a:r>
              <a:rPr lang="en-US" sz="3500" b="1">
                <a:solidFill>
                  <a:srgbClr val="C00000"/>
                </a:solidFill>
                <a:latin typeface="Arial"/>
              </a:rPr>
              <a:t>CỦNG CỐ KIẾN THỨC</a:t>
            </a:r>
          </a:p>
        </p:txBody>
      </p:sp>
      <p:sp>
        <p:nvSpPr>
          <p:cNvPr id="7" name="Google Shape;1364;p49">
            <a:extLst>
              <a:ext uri="{FF2B5EF4-FFF2-40B4-BE49-F238E27FC236}">
                <a16:creationId xmlns:a16="http://schemas.microsoft.com/office/drawing/2014/main" id="{F32C849F-A441-6F29-C7C1-C28558C0CDE8}"/>
              </a:ext>
            </a:extLst>
          </p:cNvPr>
          <p:cNvSpPr txBox="1">
            <a:spLocks/>
          </p:cNvSpPr>
          <p:nvPr/>
        </p:nvSpPr>
        <p:spPr>
          <a:xfrm>
            <a:off x="790713" y="2593038"/>
            <a:ext cx="5166517" cy="1049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Karla"/>
              <a:buChar char="●"/>
              <a:defRPr sz="1600" b="0" i="0" u="none" strike="noStrike" cap="none">
                <a:solidFill>
                  <a:schemeClr val="dk1"/>
                </a:solidFill>
                <a:latin typeface="Karla"/>
                <a:ea typeface="Karla"/>
                <a:cs typeface="Karla"/>
                <a:sym typeface="Karla"/>
              </a:defRPr>
            </a:lvl1pPr>
            <a:lvl2pPr marL="914400" marR="0" lvl="1" indent="-317500" algn="ctr" rtl="0">
              <a:lnSpc>
                <a:spcPct val="100000"/>
              </a:lnSpc>
              <a:spcBef>
                <a:spcPts val="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2pPr>
            <a:lvl3pPr marL="1371600" marR="0" lvl="2" indent="-317500" algn="ctr" rtl="0">
              <a:lnSpc>
                <a:spcPct val="100000"/>
              </a:lnSpc>
              <a:spcBef>
                <a:spcPts val="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3pPr>
            <a:lvl4pPr marL="1828800" marR="0" lvl="3" indent="-317500" algn="ctr" rtl="0">
              <a:lnSpc>
                <a:spcPct val="100000"/>
              </a:lnSpc>
              <a:spcBef>
                <a:spcPts val="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4pPr>
            <a:lvl5pPr marL="2286000" marR="0" lvl="4" indent="-317500" algn="ctr" rtl="0">
              <a:lnSpc>
                <a:spcPct val="100000"/>
              </a:lnSpc>
              <a:spcBef>
                <a:spcPts val="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5pPr>
            <a:lvl6pPr marL="2743200" marR="0" lvl="5" indent="-317500" algn="ctr" rtl="0">
              <a:lnSpc>
                <a:spcPct val="100000"/>
              </a:lnSpc>
              <a:spcBef>
                <a:spcPts val="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6pPr>
            <a:lvl7pPr marL="3200400" marR="0" lvl="6" indent="-317500" algn="ctr" rtl="0">
              <a:lnSpc>
                <a:spcPct val="100000"/>
              </a:lnSpc>
              <a:spcBef>
                <a:spcPts val="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7pPr>
            <a:lvl8pPr marL="3657600" marR="0" lvl="7" indent="-317500" algn="ctr" rtl="0">
              <a:lnSpc>
                <a:spcPct val="100000"/>
              </a:lnSpc>
              <a:spcBef>
                <a:spcPts val="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8pPr>
            <a:lvl9pPr marL="4114800" marR="0" lvl="8" indent="-317500" algn="ctr" rtl="0">
              <a:lnSpc>
                <a:spcPct val="100000"/>
              </a:lnSpc>
              <a:spcBef>
                <a:spcPts val="0"/>
              </a:spcBef>
              <a:spcAft>
                <a:spcPts val="0"/>
              </a:spcAft>
              <a:buClr>
                <a:schemeClr val="dk1"/>
              </a:buClr>
              <a:buSzPts val="1400"/>
              <a:buFont typeface="Karla"/>
              <a:buChar char="■"/>
              <a:defRPr sz="1400" b="0" i="0" u="none" strike="noStrike" cap="none">
                <a:solidFill>
                  <a:schemeClr val="dk1"/>
                </a:solidFill>
                <a:latin typeface="Karla"/>
                <a:ea typeface="Karla"/>
                <a:cs typeface="Karla"/>
                <a:sym typeface="Karla"/>
              </a:defRPr>
            </a:lvl9pPr>
          </a:lstStyle>
          <a:p>
            <a:pPr marL="0" indent="0">
              <a:lnSpc>
                <a:spcPct val="150000"/>
              </a:lnSpc>
              <a:spcAft>
                <a:spcPts val="1200"/>
              </a:spcAft>
              <a:buClr>
                <a:srgbClr val="151F29"/>
              </a:buClr>
              <a:buFont typeface="Karla"/>
              <a:buNone/>
              <a:defRPr/>
            </a:pPr>
            <a:r>
              <a:rPr lang="en-US" sz="2200">
                <a:solidFill>
                  <a:prstClr val="black"/>
                </a:solidFill>
                <a:latin typeface="Arial"/>
              </a:rPr>
              <a:t>Trả lời nhanh các câu hỏi trắc nghiệm dưới dây để tổng kết nội dung bài học </a:t>
            </a:r>
          </a:p>
        </p:txBody>
      </p:sp>
      <p:cxnSp>
        <p:nvCxnSpPr>
          <p:cNvPr id="8" name="Google Shape;893;p76">
            <a:extLst>
              <a:ext uri="{FF2B5EF4-FFF2-40B4-BE49-F238E27FC236}">
                <a16:creationId xmlns:a16="http://schemas.microsoft.com/office/drawing/2014/main" id="{B979A890-1272-1591-6E93-BFD4CF38EE69}"/>
              </a:ext>
            </a:extLst>
          </p:cNvPr>
          <p:cNvCxnSpPr>
            <a:cxnSpLocks/>
          </p:cNvCxnSpPr>
          <p:nvPr/>
        </p:nvCxnSpPr>
        <p:spPr>
          <a:xfrm flipH="1">
            <a:off x="1002248" y="2556967"/>
            <a:ext cx="4743450" cy="0"/>
          </a:xfrm>
          <a:prstGeom prst="straightConnector1">
            <a:avLst/>
          </a:prstGeom>
          <a:noFill/>
          <a:ln w="28575" cap="flat" cmpd="sng">
            <a:solidFill>
              <a:srgbClr val="C00000"/>
            </a:solidFill>
            <a:prstDash val="solid"/>
            <a:round/>
            <a:headEnd type="none" w="med" len="med"/>
            <a:tailEnd type="none" w="med" len="med"/>
          </a:ln>
        </p:spPr>
      </p:cxnSp>
    </p:spTree>
    <p:extLst>
      <p:ext uri="{BB962C8B-B14F-4D97-AF65-F5344CB8AC3E}">
        <p14:creationId xmlns:p14="http://schemas.microsoft.com/office/powerpoint/2010/main" val="3875337178"/>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DBCD"/>
        </a:solidFill>
        <a:effectLst/>
      </p:bgPr>
    </p:bg>
    <p:spTree>
      <p:nvGrpSpPr>
        <p:cNvPr id="1" name="Shape 2677"/>
        <p:cNvGrpSpPr/>
        <p:nvPr/>
      </p:nvGrpSpPr>
      <p:grpSpPr>
        <a:xfrm>
          <a:off x="0" y="0"/>
          <a:ext cx="0" cy="0"/>
          <a:chOff x="0" y="0"/>
          <a:chExt cx="0" cy="0"/>
        </a:xfrm>
      </p:grpSpPr>
      <p:sp>
        <p:nvSpPr>
          <p:cNvPr id="8" name="Câu hỏi">
            <a:extLst>
              <a:ext uri="{FF2B5EF4-FFF2-40B4-BE49-F238E27FC236}">
                <a16:creationId xmlns:a16="http://schemas.microsoft.com/office/drawing/2014/main" id="{6B5E0B6D-2295-471F-7329-14FFD3C14409}"/>
              </a:ext>
            </a:extLst>
          </p:cNvPr>
          <p:cNvSpPr/>
          <p:nvPr/>
        </p:nvSpPr>
        <p:spPr>
          <a:xfrm>
            <a:off x="816429" y="449036"/>
            <a:ext cx="7511142" cy="1016370"/>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buClrTx/>
              <a:defRPr/>
            </a:pPr>
            <a:r>
              <a:rPr lang="vi-VN" sz="2000" b="1" kern="1200" noProof="1">
                <a:solidFill>
                  <a:prstClr val="black"/>
                </a:solidFill>
                <a:latin typeface="Arial" panose="020B0604020202020204" pitchFamily="34" charset="0"/>
                <a:ea typeface="+mn-ea"/>
                <a:cs typeface="Arial" panose="020B0604020202020204" pitchFamily="34" charset="0"/>
              </a:rPr>
              <a:t>Câu </a:t>
            </a:r>
            <a:r>
              <a:rPr lang="en-US" sz="2000" b="1" kern="1200" noProof="1">
                <a:solidFill>
                  <a:prstClr val="black"/>
                </a:solidFill>
                <a:ea typeface="+mn-ea"/>
                <a:cs typeface="Arial" panose="020B0604020202020204" pitchFamily="34" charset="0"/>
              </a:rPr>
              <a:t>1</a:t>
            </a:r>
            <a:r>
              <a:rPr lang="vi-VN" sz="2000" b="1" kern="1200" noProof="1">
                <a:solidFill>
                  <a:prstClr val="black"/>
                </a:solidFill>
                <a:latin typeface="Arial" panose="020B0604020202020204" pitchFamily="34" charset="0"/>
                <a:ea typeface="+mn-ea"/>
                <a:cs typeface="Arial" panose="020B0604020202020204" pitchFamily="34" charset="0"/>
              </a:rPr>
              <a:t>:</a:t>
            </a:r>
            <a:r>
              <a:rPr lang="en-US" sz="2000" b="1" kern="1200" noProof="1">
                <a:solidFill>
                  <a:prstClr val="black"/>
                </a:solidFill>
                <a:ea typeface="+mn-ea"/>
                <a:cs typeface="Arial" panose="020B0604020202020204" pitchFamily="34" charset="0"/>
              </a:rPr>
              <a:t> </a:t>
            </a:r>
            <a:r>
              <a:rPr lang="vi-VN" sz="2000" kern="1200" noProof="1">
                <a:solidFill>
                  <a:prstClr val="black"/>
                </a:solidFill>
                <a:latin typeface="Arial" panose="020B0604020202020204" pitchFamily="34" charset="0"/>
                <a:ea typeface="+mn-ea"/>
                <a:cs typeface="Arial" panose="020B0604020202020204" pitchFamily="34" charset="0"/>
              </a:rPr>
              <a:t>Tại sao đam mê quan trọng trong cuộc sống?</a:t>
            </a:r>
          </a:p>
        </p:txBody>
      </p:sp>
      <p:sp>
        <p:nvSpPr>
          <p:cNvPr id="9" name="Đáp án đúng">
            <a:extLst>
              <a:ext uri="{FF2B5EF4-FFF2-40B4-BE49-F238E27FC236}">
                <a16:creationId xmlns:a16="http://schemas.microsoft.com/office/drawing/2014/main" id="{A77B895E-9D8B-AEF0-5AAE-BDF44649DB85}"/>
              </a:ext>
            </a:extLst>
          </p:cNvPr>
          <p:cNvSpPr/>
          <p:nvPr/>
        </p:nvSpPr>
        <p:spPr>
          <a:xfrm>
            <a:off x="816429" y="1698171"/>
            <a:ext cx="3613226" cy="1485900"/>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prstClr val="black"/>
                </a:solidFill>
                <a:ea typeface="+mn-ea"/>
                <a:cs typeface="Arial" panose="020B0604020202020204" pitchFamily="34" charset="0"/>
              </a:rPr>
              <a:t>A. Giúp một người dễ dàng né tránh khó khăn.</a:t>
            </a:r>
            <a:endParaRPr lang="vi-VN" sz="2000" kern="1200" noProof="1">
              <a:solidFill>
                <a:prstClr val="black"/>
              </a:solidFill>
              <a:latin typeface="Arial" panose="020B0604020202020204" pitchFamily="34" charset="0"/>
              <a:ea typeface="+mn-ea"/>
              <a:cs typeface="Arial" panose="020B0604020202020204" pitchFamily="34" charset="0"/>
            </a:endParaRPr>
          </a:p>
        </p:txBody>
      </p:sp>
      <p:sp>
        <p:nvSpPr>
          <p:cNvPr id="10" name="Đáp án sai 1">
            <a:extLst>
              <a:ext uri="{FF2B5EF4-FFF2-40B4-BE49-F238E27FC236}">
                <a16:creationId xmlns:a16="http://schemas.microsoft.com/office/drawing/2014/main" id="{B65DD633-38AC-E629-2EDD-57B57A976C9B}"/>
              </a:ext>
            </a:extLst>
          </p:cNvPr>
          <p:cNvSpPr/>
          <p:nvPr/>
        </p:nvSpPr>
        <p:spPr>
          <a:xfrm>
            <a:off x="816429" y="3416836"/>
            <a:ext cx="3613226" cy="1404421"/>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prstClr val="black"/>
                </a:solidFill>
                <a:latin typeface="Arial" panose="020B0604020202020204" pitchFamily="34" charset="0"/>
                <a:ea typeface="+mn-ea"/>
                <a:cs typeface="Arial" panose="020B0604020202020204" pitchFamily="34" charset="0"/>
              </a:rPr>
              <a:t>C. Giúp một người trở nên nổi tiếng.</a:t>
            </a:r>
          </a:p>
        </p:txBody>
      </p:sp>
      <p:sp>
        <p:nvSpPr>
          <p:cNvPr id="11" name="Đáp án sai 2">
            <a:extLst>
              <a:ext uri="{FF2B5EF4-FFF2-40B4-BE49-F238E27FC236}">
                <a16:creationId xmlns:a16="http://schemas.microsoft.com/office/drawing/2014/main" id="{06A70031-3FB5-726C-49F3-0068A4B64B4B}"/>
              </a:ext>
            </a:extLst>
          </p:cNvPr>
          <p:cNvSpPr/>
          <p:nvPr/>
        </p:nvSpPr>
        <p:spPr>
          <a:xfrm>
            <a:off x="4714345" y="1698171"/>
            <a:ext cx="3613226" cy="1485900"/>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prstClr val="black"/>
                </a:solidFill>
                <a:latin typeface="Arial" panose="020B0604020202020204" pitchFamily="34" charset="0"/>
                <a:ea typeface="+mn-ea"/>
                <a:cs typeface="Arial" panose="020B0604020202020204" pitchFamily="34" charset="0"/>
              </a:rPr>
              <a:t>B. Mang lại sự hứng thú và động lực liên tục để đạt được thành công.</a:t>
            </a:r>
          </a:p>
        </p:txBody>
      </p:sp>
      <p:sp>
        <p:nvSpPr>
          <p:cNvPr id="12" name="Đáp án sai 3">
            <a:extLst>
              <a:ext uri="{FF2B5EF4-FFF2-40B4-BE49-F238E27FC236}">
                <a16:creationId xmlns:a16="http://schemas.microsoft.com/office/drawing/2014/main" id="{9CA38C53-30BD-3948-BCDA-3EB92C117D8C}"/>
              </a:ext>
            </a:extLst>
          </p:cNvPr>
          <p:cNvSpPr/>
          <p:nvPr/>
        </p:nvSpPr>
        <p:spPr>
          <a:xfrm>
            <a:off x="4714345" y="3416836"/>
            <a:ext cx="3613226" cy="1404421"/>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prstClr val="black"/>
                </a:solidFill>
                <a:ea typeface="+mn-ea"/>
                <a:cs typeface="Arial" panose="020B0604020202020204" pitchFamily="34" charset="0"/>
              </a:rPr>
              <a:t>D. Giúp một người có nhiều bạn bè hơn.</a:t>
            </a:r>
            <a:endParaRPr lang="vi-VN" sz="2000" kern="1200" noProof="1">
              <a:solidFill>
                <a:prstClr val="black"/>
              </a:solidFill>
              <a:latin typeface="Arial" panose="020B0604020202020204" pitchFamily="34" charset="0"/>
              <a:ea typeface="+mn-ea"/>
              <a:cs typeface="Arial" panose="020B0604020202020204" pitchFamily="34" charset="0"/>
            </a:endParaRPr>
          </a:p>
        </p:txBody>
      </p:sp>
      <p:sp>
        <p:nvSpPr>
          <p:cNvPr id="13" name="Đáp án đúng">
            <a:extLst>
              <a:ext uri="{FF2B5EF4-FFF2-40B4-BE49-F238E27FC236}">
                <a16:creationId xmlns:a16="http://schemas.microsoft.com/office/drawing/2014/main" id="{E83FA9C1-FA27-3ECF-4070-D625E53B5559}"/>
              </a:ext>
            </a:extLst>
          </p:cNvPr>
          <p:cNvSpPr/>
          <p:nvPr/>
        </p:nvSpPr>
        <p:spPr>
          <a:xfrm>
            <a:off x="4714345" y="1698171"/>
            <a:ext cx="3613226" cy="1485900"/>
          </a:xfrm>
          <a:prstGeom prst="roundRect">
            <a:avLst/>
          </a:prstGeom>
          <a:solidFill>
            <a:srgbClr val="C32430"/>
          </a:solidFill>
          <a:ln w="1905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srgbClr val="FFFFFF"/>
                </a:solidFill>
                <a:latin typeface="Arial" panose="020B0604020202020204" pitchFamily="34" charset="0"/>
                <a:ea typeface="+mn-ea"/>
                <a:cs typeface="Arial" panose="020B0604020202020204" pitchFamily="34" charset="0"/>
              </a:rPr>
              <a:t>B. Mang lại sự hứng thú và động lực liên tục để đạt được thành công.</a:t>
            </a:r>
          </a:p>
        </p:txBody>
      </p:sp>
    </p:spTree>
    <p:extLst>
      <p:ext uri="{BB962C8B-B14F-4D97-AF65-F5344CB8AC3E}">
        <p14:creationId xmlns:p14="http://schemas.microsoft.com/office/powerpoint/2010/main" val="383583355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outVertical)">
                                      <p:cBhvr>
                                        <p:cTn id="16" dur="500"/>
                                        <p:tgtEl>
                                          <p:spTgt spid="10"/>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out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DBCD"/>
        </a:solidFill>
        <a:effectLst/>
      </p:bgPr>
    </p:bg>
    <p:spTree>
      <p:nvGrpSpPr>
        <p:cNvPr id="1" name="Shape 2677"/>
        <p:cNvGrpSpPr/>
        <p:nvPr/>
      </p:nvGrpSpPr>
      <p:grpSpPr>
        <a:xfrm>
          <a:off x="0" y="0"/>
          <a:ext cx="0" cy="0"/>
          <a:chOff x="0" y="0"/>
          <a:chExt cx="0" cy="0"/>
        </a:xfrm>
      </p:grpSpPr>
      <p:sp>
        <p:nvSpPr>
          <p:cNvPr id="2" name="Câu hỏi">
            <a:extLst>
              <a:ext uri="{FF2B5EF4-FFF2-40B4-BE49-F238E27FC236}">
                <a16:creationId xmlns:a16="http://schemas.microsoft.com/office/drawing/2014/main" id="{72DA9C9F-4F56-409A-FABF-FA2A6ED91FE7}"/>
              </a:ext>
            </a:extLst>
          </p:cNvPr>
          <p:cNvSpPr/>
          <p:nvPr/>
        </p:nvSpPr>
        <p:spPr>
          <a:xfrm>
            <a:off x="538843" y="449036"/>
            <a:ext cx="8147958" cy="1016370"/>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buClrTx/>
              <a:defRPr/>
            </a:pPr>
            <a:r>
              <a:rPr lang="vi-VN" sz="2000" b="1" kern="1200" noProof="1">
                <a:solidFill>
                  <a:prstClr val="black"/>
                </a:solidFill>
                <a:latin typeface="Arial" panose="020B0604020202020204" pitchFamily="34" charset="0"/>
                <a:ea typeface="+mn-ea"/>
                <a:cs typeface="Arial" panose="020B0604020202020204" pitchFamily="34" charset="0"/>
              </a:rPr>
              <a:t>Câu </a:t>
            </a:r>
            <a:r>
              <a:rPr lang="en-US" sz="2000" b="1" kern="1200" noProof="1">
                <a:solidFill>
                  <a:prstClr val="black"/>
                </a:solidFill>
                <a:ea typeface="+mn-ea"/>
                <a:cs typeface="Arial" panose="020B0604020202020204" pitchFamily="34" charset="0"/>
              </a:rPr>
              <a:t>2</a:t>
            </a:r>
            <a:r>
              <a:rPr lang="vi-VN" sz="2000" b="1" kern="1200" noProof="1">
                <a:solidFill>
                  <a:prstClr val="black"/>
                </a:solidFill>
                <a:latin typeface="Arial" panose="020B0604020202020204" pitchFamily="34" charset="0"/>
                <a:ea typeface="+mn-ea"/>
                <a:cs typeface="Arial" panose="020B0604020202020204" pitchFamily="34" charset="0"/>
              </a:rPr>
              <a:t>:</a:t>
            </a:r>
            <a:r>
              <a:rPr lang="en-US" sz="2000" b="1" kern="1200" noProof="1">
                <a:solidFill>
                  <a:prstClr val="black"/>
                </a:solidFill>
                <a:ea typeface="+mn-ea"/>
                <a:cs typeface="Arial" panose="020B0604020202020204" pitchFamily="34" charset="0"/>
              </a:rPr>
              <a:t> </a:t>
            </a:r>
            <a:r>
              <a:rPr lang="vi-VN" sz="2000" kern="1200" noProof="1">
                <a:solidFill>
                  <a:prstClr val="black"/>
                </a:solidFill>
                <a:latin typeface="Arial" panose="020B0604020202020204" pitchFamily="34" charset="0"/>
                <a:ea typeface="+mn-ea"/>
                <a:cs typeface="Arial" panose="020B0604020202020204" pitchFamily="34" charset="0"/>
              </a:rPr>
              <a:t>Người có phẩm chất ý chí có biểu hiện nào sau đây?</a:t>
            </a:r>
          </a:p>
        </p:txBody>
      </p:sp>
      <p:sp>
        <p:nvSpPr>
          <p:cNvPr id="3" name="Đáp án đúng">
            <a:extLst>
              <a:ext uri="{FF2B5EF4-FFF2-40B4-BE49-F238E27FC236}">
                <a16:creationId xmlns:a16="http://schemas.microsoft.com/office/drawing/2014/main" id="{5CF65B20-87EE-27D7-6475-A64A3B01391B}"/>
              </a:ext>
            </a:extLst>
          </p:cNvPr>
          <p:cNvSpPr/>
          <p:nvPr/>
        </p:nvSpPr>
        <p:spPr>
          <a:xfrm>
            <a:off x="538843" y="1698171"/>
            <a:ext cx="3972456" cy="1485900"/>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prstClr val="black"/>
                </a:solidFill>
                <a:ea typeface="+mn-ea"/>
                <a:cs typeface="Arial" panose="020B0604020202020204" pitchFamily="34" charset="0"/>
              </a:rPr>
              <a:t>A. Rút kinh nghiệm từ thất bại và tiếp tục cố gắng.</a:t>
            </a:r>
            <a:endParaRPr lang="vi-VN" sz="2000" kern="1200" noProof="1">
              <a:solidFill>
                <a:prstClr val="black"/>
              </a:solidFill>
              <a:latin typeface="Arial" panose="020B0604020202020204" pitchFamily="34" charset="0"/>
              <a:ea typeface="+mn-ea"/>
              <a:cs typeface="Arial" panose="020B0604020202020204" pitchFamily="34" charset="0"/>
            </a:endParaRPr>
          </a:p>
        </p:txBody>
      </p:sp>
      <p:sp>
        <p:nvSpPr>
          <p:cNvPr id="4" name="Đáp án sai 1">
            <a:extLst>
              <a:ext uri="{FF2B5EF4-FFF2-40B4-BE49-F238E27FC236}">
                <a16:creationId xmlns:a16="http://schemas.microsoft.com/office/drawing/2014/main" id="{E3F5319B-C984-F746-E8EA-5327433425A6}"/>
              </a:ext>
            </a:extLst>
          </p:cNvPr>
          <p:cNvSpPr/>
          <p:nvPr/>
        </p:nvSpPr>
        <p:spPr>
          <a:xfrm>
            <a:off x="538843" y="3416836"/>
            <a:ext cx="3972456" cy="1404421"/>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prstClr val="black"/>
                </a:solidFill>
                <a:latin typeface="Arial" panose="020B0604020202020204" pitchFamily="34" charset="0"/>
                <a:ea typeface="+mn-ea"/>
                <a:cs typeface="Arial" panose="020B0604020202020204" pitchFamily="34" charset="0"/>
              </a:rPr>
              <a:t>C. Chấp nhận thất bại và không thử lại. </a:t>
            </a:r>
          </a:p>
        </p:txBody>
      </p:sp>
      <p:sp>
        <p:nvSpPr>
          <p:cNvPr id="5" name="Đáp án sai 2">
            <a:extLst>
              <a:ext uri="{FF2B5EF4-FFF2-40B4-BE49-F238E27FC236}">
                <a16:creationId xmlns:a16="http://schemas.microsoft.com/office/drawing/2014/main" id="{C6F83C74-C053-714E-1BC2-B755F4C49404}"/>
              </a:ext>
            </a:extLst>
          </p:cNvPr>
          <p:cNvSpPr/>
          <p:nvPr/>
        </p:nvSpPr>
        <p:spPr>
          <a:xfrm>
            <a:off x="4714345" y="1698171"/>
            <a:ext cx="3972456" cy="1485900"/>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prstClr val="black"/>
                </a:solidFill>
                <a:latin typeface="Arial" panose="020B0604020202020204" pitchFamily="34" charset="0"/>
                <a:ea typeface="+mn-ea"/>
                <a:cs typeface="Arial" panose="020B0604020202020204" pitchFamily="34" charset="0"/>
              </a:rPr>
              <a:t>B. Tự trách bản thân và không làm gì thêm.</a:t>
            </a:r>
          </a:p>
        </p:txBody>
      </p:sp>
      <p:sp>
        <p:nvSpPr>
          <p:cNvPr id="6" name="Đáp án sai 3">
            <a:extLst>
              <a:ext uri="{FF2B5EF4-FFF2-40B4-BE49-F238E27FC236}">
                <a16:creationId xmlns:a16="http://schemas.microsoft.com/office/drawing/2014/main" id="{0A3921AF-F9A5-53FB-8B92-9E9B11690375}"/>
              </a:ext>
            </a:extLst>
          </p:cNvPr>
          <p:cNvSpPr/>
          <p:nvPr/>
        </p:nvSpPr>
        <p:spPr>
          <a:xfrm>
            <a:off x="4714344" y="3416836"/>
            <a:ext cx="3972457" cy="1404421"/>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prstClr val="black"/>
                </a:solidFill>
                <a:ea typeface="+mn-ea"/>
                <a:cs typeface="Arial" panose="020B0604020202020204" pitchFamily="34" charset="0"/>
              </a:rPr>
              <a:t>D. Đổ lỗi cho người khác hoặc hoàn cảnh.</a:t>
            </a:r>
            <a:endParaRPr lang="vi-VN" sz="2000" kern="1200" noProof="1">
              <a:solidFill>
                <a:prstClr val="black"/>
              </a:solidFill>
              <a:latin typeface="Arial" panose="020B0604020202020204" pitchFamily="34" charset="0"/>
              <a:ea typeface="+mn-ea"/>
              <a:cs typeface="Arial" panose="020B0604020202020204" pitchFamily="34" charset="0"/>
            </a:endParaRPr>
          </a:p>
        </p:txBody>
      </p:sp>
      <p:sp>
        <p:nvSpPr>
          <p:cNvPr id="7" name="Đáp án đúng">
            <a:extLst>
              <a:ext uri="{FF2B5EF4-FFF2-40B4-BE49-F238E27FC236}">
                <a16:creationId xmlns:a16="http://schemas.microsoft.com/office/drawing/2014/main" id="{5076F5B6-E6CE-8692-2917-D116128A6BF9}"/>
              </a:ext>
            </a:extLst>
          </p:cNvPr>
          <p:cNvSpPr/>
          <p:nvPr/>
        </p:nvSpPr>
        <p:spPr>
          <a:xfrm>
            <a:off x="538843" y="1698171"/>
            <a:ext cx="3972456" cy="1485900"/>
          </a:xfrm>
          <a:prstGeom prst="roundRect">
            <a:avLst/>
          </a:prstGeom>
          <a:solidFill>
            <a:srgbClr val="C32430"/>
          </a:solidFill>
          <a:ln w="1905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srgbClr val="FFFFFF"/>
                </a:solidFill>
                <a:latin typeface="Arial" panose="020B0604020202020204" pitchFamily="34" charset="0"/>
                <a:ea typeface="+mn-ea"/>
                <a:cs typeface="Arial" panose="020B0604020202020204" pitchFamily="34" charset="0"/>
              </a:rPr>
              <a:t>A. Rút kinh nghiệm từ thất bại và tiếp tục cố gắng.</a:t>
            </a:r>
          </a:p>
        </p:txBody>
      </p:sp>
    </p:spTree>
    <p:extLst>
      <p:ext uri="{BB962C8B-B14F-4D97-AF65-F5344CB8AC3E}">
        <p14:creationId xmlns:p14="http://schemas.microsoft.com/office/powerpoint/2010/main" val="387783733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out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DBCD"/>
        </a:solidFill>
        <a:effectLst/>
      </p:bgPr>
    </p:bg>
    <p:spTree>
      <p:nvGrpSpPr>
        <p:cNvPr id="1" name="Shape 2677"/>
        <p:cNvGrpSpPr/>
        <p:nvPr/>
      </p:nvGrpSpPr>
      <p:grpSpPr>
        <a:xfrm>
          <a:off x="0" y="0"/>
          <a:ext cx="0" cy="0"/>
          <a:chOff x="0" y="0"/>
          <a:chExt cx="0" cy="0"/>
        </a:xfrm>
      </p:grpSpPr>
      <p:sp>
        <p:nvSpPr>
          <p:cNvPr id="8" name="Câu hỏi">
            <a:extLst>
              <a:ext uri="{FF2B5EF4-FFF2-40B4-BE49-F238E27FC236}">
                <a16:creationId xmlns:a16="http://schemas.microsoft.com/office/drawing/2014/main" id="{83E9D41F-A941-E627-DC2A-103753374B04}"/>
              </a:ext>
            </a:extLst>
          </p:cNvPr>
          <p:cNvSpPr/>
          <p:nvPr/>
        </p:nvSpPr>
        <p:spPr>
          <a:xfrm>
            <a:off x="285750" y="449036"/>
            <a:ext cx="8572500" cy="1228642"/>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lnSpc>
                <a:spcPct val="150000"/>
              </a:lnSpc>
              <a:buClrTx/>
              <a:defRPr/>
            </a:pPr>
            <a:r>
              <a:rPr lang="vi-VN" sz="2000" b="1" kern="1200" noProof="1">
                <a:solidFill>
                  <a:prstClr val="black"/>
                </a:solidFill>
                <a:latin typeface="Arial" panose="020B0604020202020204" pitchFamily="34" charset="0"/>
                <a:ea typeface="+mn-ea"/>
                <a:cs typeface="Arial" panose="020B0604020202020204" pitchFamily="34" charset="0"/>
              </a:rPr>
              <a:t>Câu </a:t>
            </a:r>
            <a:r>
              <a:rPr lang="en-US" sz="2000" b="1" kern="1200" noProof="1">
                <a:solidFill>
                  <a:prstClr val="black"/>
                </a:solidFill>
                <a:ea typeface="+mn-ea"/>
                <a:cs typeface="Arial" panose="020B0604020202020204" pitchFamily="34" charset="0"/>
              </a:rPr>
              <a:t>3</a:t>
            </a:r>
            <a:r>
              <a:rPr lang="vi-VN" sz="2000" b="1" kern="1200" noProof="1">
                <a:solidFill>
                  <a:prstClr val="black"/>
                </a:solidFill>
                <a:latin typeface="Arial" panose="020B0604020202020204" pitchFamily="34" charset="0"/>
                <a:ea typeface="+mn-ea"/>
                <a:cs typeface="Arial" panose="020B0604020202020204" pitchFamily="34" charset="0"/>
              </a:rPr>
              <a:t>:</a:t>
            </a:r>
            <a:r>
              <a:rPr lang="en-US" sz="2000" b="1" kern="1200" noProof="1">
                <a:solidFill>
                  <a:prstClr val="black"/>
                </a:solidFill>
                <a:ea typeface="+mn-ea"/>
                <a:cs typeface="Arial" panose="020B0604020202020204" pitchFamily="34" charset="0"/>
              </a:rPr>
              <a:t> </a:t>
            </a:r>
            <a:r>
              <a:rPr lang="vi-VN" sz="2000" kern="1200" noProof="1">
                <a:solidFill>
                  <a:prstClr val="black"/>
                </a:solidFill>
                <a:latin typeface="Arial" panose="020B0604020202020204" pitchFamily="34" charset="0"/>
                <a:ea typeface="+mn-ea"/>
                <a:cs typeface="Arial" panose="020B0604020202020204" pitchFamily="34" charset="0"/>
              </a:rPr>
              <a:t>Em đang gặp khó khăn trong việc học một môn học mới và cảm thấy chán nản. Em sẽ làm gì?</a:t>
            </a:r>
          </a:p>
        </p:txBody>
      </p:sp>
      <p:sp>
        <p:nvSpPr>
          <p:cNvPr id="9" name="Đáp án đúng">
            <a:extLst>
              <a:ext uri="{FF2B5EF4-FFF2-40B4-BE49-F238E27FC236}">
                <a16:creationId xmlns:a16="http://schemas.microsoft.com/office/drawing/2014/main" id="{231410CF-FB04-ACC5-E73D-744CB3D9E5C8}"/>
              </a:ext>
            </a:extLst>
          </p:cNvPr>
          <p:cNvSpPr/>
          <p:nvPr/>
        </p:nvSpPr>
        <p:spPr>
          <a:xfrm>
            <a:off x="285750" y="1873623"/>
            <a:ext cx="4143907" cy="1404420"/>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prstClr val="black"/>
                </a:solidFill>
                <a:ea typeface="+mn-ea"/>
                <a:cs typeface="Arial" panose="020B0604020202020204" pitchFamily="34" charset="0"/>
              </a:rPr>
              <a:t>A. Bỏ qua và tập trung vào các môn học dễ hơn.</a:t>
            </a:r>
            <a:endParaRPr lang="vi-VN" sz="2000" kern="1200" noProof="1">
              <a:solidFill>
                <a:prstClr val="black"/>
              </a:solidFill>
              <a:latin typeface="Arial" panose="020B0604020202020204" pitchFamily="34" charset="0"/>
              <a:ea typeface="+mn-ea"/>
              <a:cs typeface="Arial" panose="020B0604020202020204" pitchFamily="34" charset="0"/>
            </a:endParaRPr>
          </a:p>
        </p:txBody>
      </p:sp>
      <p:sp>
        <p:nvSpPr>
          <p:cNvPr id="10" name="Đáp án sai 1">
            <a:extLst>
              <a:ext uri="{FF2B5EF4-FFF2-40B4-BE49-F238E27FC236}">
                <a16:creationId xmlns:a16="http://schemas.microsoft.com/office/drawing/2014/main" id="{6D154A42-44F1-1F0C-0CFF-599B88D5BF37}"/>
              </a:ext>
            </a:extLst>
          </p:cNvPr>
          <p:cNvSpPr/>
          <p:nvPr/>
        </p:nvSpPr>
        <p:spPr>
          <a:xfrm>
            <a:off x="285750" y="3465822"/>
            <a:ext cx="4143907" cy="1404421"/>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buClrTx/>
              <a:defRPr/>
            </a:pPr>
            <a:r>
              <a:rPr lang="vi-VN" sz="2000" kern="1200" noProof="1">
                <a:solidFill>
                  <a:prstClr val="black"/>
                </a:solidFill>
                <a:latin typeface="Arial" panose="020B0604020202020204" pitchFamily="34" charset="0"/>
                <a:ea typeface="+mn-ea"/>
                <a:cs typeface="Arial" panose="020B0604020202020204" pitchFamily="34" charset="0"/>
              </a:rPr>
              <a:t>C. Chỉ học khi có người giám sát.</a:t>
            </a:r>
          </a:p>
        </p:txBody>
      </p:sp>
      <p:sp>
        <p:nvSpPr>
          <p:cNvPr id="11" name="Đáp án sai 2">
            <a:extLst>
              <a:ext uri="{FF2B5EF4-FFF2-40B4-BE49-F238E27FC236}">
                <a16:creationId xmlns:a16="http://schemas.microsoft.com/office/drawing/2014/main" id="{9AE640DF-F57E-9976-C886-37CD60BB905E}"/>
              </a:ext>
            </a:extLst>
          </p:cNvPr>
          <p:cNvSpPr/>
          <p:nvPr/>
        </p:nvSpPr>
        <p:spPr>
          <a:xfrm>
            <a:off x="4714345" y="1873621"/>
            <a:ext cx="4143905" cy="1404422"/>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prstClr val="black"/>
                </a:solidFill>
                <a:latin typeface="Arial" panose="020B0604020202020204" pitchFamily="34" charset="0"/>
                <a:ea typeface="+mn-ea"/>
                <a:cs typeface="Arial" panose="020B0604020202020204" pitchFamily="34" charset="0"/>
              </a:rPr>
              <a:t>B. Tìm cách học lại từ đầu và nhờ thầy cô hoặc bạn bè giúp đỡ.</a:t>
            </a:r>
          </a:p>
        </p:txBody>
      </p:sp>
      <p:sp>
        <p:nvSpPr>
          <p:cNvPr id="12" name="Đáp án sai 3">
            <a:extLst>
              <a:ext uri="{FF2B5EF4-FFF2-40B4-BE49-F238E27FC236}">
                <a16:creationId xmlns:a16="http://schemas.microsoft.com/office/drawing/2014/main" id="{BF80B9F6-F337-59FE-3A8F-36B2F408A598}"/>
              </a:ext>
            </a:extLst>
          </p:cNvPr>
          <p:cNvSpPr/>
          <p:nvPr/>
        </p:nvSpPr>
        <p:spPr>
          <a:xfrm>
            <a:off x="4714345" y="3482150"/>
            <a:ext cx="4143905" cy="1404422"/>
          </a:xfrm>
          <a:prstGeom prst="roundRect">
            <a:avLst/>
          </a:prstGeom>
          <a:solidFill>
            <a:srgbClr val="FFFFFF"/>
          </a:solidFill>
          <a:ln w="1905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prstClr val="black"/>
                </a:solidFill>
                <a:ea typeface="+mn-ea"/>
                <a:cs typeface="Arial" panose="020B0604020202020204" pitchFamily="34" charset="0"/>
              </a:rPr>
              <a:t>D. Không quan tâm đến môn học đó nữa.</a:t>
            </a:r>
            <a:endParaRPr lang="vi-VN" sz="2000" kern="1200" noProof="1">
              <a:solidFill>
                <a:prstClr val="black"/>
              </a:solidFill>
              <a:latin typeface="Arial" panose="020B0604020202020204" pitchFamily="34" charset="0"/>
              <a:ea typeface="+mn-ea"/>
              <a:cs typeface="Arial" panose="020B0604020202020204" pitchFamily="34" charset="0"/>
            </a:endParaRPr>
          </a:p>
        </p:txBody>
      </p:sp>
      <p:sp>
        <p:nvSpPr>
          <p:cNvPr id="13" name="Đáp án đúng">
            <a:extLst>
              <a:ext uri="{FF2B5EF4-FFF2-40B4-BE49-F238E27FC236}">
                <a16:creationId xmlns:a16="http://schemas.microsoft.com/office/drawing/2014/main" id="{93846247-BDAD-F8B3-B60A-3DF35ADE227D}"/>
              </a:ext>
            </a:extLst>
          </p:cNvPr>
          <p:cNvSpPr/>
          <p:nvPr/>
        </p:nvSpPr>
        <p:spPr>
          <a:xfrm>
            <a:off x="4714345" y="1873621"/>
            <a:ext cx="4143905" cy="1412586"/>
          </a:xfrm>
          <a:prstGeom prst="roundRect">
            <a:avLst/>
          </a:prstGeom>
          <a:solidFill>
            <a:srgbClr val="C32430"/>
          </a:solidFill>
          <a:ln w="19050" cap="flat" cmpd="sng" algn="ctr">
            <a:solidFill>
              <a:srgbClr val="000000"/>
            </a:solidFill>
            <a:prstDash val="solid"/>
          </a:ln>
          <a:effectLst/>
        </p:spPr>
        <p:txBody>
          <a:bodyPr rtlCol="0" anchor="ctr"/>
          <a:lstStyle/>
          <a:p>
            <a:pPr algn="ctr" defTabSz="685800">
              <a:lnSpc>
                <a:spcPct val="150000"/>
              </a:lnSpc>
              <a:buClrTx/>
              <a:defRPr/>
            </a:pPr>
            <a:r>
              <a:rPr lang="vi-VN" sz="2000" kern="1200" noProof="1">
                <a:solidFill>
                  <a:srgbClr val="FFFFFF"/>
                </a:solidFill>
                <a:latin typeface="Arial" panose="020B0604020202020204" pitchFamily="34" charset="0"/>
                <a:ea typeface="+mn-ea"/>
                <a:cs typeface="Arial" panose="020B0604020202020204" pitchFamily="34" charset="0"/>
              </a:rPr>
              <a:t>B. Tìm cách học lại từ đầu và nhờ thầy cô hoặc bạn bè giúp đỡ.</a:t>
            </a:r>
          </a:p>
        </p:txBody>
      </p:sp>
    </p:spTree>
    <p:extLst>
      <p:ext uri="{BB962C8B-B14F-4D97-AF65-F5344CB8AC3E}">
        <p14:creationId xmlns:p14="http://schemas.microsoft.com/office/powerpoint/2010/main" val="201270831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outVertical)">
                                      <p:cBhvr>
                                        <p:cTn id="16" dur="500"/>
                                        <p:tgtEl>
                                          <p:spTgt spid="10"/>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out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DBCD"/>
        </a:solidFill>
        <a:effectLst/>
      </p:bgPr>
    </p:bg>
    <p:spTree>
      <p:nvGrpSpPr>
        <p:cNvPr id="1" name="Shape 2677"/>
        <p:cNvGrpSpPr/>
        <p:nvPr/>
      </p:nvGrpSpPr>
      <p:grpSpPr>
        <a:xfrm>
          <a:off x="0" y="0"/>
          <a:ext cx="0" cy="0"/>
          <a:chOff x="0" y="0"/>
          <a:chExt cx="0" cy="0"/>
        </a:xfrm>
      </p:grpSpPr>
      <p:sp>
        <p:nvSpPr>
          <p:cNvPr id="2" name="Câu hỏi">
            <a:extLst>
              <a:ext uri="{FF2B5EF4-FFF2-40B4-BE49-F238E27FC236}">
                <a16:creationId xmlns:a16="http://schemas.microsoft.com/office/drawing/2014/main" id="{E63D7E29-1F5D-77DF-902D-7E755B6BAF5F}"/>
              </a:ext>
            </a:extLst>
          </p:cNvPr>
          <p:cNvSpPr/>
          <p:nvPr/>
        </p:nvSpPr>
        <p:spPr>
          <a:xfrm>
            <a:off x="163286" y="349519"/>
            <a:ext cx="4849586" cy="4654112"/>
          </a:xfrm>
          <a:prstGeom prst="roundRect">
            <a:avLst/>
          </a:prstGeom>
          <a:solidFill>
            <a:srgbClr val="FFFFFF"/>
          </a:solidFill>
          <a:ln w="12700" cap="flat" cmpd="sng" algn="ctr">
            <a:solidFill>
              <a:srgbClr val="000000"/>
            </a:solidFill>
            <a:prstDash val="solid"/>
          </a:ln>
          <a:effectLst/>
        </p:spPr>
        <p:txBody>
          <a:bodyPr rtlCol="0" anchor="ctr"/>
          <a:lstStyle/>
          <a:p>
            <a:pPr algn="just" defTabSz="685800">
              <a:lnSpc>
                <a:spcPct val="150000"/>
              </a:lnSpc>
              <a:buClrTx/>
              <a:defRPr/>
            </a:pPr>
            <a:r>
              <a:rPr lang="vi-VN" sz="1600" b="1" kern="1200" noProof="1">
                <a:solidFill>
                  <a:prstClr val="black"/>
                </a:solidFill>
                <a:latin typeface="Arial" panose="020B0604020202020204" pitchFamily="34" charset="0"/>
                <a:ea typeface="+mn-ea"/>
                <a:cs typeface="Arial" panose="020B0604020202020204" pitchFamily="34" charset="0"/>
              </a:rPr>
              <a:t>Câu </a:t>
            </a:r>
            <a:r>
              <a:rPr lang="en-US" sz="1600" b="1" kern="1200" noProof="1">
                <a:solidFill>
                  <a:prstClr val="black"/>
                </a:solidFill>
                <a:ea typeface="+mn-ea"/>
                <a:cs typeface="Arial" panose="020B0604020202020204" pitchFamily="34" charset="0"/>
              </a:rPr>
              <a:t>4</a:t>
            </a:r>
            <a:r>
              <a:rPr lang="vi-VN" sz="1600" b="1" kern="1200" noProof="1">
                <a:solidFill>
                  <a:prstClr val="black"/>
                </a:solidFill>
                <a:latin typeface="Arial" panose="020B0604020202020204" pitchFamily="34" charset="0"/>
                <a:ea typeface="+mn-ea"/>
                <a:cs typeface="Arial" panose="020B0604020202020204" pitchFamily="34" charset="0"/>
              </a:rPr>
              <a:t>:</a:t>
            </a:r>
            <a:r>
              <a:rPr lang="en-US" sz="1600" b="1" kern="1200" noProof="1">
                <a:solidFill>
                  <a:prstClr val="black"/>
                </a:solidFill>
                <a:ea typeface="+mn-ea"/>
                <a:cs typeface="Arial" panose="020B0604020202020204" pitchFamily="34" charset="0"/>
              </a:rPr>
              <a:t> </a:t>
            </a:r>
            <a:r>
              <a:rPr lang="vi-VN" sz="1600" kern="1200" noProof="1">
                <a:solidFill>
                  <a:prstClr val="black"/>
                </a:solidFill>
                <a:latin typeface="Arial" panose="020B0604020202020204" pitchFamily="34" charset="0"/>
                <a:ea typeface="+mn-ea"/>
                <a:cs typeface="Arial" panose="020B0604020202020204" pitchFamily="34" charset="0"/>
              </a:rPr>
              <a:t>Trong kỳ thi học kỳ vừa qua, Thanh đã tham gia môn học ngoại ngữ mà cô không mấy hứng thú. Thanh gặp phải nhiều khó khăn khi học môn này và cảm thấy chán nản. Tuy nhiên, với sự khuyến khích của gia đình và bạn bè, Thanh quyết tâm không bỏ cuộc và dành thời gian học tập ngoài giờ lớp. Kết quả, Thanh đã vượt qua kỳ thi môn ngoại ngữ với điểm cao và cảm thấy hài lòng với bản thân.</a:t>
            </a:r>
          </a:p>
          <a:p>
            <a:pPr marL="285750" indent="-285750" algn="just" defTabSz="685800">
              <a:lnSpc>
                <a:spcPct val="150000"/>
              </a:lnSpc>
              <a:buClrTx/>
              <a:buFont typeface="Wingdings" panose="05000000000000000000" pitchFamily="2" charset="2"/>
              <a:buChar char="Ø"/>
              <a:defRPr/>
            </a:pPr>
            <a:r>
              <a:rPr lang="vi-VN" sz="1600" b="1" kern="1200" noProof="1">
                <a:solidFill>
                  <a:srgbClr val="FF0000"/>
                </a:solidFill>
                <a:latin typeface="Arial" panose="020B0604020202020204" pitchFamily="34" charset="0"/>
                <a:ea typeface="+mn-ea"/>
                <a:cs typeface="Arial" panose="020B0604020202020204" pitchFamily="34" charset="0"/>
              </a:rPr>
              <a:t>Theo em, Thanh nên làm thế nào để thể hiện phẩm chất ý chí của bản thân?</a:t>
            </a:r>
          </a:p>
        </p:txBody>
      </p:sp>
      <p:sp>
        <p:nvSpPr>
          <p:cNvPr id="3" name="Đáp án đúng">
            <a:extLst>
              <a:ext uri="{FF2B5EF4-FFF2-40B4-BE49-F238E27FC236}">
                <a16:creationId xmlns:a16="http://schemas.microsoft.com/office/drawing/2014/main" id="{16690AA6-EB21-EC8F-48C9-10B663945727}"/>
              </a:ext>
            </a:extLst>
          </p:cNvPr>
          <p:cNvSpPr/>
          <p:nvPr/>
        </p:nvSpPr>
        <p:spPr>
          <a:xfrm>
            <a:off x="5323114" y="349519"/>
            <a:ext cx="3657599" cy="1029169"/>
          </a:xfrm>
          <a:prstGeom prst="roundRect">
            <a:avLst/>
          </a:prstGeom>
          <a:solidFill>
            <a:srgbClr val="FFFFFF"/>
          </a:solidFill>
          <a:ln w="12700" cap="flat" cmpd="sng" algn="ctr">
            <a:solidFill>
              <a:srgbClr val="000000"/>
            </a:solidFill>
            <a:prstDash val="solid"/>
          </a:ln>
          <a:effectLst/>
        </p:spPr>
        <p:txBody>
          <a:bodyPr rtlCol="0" anchor="ctr"/>
          <a:lstStyle/>
          <a:p>
            <a:pPr algn="ctr" defTabSz="685800">
              <a:lnSpc>
                <a:spcPct val="150000"/>
              </a:lnSpc>
              <a:buClrTx/>
              <a:defRPr/>
            </a:pPr>
            <a:r>
              <a:rPr lang="vi-VN" sz="1600" kern="1200" noProof="1">
                <a:solidFill>
                  <a:prstClr val="black"/>
                </a:solidFill>
                <a:ea typeface="+mn-ea"/>
                <a:cs typeface="Arial" panose="020B0604020202020204" pitchFamily="34" charset="0"/>
              </a:rPr>
              <a:t>A. Bỏ cuộc khi gặp khó khăn và chuyển sang học môn khác.</a:t>
            </a:r>
            <a:endParaRPr lang="vi-VN" sz="1600" kern="1200" noProof="1">
              <a:solidFill>
                <a:prstClr val="black"/>
              </a:solidFill>
              <a:latin typeface="Arial" panose="020B0604020202020204" pitchFamily="34" charset="0"/>
              <a:ea typeface="+mn-ea"/>
              <a:cs typeface="Arial" panose="020B0604020202020204" pitchFamily="34" charset="0"/>
            </a:endParaRPr>
          </a:p>
        </p:txBody>
      </p:sp>
      <p:sp>
        <p:nvSpPr>
          <p:cNvPr id="4" name="Đáp án sai 1">
            <a:extLst>
              <a:ext uri="{FF2B5EF4-FFF2-40B4-BE49-F238E27FC236}">
                <a16:creationId xmlns:a16="http://schemas.microsoft.com/office/drawing/2014/main" id="{DEAE0B13-F21E-15E6-039C-31EABF10FA17}"/>
              </a:ext>
            </a:extLst>
          </p:cNvPr>
          <p:cNvSpPr/>
          <p:nvPr/>
        </p:nvSpPr>
        <p:spPr>
          <a:xfrm>
            <a:off x="5323114" y="2689885"/>
            <a:ext cx="3657600" cy="1029169"/>
          </a:xfrm>
          <a:prstGeom prst="roundRect">
            <a:avLst/>
          </a:prstGeom>
          <a:solidFill>
            <a:srgbClr val="FFFFFF"/>
          </a:solidFill>
          <a:ln w="12700" cap="flat" cmpd="sng" algn="ctr">
            <a:solidFill>
              <a:srgbClr val="000000"/>
            </a:solidFill>
            <a:prstDash val="solid"/>
          </a:ln>
          <a:effectLst/>
        </p:spPr>
        <p:txBody>
          <a:bodyPr rtlCol="0" anchor="ctr"/>
          <a:lstStyle/>
          <a:p>
            <a:pPr algn="ctr" defTabSz="685800">
              <a:lnSpc>
                <a:spcPct val="150000"/>
              </a:lnSpc>
              <a:buClrTx/>
              <a:defRPr/>
            </a:pPr>
            <a:r>
              <a:rPr lang="vi-VN" sz="1600" kern="1200" noProof="1">
                <a:solidFill>
                  <a:prstClr val="black"/>
                </a:solidFill>
                <a:latin typeface="Arial" panose="020B0604020202020204" pitchFamily="34" charset="0"/>
                <a:ea typeface="+mn-ea"/>
                <a:cs typeface="Arial" panose="020B0604020202020204" pitchFamily="34" charset="0"/>
              </a:rPr>
              <a:t>C. Giao phó việc học cho người khác và không quan tâm đến kết quả.</a:t>
            </a:r>
          </a:p>
        </p:txBody>
      </p:sp>
      <p:sp>
        <p:nvSpPr>
          <p:cNvPr id="5" name="Đáp án sai 2">
            <a:extLst>
              <a:ext uri="{FF2B5EF4-FFF2-40B4-BE49-F238E27FC236}">
                <a16:creationId xmlns:a16="http://schemas.microsoft.com/office/drawing/2014/main" id="{EB2822EF-4935-40E9-B6D0-E7D4013B13CC}"/>
              </a:ext>
            </a:extLst>
          </p:cNvPr>
          <p:cNvSpPr/>
          <p:nvPr/>
        </p:nvSpPr>
        <p:spPr>
          <a:xfrm>
            <a:off x="5323115" y="1519702"/>
            <a:ext cx="3657600" cy="1029169"/>
          </a:xfrm>
          <a:prstGeom prst="roundRect">
            <a:avLst/>
          </a:prstGeom>
          <a:solidFill>
            <a:srgbClr val="FFFFFF"/>
          </a:solidFill>
          <a:ln w="12700" cap="flat" cmpd="sng" algn="ctr">
            <a:solidFill>
              <a:srgbClr val="000000"/>
            </a:solidFill>
            <a:prstDash val="solid"/>
          </a:ln>
          <a:effectLst/>
        </p:spPr>
        <p:txBody>
          <a:bodyPr rtlCol="0" anchor="ctr"/>
          <a:lstStyle/>
          <a:p>
            <a:pPr algn="ctr" defTabSz="685800">
              <a:lnSpc>
                <a:spcPct val="150000"/>
              </a:lnSpc>
              <a:buClrTx/>
              <a:defRPr/>
            </a:pPr>
            <a:r>
              <a:rPr lang="vi-VN" sz="1600" kern="1200" noProof="1">
                <a:solidFill>
                  <a:prstClr val="black"/>
                </a:solidFill>
                <a:latin typeface="Arial" panose="020B0604020202020204" pitchFamily="34" charset="0"/>
                <a:ea typeface="+mn-ea"/>
                <a:cs typeface="Arial" panose="020B0604020202020204" pitchFamily="34" charset="0"/>
              </a:rPr>
              <a:t>B. Hủy bỏ kế hoạch học tập và chỉ làm việc khi có sự giám sát.</a:t>
            </a:r>
          </a:p>
        </p:txBody>
      </p:sp>
      <p:sp>
        <p:nvSpPr>
          <p:cNvPr id="6" name="Đáp án sai 3">
            <a:extLst>
              <a:ext uri="{FF2B5EF4-FFF2-40B4-BE49-F238E27FC236}">
                <a16:creationId xmlns:a16="http://schemas.microsoft.com/office/drawing/2014/main" id="{EEA39D38-6EE3-3A81-3E70-51077206660E}"/>
              </a:ext>
            </a:extLst>
          </p:cNvPr>
          <p:cNvSpPr/>
          <p:nvPr/>
        </p:nvSpPr>
        <p:spPr>
          <a:xfrm>
            <a:off x="5323114" y="3860068"/>
            <a:ext cx="3657600" cy="1143563"/>
          </a:xfrm>
          <a:prstGeom prst="roundRect">
            <a:avLst/>
          </a:prstGeom>
          <a:solidFill>
            <a:srgbClr val="FFFFFF"/>
          </a:solidFill>
          <a:ln w="12700" cap="flat" cmpd="sng" algn="ctr">
            <a:solidFill>
              <a:srgbClr val="000000"/>
            </a:solidFill>
            <a:prstDash val="solid"/>
          </a:ln>
          <a:effectLst/>
        </p:spPr>
        <p:txBody>
          <a:bodyPr rtlCol="0" anchor="ctr"/>
          <a:lstStyle/>
          <a:p>
            <a:pPr algn="ctr" defTabSz="685800">
              <a:lnSpc>
                <a:spcPct val="150000"/>
              </a:lnSpc>
              <a:buClrTx/>
              <a:defRPr/>
            </a:pPr>
            <a:r>
              <a:rPr lang="vi-VN" sz="1600" kern="1200" noProof="1">
                <a:solidFill>
                  <a:prstClr val="black"/>
                </a:solidFill>
                <a:ea typeface="+mn-ea"/>
                <a:cs typeface="Arial" panose="020B0604020202020204" pitchFamily="34" charset="0"/>
              </a:rPr>
              <a:t>D. Tiếp tục học tập và nỗ lực vượt qua khó khăn dù không có sự hứng thú ban đầu.</a:t>
            </a:r>
            <a:endParaRPr lang="vi-VN" sz="1600" kern="1200" noProof="1">
              <a:solidFill>
                <a:prstClr val="black"/>
              </a:solidFill>
              <a:latin typeface="Arial" panose="020B0604020202020204" pitchFamily="34" charset="0"/>
              <a:ea typeface="+mn-ea"/>
              <a:cs typeface="Arial" panose="020B0604020202020204" pitchFamily="34" charset="0"/>
            </a:endParaRPr>
          </a:p>
        </p:txBody>
      </p:sp>
      <p:sp>
        <p:nvSpPr>
          <p:cNvPr id="7" name="Đáp án đúng">
            <a:extLst>
              <a:ext uri="{FF2B5EF4-FFF2-40B4-BE49-F238E27FC236}">
                <a16:creationId xmlns:a16="http://schemas.microsoft.com/office/drawing/2014/main" id="{D806E0CE-F03E-DDA8-7FA9-1A3DEB6440A1}"/>
              </a:ext>
            </a:extLst>
          </p:cNvPr>
          <p:cNvSpPr/>
          <p:nvPr/>
        </p:nvSpPr>
        <p:spPr>
          <a:xfrm>
            <a:off x="5323114" y="3860068"/>
            <a:ext cx="3657599" cy="1143563"/>
          </a:xfrm>
          <a:prstGeom prst="roundRect">
            <a:avLst/>
          </a:prstGeom>
          <a:solidFill>
            <a:srgbClr val="C32430"/>
          </a:solidFill>
          <a:ln w="12700" cap="flat" cmpd="sng" algn="ctr">
            <a:solidFill>
              <a:srgbClr val="000000"/>
            </a:solidFill>
            <a:prstDash val="solid"/>
          </a:ln>
          <a:effectLst/>
        </p:spPr>
        <p:txBody>
          <a:bodyPr rtlCol="0" anchor="ctr"/>
          <a:lstStyle/>
          <a:p>
            <a:pPr algn="ctr" defTabSz="685800">
              <a:lnSpc>
                <a:spcPct val="150000"/>
              </a:lnSpc>
              <a:buClrTx/>
              <a:defRPr/>
            </a:pPr>
            <a:r>
              <a:rPr lang="vi-VN" sz="1600" kern="1200" noProof="1">
                <a:solidFill>
                  <a:srgbClr val="FFFFFF"/>
                </a:solidFill>
                <a:latin typeface="Arial" panose="020B0604020202020204" pitchFamily="34" charset="0"/>
                <a:ea typeface="+mn-ea"/>
                <a:cs typeface="Arial" panose="020B0604020202020204" pitchFamily="34" charset="0"/>
              </a:rPr>
              <a:t>D. Tiếp tục học tập và nỗ lực vượt qua khó khăn dù không có sự hứng thú ban đầu.</a:t>
            </a:r>
          </a:p>
        </p:txBody>
      </p:sp>
    </p:spTree>
    <p:extLst>
      <p:ext uri="{BB962C8B-B14F-4D97-AF65-F5344CB8AC3E}">
        <p14:creationId xmlns:p14="http://schemas.microsoft.com/office/powerpoint/2010/main" val="31408503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out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DBCD"/>
        </a:solidFill>
        <a:effectLst/>
      </p:bgPr>
    </p:bg>
    <p:spTree>
      <p:nvGrpSpPr>
        <p:cNvPr id="1" name="Shape 2677"/>
        <p:cNvGrpSpPr/>
        <p:nvPr/>
      </p:nvGrpSpPr>
      <p:grpSpPr>
        <a:xfrm>
          <a:off x="0" y="0"/>
          <a:ext cx="0" cy="0"/>
          <a:chOff x="0" y="0"/>
          <a:chExt cx="0" cy="0"/>
        </a:xfrm>
      </p:grpSpPr>
      <p:sp>
        <p:nvSpPr>
          <p:cNvPr id="2" name="Câu hỏi">
            <a:extLst>
              <a:ext uri="{FF2B5EF4-FFF2-40B4-BE49-F238E27FC236}">
                <a16:creationId xmlns:a16="http://schemas.microsoft.com/office/drawing/2014/main" id="{72DA9C9F-4F56-409A-FABF-FA2A6ED91FE7}"/>
              </a:ext>
            </a:extLst>
          </p:cNvPr>
          <p:cNvSpPr/>
          <p:nvPr/>
        </p:nvSpPr>
        <p:spPr>
          <a:xfrm>
            <a:off x="367392" y="449036"/>
            <a:ext cx="8409214" cy="1016370"/>
          </a:xfrm>
          <a:prstGeom prst="roundRect">
            <a:avLst/>
          </a:prstGeom>
          <a:solidFill>
            <a:srgbClr val="FFFFFF"/>
          </a:solidFill>
          <a:ln w="19050" cap="flat" cmpd="sng" algn="ctr">
            <a:solidFill>
              <a:srgbClr val="000000"/>
            </a:solidFill>
            <a:prstDash val="solid"/>
          </a:ln>
          <a:effectLst/>
        </p:spPr>
        <p:txBody>
          <a:bodyPr rtlCol="0" anchor="ctr"/>
          <a:lstStyle/>
          <a:p>
            <a:pPr lvl="0" algn="ctr" defTabSz="685800">
              <a:buClrTx/>
              <a:defRPr/>
            </a:pPr>
            <a:r>
              <a:rPr kumimoji="0" lang="vi-VN" sz="20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lang="en-US" sz="2000" b="1" kern="1200" noProof="1">
                <a:solidFill>
                  <a:prstClr val="black"/>
                </a:solidFill>
                <a:ea typeface="+mn-ea"/>
                <a:cs typeface="Arial" panose="020B0604020202020204" pitchFamily="34" charset="0"/>
              </a:rPr>
              <a:t>5</a:t>
            </a:r>
            <a:r>
              <a:rPr kumimoji="0" lang="vi-VN" sz="20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t>
            </a:r>
            <a:r>
              <a:rPr kumimoji="0" lang="en-US" sz="2000" b="1" i="0" u="none" strike="noStrike" kern="1200" cap="none" spc="0" normalizeH="0" baseline="0" noProof="1">
                <a:ln>
                  <a:noFill/>
                </a:ln>
                <a:solidFill>
                  <a:prstClr val="black"/>
                </a:solidFill>
                <a:effectLst/>
                <a:uLnTx/>
                <a:uFillTx/>
                <a:latin typeface="Arial"/>
                <a:ea typeface="+mn-ea"/>
                <a:cs typeface="Arial" panose="020B0604020202020204" pitchFamily="34" charset="0"/>
                <a:sym typeface="Arial"/>
              </a:rPr>
              <a:t> </a:t>
            </a:r>
            <a:r>
              <a:rPr lang="vi-VN" sz="2000" kern="1200" noProof="1">
                <a:solidFill>
                  <a:prstClr val="black"/>
                </a:solidFill>
                <a:latin typeface="Arial" panose="020B0604020202020204" pitchFamily="34" charset="0"/>
                <a:ea typeface="+mn-ea"/>
                <a:cs typeface="Arial" panose="020B0604020202020204" pitchFamily="34" charset="0"/>
              </a:rPr>
              <a:t>Nội dung nào sau đây </a:t>
            </a:r>
            <a:r>
              <a:rPr lang="vi-VN" sz="2000" b="1" i="1" kern="1200" noProof="1">
                <a:solidFill>
                  <a:srgbClr val="FF0000"/>
                </a:solidFill>
                <a:latin typeface="Arial" panose="020B0604020202020204" pitchFamily="34" charset="0"/>
                <a:ea typeface="+mn-ea"/>
                <a:cs typeface="Arial" panose="020B0604020202020204" pitchFamily="34" charset="0"/>
              </a:rPr>
              <a:t>không </a:t>
            </a:r>
            <a:r>
              <a:rPr lang="vi-VN" sz="2000" kern="1200" noProof="1">
                <a:solidFill>
                  <a:prstClr val="black"/>
                </a:solidFill>
                <a:latin typeface="Arial" panose="020B0604020202020204" pitchFamily="34" charset="0"/>
                <a:ea typeface="+mn-ea"/>
                <a:cs typeface="Arial" panose="020B0604020202020204" pitchFamily="34" charset="0"/>
              </a:rPr>
              <a:t>phải là biểu hiện của đam mê?</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id="{5CF65B20-87EE-27D7-6475-A64A3B01391B}"/>
              </a:ext>
            </a:extLst>
          </p:cNvPr>
          <p:cNvSpPr/>
          <p:nvPr/>
        </p:nvSpPr>
        <p:spPr>
          <a:xfrm>
            <a:off x="367392" y="1698171"/>
            <a:ext cx="4147457" cy="1485900"/>
          </a:xfrm>
          <a:prstGeom prst="roundRect">
            <a:avLst/>
          </a:prstGeom>
          <a:solidFill>
            <a:srgbClr val="FFFFFF"/>
          </a:solidFill>
          <a:ln w="19050" cap="flat" cmpd="sng" algn="ctr">
            <a:solidFill>
              <a:srgbClr val="000000"/>
            </a:solidFill>
            <a:prstDash val="solid"/>
          </a:ln>
          <a:effectLst/>
        </p:spPr>
        <p:txBody>
          <a:bodyPr rtlCol="0" anchor="ctr"/>
          <a:lstStyle/>
          <a:p>
            <a:pPr lvl="0" algn="ctr" defTabSz="685800">
              <a:lnSpc>
                <a:spcPct val="150000"/>
              </a:lnSpc>
              <a:buClrTx/>
              <a:defRPr/>
            </a:pPr>
            <a:r>
              <a:rPr lang="vi-VN" sz="2000" kern="1200" noProof="1">
                <a:solidFill>
                  <a:prstClr val="black"/>
                </a:solidFill>
                <a:ea typeface="+mn-ea"/>
                <a:cs typeface="Arial" panose="020B0604020202020204" pitchFamily="34" charset="0"/>
              </a:rPr>
              <a:t>A. Sẵn sàng dành nhiều thời gian và công sức cho một hoạt động.</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1">
            <a:extLst>
              <a:ext uri="{FF2B5EF4-FFF2-40B4-BE49-F238E27FC236}">
                <a16:creationId xmlns:a16="http://schemas.microsoft.com/office/drawing/2014/main" id="{E3F5319B-C984-F746-E8EA-5327433425A6}"/>
              </a:ext>
            </a:extLst>
          </p:cNvPr>
          <p:cNvSpPr/>
          <p:nvPr/>
        </p:nvSpPr>
        <p:spPr>
          <a:xfrm>
            <a:off x="367393" y="3416836"/>
            <a:ext cx="4147456" cy="1485900"/>
          </a:xfrm>
          <a:prstGeom prst="roundRect">
            <a:avLst/>
          </a:prstGeom>
          <a:solidFill>
            <a:srgbClr val="FFFFFF"/>
          </a:solidFill>
          <a:ln w="19050" cap="flat" cmpd="sng" algn="ctr">
            <a:solidFill>
              <a:srgbClr val="000000"/>
            </a:solidFill>
            <a:prstDash val="solid"/>
          </a:ln>
          <a:effectLst/>
        </p:spPr>
        <p:txBody>
          <a:bodyPr rtlCol="0" anchor="ctr"/>
          <a:lstStyle/>
          <a:p>
            <a:pPr lvl="0" algn="ctr" defTabSz="685800">
              <a:lnSpc>
                <a:spcPct val="150000"/>
              </a:lnSpc>
              <a:buClrTx/>
              <a:defRPr/>
            </a:pPr>
            <a:r>
              <a:rPr lang="vi-VN" sz="2000" kern="1200" noProof="1">
                <a:solidFill>
                  <a:prstClr val="black"/>
                </a:solidFill>
                <a:latin typeface="Arial" panose="020B0604020202020204" pitchFamily="34" charset="0"/>
                <a:ea typeface="+mn-ea"/>
                <a:cs typeface="Arial" panose="020B0604020202020204" pitchFamily="34" charset="0"/>
              </a:rPr>
              <a:t>C. Làm việc chỉ để làm vừa lòng người khác.</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 name="Đáp án sai 2">
            <a:extLst>
              <a:ext uri="{FF2B5EF4-FFF2-40B4-BE49-F238E27FC236}">
                <a16:creationId xmlns:a16="http://schemas.microsoft.com/office/drawing/2014/main" id="{C6F83C74-C053-714E-1BC2-B755F4C49404}"/>
              </a:ext>
            </a:extLst>
          </p:cNvPr>
          <p:cNvSpPr/>
          <p:nvPr/>
        </p:nvSpPr>
        <p:spPr>
          <a:xfrm>
            <a:off x="4714345" y="1698171"/>
            <a:ext cx="4062262" cy="1485900"/>
          </a:xfrm>
          <a:prstGeom prst="roundRect">
            <a:avLst/>
          </a:prstGeom>
          <a:solidFill>
            <a:srgbClr val="FFFFFF"/>
          </a:solidFill>
          <a:ln w="19050" cap="flat" cmpd="sng" algn="ctr">
            <a:solidFill>
              <a:srgbClr val="000000"/>
            </a:solidFill>
            <a:prstDash val="solid"/>
          </a:ln>
          <a:effectLst/>
        </p:spPr>
        <p:txBody>
          <a:bodyPr rtlCol="0" anchor="ctr"/>
          <a:lstStyle/>
          <a:p>
            <a:pPr lvl="0" algn="ctr" defTabSz="685800">
              <a:lnSpc>
                <a:spcPct val="150000"/>
              </a:lnSpc>
              <a:buClrTx/>
              <a:defRPr/>
            </a:pPr>
            <a:r>
              <a:rPr lang="vi-VN" sz="2000" kern="1200" noProof="1">
                <a:solidFill>
                  <a:prstClr val="black"/>
                </a:solidFill>
                <a:latin typeface="Arial" panose="020B0604020202020204" pitchFamily="34" charset="0"/>
                <a:ea typeface="+mn-ea"/>
                <a:cs typeface="Arial" panose="020B0604020202020204" pitchFamily="34" charset="0"/>
              </a:rPr>
              <a:t>B. Luôn cảm thấy hứng thú và năng động khi làm việc.</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Đáp án sai 3">
            <a:extLst>
              <a:ext uri="{FF2B5EF4-FFF2-40B4-BE49-F238E27FC236}">
                <a16:creationId xmlns:a16="http://schemas.microsoft.com/office/drawing/2014/main" id="{0A3921AF-F9A5-53FB-8B92-9E9B11690375}"/>
              </a:ext>
            </a:extLst>
          </p:cNvPr>
          <p:cNvSpPr/>
          <p:nvPr/>
        </p:nvSpPr>
        <p:spPr>
          <a:xfrm>
            <a:off x="4714344" y="3416836"/>
            <a:ext cx="4062262" cy="1485900"/>
          </a:xfrm>
          <a:prstGeom prst="roundRect">
            <a:avLst/>
          </a:prstGeom>
          <a:solidFill>
            <a:srgbClr val="FFFFFF"/>
          </a:solidFill>
          <a:ln w="19050" cap="flat" cmpd="sng" algn="ctr">
            <a:solidFill>
              <a:srgbClr val="000000"/>
            </a:solidFill>
            <a:prstDash val="solid"/>
          </a:ln>
          <a:effectLst/>
        </p:spPr>
        <p:txBody>
          <a:bodyPr rtlCol="0" anchor="ctr"/>
          <a:lstStyle/>
          <a:p>
            <a:pPr lvl="0" algn="ctr" defTabSz="685800">
              <a:lnSpc>
                <a:spcPct val="150000"/>
              </a:lnSpc>
              <a:buClrTx/>
              <a:defRPr/>
            </a:pPr>
            <a:r>
              <a:rPr lang="vi-VN" sz="2000" kern="1200" noProof="1">
                <a:solidFill>
                  <a:prstClr val="black"/>
                </a:solidFill>
                <a:ea typeface="+mn-ea"/>
                <a:cs typeface="Arial" panose="020B0604020202020204" pitchFamily="34" charset="0"/>
              </a:rPr>
              <a:t>D. Luôn tìm cách cải thiện và học hỏi để nâng cao kỹ năng.</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 name="Đáp án đúng">
            <a:extLst>
              <a:ext uri="{FF2B5EF4-FFF2-40B4-BE49-F238E27FC236}">
                <a16:creationId xmlns:a16="http://schemas.microsoft.com/office/drawing/2014/main" id="{5076F5B6-E6CE-8692-2917-D116128A6BF9}"/>
              </a:ext>
            </a:extLst>
          </p:cNvPr>
          <p:cNvSpPr/>
          <p:nvPr/>
        </p:nvSpPr>
        <p:spPr>
          <a:xfrm>
            <a:off x="367391" y="3416835"/>
            <a:ext cx="4147456" cy="1485900"/>
          </a:xfrm>
          <a:prstGeom prst="roundRect">
            <a:avLst/>
          </a:prstGeom>
          <a:solidFill>
            <a:srgbClr val="C32430"/>
          </a:solidFill>
          <a:ln w="19050" cap="flat" cmpd="sng" algn="ctr">
            <a:solidFill>
              <a:srgbClr val="000000"/>
            </a:solidFill>
            <a:prstDash val="solid"/>
          </a:ln>
          <a:effectLst/>
        </p:spPr>
        <p:txBody>
          <a:bodyPr rtlCol="0" anchor="ctr"/>
          <a:lstStyle/>
          <a:p>
            <a:pPr lvl="0" algn="ctr" defTabSz="685800">
              <a:lnSpc>
                <a:spcPct val="150000"/>
              </a:lnSpc>
              <a:buClrTx/>
              <a:defRPr/>
            </a:pPr>
            <a:r>
              <a:rPr lang="vi-VN" sz="2000" kern="1200" noProof="1">
                <a:solidFill>
                  <a:srgbClr val="FFFFFF"/>
                </a:solidFill>
                <a:latin typeface="Arial" panose="020B0604020202020204" pitchFamily="34" charset="0"/>
                <a:ea typeface="+mn-ea"/>
                <a:cs typeface="Arial" panose="020B0604020202020204" pitchFamily="34" charset="0"/>
              </a:rPr>
              <a:t>C. Làm việc chỉ để làm vừa lòng người khác.</a:t>
            </a:r>
          </a:p>
        </p:txBody>
      </p:sp>
    </p:spTree>
    <p:extLst>
      <p:ext uri="{BB962C8B-B14F-4D97-AF65-F5344CB8AC3E}">
        <p14:creationId xmlns:p14="http://schemas.microsoft.com/office/powerpoint/2010/main" val="85524290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out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DBCD"/>
        </a:solidFill>
        <a:effectLst/>
      </p:bgPr>
    </p:bg>
    <p:spTree>
      <p:nvGrpSpPr>
        <p:cNvPr id="1" name="Shape 2625"/>
        <p:cNvGrpSpPr/>
        <p:nvPr/>
      </p:nvGrpSpPr>
      <p:grpSpPr>
        <a:xfrm>
          <a:off x="0" y="0"/>
          <a:ext cx="0" cy="0"/>
          <a:chOff x="0" y="0"/>
          <a:chExt cx="0" cy="0"/>
        </a:xfrm>
      </p:grpSpPr>
      <p:sp>
        <p:nvSpPr>
          <p:cNvPr id="3" name="Rounded Rectangle 34">
            <a:extLst>
              <a:ext uri="{FF2B5EF4-FFF2-40B4-BE49-F238E27FC236}">
                <a16:creationId xmlns:a16="http://schemas.microsoft.com/office/drawing/2014/main" id="{5767B735-CB60-488D-B73C-91DC0C789C59}"/>
              </a:ext>
            </a:extLst>
          </p:cNvPr>
          <p:cNvSpPr/>
          <p:nvPr/>
        </p:nvSpPr>
        <p:spPr>
          <a:xfrm>
            <a:off x="2610072" y="382758"/>
            <a:ext cx="3923855" cy="719368"/>
          </a:xfrm>
          <a:prstGeom prst="roundRect">
            <a:avLst/>
          </a:prstGeom>
          <a:solidFill>
            <a:schemeClr val="tx2">
              <a:lumMod val="50000"/>
            </a:schemeClr>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FFFFFF"/>
                </a:solidFill>
                <a:effectLst/>
                <a:uLnTx/>
                <a:uFillTx/>
                <a:ea typeface="+mn-ea"/>
                <a:cs typeface="Arial" panose="020B0604020202020204" pitchFamily="34" charset="0"/>
              </a:rPr>
              <a:t>VẬN DỤNG</a:t>
            </a:r>
            <a:endParaRPr kumimoji="0" lang="en-US" sz="3200" b="1"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5" name="Freeform 5">
            <a:extLst>
              <a:ext uri="{FF2B5EF4-FFF2-40B4-BE49-F238E27FC236}">
                <a16:creationId xmlns:a16="http://schemas.microsoft.com/office/drawing/2014/main" id="{49417854-6BBA-937B-A80A-E38144543DA7}"/>
              </a:ext>
            </a:extLst>
          </p:cNvPr>
          <p:cNvSpPr/>
          <p:nvPr/>
        </p:nvSpPr>
        <p:spPr>
          <a:xfrm rot="10800000">
            <a:off x="3412668" y="1390650"/>
            <a:ext cx="5245380" cy="3464328"/>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4BACC6">
              <a:lumMod val="20000"/>
              <a:lumOff val="80000"/>
            </a:srgbClr>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Freeform 12">
            <a:extLst>
              <a:ext uri="{FF2B5EF4-FFF2-40B4-BE49-F238E27FC236}">
                <a16:creationId xmlns:a16="http://schemas.microsoft.com/office/drawing/2014/main" id="{DC5D46A0-D2C1-DB1E-F2C6-1FBA86A07A47}"/>
              </a:ext>
            </a:extLst>
          </p:cNvPr>
          <p:cNvSpPr/>
          <p:nvPr/>
        </p:nvSpPr>
        <p:spPr>
          <a:xfrm rot="10800000">
            <a:off x="485951" y="1390649"/>
            <a:ext cx="2546460" cy="3464328"/>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1F497D">
              <a:lumMod val="60000"/>
              <a:lumOff val="40000"/>
            </a:srgbClr>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7" name="Group 6">
            <a:extLst>
              <a:ext uri="{FF2B5EF4-FFF2-40B4-BE49-F238E27FC236}">
                <a16:creationId xmlns:a16="http://schemas.microsoft.com/office/drawing/2014/main" id="{D09A42F9-A475-92EF-D54D-8392F084583A}"/>
              </a:ext>
            </a:extLst>
          </p:cNvPr>
          <p:cNvGrpSpPr/>
          <p:nvPr/>
        </p:nvGrpSpPr>
        <p:grpSpPr>
          <a:xfrm>
            <a:off x="4125085" y="1652715"/>
            <a:ext cx="3820545" cy="611409"/>
            <a:chOff x="7683843" y="1837882"/>
            <a:chExt cx="7641090" cy="1222817"/>
          </a:xfrm>
        </p:grpSpPr>
        <p:sp>
          <p:nvSpPr>
            <p:cNvPr id="8" name="Freeform 8">
              <a:extLst>
                <a:ext uri="{FF2B5EF4-FFF2-40B4-BE49-F238E27FC236}">
                  <a16:creationId xmlns:a16="http://schemas.microsoft.com/office/drawing/2014/main" id="{26303963-9C4E-9FA0-49DD-870AA43970E4}"/>
                </a:ext>
              </a:extLst>
            </p:cNvPr>
            <p:cNvSpPr/>
            <p:nvPr/>
          </p:nvSpPr>
          <p:spPr>
            <a:xfrm>
              <a:off x="7683843" y="1837882"/>
              <a:ext cx="7641090" cy="1222817"/>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pPr defTabSz="457200">
                <a:buClrTx/>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8BC8230A-FA0E-5956-33C5-8FD8BEFD8FBD}"/>
                </a:ext>
              </a:extLst>
            </p:cNvPr>
            <p:cNvSpPr txBox="1"/>
            <p:nvPr/>
          </p:nvSpPr>
          <p:spPr>
            <a:xfrm>
              <a:off x="8444347" y="2018402"/>
              <a:ext cx="6120070" cy="861773"/>
            </a:xfrm>
            <a:prstGeom prst="rect">
              <a:avLst/>
            </a:prstGeom>
            <a:noFill/>
          </p:spPr>
          <p:txBody>
            <a:bodyPr wrap="square" rtlCol="0">
              <a:spAutoFit/>
            </a:bodyPr>
            <a:lstStyle/>
            <a:p>
              <a:pPr algn="ctr" defTabSz="457200">
                <a:buClrTx/>
                <a:defRPr/>
              </a:pPr>
              <a:r>
                <a:rPr lang="en-US" sz="2200" b="1" kern="1200">
                  <a:solidFill>
                    <a:prstClr val="white"/>
                  </a:solidFill>
                  <a:latin typeface="Arial" panose="020B0604020202020204" pitchFamily="34" charset="0"/>
                  <a:ea typeface="+mn-ea"/>
                  <a:cs typeface="Arial" panose="020B0604020202020204" pitchFamily="34" charset="0"/>
                </a:rPr>
                <a:t>Làm việc cá nhân</a:t>
              </a:r>
              <a:endParaRPr lang="en-US" sz="2200" b="1" kern="1200" dirty="0">
                <a:solidFill>
                  <a:prstClr val="white"/>
                </a:solidFill>
                <a:latin typeface="Arial" panose="020B0604020202020204" pitchFamily="34" charset="0"/>
                <a:ea typeface="+mn-ea"/>
                <a:cs typeface="Arial" panose="020B0604020202020204" pitchFamily="34" charset="0"/>
              </a:endParaRPr>
            </a:p>
          </p:txBody>
        </p:sp>
      </p:grpSp>
      <p:sp>
        <p:nvSpPr>
          <p:cNvPr id="10" name="TextBox 9">
            <a:extLst>
              <a:ext uri="{FF2B5EF4-FFF2-40B4-BE49-F238E27FC236}">
                <a16:creationId xmlns:a16="http://schemas.microsoft.com/office/drawing/2014/main" id="{17040908-214C-34E3-5518-07F105081C90}"/>
              </a:ext>
            </a:extLst>
          </p:cNvPr>
          <p:cNvSpPr txBox="1"/>
          <p:nvPr/>
        </p:nvSpPr>
        <p:spPr>
          <a:xfrm>
            <a:off x="3754640" y="2193232"/>
            <a:ext cx="4561430" cy="2459071"/>
          </a:xfrm>
          <a:prstGeom prst="rect">
            <a:avLst/>
          </a:prstGeom>
          <a:noFill/>
        </p:spPr>
        <p:txBody>
          <a:bodyPr wrap="square">
            <a:spAutoFit/>
          </a:bodyPr>
          <a:lstStyle/>
          <a:p>
            <a:pPr algn="just" defTabSz="457200">
              <a:lnSpc>
                <a:spcPct val="200000"/>
              </a:lnSpc>
              <a:buClrTx/>
            </a:pPr>
            <a:r>
              <a:rPr lang="en-US" sz="2000" kern="1200">
                <a:latin typeface="Arial" panose="020B0604020202020204" pitchFamily="34" charset="0"/>
                <a:ea typeface="Calibri" panose="020F0502020204030204" pitchFamily="34" charset="0"/>
                <a:cs typeface="Arial" panose="020B0604020202020204" pitchFamily="34" charset="0"/>
              </a:rPr>
              <a:t>Các em hãy thực hiện nhiệm vụ sau tại nhà: </a:t>
            </a:r>
            <a:r>
              <a:rPr lang="vi-VN" sz="2000" kern="1200">
                <a:solidFill>
                  <a:srgbClr val="FF0000"/>
                </a:solidFill>
                <a:latin typeface="Arial" panose="020B0604020202020204" pitchFamily="34" charset="0"/>
                <a:ea typeface="Calibri" panose="020F0502020204030204" pitchFamily="34" charset="0"/>
                <a:cs typeface="Arial" panose="020B0604020202020204" pitchFamily="34" charset="0"/>
              </a:rPr>
              <a:t>Chia sẻ với người thân những biểu hiện của phẩm chất ý chí trong thực hiện đam mê với nghề yêu thích.</a:t>
            </a:r>
            <a:r>
              <a:rPr lang="en-US" sz="2000" kern="1200">
                <a:solidFill>
                  <a:srgbClr val="FF0000"/>
                </a:solidFill>
                <a:latin typeface="Arial" panose="020B0604020202020204" pitchFamily="34" charset="0"/>
                <a:ea typeface="Calibri" panose="020F0502020204030204" pitchFamily="34" charset="0"/>
                <a:cs typeface="Arial" panose="020B0604020202020204" pitchFamily="34" charset="0"/>
              </a:rPr>
              <a:t> </a:t>
            </a:r>
            <a:endParaRPr lang="vi-VN" sz="2000" kern="120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11" name="Picture 10" descr="A picture containing toy, doll&#10;&#10;Description automatically generated">
            <a:extLst>
              <a:ext uri="{FF2B5EF4-FFF2-40B4-BE49-F238E27FC236}">
                <a16:creationId xmlns:a16="http://schemas.microsoft.com/office/drawing/2014/main" id="{A749B652-6F1D-0D8E-E90C-E4E514381A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51" y="2057800"/>
            <a:ext cx="2376349" cy="279995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barn(outVertical)">
                                      <p:cBhvr>
                                        <p:cTn id="2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DBCD"/>
        </a:solidFill>
        <a:effectLst/>
      </p:bgPr>
    </p:bg>
    <p:spTree>
      <p:nvGrpSpPr>
        <p:cNvPr id="1" name="Shape 3905"/>
        <p:cNvGrpSpPr/>
        <p:nvPr/>
      </p:nvGrpSpPr>
      <p:grpSpPr>
        <a:xfrm>
          <a:off x="0" y="0"/>
          <a:ext cx="0" cy="0"/>
          <a:chOff x="0" y="0"/>
          <a:chExt cx="0" cy="0"/>
        </a:xfrm>
      </p:grpSpPr>
      <p:pic>
        <p:nvPicPr>
          <p:cNvPr id="2" name="Picture 1">
            <a:extLst>
              <a:ext uri="{FF2B5EF4-FFF2-40B4-BE49-F238E27FC236}">
                <a16:creationId xmlns:a16="http://schemas.microsoft.com/office/drawing/2014/main" id="{0ECB148E-0D9D-9321-784A-EECE361EC5C9}"/>
              </a:ext>
            </a:extLst>
          </p:cNvPr>
          <p:cNvPicPr>
            <a:picLocks noChangeAspect="1"/>
          </p:cNvPicPr>
          <p:nvPr/>
        </p:nvPicPr>
        <p:blipFill rotWithShape="1">
          <a:blip r:embed="rId3"/>
          <a:srcRect t="44821"/>
          <a:stretch/>
        </p:blipFill>
        <p:spPr>
          <a:xfrm>
            <a:off x="5298623" y="3054466"/>
            <a:ext cx="3536788" cy="1893879"/>
          </a:xfrm>
          <a:prstGeom prst="rect">
            <a:avLst/>
          </a:prstGeom>
        </p:spPr>
      </p:pic>
      <p:pic>
        <p:nvPicPr>
          <p:cNvPr id="3" name="Picture 2">
            <a:extLst>
              <a:ext uri="{FF2B5EF4-FFF2-40B4-BE49-F238E27FC236}">
                <a16:creationId xmlns:a16="http://schemas.microsoft.com/office/drawing/2014/main" id="{A5FB6099-08A9-33EF-0AFC-E80F93DDFB88}"/>
              </a:ext>
            </a:extLst>
          </p:cNvPr>
          <p:cNvPicPr>
            <a:picLocks noChangeAspect="1"/>
          </p:cNvPicPr>
          <p:nvPr/>
        </p:nvPicPr>
        <p:blipFill rotWithShape="1">
          <a:blip r:embed="rId3"/>
          <a:srcRect b="55358"/>
          <a:stretch/>
        </p:blipFill>
        <p:spPr>
          <a:xfrm>
            <a:off x="765224" y="3054466"/>
            <a:ext cx="4166004" cy="1804840"/>
          </a:xfrm>
          <a:prstGeom prst="rect">
            <a:avLst/>
          </a:prstGeom>
        </p:spPr>
      </p:pic>
      <p:cxnSp>
        <p:nvCxnSpPr>
          <p:cNvPr id="4" name="Google Shape;2242;p63">
            <a:extLst>
              <a:ext uri="{FF2B5EF4-FFF2-40B4-BE49-F238E27FC236}">
                <a16:creationId xmlns:a16="http://schemas.microsoft.com/office/drawing/2014/main" id="{54766BC6-883F-D436-66F2-5FBD910B5CBC}"/>
              </a:ext>
            </a:extLst>
          </p:cNvPr>
          <p:cNvCxnSpPr>
            <a:cxnSpLocks/>
          </p:cNvCxnSpPr>
          <p:nvPr/>
        </p:nvCxnSpPr>
        <p:spPr>
          <a:xfrm>
            <a:off x="1036863" y="980407"/>
            <a:ext cx="7070272" cy="0"/>
          </a:xfrm>
          <a:prstGeom prst="straightConnector1">
            <a:avLst/>
          </a:prstGeom>
          <a:noFill/>
          <a:ln w="19050" cap="flat" cmpd="sng">
            <a:solidFill>
              <a:schemeClr val="tx2">
                <a:lumMod val="50000"/>
              </a:schemeClr>
            </a:solidFill>
            <a:prstDash val="solid"/>
            <a:round/>
            <a:headEnd type="oval" w="med" len="med"/>
            <a:tailEnd type="oval" w="med" len="med"/>
          </a:ln>
        </p:spPr>
      </p:cxnSp>
      <p:sp>
        <p:nvSpPr>
          <p:cNvPr id="5" name="TextBox 10">
            <a:extLst>
              <a:ext uri="{FF2B5EF4-FFF2-40B4-BE49-F238E27FC236}">
                <a16:creationId xmlns:a16="http://schemas.microsoft.com/office/drawing/2014/main" id="{BDD7E95A-4B2B-E827-2392-20D9C9565BCF}"/>
              </a:ext>
            </a:extLst>
          </p:cNvPr>
          <p:cNvSpPr txBox="1"/>
          <p:nvPr/>
        </p:nvSpPr>
        <p:spPr>
          <a:xfrm>
            <a:off x="1368178" y="380003"/>
            <a:ext cx="6597352" cy="544830"/>
          </a:xfrm>
          <a:prstGeom prst="roundRect">
            <a:avLst/>
          </a:prstGeom>
          <a:noFill/>
          <a:ln w="28575">
            <a:no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0" rtlCol="0" anchor="ctr">
            <a:spAutoFit/>
          </a:bodyPr>
          <a:lstStyle/>
          <a:p>
            <a:pPr algn="ctr"/>
            <a:r>
              <a:rPr lang="en-US" sz="3200" b="1">
                <a:solidFill>
                  <a:srgbClr val="C00000"/>
                </a:solidFill>
                <a:latin typeface="Arial" panose="020B0604020202020204" pitchFamily="34" charset="0"/>
                <a:cs typeface="Arial" panose="020B0604020202020204" pitchFamily="34" charset="0"/>
              </a:rPr>
              <a:t>HƯỚNG DẪN VỀ NHÀ</a:t>
            </a:r>
            <a:endParaRPr lang="en-US" sz="3200" b="1" dirty="0">
              <a:solidFill>
                <a:srgbClr val="C0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6FEA4A8-E2A1-F3C3-F55B-C54D804CDAB4}"/>
              </a:ext>
            </a:extLst>
          </p:cNvPr>
          <p:cNvSpPr txBox="1"/>
          <p:nvPr/>
        </p:nvSpPr>
        <p:spPr>
          <a:xfrm>
            <a:off x="719449" y="1125418"/>
            <a:ext cx="7942857" cy="1881990"/>
          </a:xfrm>
          <a:prstGeom prst="rect">
            <a:avLst/>
          </a:prstGeom>
          <a:noFill/>
          <a:ln w="12700">
            <a:noFill/>
          </a:ln>
        </p:spPr>
        <p:txBody>
          <a:bodyPr wrap="square">
            <a:spAutoFit/>
          </a:bodyPr>
          <a:lstStyle/>
          <a:p>
            <a:pPr marL="342900" indent="-342900" algn="just">
              <a:lnSpc>
                <a:spcPct val="150000"/>
              </a:lnSpc>
              <a:buClr>
                <a:srgbClr val="3F2220"/>
              </a:buClr>
              <a:buFont typeface="Courier New" panose="02070309020205020404" pitchFamily="49" charset="0"/>
              <a:buChar char="o"/>
            </a:pPr>
            <a:r>
              <a:rPr lang="vi-VN" sz="2000">
                <a:solidFill>
                  <a:srgbClr val="080808"/>
                </a:solidFill>
                <a:latin typeface="Arial" panose="020B0604020202020204" pitchFamily="34" charset="0"/>
                <a:cs typeface="Arial" panose="020B0604020202020204" pitchFamily="34" charset="0"/>
              </a:rPr>
              <a:t>Ôn lại kiến thức đã học: </a:t>
            </a:r>
            <a:r>
              <a:rPr lang="vi-VN" sz="2000" b="1">
                <a:solidFill>
                  <a:srgbClr val="080808"/>
                </a:solidFill>
                <a:latin typeface="Arial" panose="020B0604020202020204" pitchFamily="34" charset="0"/>
                <a:cs typeface="Arial" panose="020B0604020202020204" pitchFamily="34" charset="0"/>
              </a:rPr>
              <a:t>Tuần 2 – Hoạt động 6, 7.</a:t>
            </a:r>
          </a:p>
          <a:p>
            <a:pPr marL="342900" indent="-342900" algn="just">
              <a:lnSpc>
                <a:spcPct val="150000"/>
              </a:lnSpc>
              <a:buClr>
                <a:srgbClr val="3F2220"/>
              </a:buClr>
              <a:buFont typeface="Courier New" panose="02070309020205020404" pitchFamily="49" charset="0"/>
              <a:buChar char="o"/>
            </a:pPr>
            <a:r>
              <a:rPr lang="vi-VN" sz="2000">
                <a:solidFill>
                  <a:srgbClr val="080808"/>
                </a:solidFill>
                <a:latin typeface="Arial" panose="020B0604020202020204" pitchFamily="34" charset="0"/>
                <a:cs typeface="Arial" panose="020B0604020202020204" pitchFamily="34" charset="0"/>
              </a:rPr>
              <a:t>Thực hành và rèn luyện: Rèn luyện ý chí của bản thân và theo đuổi đam mê.</a:t>
            </a:r>
          </a:p>
          <a:p>
            <a:pPr marL="342900" indent="-342900" algn="just">
              <a:lnSpc>
                <a:spcPct val="150000"/>
              </a:lnSpc>
              <a:buClr>
                <a:srgbClr val="3F2220"/>
              </a:buClr>
              <a:buFont typeface="Courier New" panose="02070309020205020404" pitchFamily="49" charset="0"/>
              <a:buChar char="o"/>
            </a:pPr>
            <a:r>
              <a:rPr lang="vi-VN" sz="2000">
                <a:solidFill>
                  <a:srgbClr val="080808"/>
                </a:solidFill>
                <a:latin typeface="Arial" panose="020B0604020202020204" pitchFamily="34" charset="0"/>
                <a:cs typeface="Arial" panose="020B0604020202020204" pitchFamily="34" charset="0"/>
              </a:rPr>
              <a:t>Đọc và tìm hiểu trước nội dung </a:t>
            </a:r>
            <a:r>
              <a:rPr lang="vi-VN" sz="2000" b="1">
                <a:solidFill>
                  <a:srgbClr val="080808"/>
                </a:solidFill>
                <a:latin typeface="Arial" panose="020B0604020202020204" pitchFamily="34" charset="0"/>
                <a:cs typeface="Arial" panose="020B0604020202020204" pitchFamily="34" charset="0"/>
              </a:rPr>
              <a:t>Tuần 3 – Hoạt động 8, 9, 10.</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anim calcmode="lin" valueType="num">
                                      <p:cBhvr>
                                        <p:cTn id="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anim calcmode="lin" valueType="num">
                                      <p:cBhvr>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anim calcmode="lin" valueType="num">
                                      <p:cBhvr>
                                        <p:cTn id="2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DBCD"/>
        </a:solidFill>
        <a:effectLst/>
      </p:bgPr>
    </p:bg>
    <p:spTree>
      <p:nvGrpSpPr>
        <p:cNvPr id="1" name="Shape 2937"/>
        <p:cNvGrpSpPr/>
        <p:nvPr/>
      </p:nvGrpSpPr>
      <p:grpSpPr>
        <a:xfrm>
          <a:off x="0" y="0"/>
          <a:ext cx="0" cy="0"/>
          <a:chOff x="0" y="0"/>
          <a:chExt cx="0" cy="0"/>
        </a:xfrm>
      </p:grpSpPr>
      <p:grpSp>
        <p:nvGrpSpPr>
          <p:cNvPr id="3064" name="Google Shape;3064;p46"/>
          <p:cNvGrpSpPr/>
          <p:nvPr/>
        </p:nvGrpSpPr>
        <p:grpSpPr>
          <a:xfrm>
            <a:off x="7931013" y="244752"/>
            <a:ext cx="888176" cy="1366552"/>
            <a:chOff x="7931013" y="244752"/>
            <a:chExt cx="888176" cy="1366552"/>
          </a:xfrm>
        </p:grpSpPr>
        <p:grpSp>
          <p:nvGrpSpPr>
            <p:cNvPr id="3065" name="Google Shape;3065;p46"/>
            <p:cNvGrpSpPr/>
            <p:nvPr/>
          </p:nvGrpSpPr>
          <p:grpSpPr>
            <a:xfrm rot="630628">
              <a:off x="8040867" y="295101"/>
              <a:ext cx="668468" cy="1265854"/>
              <a:chOff x="2080895" y="5781200"/>
              <a:chExt cx="370973" cy="702536"/>
            </a:xfrm>
          </p:grpSpPr>
          <p:sp>
            <p:nvSpPr>
              <p:cNvPr id="3066" name="Google Shape;3066;p46"/>
              <p:cNvSpPr/>
              <p:nvPr/>
            </p:nvSpPr>
            <p:spPr>
              <a:xfrm>
                <a:off x="2224688" y="5781200"/>
                <a:ext cx="83400" cy="83400"/>
              </a:xfrm>
              <a:prstGeom prst="ellipse">
                <a:avLst/>
              </a:pr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7" name="Google Shape;3067;p46"/>
              <p:cNvGrpSpPr/>
              <p:nvPr/>
            </p:nvGrpSpPr>
            <p:grpSpPr>
              <a:xfrm>
                <a:off x="2080895" y="5801322"/>
                <a:ext cx="370973" cy="682414"/>
                <a:chOff x="2696675" y="2964100"/>
                <a:chExt cx="412375" cy="758575"/>
              </a:xfrm>
            </p:grpSpPr>
            <p:sp>
              <p:nvSpPr>
                <p:cNvPr id="3068" name="Google Shape;3068;p46"/>
                <p:cNvSpPr/>
                <p:nvPr/>
              </p:nvSpPr>
              <p:spPr>
                <a:xfrm>
                  <a:off x="2962600" y="3429525"/>
                  <a:ext cx="19625" cy="15175"/>
                </a:xfrm>
                <a:custGeom>
                  <a:avLst/>
                  <a:gdLst/>
                  <a:ahLst/>
                  <a:cxnLst/>
                  <a:rect l="l" t="t" r="r" b="b"/>
                  <a:pathLst>
                    <a:path w="785" h="607" extrusionOk="0">
                      <a:moveTo>
                        <a:pt x="388" y="1"/>
                      </a:moveTo>
                      <a:cubicBezTo>
                        <a:pt x="270" y="1"/>
                        <a:pt x="149" y="56"/>
                        <a:pt x="98" y="157"/>
                      </a:cubicBezTo>
                      <a:cubicBezTo>
                        <a:pt x="0" y="353"/>
                        <a:pt x="147" y="549"/>
                        <a:pt x="343" y="598"/>
                      </a:cubicBezTo>
                      <a:cubicBezTo>
                        <a:pt x="375" y="604"/>
                        <a:pt x="407" y="607"/>
                        <a:pt x="438" y="607"/>
                      </a:cubicBezTo>
                      <a:cubicBezTo>
                        <a:pt x="550" y="607"/>
                        <a:pt x="653" y="567"/>
                        <a:pt x="711" y="451"/>
                      </a:cubicBezTo>
                      <a:cubicBezTo>
                        <a:pt x="785" y="304"/>
                        <a:pt x="711" y="108"/>
                        <a:pt x="540" y="35"/>
                      </a:cubicBezTo>
                      <a:cubicBezTo>
                        <a:pt x="494" y="12"/>
                        <a:pt x="441" y="1"/>
                        <a:pt x="388"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46"/>
                <p:cNvSpPr/>
                <p:nvPr/>
              </p:nvSpPr>
              <p:spPr>
                <a:xfrm>
                  <a:off x="2848625" y="3246575"/>
                  <a:ext cx="108475" cy="76000"/>
                </a:xfrm>
                <a:custGeom>
                  <a:avLst/>
                  <a:gdLst/>
                  <a:ahLst/>
                  <a:cxnLst/>
                  <a:rect l="l" t="t" r="r" b="b"/>
                  <a:pathLst>
                    <a:path w="4339" h="3040" extrusionOk="0">
                      <a:moveTo>
                        <a:pt x="1" y="0"/>
                      </a:moveTo>
                      <a:lnTo>
                        <a:pt x="1" y="2990"/>
                      </a:lnTo>
                      <a:cubicBezTo>
                        <a:pt x="589" y="3039"/>
                        <a:pt x="1153" y="3039"/>
                        <a:pt x="1741" y="3039"/>
                      </a:cubicBezTo>
                      <a:cubicBezTo>
                        <a:pt x="2623" y="3039"/>
                        <a:pt x="3505" y="3015"/>
                        <a:pt x="4339" y="2941"/>
                      </a:cubicBezTo>
                      <a:lnTo>
                        <a:pt x="4339" y="0"/>
                      </a:ln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46"/>
                <p:cNvSpPr/>
                <p:nvPr/>
              </p:nvSpPr>
              <p:spPr>
                <a:xfrm>
                  <a:off x="2696675" y="2964100"/>
                  <a:ext cx="412375" cy="333200"/>
                </a:xfrm>
                <a:custGeom>
                  <a:avLst/>
                  <a:gdLst/>
                  <a:ahLst/>
                  <a:cxnLst/>
                  <a:rect l="l" t="t" r="r" b="b"/>
                  <a:pathLst>
                    <a:path w="16495" h="13328" extrusionOk="0">
                      <a:moveTo>
                        <a:pt x="7108" y="1"/>
                      </a:moveTo>
                      <a:cubicBezTo>
                        <a:pt x="6839" y="25"/>
                        <a:pt x="6569" y="25"/>
                        <a:pt x="6324" y="25"/>
                      </a:cubicBezTo>
                      <a:cubicBezTo>
                        <a:pt x="6054" y="50"/>
                        <a:pt x="5809" y="50"/>
                        <a:pt x="5564" y="74"/>
                      </a:cubicBezTo>
                      <a:cubicBezTo>
                        <a:pt x="5294" y="74"/>
                        <a:pt x="5025" y="99"/>
                        <a:pt x="4780" y="123"/>
                      </a:cubicBezTo>
                      <a:cubicBezTo>
                        <a:pt x="4510" y="123"/>
                        <a:pt x="4265" y="148"/>
                        <a:pt x="4020" y="172"/>
                      </a:cubicBezTo>
                      <a:cubicBezTo>
                        <a:pt x="3750" y="197"/>
                        <a:pt x="3481" y="221"/>
                        <a:pt x="3211" y="246"/>
                      </a:cubicBezTo>
                      <a:cubicBezTo>
                        <a:pt x="2966" y="270"/>
                        <a:pt x="2697" y="295"/>
                        <a:pt x="2451" y="319"/>
                      </a:cubicBezTo>
                      <a:cubicBezTo>
                        <a:pt x="2182" y="344"/>
                        <a:pt x="1912" y="368"/>
                        <a:pt x="1643" y="393"/>
                      </a:cubicBezTo>
                      <a:cubicBezTo>
                        <a:pt x="1398" y="442"/>
                        <a:pt x="1128" y="466"/>
                        <a:pt x="883" y="515"/>
                      </a:cubicBezTo>
                      <a:cubicBezTo>
                        <a:pt x="809" y="515"/>
                        <a:pt x="760" y="515"/>
                        <a:pt x="687" y="540"/>
                      </a:cubicBezTo>
                      <a:cubicBezTo>
                        <a:pt x="295" y="589"/>
                        <a:pt x="1" y="932"/>
                        <a:pt x="1" y="1324"/>
                      </a:cubicBezTo>
                      <a:lnTo>
                        <a:pt x="1" y="11789"/>
                      </a:lnTo>
                      <a:cubicBezTo>
                        <a:pt x="1" y="12157"/>
                        <a:pt x="270" y="12475"/>
                        <a:pt x="638" y="12574"/>
                      </a:cubicBezTo>
                      <a:lnTo>
                        <a:pt x="687" y="12574"/>
                      </a:lnTo>
                      <a:cubicBezTo>
                        <a:pt x="932" y="12623"/>
                        <a:pt x="1201" y="12672"/>
                        <a:pt x="1471" y="12721"/>
                      </a:cubicBezTo>
                      <a:cubicBezTo>
                        <a:pt x="1741" y="12770"/>
                        <a:pt x="2010" y="12819"/>
                        <a:pt x="2304" y="12868"/>
                      </a:cubicBezTo>
                      <a:cubicBezTo>
                        <a:pt x="2549" y="12892"/>
                        <a:pt x="2819" y="12941"/>
                        <a:pt x="3089" y="12966"/>
                      </a:cubicBezTo>
                      <a:cubicBezTo>
                        <a:pt x="3358" y="13015"/>
                        <a:pt x="3628" y="13039"/>
                        <a:pt x="3897" y="13064"/>
                      </a:cubicBezTo>
                      <a:cubicBezTo>
                        <a:pt x="4167" y="13113"/>
                        <a:pt x="4412" y="13137"/>
                        <a:pt x="4682" y="13162"/>
                      </a:cubicBezTo>
                      <a:cubicBezTo>
                        <a:pt x="4951" y="13186"/>
                        <a:pt x="5221" y="13211"/>
                        <a:pt x="5491" y="13211"/>
                      </a:cubicBezTo>
                      <a:cubicBezTo>
                        <a:pt x="5736" y="13235"/>
                        <a:pt x="6005" y="13260"/>
                        <a:pt x="6275" y="13260"/>
                      </a:cubicBezTo>
                      <a:cubicBezTo>
                        <a:pt x="6544" y="13284"/>
                        <a:pt x="6789" y="13284"/>
                        <a:pt x="7059" y="13309"/>
                      </a:cubicBezTo>
                      <a:lnTo>
                        <a:pt x="7843" y="13309"/>
                      </a:lnTo>
                      <a:cubicBezTo>
                        <a:pt x="7978" y="13321"/>
                        <a:pt x="8113" y="13327"/>
                        <a:pt x="8248" y="13327"/>
                      </a:cubicBezTo>
                      <a:cubicBezTo>
                        <a:pt x="8383" y="13327"/>
                        <a:pt x="8517" y="13321"/>
                        <a:pt x="8652" y="13309"/>
                      </a:cubicBezTo>
                      <a:lnTo>
                        <a:pt x="9436" y="13309"/>
                      </a:lnTo>
                      <a:cubicBezTo>
                        <a:pt x="9706" y="13284"/>
                        <a:pt x="9976" y="13284"/>
                        <a:pt x="10221" y="13260"/>
                      </a:cubicBezTo>
                      <a:cubicBezTo>
                        <a:pt x="10490" y="13260"/>
                        <a:pt x="10760" y="13235"/>
                        <a:pt x="11005" y="13211"/>
                      </a:cubicBezTo>
                      <a:cubicBezTo>
                        <a:pt x="11275" y="13211"/>
                        <a:pt x="11544" y="13186"/>
                        <a:pt x="11814" y="13137"/>
                      </a:cubicBezTo>
                      <a:cubicBezTo>
                        <a:pt x="12083" y="13137"/>
                        <a:pt x="12328" y="13088"/>
                        <a:pt x="12598" y="13064"/>
                      </a:cubicBezTo>
                      <a:cubicBezTo>
                        <a:pt x="12868" y="13039"/>
                        <a:pt x="13137" y="13015"/>
                        <a:pt x="13407" y="12966"/>
                      </a:cubicBezTo>
                      <a:cubicBezTo>
                        <a:pt x="13676" y="12941"/>
                        <a:pt x="13946" y="12892"/>
                        <a:pt x="14216" y="12843"/>
                      </a:cubicBezTo>
                      <a:cubicBezTo>
                        <a:pt x="14485" y="12819"/>
                        <a:pt x="14755" y="12770"/>
                        <a:pt x="15024" y="12721"/>
                      </a:cubicBezTo>
                      <a:cubicBezTo>
                        <a:pt x="15294" y="12672"/>
                        <a:pt x="15564" y="12623"/>
                        <a:pt x="15809" y="12574"/>
                      </a:cubicBezTo>
                      <a:cubicBezTo>
                        <a:pt x="15833" y="12574"/>
                        <a:pt x="15833" y="12574"/>
                        <a:pt x="15858" y="12549"/>
                      </a:cubicBezTo>
                      <a:cubicBezTo>
                        <a:pt x="16225" y="12475"/>
                        <a:pt x="16495" y="12157"/>
                        <a:pt x="16495" y="11765"/>
                      </a:cubicBezTo>
                      <a:lnTo>
                        <a:pt x="16495" y="1324"/>
                      </a:lnTo>
                      <a:cubicBezTo>
                        <a:pt x="16495" y="932"/>
                        <a:pt x="16201" y="589"/>
                        <a:pt x="15809" y="540"/>
                      </a:cubicBezTo>
                      <a:cubicBezTo>
                        <a:pt x="15735" y="515"/>
                        <a:pt x="15686" y="515"/>
                        <a:pt x="15613" y="515"/>
                      </a:cubicBezTo>
                      <a:cubicBezTo>
                        <a:pt x="15368" y="466"/>
                        <a:pt x="15098" y="442"/>
                        <a:pt x="14853" y="393"/>
                      </a:cubicBezTo>
                      <a:cubicBezTo>
                        <a:pt x="14583" y="368"/>
                        <a:pt x="14314" y="344"/>
                        <a:pt x="14044" y="319"/>
                      </a:cubicBezTo>
                      <a:cubicBezTo>
                        <a:pt x="13799" y="270"/>
                        <a:pt x="13529" y="246"/>
                        <a:pt x="13284" y="221"/>
                      </a:cubicBezTo>
                      <a:cubicBezTo>
                        <a:pt x="13015" y="197"/>
                        <a:pt x="12745" y="172"/>
                        <a:pt x="12476" y="172"/>
                      </a:cubicBezTo>
                      <a:cubicBezTo>
                        <a:pt x="12230" y="148"/>
                        <a:pt x="11985" y="123"/>
                        <a:pt x="11716" y="99"/>
                      </a:cubicBezTo>
                      <a:cubicBezTo>
                        <a:pt x="11471" y="99"/>
                        <a:pt x="11201" y="74"/>
                        <a:pt x="10931" y="74"/>
                      </a:cubicBezTo>
                      <a:cubicBezTo>
                        <a:pt x="10686" y="50"/>
                        <a:pt x="10441" y="50"/>
                        <a:pt x="10172" y="25"/>
                      </a:cubicBezTo>
                      <a:cubicBezTo>
                        <a:pt x="9927" y="25"/>
                        <a:pt x="9657" y="1"/>
                        <a:pt x="9387"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46"/>
                <p:cNvSpPr/>
                <p:nvPr/>
              </p:nvSpPr>
              <p:spPr>
                <a:xfrm>
                  <a:off x="2781225" y="3246575"/>
                  <a:ext cx="243275" cy="476100"/>
                </a:xfrm>
                <a:custGeom>
                  <a:avLst/>
                  <a:gdLst/>
                  <a:ahLst/>
                  <a:cxnLst/>
                  <a:rect l="l" t="t" r="r" b="b"/>
                  <a:pathLst>
                    <a:path w="9731" h="19044" extrusionOk="0">
                      <a:moveTo>
                        <a:pt x="2697" y="0"/>
                      </a:moveTo>
                      <a:lnTo>
                        <a:pt x="2697" y="3799"/>
                      </a:lnTo>
                      <a:cubicBezTo>
                        <a:pt x="2697" y="5000"/>
                        <a:pt x="2231" y="6152"/>
                        <a:pt x="1398" y="7034"/>
                      </a:cubicBezTo>
                      <a:cubicBezTo>
                        <a:pt x="957" y="7475"/>
                        <a:pt x="613" y="8014"/>
                        <a:pt x="368" y="8603"/>
                      </a:cubicBezTo>
                      <a:cubicBezTo>
                        <a:pt x="123" y="9166"/>
                        <a:pt x="1" y="9779"/>
                        <a:pt x="1" y="10416"/>
                      </a:cubicBezTo>
                      <a:lnTo>
                        <a:pt x="1" y="11495"/>
                      </a:lnTo>
                      <a:lnTo>
                        <a:pt x="1" y="16715"/>
                      </a:lnTo>
                      <a:lnTo>
                        <a:pt x="1" y="16838"/>
                      </a:lnTo>
                      <a:cubicBezTo>
                        <a:pt x="1" y="17720"/>
                        <a:pt x="613" y="18504"/>
                        <a:pt x="1496" y="18676"/>
                      </a:cubicBezTo>
                      <a:cubicBezTo>
                        <a:pt x="2611" y="18921"/>
                        <a:pt x="3732" y="19043"/>
                        <a:pt x="4857" y="19043"/>
                      </a:cubicBezTo>
                      <a:cubicBezTo>
                        <a:pt x="5981" y="19043"/>
                        <a:pt x="7108" y="18921"/>
                        <a:pt x="8236" y="18676"/>
                      </a:cubicBezTo>
                      <a:cubicBezTo>
                        <a:pt x="9118" y="18504"/>
                        <a:pt x="9731" y="17720"/>
                        <a:pt x="9731" y="16838"/>
                      </a:cubicBezTo>
                      <a:lnTo>
                        <a:pt x="9731" y="16617"/>
                      </a:lnTo>
                      <a:lnTo>
                        <a:pt x="9731" y="11372"/>
                      </a:lnTo>
                      <a:lnTo>
                        <a:pt x="9731" y="10416"/>
                      </a:lnTo>
                      <a:cubicBezTo>
                        <a:pt x="9731" y="9166"/>
                        <a:pt x="9216" y="7941"/>
                        <a:pt x="8334" y="7034"/>
                      </a:cubicBezTo>
                      <a:cubicBezTo>
                        <a:pt x="7917" y="6593"/>
                        <a:pt x="7598" y="6078"/>
                        <a:pt x="7378" y="5539"/>
                      </a:cubicBezTo>
                      <a:cubicBezTo>
                        <a:pt x="7133" y="5000"/>
                        <a:pt x="7035" y="4412"/>
                        <a:pt x="7035" y="3799"/>
                      </a:cubicBezTo>
                      <a:lnTo>
                        <a:pt x="7035" y="0"/>
                      </a:ln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72" name="Google Shape;3072;p46"/>
            <p:cNvGrpSpPr/>
            <p:nvPr/>
          </p:nvGrpSpPr>
          <p:grpSpPr>
            <a:xfrm rot="630628">
              <a:off x="8040867" y="295101"/>
              <a:ext cx="668468" cy="1265854"/>
              <a:chOff x="2080895" y="5781200"/>
              <a:chExt cx="370973" cy="702536"/>
            </a:xfrm>
          </p:grpSpPr>
          <p:sp>
            <p:nvSpPr>
              <p:cNvPr id="3073" name="Google Shape;3073;p46"/>
              <p:cNvSpPr/>
              <p:nvPr/>
            </p:nvSpPr>
            <p:spPr>
              <a:xfrm>
                <a:off x="2224688" y="5781200"/>
                <a:ext cx="83400" cy="8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4" name="Google Shape;3074;p46"/>
              <p:cNvGrpSpPr/>
              <p:nvPr/>
            </p:nvGrpSpPr>
            <p:grpSpPr>
              <a:xfrm>
                <a:off x="2080895" y="5801322"/>
                <a:ext cx="370973" cy="682414"/>
                <a:chOff x="2696675" y="2964100"/>
                <a:chExt cx="412375" cy="758575"/>
              </a:xfrm>
            </p:grpSpPr>
            <p:sp>
              <p:nvSpPr>
                <p:cNvPr id="3075" name="Google Shape;3075;p46"/>
                <p:cNvSpPr/>
                <p:nvPr/>
              </p:nvSpPr>
              <p:spPr>
                <a:xfrm>
                  <a:off x="2781225" y="3246575"/>
                  <a:ext cx="243275" cy="476100"/>
                </a:xfrm>
                <a:custGeom>
                  <a:avLst/>
                  <a:gdLst/>
                  <a:ahLst/>
                  <a:cxnLst/>
                  <a:rect l="l" t="t" r="r" b="b"/>
                  <a:pathLst>
                    <a:path w="9731" h="19044" extrusionOk="0">
                      <a:moveTo>
                        <a:pt x="2697" y="0"/>
                      </a:moveTo>
                      <a:lnTo>
                        <a:pt x="2697" y="3799"/>
                      </a:lnTo>
                      <a:cubicBezTo>
                        <a:pt x="2697" y="5000"/>
                        <a:pt x="2231" y="6152"/>
                        <a:pt x="1398" y="7034"/>
                      </a:cubicBezTo>
                      <a:cubicBezTo>
                        <a:pt x="957" y="7475"/>
                        <a:pt x="613" y="8014"/>
                        <a:pt x="368" y="8603"/>
                      </a:cubicBezTo>
                      <a:cubicBezTo>
                        <a:pt x="123" y="9166"/>
                        <a:pt x="1" y="9779"/>
                        <a:pt x="1" y="10416"/>
                      </a:cubicBezTo>
                      <a:lnTo>
                        <a:pt x="1" y="11495"/>
                      </a:lnTo>
                      <a:lnTo>
                        <a:pt x="1" y="16715"/>
                      </a:lnTo>
                      <a:lnTo>
                        <a:pt x="1" y="16838"/>
                      </a:lnTo>
                      <a:cubicBezTo>
                        <a:pt x="1" y="17720"/>
                        <a:pt x="613" y="18504"/>
                        <a:pt x="1496" y="18676"/>
                      </a:cubicBezTo>
                      <a:cubicBezTo>
                        <a:pt x="2611" y="18921"/>
                        <a:pt x="3732" y="19043"/>
                        <a:pt x="4857" y="19043"/>
                      </a:cubicBezTo>
                      <a:cubicBezTo>
                        <a:pt x="5981" y="19043"/>
                        <a:pt x="7108" y="18921"/>
                        <a:pt x="8236" y="18676"/>
                      </a:cubicBezTo>
                      <a:cubicBezTo>
                        <a:pt x="9118" y="18504"/>
                        <a:pt x="9731" y="17720"/>
                        <a:pt x="9731" y="16838"/>
                      </a:cubicBezTo>
                      <a:lnTo>
                        <a:pt x="9731" y="16617"/>
                      </a:lnTo>
                      <a:lnTo>
                        <a:pt x="9731" y="11372"/>
                      </a:lnTo>
                      <a:lnTo>
                        <a:pt x="9731" y="10416"/>
                      </a:lnTo>
                      <a:cubicBezTo>
                        <a:pt x="9731" y="9166"/>
                        <a:pt x="9216" y="7941"/>
                        <a:pt x="8334" y="7034"/>
                      </a:cubicBezTo>
                      <a:cubicBezTo>
                        <a:pt x="7917" y="6593"/>
                        <a:pt x="7598" y="6078"/>
                        <a:pt x="7378" y="5539"/>
                      </a:cubicBezTo>
                      <a:cubicBezTo>
                        <a:pt x="7133" y="5000"/>
                        <a:pt x="7035" y="4412"/>
                        <a:pt x="7035" y="3799"/>
                      </a:cubicBezTo>
                      <a:lnTo>
                        <a:pt x="70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46"/>
                <p:cNvSpPr/>
                <p:nvPr/>
              </p:nvSpPr>
              <p:spPr>
                <a:xfrm>
                  <a:off x="2918475" y="3327600"/>
                  <a:ext cx="46850" cy="101350"/>
                </a:xfrm>
                <a:custGeom>
                  <a:avLst/>
                  <a:gdLst/>
                  <a:ahLst/>
                  <a:cxnLst/>
                  <a:rect l="l" t="t" r="r" b="b"/>
                  <a:pathLst>
                    <a:path w="1874" h="4054" extrusionOk="0">
                      <a:moveTo>
                        <a:pt x="720" y="1"/>
                      </a:moveTo>
                      <a:cubicBezTo>
                        <a:pt x="688" y="1"/>
                        <a:pt x="657" y="14"/>
                        <a:pt x="638" y="43"/>
                      </a:cubicBezTo>
                      <a:cubicBezTo>
                        <a:pt x="1" y="1195"/>
                        <a:pt x="515" y="3033"/>
                        <a:pt x="1618" y="4014"/>
                      </a:cubicBezTo>
                      <a:cubicBezTo>
                        <a:pt x="1646" y="4042"/>
                        <a:pt x="1680" y="4054"/>
                        <a:pt x="1713" y="4054"/>
                      </a:cubicBezTo>
                      <a:cubicBezTo>
                        <a:pt x="1796" y="4054"/>
                        <a:pt x="1874" y="3979"/>
                        <a:pt x="1839" y="3891"/>
                      </a:cubicBezTo>
                      <a:cubicBezTo>
                        <a:pt x="1667" y="3352"/>
                        <a:pt x="1349" y="2372"/>
                        <a:pt x="1202" y="1881"/>
                      </a:cubicBezTo>
                      <a:cubicBezTo>
                        <a:pt x="1006" y="1269"/>
                        <a:pt x="883" y="705"/>
                        <a:pt x="834" y="92"/>
                      </a:cubicBezTo>
                      <a:cubicBezTo>
                        <a:pt x="819" y="33"/>
                        <a:pt x="768" y="1"/>
                        <a:pt x="720" y="1"/>
                      </a:cubicBezTo>
                      <a:close/>
                    </a:path>
                  </a:pathLst>
                </a:custGeom>
                <a:solidFill>
                  <a:srgbClr val="FFFFFF">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46"/>
                <p:cNvSpPr/>
                <p:nvPr/>
              </p:nvSpPr>
              <p:spPr>
                <a:xfrm>
                  <a:off x="2962600" y="3429525"/>
                  <a:ext cx="19625" cy="15175"/>
                </a:xfrm>
                <a:custGeom>
                  <a:avLst/>
                  <a:gdLst/>
                  <a:ahLst/>
                  <a:cxnLst/>
                  <a:rect l="l" t="t" r="r" b="b"/>
                  <a:pathLst>
                    <a:path w="785" h="607" extrusionOk="0">
                      <a:moveTo>
                        <a:pt x="388" y="1"/>
                      </a:moveTo>
                      <a:cubicBezTo>
                        <a:pt x="270" y="1"/>
                        <a:pt x="149" y="56"/>
                        <a:pt x="98" y="157"/>
                      </a:cubicBezTo>
                      <a:cubicBezTo>
                        <a:pt x="0" y="353"/>
                        <a:pt x="147" y="549"/>
                        <a:pt x="343" y="598"/>
                      </a:cubicBezTo>
                      <a:cubicBezTo>
                        <a:pt x="375" y="604"/>
                        <a:pt x="407" y="607"/>
                        <a:pt x="438" y="607"/>
                      </a:cubicBezTo>
                      <a:cubicBezTo>
                        <a:pt x="550" y="607"/>
                        <a:pt x="653" y="567"/>
                        <a:pt x="711" y="451"/>
                      </a:cubicBezTo>
                      <a:cubicBezTo>
                        <a:pt x="785" y="304"/>
                        <a:pt x="711" y="108"/>
                        <a:pt x="540" y="35"/>
                      </a:cubicBezTo>
                      <a:cubicBezTo>
                        <a:pt x="494" y="12"/>
                        <a:pt x="441" y="1"/>
                        <a:pt x="388" y="1"/>
                      </a:cubicBezTo>
                      <a:close/>
                    </a:path>
                  </a:pathLst>
                </a:custGeom>
                <a:solidFill>
                  <a:srgbClr val="FFFFFF">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46"/>
                <p:cNvSpPr/>
                <p:nvPr/>
              </p:nvSpPr>
              <p:spPr>
                <a:xfrm>
                  <a:off x="2848625" y="3246575"/>
                  <a:ext cx="108475" cy="76000"/>
                </a:xfrm>
                <a:custGeom>
                  <a:avLst/>
                  <a:gdLst/>
                  <a:ahLst/>
                  <a:cxnLst/>
                  <a:rect l="l" t="t" r="r" b="b"/>
                  <a:pathLst>
                    <a:path w="4339" h="3040" extrusionOk="0">
                      <a:moveTo>
                        <a:pt x="1" y="0"/>
                      </a:moveTo>
                      <a:lnTo>
                        <a:pt x="1" y="2990"/>
                      </a:lnTo>
                      <a:cubicBezTo>
                        <a:pt x="589" y="3039"/>
                        <a:pt x="1153" y="3039"/>
                        <a:pt x="1741" y="3039"/>
                      </a:cubicBezTo>
                      <a:cubicBezTo>
                        <a:pt x="2623" y="3039"/>
                        <a:pt x="3505" y="3015"/>
                        <a:pt x="4339" y="2941"/>
                      </a:cubicBezTo>
                      <a:lnTo>
                        <a:pt x="43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46"/>
                <p:cNvSpPr/>
                <p:nvPr/>
              </p:nvSpPr>
              <p:spPr>
                <a:xfrm>
                  <a:off x="2696675" y="2964100"/>
                  <a:ext cx="412375" cy="333200"/>
                </a:xfrm>
                <a:custGeom>
                  <a:avLst/>
                  <a:gdLst/>
                  <a:ahLst/>
                  <a:cxnLst/>
                  <a:rect l="l" t="t" r="r" b="b"/>
                  <a:pathLst>
                    <a:path w="16495" h="13328" extrusionOk="0">
                      <a:moveTo>
                        <a:pt x="7108" y="1"/>
                      </a:moveTo>
                      <a:cubicBezTo>
                        <a:pt x="6839" y="25"/>
                        <a:pt x="6569" y="25"/>
                        <a:pt x="6324" y="25"/>
                      </a:cubicBezTo>
                      <a:cubicBezTo>
                        <a:pt x="6054" y="50"/>
                        <a:pt x="5809" y="50"/>
                        <a:pt x="5564" y="74"/>
                      </a:cubicBezTo>
                      <a:cubicBezTo>
                        <a:pt x="5294" y="74"/>
                        <a:pt x="5025" y="99"/>
                        <a:pt x="4780" y="123"/>
                      </a:cubicBezTo>
                      <a:cubicBezTo>
                        <a:pt x="4510" y="123"/>
                        <a:pt x="4265" y="148"/>
                        <a:pt x="4020" y="172"/>
                      </a:cubicBezTo>
                      <a:cubicBezTo>
                        <a:pt x="3750" y="197"/>
                        <a:pt x="3481" y="221"/>
                        <a:pt x="3211" y="246"/>
                      </a:cubicBezTo>
                      <a:cubicBezTo>
                        <a:pt x="2966" y="270"/>
                        <a:pt x="2697" y="295"/>
                        <a:pt x="2451" y="319"/>
                      </a:cubicBezTo>
                      <a:cubicBezTo>
                        <a:pt x="2182" y="344"/>
                        <a:pt x="1912" y="368"/>
                        <a:pt x="1643" y="393"/>
                      </a:cubicBezTo>
                      <a:cubicBezTo>
                        <a:pt x="1398" y="442"/>
                        <a:pt x="1128" y="466"/>
                        <a:pt x="883" y="515"/>
                      </a:cubicBezTo>
                      <a:cubicBezTo>
                        <a:pt x="809" y="515"/>
                        <a:pt x="760" y="515"/>
                        <a:pt x="687" y="540"/>
                      </a:cubicBezTo>
                      <a:cubicBezTo>
                        <a:pt x="295" y="589"/>
                        <a:pt x="1" y="932"/>
                        <a:pt x="1" y="1324"/>
                      </a:cubicBezTo>
                      <a:lnTo>
                        <a:pt x="1" y="11789"/>
                      </a:lnTo>
                      <a:cubicBezTo>
                        <a:pt x="1" y="12157"/>
                        <a:pt x="270" y="12475"/>
                        <a:pt x="638" y="12574"/>
                      </a:cubicBezTo>
                      <a:lnTo>
                        <a:pt x="687" y="12574"/>
                      </a:lnTo>
                      <a:cubicBezTo>
                        <a:pt x="932" y="12623"/>
                        <a:pt x="1201" y="12672"/>
                        <a:pt x="1471" y="12721"/>
                      </a:cubicBezTo>
                      <a:cubicBezTo>
                        <a:pt x="1741" y="12770"/>
                        <a:pt x="2010" y="12819"/>
                        <a:pt x="2304" y="12868"/>
                      </a:cubicBezTo>
                      <a:cubicBezTo>
                        <a:pt x="2549" y="12892"/>
                        <a:pt x="2819" y="12941"/>
                        <a:pt x="3089" y="12966"/>
                      </a:cubicBezTo>
                      <a:cubicBezTo>
                        <a:pt x="3358" y="13015"/>
                        <a:pt x="3628" y="13039"/>
                        <a:pt x="3897" y="13064"/>
                      </a:cubicBezTo>
                      <a:cubicBezTo>
                        <a:pt x="4167" y="13113"/>
                        <a:pt x="4412" y="13137"/>
                        <a:pt x="4682" y="13162"/>
                      </a:cubicBezTo>
                      <a:cubicBezTo>
                        <a:pt x="4951" y="13186"/>
                        <a:pt x="5221" y="13211"/>
                        <a:pt x="5491" y="13211"/>
                      </a:cubicBezTo>
                      <a:cubicBezTo>
                        <a:pt x="5736" y="13235"/>
                        <a:pt x="6005" y="13260"/>
                        <a:pt x="6275" y="13260"/>
                      </a:cubicBezTo>
                      <a:cubicBezTo>
                        <a:pt x="6544" y="13284"/>
                        <a:pt x="6789" y="13284"/>
                        <a:pt x="7059" y="13309"/>
                      </a:cubicBezTo>
                      <a:lnTo>
                        <a:pt x="7843" y="13309"/>
                      </a:lnTo>
                      <a:cubicBezTo>
                        <a:pt x="7978" y="13321"/>
                        <a:pt x="8113" y="13327"/>
                        <a:pt x="8248" y="13327"/>
                      </a:cubicBezTo>
                      <a:cubicBezTo>
                        <a:pt x="8383" y="13327"/>
                        <a:pt x="8517" y="13321"/>
                        <a:pt x="8652" y="13309"/>
                      </a:cubicBezTo>
                      <a:lnTo>
                        <a:pt x="9436" y="13309"/>
                      </a:lnTo>
                      <a:cubicBezTo>
                        <a:pt x="9706" y="13284"/>
                        <a:pt x="9976" y="13284"/>
                        <a:pt x="10221" y="13260"/>
                      </a:cubicBezTo>
                      <a:cubicBezTo>
                        <a:pt x="10490" y="13260"/>
                        <a:pt x="10760" y="13235"/>
                        <a:pt x="11005" y="13211"/>
                      </a:cubicBezTo>
                      <a:cubicBezTo>
                        <a:pt x="11275" y="13211"/>
                        <a:pt x="11544" y="13186"/>
                        <a:pt x="11814" y="13137"/>
                      </a:cubicBezTo>
                      <a:cubicBezTo>
                        <a:pt x="12083" y="13137"/>
                        <a:pt x="12328" y="13088"/>
                        <a:pt x="12598" y="13064"/>
                      </a:cubicBezTo>
                      <a:cubicBezTo>
                        <a:pt x="12868" y="13039"/>
                        <a:pt x="13137" y="13015"/>
                        <a:pt x="13407" y="12966"/>
                      </a:cubicBezTo>
                      <a:cubicBezTo>
                        <a:pt x="13676" y="12941"/>
                        <a:pt x="13946" y="12892"/>
                        <a:pt x="14216" y="12843"/>
                      </a:cubicBezTo>
                      <a:cubicBezTo>
                        <a:pt x="14485" y="12819"/>
                        <a:pt x="14755" y="12770"/>
                        <a:pt x="15024" y="12721"/>
                      </a:cubicBezTo>
                      <a:cubicBezTo>
                        <a:pt x="15294" y="12672"/>
                        <a:pt x="15564" y="12623"/>
                        <a:pt x="15809" y="12574"/>
                      </a:cubicBezTo>
                      <a:cubicBezTo>
                        <a:pt x="15833" y="12574"/>
                        <a:pt x="15833" y="12574"/>
                        <a:pt x="15858" y="12549"/>
                      </a:cubicBezTo>
                      <a:cubicBezTo>
                        <a:pt x="16225" y="12475"/>
                        <a:pt x="16495" y="12157"/>
                        <a:pt x="16495" y="11765"/>
                      </a:cubicBezTo>
                      <a:lnTo>
                        <a:pt x="16495" y="1324"/>
                      </a:lnTo>
                      <a:cubicBezTo>
                        <a:pt x="16495" y="932"/>
                        <a:pt x="16201" y="589"/>
                        <a:pt x="15809" y="540"/>
                      </a:cubicBezTo>
                      <a:cubicBezTo>
                        <a:pt x="15735" y="515"/>
                        <a:pt x="15686" y="515"/>
                        <a:pt x="15613" y="515"/>
                      </a:cubicBezTo>
                      <a:cubicBezTo>
                        <a:pt x="15368" y="466"/>
                        <a:pt x="15098" y="442"/>
                        <a:pt x="14853" y="393"/>
                      </a:cubicBezTo>
                      <a:cubicBezTo>
                        <a:pt x="14583" y="368"/>
                        <a:pt x="14314" y="344"/>
                        <a:pt x="14044" y="319"/>
                      </a:cubicBezTo>
                      <a:cubicBezTo>
                        <a:pt x="13799" y="270"/>
                        <a:pt x="13529" y="246"/>
                        <a:pt x="13284" y="221"/>
                      </a:cubicBezTo>
                      <a:cubicBezTo>
                        <a:pt x="13015" y="197"/>
                        <a:pt x="12745" y="172"/>
                        <a:pt x="12476" y="172"/>
                      </a:cubicBezTo>
                      <a:cubicBezTo>
                        <a:pt x="12230" y="148"/>
                        <a:pt x="11985" y="123"/>
                        <a:pt x="11716" y="99"/>
                      </a:cubicBezTo>
                      <a:cubicBezTo>
                        <a:pt x="11471" y="99"/>
                        <a:pt x="11201" y="74"/>
                        <a:pt x="10931" y="74"/>
                      </a:cubicBezTo>
                      <a:cubicBezTo>
                        <a:pt x="10686" y="50"/>
                        <a:pt x="10441" y="50"/>
                        <a:pt x="10172" y="25"/>
                      </a:cubicBezTo>
                      <a:cubicBezTo>
                        <a:pt x="9927" y="25"/>
                        <a:pt x="9657" y="1"/>
                        <a:pt x="9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46"/>
                <p:cNvSpPr/>
                <p:nvPr/>
              </p:nvSpPr>
              <p:spPr>
                <a:xfrm>
                  <a:off x="2704650" y="2973900"/>
                  <a:ext cx="33100" cy="308225"/>
                </a:xfrm>
                <a:custGeom>
                  <a:avLst/>
                  <a:gdLst/>
                  <a:ahLst/>
                  <a:cxnLst/>
                  <a:rect l="l" t="t" r="r" b="b"/>
                  <a:pathLst>
                    <a:path w="1324" h="12329" extrusionOk="0">
                      <a:moveTo>
                        <a:pt x="1324" y="1"/>
                      </a:moveTo>
                      <a:lnTo>
                        <a:pt x="1324" y="1"/>
                      </a:lnTo>
                      <a:cubicBezTo>
                        <a:pt x="1079" y="50"/>
                        <a:pt x="809" y="74"/>
                        <a:pt x="564" y="123"/>
                      </a:cubicBezTo>
                      <a:cubicBezTo>
                        <a:pt x="74" y="4118"/>
                        <a:pt x="0" y="8162"/>
                        <a:pt x="368" y="12182"/>
                      </a:cubicBezTo>
                      <a:cubicBezTo>
                        <a:pt x="613" y="12231"/>
                        <a:pt x="882" y="12280"/>
                        <a:pt x="1152" y="12329"/>
                      </a:cubicBezTo>
                      <a:cubicBezTo>
                        <a:pt x="809" y="8236"/>
                        <a:pt x="882" y="4094"/>
                        <a:pt x="1324" y="1"/>
                      </a:cubicBezTo>
                      <a:close/>
                    </a:path>
                  </a:pathLst>
                </a:custGeom>
                <a:solidFill>
                  <a:srgbClr val="FFFFFF">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46"/>
                <p:cNvSpPr/>
                <p:nvPr/>
              </p:nvSpPr>
              <p:spPr>
                <a:xfrm>
                  <a:off x="2746300" y="2970225"/>
                  <a:ext cx="30675" cy="318025"/>
                </a:xfrm>
                <a:custGeom>
                  <a:avLst/>
                  <a:gdLst/>
                  <a:ahLst/>
                  <a:cxnLst/>
                  <a:rect l="l" t="t" r="r" b="b"/>
                  <a:pathLst>
                    <a:path w="1227" h="12721" extrusionOk="0">
                      <a:moveTo>
                        <a:pt x="1226" y="1"/>
                      </a:moveTo>
                      <a:cubicBezTo>
                        <a:pt x="981" y="25"/>
                        <a:pt x="736" y="50"/>
                        <a:pt x="466" y="74"/>
                      </a:cubicBezTo>
                      <a:cubicBezTo>
                        <a:pt x="50" y="4241"/>
                        <a:pt x="1" y="8432"/>
                        <a:pt x="319" y="12623"/>
                      </a:cubicBezTo>
                      <a:cubicBezTo>
                        <a:pt x="564" y="12647"/>
                        <a:pt x="834" y="12696"/>
                        <a:pt x="1104" y="12721"/>
                      </a:cubicBezTo>
                      <a:cubicBezTo>
                        <a:pt x="810" y="8481"/>
                        <a:pt x="859" y="4216"/>
                        <a:pt x="1226" y="1"/>
                      </a:cubicBezTo>
                      <a:close/>
                    </a:path>
                  </a:pathLst>
                </a:custGeom>
                <a:solidFill>
                  <a:srgbClr val="FFFFFF">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46"/>
                <p:cNvSpPr/>
                <p:nvPr/>
              </p:nvSpPr>
              <p:spPr>
                <a:xfrm>
                  <a:off x="2787975" y="2967175"/>
                  <a:ext cx="28200" cy="325975"/>
                </a:xfrm>
                <a:custGeom>
                  <a:avLst/>
                  <a:gdLst/>
                  <a:ahLst/>
                  <a:cxnLst/>
                  <a:rect l="l" t="t" r="r" b="b"/>
                  <a:pathLst>
                    <a:path w="1128" h="13039" extrusionOk="0">
                      <a:moveTo>
                        <a:pt x="1128" y="0"/>
                      </a:moveTo>
                      <a:cubicBezTo>
                        <a:pt x="858" y="0"/>
                        <a:pt x="613" y="25"/>
                        <a:pt x="368" y="49"/>
                      </a:cubicBezTo>
                      <a:cubicBezTo>
                        <a:pt x="25" y="4314"/>
                        <a:pt x="0" y="8652"/>
                        <a:pt x="245" y="12941"/>
                      </a:cubicBezTo>
                      <a:cubicBezTo>
                        <a:pt x="515" y="12990"/>
                        <a:pt x="760" y="13014"/>
                        <a:pt x="1030" y="13039"/>
                      </a:cubicBezTo>
                      <a:cubicBezTo>
                        <a:pt x="809" y="8701"/>
                        <a:pt x="858" y="4314"/>
                        <a:pt x="1128" y="0"/>
                      </a:cubicBezTo>
                      <a:close/>
                    </a:path>
                  </a:pathLst>
                </a:custGeom>
                <a:solidFill>
                  <a:srgbClr val="FFFFFF">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46"/>
                <p:cNvSpPr/>
                <p:nvPr/>
              </p:nvSpPr>
              <p:spPr>
                <a:xfrm>
                  <a:off x="2829625" y="2964725"/>
                  <a:ext cx="25150" cy="330875"/>
                </a:xfrm>
                <a:custGeom>
                  <a:avLst/>
                  <a:gdLst/>
                  <a:ahLst/>
                  <a:cxnLst/>
                  <a:rect l="l" t="t" r="r" b="b"/>
                  <a:pathLst>
                    <a:path w="1006" h="13235" extrusionOk="0">
                      <a:moveTo>
                        <a:pt x="1006" y="0"/>
                      </a:moveTo>
                      <a:cubicBezTo>
                        <a:pt x="736" y="25"/>
                        <a:pt x="491" y="25"/>
                        <a:pt x="246" y="49"/>
                      </a:cubicBezTo>
                      <a:cubicBezTo>
                        <a:pt x="25" y="4412"/>
                        <a:pt x="1" y="8823"/>
                        <a:pt x="173" y="13186"/>
                      </a:cubicBezTo>
                      <a:cubicBezTo>
                        <a:pt x="418" y="13210"/>
                        <a:pt x="687" y="13235"/>
                        <a:pt x="957" y="13235"/>
                      </a:cubicBezTo>
                      <a:cubicBezTo>
                        <a:pt x="834" y="8848"/>
                        <a:pt x="834" y="4387"/>
                        <a:pt x="1006" y="0"/>
                      </a:cubicBezTo>
                      <a:close/>
                    </a:path>
                  </a:pathLst>
                </a:custGeom>
                <a:solidFill>
                  <a:srgbClr val="FFFFFF">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46"/>
                <p:cNvSpPr/>
                <p:nvPr/>
              </p:nvSpPr>
              <p:spPr>
                <a:xfrm>
                  <a:off x="2871300" y="2964100"/>
                  <a:ext cx="22075" cy="332725"/>
                </a:xfrm>
                <a:custGeom>
                  <a:avLst/>
                  <a:gdLst/>
                  <a:ahLst/>
                  <a:cxnLst/>
                  <a:rect l="l" t="t" r="r" b="b"/>
                  <a:pathLst>
                    <a:path w="883" h="13309" extrusionOk="0">
                      <a:moveTo>
                        <a:pt x="123" y="1"/>
                      </a:moveTo>
                      <a:cubicBezTo>
                        <a:pt x="25" y="4412"/>
                        <a:pt x="1" y="8873"/>
                        <a:pt x="74" y="13309"/>
                      </a:cubicBezTo>
                      <a:lnTo>
                        <a:pt x="858" y="13309"/>
                      </a:lnTo>
                      <a:cubicBezTo>
                        <a:pt x="834" y="8897"/>
                        <a:pt x="834" y="4412"/>
                        <a:pt x="883" y="1"/>
                      </a:cubicBezTo>
                      <a:close/>
                    </a:path>
                  </a:pathLst>
                </a:custGeom>
                <a:solidFill>
                  <a:srgbClr val="FFFFFF">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46"/>
                <p:cNvSpPr/>
                <p:nvPr/>
              </p:nvSpPr>
              <p:spPr>
                <a:xfrm>
                  <a:off x="2912975" y="2964100"/>
                  <a:ext cx="21450" cy="332725"/>
                </a:xfrm>
                <a:custGeom>
                  <a:avLst/>
                  <a:gdLst/>
                  <a:ahLst/>
                  <a:cxnLst/>
                  <a:rect l="l" t="t" r="r" b="b"/>
                  <a:pathLst>
                    <a:path w="858" h="13309" extrusionOk="0">
                      <a:moveTo>
                        <a:pt x="0" y="1"/>
                      </a:moveTo>
                      <a:cubicBezTo>
                        <a:pt x="25" y="4412"/>
                        <a:pt x="25" y="8897"/>
                        <a:pt x="0" y="13309"/>
                      </a:cubicBezTo>
                      <a:lnTo>
                        <a:pt x="784" y="13309"/>
                      </a:lnTo>
                      <a:cubicBezTo>
                        <a:pt x="858" y="8873"/>
                        <a:pt x="833" y="4412"/>
                        <a:pt x="735" y="1"/>
                      </a:cubicBezTo>
                      <a:close/>
                    </a:path>
                  </a:pathLst>
                </a:custGeom>
                <a:solidFill>
                  <a:srgbClr val="FFFFFF">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46"/>
                <p:cNvSpPr/>
                <p:nvPr/>
              </p:nvSpPr>
              <p:spPr>
                <a:xfrm>
                  <a:off x="2950950" y="2964725"/>
                  <a:ext cx="25150" cy="330875"/>
                </a:xfrm>
                <a:custGeom>
                  <a:avLst/>
                  <a:gdLst/>
                  <a:ahLst/>
                  <a:cxnLst/>
                  <a:rect l="l" t="t" r="r" b="b"/>
                  <a:pathLst>
                    <a:path w="1006" h="13235" extrusionOk="0">
                      <a:moveTo>
                        <a:pt x="1" y="0"/>
                      </a:moveTo>
                      <a:lnTo>
                        <a:pt x="1" y="0"/>
                      </a:lnTo>
                      <a:cubicBezTo>
                        <a:pt x="172" y="4387"/>
                        <a:pt x="172" y="8848"/>
                        <a:pt x="50" y="13235"/>
                      </a:cubicBezTo>
                      <a:cubicBezTo>
                        <a:pt x="319" y="13235"/>
                        <a:pt x="589" y="13210"/>
                        <a:pt x="834" y="13186"/>
                      </a:cubicBezTo>
                      <a:cubicBezTo>
                        <a:pt x="1006" y="8823"/>
                        <a:pt x="981" y="4412"/>
                        <a:pt x="760" y="49"/>
                      </a:cubicBezTo>
                      <a:cubicBezTo>
                        <a:pt x="515" y="25"/>
                        <a:pt x="270" y="25"/>
                        <a:pt x="1" y="0"/>
                      </a:cubicBezTo>
                      <a:close/>
                    </a:path>
                  </a:pathLst>
                </a:custGeom>
                <a:solidFill>
                  <a:srgbClr val="FFFFFF">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46"/>
                <p:cNvSpPr/>
                <p:nvPr/>
              </p:nvSpPr>
              <p:spPr>
                <a:xfrm>
                  <a:off x="2989550" y="2966550"/>
                  <a:ext cx="28225" cy="326000"/>
                </a:xfrm>
                <a:custGeom>
                  <a:avLst/>
                  <a:gdLst/>
                  <a:ahLst/>
                  <a:cxnLst/>
                  <a:rect l="l" t="t" r="r" b="b"/>
                  <a:pathLst>
                    <a:path w="1129" h="13040" extrusionOk="0">
                      <a:moveTo>
                        <a:pt x="1" y="1"/>
                      </a:moveTo>
                      <a:lnTo>
                        <a:pt x="1" y="1"/>
                      </a:lnTo>
                      <a:cubicBezTo>
                        <a:pt x="270" y="4339"/>
                        <a:pt x="319" y="8726"/>
                        <a:pt x="99" y="13039"/>
                      </a:cubicBezTo>
                      <a:cubicBezTo>
                        <a:pt x="368" y="13039"/>
                        <a:pt x="613" y="12990"/>
                        <a:pt x="883" y="12966"/>
                      </a:cubicBezTo>
                      <a:cubicBezTo>
                        <a:pt x="1128" y="8677"/>
                        <a:pt x="1104" y="4339"/>
                        <a:pt x="761" y="74"/>
                      </a:cubicBezTo>
                      <a:cubicBezTo>
                        <a:pt x="515" y="50"/>
                        <a:pt x="270" y="25"/>
                        <a:pt x="1" y="1"/>
                      </a:cubicBezTo>
                      <a:close/>
                    </a:path>
                  </a:pathLst>
                </a:custGeom>
                <a:solidFill>
                  <a:srgbClr val="FFFFFF">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46"/>
                <p:cNvSpPr/>
                <p:nvPr/>
              </p:nvSpPr>
              <p:spPr>
                <a:xfrm>
                  <a:off x="3028775" y="2969625"/>
                  <a:ext cx="30650" cy="318625"/>
                </a:xfrm>
                <a:custGeom>
                  <a:avLst/>
                  <a:gdLst/>
                  <a:ahLst/>
                  <a:cxnLst/>
                  <a:rect l="l" t="t" r="r" b="b"/>
                  <a:pathLst>
                    <a:path w="1226" h="12745" extrusionOk="0">
                      <a:moveTo>
                        <a:pt x="0" y="0"/>
                      </a:moveTo>
                      <a:lnTo>
                        <a:pt x="0" y="0"/>
                      </a:lnTo>
                      <a:cubicBezTo>
                        <a:pt x="368" y="4240"/>
                        <a:pt x="417" y="8505"/>
                        <a:pt x="123" y="12745"/>
                      </a:cubicBezTo>
                      <a:cubicBezTo>
                        <a:pt x="392" y="12720"/>
                        <a:pt x="662" y="12671"/>
                        <a:pt x="932" y="12622"/>
                      </a:cubicBezTo>
                      <a:cubicBezTo>
                        <a:pt x="1226" y="8456"/>
                        <a:pt x="1177" y="4240"/>
                        <a:pt x="760" y="98"/>
                      </a:cubicBezTo>
                      <a:cubicBezTo>
                        <a:pt x="515" y="49"/>
                        <a:pt x="245" y="25"/>
                        <a:pt x="0" y="0"/>
                      </a:cubicBezTo>
                      <a:close/>
                    </a:path>
                  </a:pathLst>
                </a:custGeom>
                <a:solidFill>
                  <a:srgbClr val="FFFFFF">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46"/>
                <p:cNvSpPr/>
                <p:nvPr/>
              </p:nvSpPr>
              <p:spPr>
                <a:xfrm>
                  <a:off x="3067975" y="2973900"/>
                  <a:ext cx="33125" cy="308225"/>
                </a:xfrm>
                <a:custGeom>
                  <a:avLst/>
                  <a:gdLst/>
                  <a:ahLst/>
                  <a:cxnLst/>
                  <a:rect l="l" t="t" r="r" b="b"/>
                  <a:pathLst>
                    <a:path w="1325" h="12329" extrusionOk="0">
                      <a:moveTo>
                        <a:pt x="1" y="1"/>
                      </a:moveTo>
                      <a:lnTo>
                        <a:pt x="1" y="1"/>
                      </a:lnTo>
                      <a:cubicBezTo>
                        <a:pt x="442" y="4094"/>
                        <a:pt x="516" y="8236"/>
                        <a:pt x="172" y="12329"/>
                      </a:cubicBezTo>
                      <a:cubicBezTo>
                        <a:pt x="442" y="12280"/>
                        <a:pt x="712" y="12231"/>
                        <a:pt x="957" y="12182"/>
                      </a:cubicBezTo>
                      <a:cubicBezTo>
                        <a:pt x="1324" y="8162"/>
                        <a:pt x="1251" y="4118"/>
                        <a:pt x="761" y="123"/>
                      </a:cubicBezTo>
                      <a:cubicBezTo>
                        <a:pt x="516" y="74"/>
                        <a:pt x="246" y="50"/>
                        <a:pt x="1" y="1"/>
                      </a:cubicBezTo>
                      <a:close/>
                    </a:path>
                  </a:pathLst>
                </a:custGeom>
                <a:solidFill>
                  <a:srgbClr val="FFFFFF">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090" name="Google Shape;3090;p46"/>
          <p:cNvGrpSpPr/>
          <p:nvPr/>
        </p:nvGrpSpPr>
        <p:grpSpPr>
          <a:xfrm>
            <a:off x="177052" y="3900812"/>
            <a:ext cx="668446" cy="1018913"/>
            <a:chOff x="177052" y="3900812"/>
            <a:chExt cx="668446" cy="1018913"/>
          </a:xfrm>
        </p:grpSpPr>
        <p:grpSp>
          <p:nvGrpSpPr>
            <p:cNvPr id="3091" name="Google Shape;3091;p46"/>
            <p:cNvGrpSpPr/>
            <p:nvPr/>
          </p:nvGrpSpPr>
          <p:grpSpPr>
            <a:xfrm rot="-462998" flipH="1">
              <a:off x="238661" y="3933094"/>
              <a:ext cx="545227" cy="954347"/>
              <a:chOff x="2528800" y="3250250"/>
              <a:chExt cx="267775" cy="468750"/>
            </a:xfrm>
          </p:grpSpPr>
          <p:sp>
            <p:nvSpPr>
              <p:cNvPr id="3092" name="Google Shape;3092;p46"/>
              <p:cNvSpPr/>
              <p:nvPr/>
            </p:nvSpPr>
            <p:spPr>
              <a:xfrm>
                <a:off x="2569850" y="3554150"/>
                <a:ext cx="186900" cy="164850"/>
              </a:xfrm>
              <a:custGeom>
                <a:avLst/>
                <a:gdLst/>
                <a:ahLst/>
                <a:cxnLst/>
                <a:rect l="l" t="t" r="r" b="b"/>
                <a:pathLst>
                  <a:path w="7476" h="6594" extrusionOk="0">
                    <a:moveTo>
                      <a:pt x="858" y="0"/>
                    </a:moveTo>
                    <a:cubicBezTo>
                      <a:pt x="368" y="1888"/>
                      <a:pt x="0" y="3677"/>
                      <a:pt x="245" y="5074"/>
                    </a:cubicBezTo>
                    <a:cubicBezTo>
                      <a:pt x="392" y="5956"/>
                      <a:pt x="1177" y="6593"/>
                      <a:pt x="2083" y="6593"/>
                    </a:cubicBezTo>
                    <a:lnTo>
                      <a:pt x="5343" y="6593"/>
                    </a:lnTo>
                    <a:cubicBezTo>
                      <a:pt x="6225" y="6593"/>
                      <a:pt x="6985" y="6005"/>
                      <a:pt x="7181" y="5147"/>
                    </a:cubicBezTo>
                    <a:cubicBezTo>
                      <a:pt x="7475" y="3750"/>
                      <a:pt x="7034" y="1937"/>
                      <a:pt x="6446"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46"/>
              <p:cNvSpPr/>
              <p:nvPr/>
            </p:nvSpPr>
            <p:spPr>
              <a:xfrm>
                <a:off x="2574125" y="3609900"/>
                <a:ext cx="179550" cy="109100"/>
              </a:xfrm>
              <a:custGeom>
                <a:avLst/>
                <a:gdLst/>
                <a:ahLst/>
                <a:cxnLst/>
                <a:rect l="l" t="t" r="r" b="b"/>
                <a:pathLst>
                  <a:path w="7182" h="4364" extrusionOk="0">
                    <a:moveTo>
                      <a:pt x="6863" y="1"/>
                    </a:moveTo>
                    <a:cubicBezTo>
                      <a:pt x="7035" y="859"/>
                      <a:pt x="6005" y="1888"/>
                      <a:pt x="5393" y="2280"/>
                    </a:cubicBezTo>
                    <a:cubicBezTo>
                      <a:pt x="4652" y="2750"/>
                      <a:pt x="3764" y="2980"/>
                      <a:pt x="2888" y="2980"/>
                    </a:cubicBezTo>
                    <a:cubicBezTo>
                      <a:pt x="2575" y="2980"/>
                      <a:pt x="2264" y="2951"/>
                      <a:pt x="1962" y="2893"/>
                    </a:cubicBezTo>
                    <a:cubicBezTo>
                      <a:pt x="1496" y="2819"/>
                      <a:pt x="1" y="2525"/>
                      <a:pt x="1" y="1888"/>
                    </a:cubicBezTo>
                    <a:lnTo>
                      <a:pt x="1" y="1888"/>
                    </a:lnTo>
                    <a:cubicBezTo>
                      <a:pt x="1" y="2231"/>
                      <a:pt x="25" y="2550"/>
                      <a:pt x="74" y="2844"/>
                    </a:cubicBezTo>
                    <a:cubicBezTo>
                      <a:pt x="221" y="3726"/>
                      <a:pt x="1006" y="4363"/>
                      <a:pt x="1912" y="4363"/>
                    </a:cubicBezTo>
                    <a:lnTo>
                      <a:pt x="5172" y="4363"/>
                    </a:lnTo>
                    <a:cubicBezTo>
                      <a:pt x="6054" y="4363"/>
                      <a:pt x="6814" y="3775"/>
                      <a:pt x="7010" y="2917"/>
                    </a:cubicBezTo>
                    <a:cubicBezTo>
                      <a:pt x="7182" y="2084"/>
                      <a:pt x="7084" y="1079"/>
                      <a:pt x="6863"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46"/>
              <p:cNvSpPr/>
              <p:nvPr/>
            </p:nvSpPr>
            <p:spPr>
              <a:xfrm>
                <a:off x="2638475" y="3250250"/>
                <a:ext cx="32500" cy="303925"/>
              </a:xfrm>
              <a:custGeom>
                <a:avLst/>
                <a:gdLst/>
                <a:ahLst/>
                <a:cxnLst/>
                <a:rect l="l" t="t" r="r" b="b"/>
                <a:pathLst>
                  <a:path w="1300" h="12157" extrusionOk="0">
                    <a:moveTo>
                      <a:pt x="0" y="0"/>
                    </a:moveTo>
                    <a:cubicBezTo>
                      <a:pt x="392" y="4044"/>
                      <a:pt x="564" y="8088"/>
                      <a:pt x="466" y="12156"/>
                    </a:cubicBezTo>
                    <a:lnTo>
                      <a:pt x="1299" y="12156"/>
                    </a:lnTo>
                    <a:cubicBezTo>
                      <a:pt x="1299" y="9632"/>
                      <a:pt x="1275" y="6740"/>
                      <a:pt x="1275" y="4216"/>
                    </a:cubicBezTo>
                    <a:cubicBezTo>
                      <a:pt x="1275" y="3456"/>
                      <a:pt x="1275" y="2696"/>
                      <a:pt x="1103" y="1961"/>
                    </a:cubicBezTo>
                    <a:cubicBezTo>
                      <a:pt x="932" y="1201"/>
                      <a:pt x="588" y="490"/>
                      <a:pt x="0"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46"/>
              <p:cNvSpPr/>
              <p:nvPr/>
            </p:nvSpPr>
            <p:spPr>
              <a:xfrm>
                <a:off x="2675850" y="3408925"/>
                <a:ext cx="120725" cy="145250"/>
              </a:xfrm>
              <a:custGeom>
                <a:avLst/>
                <a:gdLst/>
                <a:ahLst/>
                <a:cxnLst/>
                <a:rect l="l" t="t" r="r" b="b"/>
                <a:pathLst>
                  <a:path w="4829" h="5810" extrusionOk="0">
                    <a:moveTo>
                      <a:pt x="4828" y="1"/>
                    </a:moveTo>
                    <a:lnTo>
                      <a:pt x="4828" y="1"/>
                    </a:lnTo>
                    <a:cubicBezTo>
                      <a:pt x="3554" y="295"/>
                      <a:pt x="2451" y="1153"/>
                      <a:pt x="1642" y="2207"/>
                    </a:cubicBezTo>
                    <a:cubicBezTo>
                      <a:pt x="858" y="3261"/>
                      <a:pt x="343" y="4535"/>
                      <a:pt x="0" y="5809"/>
                    </a:cubicBezTo>
                    <a:lnTo>
                      <a:pt x="1005" y="5809"/>
                    </a:lnTo>
                    <a:cubicBezTo>
                      <a:pt x="1642" y="3555"/>
                      <a:pt x="2990" y="1447"/>
                      <a:pt x="4828"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46"/>
              <p:cNvSpPr/>
              <p:nvPr/>
            </p:nvSpPr>
            <p:spPr>
              <a:xfrm>
                <a:off x="2558825" y="3360525"/>
                <a:ext cx="91925" cy="193650"/>
              </a:xfrm>
              <a:custGeom>
                <a:avLst/>
                <a:gdLst/>
                <a:ahLst/>
                <a:cxnLst/>
                <a:rect l="l" t="t" r="r" b="b"/>
                <a:pathLst>
                  <a:path w="3677" h="7746" extrusionOk="0">
                    <a:moveTo>
                      <a:pt x="0" y="1"/>
                    </a:moveTo>
                    <a:cubicBezTo>
                      <a:pt x="931" y="564"/>
                      <a:pt x="1495" y="1569"/>
                      <a:pt x="1936" y="2574"/>
                    </a:cubicBezTo>
                    <a:cubicBezTo>
                      <a:pt x="2647" y="4167"/>
                      <a:pt x="3162" y="5981"/>
                      <a:pt x="3088" y="7745"/>
                    </a:cubicBezTo>
                    <a:lnTo>
                      <a:pt x="3652" y="7745"/>
                    </a:lnTo>
                    <a:cubicBezTo>
                      <a:pt x="3676" y="6201"/>
                      <a:pt x="3603" y="4608"/>
                      <a:pt x="3064" y="3187"/>
                    </a:cubicBezTo>
                    <a:cubicBezTo>
                      <a:pt x="2524" y="1765"/>
                      <a:pt x="1446" y="466"/>
                      <a:pt x="0"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46"/>
              <p:cNvSpPr/>
              <p:nvPr/>
            </p:nvSpPr>
            <p:spPr>
              <a:xfrm>
                <a:off x="2662375" y="3295575"/>
                <a:ext cx="112750" cy="258600"/>
              </a:xfrm>
              <a:custGeom>
                <a:avLst/>
                <a:gdLst/>
                <a:ahLst/>
                <a:cxnLst/>
                <a:rect l="l" t="t" r="r" b="b"/>
                <a:pathLst>
                  <a:path w="4510" h="10344" extrusionOk="0">
                    <a:moveTo>
                      <a:pt x="4510" y="1"/>
                    </a:moveTo>
                    <a:lnTo>
                      <a:pt x="4510" y="1"/>
                    </a:lnTo>
                    <a:cubicBezTo>
                      <a:pt x="3970" y="221"/>
                      <a:pt x="3456" y="417"/>
                      <a:pt x="2966" y="712"/>
                    </a:cubicBezTo>
                    <a:cubicBezTo>
                      <a:pt x="1471" y="1643"/>
                      <a:pt x="613" y="3358"/>
                      <a:pt x="319" y="5074"/>
                    </a:cubicBezTo>
                    <a:cubicBezTo>
                      <a:pt x="0" y="6814"/>
                      <a:pt x="196" y="8603"/>
                      <a:pt x="392" y="10343"/>
                    </a:cubicBezTo>
                    <a:lnTo>
                      <a:pt x="1127" y="10343"/>
                    </a:lnTo>
                    <a:cubicBezTo>
                      <a:pt x="1201" y="8505"/>
                      <a:pt x="1324" y="6520"/>
                      <a:pt x="1814" y="4755"/>
                    </a:cubicBezTo>
                    <a:cubicBezTo>
                      <a:pt x="2304" y="2966"/>
                      <a:pt x="3162" y="1275"/>
                      <a:pt x="4510"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46"/>
              <p:cNvSpPr/>
              <p:nvPr/>
            </p:nvSpPr>
            <p:spPr>
              <a:xfrm>
                <a:off x="2528800" y="3412600"/>
                <a:ext cx="110300" cy="141575"/>
              </a:xfrm>
              <a:custGeom>
                <a:avLst/>
                <a:gdLst/>
                <a:ahLst/>
                <a:cxnLst/>
                <a:rect l="l" t="t" r="r" b="b"/>
                <a:pathLst>
                  <a:path w="4412" h="5663" extrusionOk="0">
                    <a:moveTo>
                      <a:pt x="0" y="1"/>
                    </a:moveTo>
                    <a:lnTo>
                      <a:pt x="0" y="1"/>
                    </a:lnTo>
                    <a:cubicBezTo>
                      <a:pt x="1054" y="467"/>
                      <a:pt x="1863" y="1349"/>
                      <a:pt x="2427" y="2354"/>
                    </a:cubicBezTo>
                    <a:cubicBezTo>
                      <a:pt x="2990" y="3359"/>
                      <a:pt x="3284" y="4535"/>
                      <a:pt x="3505" y="5662"/>
                    </a:cubicBezTo>
                    <a:lnTo>
                      <a:pt x="4289" y="5662"/>
                    </a:lnTo>
                    <a:cubicBezTo>
                      <a:pt x="4412" y="4364"/>
                      <a:pt x="4044" y="2967"/>
                      <a:pt x="3260" y="1937"/>
                    </a:cubicBezTo>
                    <a:cubicBezTo>
                      <a:pt x="2476" y="908"/>
                      <a:pt x="1275" y="197"/>
                      <a:pt x="0"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9" name="Google Shape;3099;p46"/>
            <p:cNvGrpSpPr/>
            <p:nvPr/>
          </p:nvGrpSpPr>
          <p:grpSpPr>
            <a:xfrm rot="-462998" flipH="1">
              <a:off x="238661" y="3933094"/>
              <a:ext cx="545227" cy="954347"/>
              <a:chOff x="2528800" y="3250250"/>
              <a:chExt cx="267775" cy="468750"/>
            </a:xfrm>
          </p:grpSpPr>
          <p:sp>
            <p:nvSpPr>
              <p:cNvPr id="3100" name="Google Shape;3100;p46"/>
              <p:cNvSpPr/>
              <p:nvPr/>
            </p:nvSpPr>
            <p:spPr>
              <a:xfrm>
                <a:off x="2569850" y="3554150"/>
                <a:ext cx="186900" cy="164850"/>
              </a:xfrm>
              <a:custGeom>
                <a:avLst/>
                <a:gdLst/>
                <a:ahLst/>
                <a:cxnLst/>
                <a:rect l="l" t="t" r="r" b="b"/>
                <a:pathLst>
                  <a:path w="7476" h="6594" extrusionOk="0">
                    <a:moveTo>
                      <a:pt x="858" y="0"/>
                    </a:moveTo>
                    <a:cubicBezTo>
                      <a:pt x="368" y="1888"/>
                      <a:pt x="0" y="3677"/>
                      <a:pt x="245" y="5074"/>
                    </a:cubicBezTo>
                    <a:cubicBezTo>
                      <a:pt x="392" y="5956"/>
                      <a:pt x="1177" y="6593"/>
                      <a:pt x="2083" y="6593"/>
                    </a:cubicBezTo>
                    <a:lnTo>
                      <a:pt x="5343" y="6593"/>
                    </a:lnTo>
                    <a:cubicBezTo>
                      <a:pt x="6225" y="6593"/>
                      <a:pt x="6985" y="6005"/>
                      <a:pt x="7181" y="5147"/>
                    </a:cubicBezTo>
                    <a:cubicBezTo>
                      <a:pt x="7475" y="3750"/>
                      <a:pt x="7034" y="1937"/>
                      <a:pt x="64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46"/>
              <p:cNvSpPr/>
              <p:nvPr/>
            </p:nvSpPr>
            <p:spPr>
              <a:xfrm>
                <a:off x="2574125" y="3609900"/>
                <a:ext cx="179550" cy="109100"/>
              </a:xfrm>
              <a:custGeom>
                <a:avLst/>
                <a:gdLst/>
                <a:ahLst/>
                <a:cxnLst/>
                <a:rect l="l" t="t" r="r" b="b"/>
                <a:pathLst>
                  <a:path w="7182" h="4364" extrusionOk="0">
                    <a:moveTo>
                      <a:pt x="6863" y="1"/>
                    </a:moveTo>
                    <a:cubicBezTo>
                      <a:pt x="7035" y="859"/>
                      <a:pt x="6005" y="1888"/>
                      <a:pt x="5393" y="2280"/>
                    </a:cubicBezTo>
                    <a:cubicBezTo>
                      <a:pt x="4652" y="2750"/>
                      <a:pt x="3764" y="2980"/>
                      <a:pt x="2888" y="2980"/>
                    </a:cubicBezTo>
                    <a:cubicBezTo>
                      <a:pt x="2575" y="2980"/>
                      <a:pt x="2264" y="2951"/>
                      <a:pt x="1962" y="2893"/>
                    </a:cubicBezTo>
                    <a:cubicBezTo>
                      <a:pt x="1496" y="2819"/>
                      <a:pt x="1" y="2525"/>
                      <a:pt x="1" y="1888"/>
                    </a:cubicBezTo>
                    <a:lnTo>
                      <a:pt x="1" y="1888"/>
                    </a:lnTo>
                    <a:cubicBezTo>
                      <a:pt x="1" y="2231"/>
                      <a:pt x="25" y="2550"/>
                      <a:pt x="74" y="2844"/>
                    </a:cubicBezTo>
                    <a:cubicBezTo>
                      <a:pt x="221" y="3726"/>
                      <a:pt x="1006" y="4363"/>
                      <a:pt x="1912" y="4363"/>
                    </a:cubicBezTo>
                    <a:lnTo>
                      <a:pt x="5172" y="4363"/>
                    </a:lnTo>
                    <a:cubicBezTo>
                      <a:pt x="6054" y="4363"/>
                      <a:pt x="6814" y="3775"/>
                      <a:pt x="7010" y="2917"/>
                    </a:cubicBezTo>
                    <a:cubicBezTo>
                      <a:pt x="7182" y="2084"/>
                      <a:pt x="7084" y="1079"/>
                      <a:pt x="6863" y="1"/>
                    </a:cubicBezTo>
                    <a:close/>
                  </a:path>
                </a:pathLst>
              </a:custGeom>
              <a:solidFill>
                <a:srgbClr val="6D5137">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46"/>
              <p:cNvSpPr/>
              <p:nvPr/>
            </p:nvSpPr>
            <p:spPr>
              <a:xfrm>
                <a:off x="2638475" y="3250250"/>
                <a:ext cx="32500" cy="303925"/>
              </a:xfrm>
              <a:custGeom>
                <a:avLst/>
                <a:gdLst/>
                <a:ahLst/>
                <a:cxnLst/>
                <a:rect l="l" t="t" r="r" b="b"/>
                <a:pathLst>
                  <a:path w="1300" h="12157" extrusionOk="0">
                    <a:moveTo>
                      <a:pt x="0" y="0"/>
                    </a:moveTo>
                    <a:cubicBezTo>
                      <a:pt x="392" y="4044"/>
                      <a:pt x="564" y="8088"/>
                      <a:pt x="466" y="12156"/>
                    </a:cubicBezTo>
                    <a:lnTo>
                      <a:pt x="1299" y="12156"/>
                    </a:lnTo>
                    <a:cubicBezTo>
                      <a:pt x="1299" y="9632"/>
                      <a:pt x="1275" y="6740"/>
                      <a:pt x="1275" y="4216"/>
                    </a:cubicBezTo>
                    <a:cubicBezTo>
                      <a:pt x="1275" y="3456"/>
                      <a:pt x="1275" y="2696"/>
                      <a:pt x="1103" y="1961"/>
                    </a:cubicBezTo>
                    <a:cubicBezTo>
                      <a:pt x="932" y="1201"/>
                      <a:pt x="588" y="49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46"/>
              <p:cNvSpPr/>
              <p:nvPr/>
            </p:nvSpPr>
            <p:spPr>
              <a:xfrm>
                <a:off x="2675850" y="3408925"/>
                <a:ext cx="120725" cy="145250"/>
              </a:xfrm>
              <a:custGeom>
                <a:avLst/>
                <a:gdLst/>
                <a:ahLst/>
                <a:cxnLst/>
                <a:rect l="l" t="t" r="r" b="b"/>
                <a:pathLst>
                  <a:path w="4829" h="5810" extrusionOk="0">
                    <a:moveTo>
                      <a:pt x="4828" y="1"/>
                    </a:moveTo>
                    <a:lnTo>
                      <a:pt x="4828" y="1"/>
                    </a:lnTo>
                    <a:cubicBezTo>
                      <a:pt x="3554" y="295"/>
                      <a:pt x="2451" y="1153"/>
                      <a:pt x="1642" y="2207"/>
                    </a:cubicBezTo>
                    <a:cubicBezTo>
                      <a:pt x="858" y="3261"/>
                      <a:pt x="343" y="4535"/>
                      <a:pt x="0" y="5809"/>
                    </a:cubicBezTo>
                    <a:lnTo>
                      <a:pt x="1005" y="5809"/>
                    </a:lnTo>
                    <a:cubicBezTo>
                      <a:pt x="1642" y="3555"/>
                      <a:pt x="2990" y="1447"/>
                      <a:pt x="48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46"/>
              <p:cNvSpPr/>
              <p:nvPr/>
            </p:nvSpPr>
            <p:spPr>
              <a:xfrm>
                <a:off x="2558825" y="3360525"/>
                <a:ext cx="91925" cy="193650"/>
              </a:xfrm>
              <a:custGeom>
                <a:avLst/>
                <a:gdLst/>
                <a:ahLst/>
                <a:cxnLst/>
                <a:rect l="l" t="t" r="r" b="b"/>
                <a:pathLst>
                  <a:path w="3677" h="7746" extrusionOk="0">
                    <a:moveTo>
                      <a:pt x="0" y="1"/>
                    </a:moveTo>
                    <a:cubicBezTo>
                      <a:pt x="931" y="564"/>
                      <a:pt x="1495" y="1569"/>
                      <a:pt x="1936" y="2574"/>
                    </a:cubicBezTo>
                    <a:cubicBezTo>
                      <a:pt x="2647" y="4167"/>
                      <a:pt x="3162" y="5981"/>
                      <a:pt x="3088" y="7745"/>
                    </a:cubicBezTo>
                    <a:lnTo>
                      <a:pt x="3652" y="7745"/>
                    </a:lnTo>
                    <a:cubicBezTo>
                      <a:pt x="3676" y="6201"/>
                      <a:pt x="3603" y="4608"/>
                      <a:pt x="3064" y="3187"/>
                    </a:cubicBezTo>
                    <a:cubicBezTo>
                      <a:pt x="2524" y="1765"/>
                      <a:pt x="1446" y="46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46"/>
              <p:cNvSpPr/>
              <p:nvPr/>
            </p:nvSpPr>
            <p:spPr>
              <a:xfrm>
                <a:off x="2662375" y="3295575"/>
                <a:ext cx="112750" cy="258600"/>
              </a:xfrm>
              <a:custGeom>
                <a:avLst/>
                <a:gdLst/>
                <a:ahLst/>
                <a:cxnLst/>
                <a:rect l="l" t="t" r="r" b="b"/>
                <a:pathLst>
                  <a:path w="4510" h="10344" extrusionOk="0">
                    <a:moveTo>
                      <a:pt x="4510" y="1"/>
                    </a:moveTo>
                    <a:lnTo>
                      <a:pt x="4510" y="1"/>
                    </a:lnTo>
                    <a:cubicBezTo>
                      <a:pt x="3970" y="221"/>
                      <a:pt x="3456" y="417"/>
                      <a:pt x="2966" y="712"/>
                    </a:cubicBezTo>
                    <a:cubicBezTo>
                      <a:pt x="1471" y="1643"/>
                      <a:pt x="613" y="3358"/>
                      <a:pt x="319" y="5074"/>
                    </a:cubicBezTo>
                    <a:cubicBezTo>
                      <a:pt x="0" y="6814"/>
                      <a:pt x="196" y="8603"/>
                      <a:pt x="392" y="10343"/>
                    </a:cubicBezTo>
                    <a:lnTo>
                      <a:pt x="1127" y="10343"/>
                    </a:lnTo>
                    <a:cubicBezTo>
                      <a:pt x="1201" y="8505"/>
                      <a:pt x="1324" y="6520"/>
                      <a:pt x="1814" y="4755"/>
                    </a:cubicBezTo>
                    <a:cubicBezTo>
                      <a:pt x="2304" y="2966"/>
                      <a:pt x="3162" y="1275"/>
                      <a:pt x="45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46"/>
              <p:cNvSpPr/>
              <p:nvPr/>
            </p:nvSpPr>
            <p:spPr>
              <a:xfrm>
                <a:off x="2528800" y="3412600"/>
                <a:ext cx="110300" cy="141575"/>
              </a:xfrm>
              <a:custGeom>
                <a:avLst/>
                <a:gdLst/>
                <a:ahLst/>
                <a:cxnLst/>
                <a:rect l="l" t="t" r="r" b="b"/>
                <a:pathLst>
                  <a:path w="4412" h="5663" extrusionOk="0">
                    <a:moveTo>
                      <a:pt x="0" y="1"/>
                    </a:moveTo>
                    <a:lnTo>
                      <a:pt x="0" y="1"/>
                    </a:lnTo>
                    <a:cubicBezTo>
                      <a:pt x="1054" y="467"/>
                      <a:pt x="1863" y="1349"/>
                      <a:pt x="2427" y="2354"/>
                    </a:cubicBezTo>
                    <a:cubicBezTo>
                      <a:pt x="2990" y="3359"/>
                      <a:pt x="3284" y="4535"/>
                      <a:pt x="3505" y="5662"/>
                    </a:cubicBezTo>
                    <a:lnTo>
                      <a:pt x="4289" y="5662"/>
                    </a:lnTo>
                    <a:cubicBezTo>
                      <a:pt x="4412" y="4364"/>
                      <a:pt x="4044" y="2967"/>
                      <a:pt x="3260" y="1937"/>
                    </a:cubicBezTo>
                    <a:cubicBezTo>
                      <a:pt x="2476" y="908"/>
                      <a:pt x="1275" y="197"/>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3">
            <a:extLst>
              <a:ext uri="{FF2B5EF4-FFF2-40B4-BE49-F238E27FC236}">
                <a16:creationId xmlns:a16="http://schemas.microsoft.com/office/drawing/2014/main" id="{7FFC00F8-ED58-0048-3C13-34179E2EE521}"/>
              </a:ext>
            </a:extLst>
          </p:cNvPr>
          <p:cNvSpPr txBox="1"/>
          <p:nvPr/>
        </p:nvSpPr>
        <p:spPr>
          <a:xfrm>
            <a:off x="811499" y="1702602"/>
            <a:ext cx="7752949" cy="1738296"/>
          </a:xfrm>
          <a:prstGeom prst="rect">
            <a:avLst/>
          </a:prstGeom>
          <a:noFill/>
        </p:spPr>
        <p:txBody>
          <a:bodyPr wrap="square" rtlCol="0">
            <a:spAutoFit/>
          </a:bodyPr>
          <a:lstStyle/>
          <a:p>
            <a:pPr algn="ctr">
              <a:lnSpc>
                <a:spcPct val="150000"/>
              </a:lnSpc>
            </a:pPr>
            <a:r>
              <a:rPr lang="en-US" sz="3800" b="1">
                <a:solidFill>
                  <a:schemeClr val="tx2">
                    <a:lumMod val="50000"/>
                  </a:schemeClr>
                </a:solidFill>
              </a:rPr>
              <a:t>CẢM ƠN CÁC EM ĐÃ CHÚ Ý LẮNG NGHE, HẸN GẶP LẠI!</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BCD"/>
        </a:solidFill>
        <a:effectLst/>
      </p:bgPr>
    </p:bg>
    <p:spTree>
      <p:nvGrpSpPr>
        <p:cNvPr id="1" name="Shape 379"/>
        <p:cNvGrpSpPr/>
        <p:nvPr/>
      </p:nvGrpSpPr>
      <p:grpSpPr>
        <a:xfrm>
          <a:off x="0" y="0"/>
          <a:ext cx="0" cy="0"/>
          <a:chOff x="0" y="0"/>
          <a:chExt cx="0" cy="0"/>
        </a:xfrm>
      </p:grpSpPr>
      <p:graphicFrame>
        <p:nvGraphicFramePr>
          <p:cNvPr id="17" name="Table 16">
            <a:extLst>
              <a:ext uri="{FF2B5EF4-FFF2-40B4-BE49-F238E27FC236}">
                <a16:creationId xmlns:a16="http://schemas.microsoft.com/office/drawing/2014/main" id="{BA03313B-7BDA-6B4C-C6F3-091CF9A0E7A6}"/>
              </a:ext>
            </a:extLst>
          </p:cNvPr>
          <p:cNvGraphicFramePr>
            <a:graphicFrameLocks noGrp="1"/>
          </p:cNvGraphicFramePr>
          <p:nvPr>
            <p:extLst>
              <p:ext uri="{D42A27DB-BD31-4B8C-83A1-F6EECF244321}">
                <p14:modId xmlns:p14="http://schemas.microsoft.com/office/powerpoint/2010/main" val="2206168620"/>
              </p:ext>
            </p:extLst>
          </p:nvPr>
        </p:nvGraphicFramePr>
        <p:xfrm>
          <a:off x="277586" y="293913"/>
          <a:ext cx="8752114" cy="4645478"/>
        </p:xfrm>
        <a:graphic>
          <a:graphicData uri="http://schemas.openxmlformats.org/drawingml/2006/table">
            <a:tbl>
              <a:tblPr bandRow="1"/>
              <a:tblGrid>
                <a:gridCol w="2620735">
                  <a:extLst>
                    <a:ext uri="{9D8B030D-6E8A-4147-A177-3AD203B41FA5}">
                      <a16:colId xmlns:a16="http://schemas.microsoft.com/office/drawing/2014/main" val="1644793502"/>
                    </a:ext>
                  </a:extLst>
                </a:gridCol>
                <a:gridCol w="1877786">
                  <a:extLst>
                    <a:ext uri="{9D8B030D-6E8A-4147-A177-3AD203B41FA5}">
                      <a16:colId xmlns:a16="http://schemas.microsoft.com/office/drawing/2014/main" val="2913638318"/>
                    </a:ext>
                  </a:extLst>
                </a:gridCol>
                <a:gridCol w="4253593">
                  <a:extLst>
                    <a:ext uri="{9D8B030D-6E8A-4147-A177-3AD203B41FA5}">
                      <a16:colId xmlns:a16="http://schemas.microsoft.com/office/drawing/2014/main" val="3429109304"/>
                    </a:ext>
                  </a:extLst>
                </a:gridCol>
              </a:tblGrid>
              <a:tr h="1417265">
                <a:tc>
                  <a:txBody>
                    <a:bodyPr/>
                    <a:lstStyle/>
                    <a:p>
                      <a:pPr marL="0" marR="0" algn="ctr">
                        <a:lnSpc>
                          <a:spcPct val="150000"/>
                        </a:lnSpc>
                        <a:spcBef>
                          <a:spcPts val="0"/>
                        </a:spcBef>
                        <a:spcAft>
                          <a:spcPts val="0"/>
                        </a:spcAft>
                      </a:pPr>
                      <a:endParaRPr lang="en-US" sz="1600" i="0">
                        <a:effectLst/>
                        <a:latin typeface="+mn-lt"/>
                        <a:ea typeface="Calibri" panose="020F0502020204030204" pitchFamily="34" charset="0"/>
                      </a:endParaRPr>
                    </a:p>
                  </a:txBody>
                  <a:tcPr marL="19329" marR="19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1600" i="0">
                        <a:effectLst/>
                        <a:latin typeface="+mn-lt"/>
                        <a:ea typeface="Calibri" panose="020F0502020204030204" pitchFamily="34" charset="0"/>
                      </a:endParaRPr>
                    </a:p>
                  </a:txBody>
                  <a:tcPr marL="19329" marR="19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1600" i="0">
                        <a:effectLst/>
                        <a:latin typeface="+mn-lt"/>
                        <a:ea typeface="Calibri" panose="020F0502020204030204" pitchFamily="34" charset="0"/>
                      </a:endParaRPr>
                    </a:p>
                  </a:txBody>
                  <a:tcPr marL="19329" marR="19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55924721"/>
                  </a:ext>
                </a:extLst>
              </a:tr>
              <a:tr h="1548492">
                <a:tc>
                  <a:txBody>
                    <a:bodyPr/>
                    <a:lstStyle/>
                    <a:p>
                      <a:pPr marL="0" marR="0" algn="ctr">
                        <a:lnSpc>
                          <a:spcPct val="150000"/>
                        </a:lnSpc>
                        <a:spcBef>
                          <a:spcPts val="0"/>
                        </a:spcBef>
                        <a:spcAft>
                          <a:spcPts val="0"/>
                        </a:spcAft>
                      </a:pPr>
                      <a:endParaRPr lang="en-US" sz="1600" i="0">
                        <a:effectLst/>
                        <a:latin typeface="+mn-lt"/>
                        <a:ea typeface="Calibri" panose="020F0502020204030204" pitchFamily="34" charset="0"/>
                      </a:endParaRPr>
                    </a:p>
                  </a:txBody>
                  <a:tcPr marL="19329" marR="19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1600" i="0">
                        <a:effectLst/>
                        <a:latin typeface="+mn-lt"/>
                        <a:ea typeface="Calibri" panose="020F0502020204030204" pitchFamily="34" charset="0"/>
                      </a:endParaRPr>
                    </a:p>
                  </a:txBody>
                  <a:tcPr marL="19329" marR="19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1600" i="0">
                        <a:effectLst/>
                        <a:latin typeface="+mn-lt"/>
                        <a:ea typeface="Calibri" panose="020F0502020204030204" pitchFamily="34" charset="0"/>
                      </a:endParaRPr>
                    </a:p>
                  </a:txBody>
                  <a:tcPr marL="19329" marR="19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59743994"/>
                  </a:ext>
                </a:extLst>
              </a:tr>
              <a:tr h="1679721">
                <a:tc>
                  <a:txBody>
                    <a:bodyPr/>
                    <a:lstStyle/>
                    <a:p>
                      <a:pPr marL="0" marR="0" algn="ctr">
                        <a:lnSpc>
                          <a:spcPct val="150000"/>
                        </a:lnSpc>
                        <a:spcBef>
                          <a:spcPts val="0"/>
                        </a:spcBef>
                        <a:spcAft>
                          <a:spcPts val="0"/>
                        </a:spcAft>
                      </a:pPr>
                      <a:endParaRPr lang="en-US" sz="1600" i="0">
                        <a:effectLst/>
                        <a:latin typeface="+mn-lt"/>
                        <a:ea typeface="Calibri" panose="020F0502020204030204" pitchFamily="34" charset="0"/>
                      </a:endParaRPr>
                    </a:p>
                  </a:txBody>
                  <a:tcPr marL="19329" marR="19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1600" i="0">
                        <a:effectLst/>
                        <a:latin typeface="+mn-lt"/>
                        <a:ea typeface="Calibri" panose="020F0502020204030204" pitchFamily="34" charset="0"/>
                      </a:endParaRPr>
                    </a:p>
                  </a:txBody>
                  <a:tcPr marL="19329" marR="19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1600" i="0">
                        <a:effectLst/>
                        <a:latin typeface="+mn-lt"/>
                        <a:ea typeface="Calibri" panose="020F0502020204030204" pitchFamily="34" charset="0"/>
                      </a:endParaRPr>
                    </a:p>
                  </a:txBody>
                  <a:tcPr marL="19329" marR="193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5145049"/>
                  </a:ext>
                </a:extLst>
              </a:tr>
            </a:tbl>
          </a:graphicData>
        </a:graphic>
      </p:graphicFrame>
      <p:sp>
        <p:nvSpPr>
          <p:cNvPr id="18" name="TextBox 17">
            <a:extLst>
              <a:ext uri="{FF2B5EF4-FFF2-40B4-BE49-F238E27FC236}">
                <a16:creationId xmlns:a16="http://schemas.microsoft.com/office/drawing/2014/main" id="{8A6A34D5-4FFD-2CD2-B6EE-0AE882D5152D}"/>
              </a:ext>
            </a:extLst>
          </p:cNvPr>
          <p:cNvSpPr txBox="1"/>
          <p:nvPr/>
        </p:nvSpPr>
        <p:spPr>
          <a:xfrm>
            <a:off x="326036" y="2402473"/>
            <a:ext cx="2531286" cy="338554"/>
          </a:xfrm>
          <a:prstGeom prst="rect">
            <a:avLst/>
          </a:prstGeom>
          <a:noFill/>
        </p:spPr>
        <p:txBody>
          <a:bodyPr wrap="square">
            <a:spAutoFit/>
          </a:bodyPr>
          <a:lstStyle/>
          <a:p>
            <a:pPr algn="ctr" defTabSz="457200">
              <a:buClr>
                <a:prstClr val="black"/>
              </a:buClr>
            </a:pP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Bill Gates</a:t>
            </a:r>
          </a:p>
        </p:txBody>
      </p:sp>
      <p:sp>
        <p:nvSpPr>
          <p:cNvPr id="19" name="TextBox 18">
            <a:extLst>
              <a:ext uri="{FF2B5EF4-FFF2-40B4-BE49-F238E27FC236}">
                <a16:creationId xmlns:a16="http://schemas.microsoft.com/office/drawing/2014/main" id="{F727D27F-6E1D-A346-3F63-0BFF628D03D5}"/>
              </a:ext>
            </a:extLst>
          </p:cNvPr>
          <p:cNvSpPr txBox="1"/>
          <p:nvPr/>
        </p:nvSpPr>
        <p:spPr>
          <a:xfrm>
            <a:off x="3061429" y="2009801"/>
            <a:ext cx="1502408" cy="785343"/>
          </a:xfrm>
          <a:prstGeom prst="rect">
            <a:avLst/>
          </a:prstGeom>
          <a:noFill/>
        </p:spPr>
        <p:txBody>
          <a:bodyPr wrap="square">
            <a:spAutoFit/>
          </a:bodyPr>
          <a:lstStyle/>
          <a:p>
            <a:pPr algn="ctr" defTabSz="457200">
              <a:lnSpc>
                <a:spcPct val="150000"/>
              </a:lnSpc>
              <a:buClr>
                <a:prstClr val="black"/>
              </a:buClr>
            </a:pP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Phần mềm máy tính</a:t>
            </a:r>
          </a:p>
        </p:txBody>
      </p:sp>
      <p:sp>
        <p:nvSpPr>
          <p:cNvPr id="22" name="TextBox 21">
            <a:extLst>
              <a:ext uri="{FF2B5EF4-FFF2-40B4-BE49-F238E27FC236}">
                <a16:creationId xmlns:a16="http://schemas.microsoft.com/office/drawing/2014/main" id="{242645D1-112F-DFF8-9C75-242EA240F971}"/>
              </a:ext>
            </a:extLst>
          </p:cNvPr>
          <p:cNvSpPr txBox="1"/>
          <p:nvPr/>
        </p:nvSpPr>
        <p:spPr>
          <a:xfrm>
            <a:off x="4898572" y="1838902"/>
            <a:ext cx="4016828" cy="1154675"/>
          </a:xfrm>
          <a:prstGeom prst="rect">
            <a:avLst/>
          </a:prstGeom>
          <a:noFill/>
        </p:spPr>
        <p:txBody>
          <a:bodyPr wrap="square">
            <a:spAutoFit/>
          </a:bodyPr>
          <a:lstStyle/>
          <a:p>
            <a:pPr marL="0" marR="0" algn="just">
              <a:lnSpc>
                <a:spcPct val="150000"/>
              </a:lnSpc>
              <a:spcBef>
                <a:spcPts val="0"/>
              </a:spcBef>
              <a:spcAft>
                <a:spcPts val="0"/>
              </a:spcAft>
            </a:pPr>
            <a:r>
              <a:rPr lang="fr-FR" sz="1600" i="0">
                <a:solidFill>
                  <a:srgbClr val="000000"/>
                </a:solidFill>
                <a:effectLst/>
                <a:latin typeface="+mn-lt"/>
                <a:ea typeface="Calibri" panose="020F0502020204030204" pitchFamily="34" charset="0"/>
              </a:rPr>
              <a:t>Đồng sáng lập Microsoft Corporation, góp phần lớn vào sự phát triển của máy tính cá nhân và phần mềm hệ điều hành.</a:t>
            </a:r>
            <a:endParaRPr lang="en-US" sz="1600" i="0">
              <a:effectLst/>
              <a:latin typeface="+mn-lt"/>
              <a:ea typeface="Calibri" panose="020F0502020204030204" pitchFamily="34" charset="0"/>
            </a:endParaRPr>
          </a:p>
        </p:txBody>
      </p:sp>
      <p:sp>
        <p:nvSpPr>
          <p:cNvPr id="23" name="TextBox 22">
            <a:extLst>
              <a:ext uri="{FF2B5EF4-FFF2-40B4-BE49-F238E27FC236}">
                <a16:creationId xmlns:a16="http://schemas.microsoft.com/office/drawing/2014/main" id="{B3501FA1-4824-0C4A-5D90-3586388835CE}"/>
              </a:ext>
            </a:extLst>
          </p:cNvPr>
          <p:cNvSpPr txBox="1"/>
          <p:nvPr/>
        </p:nvSpPr>
        <p:spPr>
          <a:xfrm>
            <a:off x="346446" y="3944164"/>
            <a:ext cx="2531286" cy="338554"/>
          </a:xfrm>
          <a:prstGeom prst="rect">
            <a:avLst/>
          </a:prstGeom>
          <a:noFill/>
        </p:spPr>
        <p:txBody>
          <a:bodyPr wrap="square">
            <a:spAutoFit/>
          </a:bodyPr>
          <a:lstStyle/>
          <a:p>
            <a:pPr algn="ctr" defTabSz="457200">
              <a:buClr>
                <a:prstClr val="black"/>
              </a:buClr>
            </a:pP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Walt Disney</a:t>
            </a:r>
          </a:p>
        </p:txBody>
      </p:sp>
      <p:sp>
        <p:nvSpPr>
          <p:cNvPr id="24" name="TextBox 23">
            <a:extLst>
              <a:ext uri="{FF2B5EF4-FFF2-40B4-BE49-F238E27FC236}">
                <a16:creationId xmlns:a16="http://schemas.microsoft.com/office/drawing/2014/main" id="{3979D3D8-39F1-D9E3-11A7-D85A2CAD969D}"/>
              </a:ext>
            </a:extLst>
          </p:cNvPr>
          <p:cNvSpPr txBox="1"/>
          <p:nvPr/>
        </p:nvSpPr>
        <p:spPr>
          <a:xfrm>
            <a:off x="3061429" y="3720769"/>
            <a:ext cx="1592214" cy="785343"/>
          </a:xfrm>
          <a:prstGeom prst="rect">
            <a:avLst/>
          </a:prstGeom>
          <a:noFill/>
        </p:spPr>
        <p:txBody>
          <a:bodyPr wrap="square">
            <a:spAutoFit/>
          </a:bodyPr>
          <a:lstStyle/>
          <a:p>
            <a:pPr algn="ctr" defTabSz="457200">
              <a:lnSpc>
                <a:spcPct val="150000"/>
              </a:lnSpc>
              <a:buClr>
                <a:prstClr val="black"/>
              </a:buClr>
            </a:pP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Hoạt hình và giải trí</a:t>
            </a:r>
          </a:p>
        </p:txBody>
      </p:sp>
      <p:sp>
        <p:nvSpPr>
          <p:cNvPr id="25" name="TextBox 24">
            <a:extLst>
              <a:ext uri="{FF2B5EF4-FFF2-40B4-BE49-F238E27FC236}">
                <a16:creationId xmlns:a16="http://schemas.microsoft.com/office/drawing/2014/main" id="{6E1093AF-30FC-308E-4F71-682123CAD55C}"/>
              </a:ext>
            </a:extLst>
          </p:cNvPr>
          <p:cNvSpPr txBox="1"/>
          <p:nvPr/>
        </p:nvSpPr>
        <p:spPr>
          <a:xfrm>
            <a:off x="4898572" y="3325580"/>
            <a:ext cx="4016828" cy="1524007"/>
          </a:xfrm>
          <a:prstGeom prst="rect">
            <a:avLst/>
          </a:prstGeom>
          <a:noFill/>
        </p:spPr>
        <p:txBody>
          <a:bodyPr wrap="square">
            <a:spAutoFit/>
          </a:bodyPr>
          <a:lstStyle/>
          <a:p>
            <a:pPr marL="0" marR="0" algn="just">
              <a:lnSpc>
                <a:spcPct val="150000"/>
              </a:lnSpc>
              <a:spcBef>
                <a:spcPts val="0"/>
              </a:spcBef>
              <a:spcAft>
                <a:spcPts val="0"/>
              </a:spcAft>
            </a:pPr>
            <a:r>
              <a:rPr lang="vi-VN" sz="1600" i="0">
                <a:solidFill>
                  <a:srgbClr val="000000"/>
                </a:solidFill>
                <a:effectLst/>
                <a:latin typeface="+mn-lt"/>
                <a:ea typeface="Calibri" panose="020F0502020204030204" pitchFamily="34" charset="0"/>
              </a:rPr>
              <a:t>Sáng lập Walt Disney Company, tạo ra các nhân vật hoạt hình nổi tiếng như Mickey Mouse, và xây dựng công viên giải trí Disneyland.</a:t>
            </a:r>
            <a:endParaRPr lang="en-US" sz="1600" i="0">
              <a:effectLst/>
              <a:latin typeface="+mn-lt"/>
              <a:ea typeface="Calibri" panose="020F0502020204030204" pitchFamily="34" charset="0"/>
            </a:endParaRPr>
          </a:p>
        </p:txBody>
      </p:sp>
      <p:sp>
        <p:nvSpPr>
          <p:cNvPr id="2" name="TextBox 1">
            <a:extLst>
              <a:ext uri="{FF2B5EF4-FFF2-40B4-BE49-F238E27FC236}">
                <a16:creationId xmlns:a16="http://schemas.microsoft.com/office/drawing/2014/main" id="{9FD1C384-C183-D09F-17A6-6F1C7C93E27C}"/>
              </a:ext>
            </a:extLst>
          </p:cNvPr>
          <p:cNvSpPr txBox="1"/>
          <p:nvPr/>
        </p:nvSpPr>
        <p:spPr>
          <a:xfrm>
            <a:off x="326036" y="860781"/>
            <a:ext cx="2531286" cy="338554"/>
          </a:xfrm>
          <a:prstGeom prst="rect">
            <a:avLst/>
          </a:prstGeom>
          <a:noFill/>
        </p:spPr>
        <p:txBody>
          <a:bodyPr wrap="square">
            <a:spAutoFit/>
          </a:bodyPr>
          <a:lstStyle/>
          <a:p>
            <a:pPr algn="ctr" defTabSz="457200">
              <a:buClr>
                <a:prstClr val="black"/>
              </a:buClr>
            </a:pP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Steve Jobs</a:t>
            </a:r>
          </a:p>
        </p:txBody>
      </p:sp>
      <p:sp>
        <p:nvSpPr>
          <p:cNvPr id="3" name="TextBox 2">
            <a:extLst>
              <a:ext uri="{FF2B5EF4-FFF2-40B4-BE49-F238E27FC236}">
                <a16:creationId xmlns:a16="http://schemas.microsoft.com/office/drawing/2014/main" id="{5A12D1E6-38EA-9DAE-F796-48C95534B748}"/>
              </a:ext>
            </a:extLst>
          </p:cNvPr>
          <p:cNvSpPr txBox="1"/>
          <p:nvPr/>
        </p:nvSpPr>
        <p:spPr>
          <a:xfrm>
            <a:off x="3061429" y="631732"/>
            <a:ext cx="1633035" cy="785343"/>
          </a:xfrm>
          <a:prstGeom prst="rect">
            <a:avLst/>
          </a:prstGeom>
          <a:noFill/>
        </p:spPr>
        <p:txBody>
          <a:bodyPr wrap="square">
            <a:spAutoFit/>
          </a:bodyPr>
          <a:lstStyle/>
          <a:p>
            <a:pPr algn="ctr" defTabSz="457200">
              <a:lnSpc>
                <a:spcPct val="150000"/>
              </a:lnSpc>
              <a:buClr>
                <a:prstClr val="black"/>
              </a:buClr>
            </a:pPr>
            <a:r>
              <a:rPr lang="vi-VN" sz="1600" kern="1200">
                <a:solidFill>
                  <a:prstClr val="black"/>
                </a:solidFill>
                <a:latin typeface="Arial" panose="020B0604020202020204" pitchFamily="34" charset="0"/>
                <a:ea typeface="Calibri" panose="020F0502020204030204" pitchFamily="34" charset="0"/>
                <a:cs typeface="Arial" panose="020B0604020202020204" pitchFamily="34" charset="0"/>
              </a:rPr>
              <a:t>Công nghệ và thiết kế</a:t>
            </a:r>
          </a:p>
        </p:txBody>
      </p:sp>
      <p:sp>
        <p:nvSpPr>
          <p:cNvPr id="4" name="TextBox 3">
            <a:extLst>
              <a:ext uri="{FF2B5EF4-FFF2-40B4-BE49-F238E27FC236}">
                <a16:creationId xmlns:a16="http://schemas.microsoft.com/office/drawing/2014/main" id="{A44C0435-71C7-141B-0A2E-30863309240C}"/>
              </a:ext>
            </a:extLst>
          </p:cNvPr>
          <p:cNvSpPr txBox="1"/>
          <p:nvPr/>
        </p:nvSpPr>
        <p:spPr>
          <a:xfrm>
            <a:off x="4898572" y="447065"/>
            <a:ext cx="4016828" cy="1154675"/>
          </a:xfrm>
          <a:prstGeom prst="rect">
            <a:avLst/>
          </a:prstGeom>
          <a:noFill/>
        </p:spPr>
        <p:txBody>
          <a:bodyPr wrap="square">
            <a:spAutoFit/>
          </a:bodyPr>
          <a:lstStyle/>
          <a:p>
            <a:pPr marL="0" marR="0" algn="just">
              <a:lnSpc>
                <a:spcPct val="150000"/>
              </a:lnSpc>
              <a:spcBef>
                <a:spcPts val="0"/>
              </a:spcBef>
              <a:spcAft>
                <a:spcPts val="0"/>
              </a:spcAft>
            </a:pPr>
            <a:r>
              <a:rPr lang="vi-VN" sz="1600" i="0">
                <a:solidFill>
                  <a:srgbClr val="000000"/>
                </a:solidFill>
                <a:effectLst/>
                <a:latin typeface="+mn-lt"/>
                <a:ea typeface="Calibri" panose="020F0502020204030204" pitchFamily="34" charset="0"/>
              </a:rPr>
              <a:t>Đồng sáng lập Apple Inc., tiên phong trong việc phát triển các sản phẩm công nghệ đột phá như iPhone, iPad,</a:t>
            </a:r>
            <a:r>
              <a:rPr lang="en-US" sz="1600" i="0">
                <a:solidFill>
                  <a:srgbClr val="000000"/>
                </a:solidFill>
                <a:effectLst/>
                <a:latin typeface="+mn-lt"/>
                <a:ea typeface="Calibri" panose="020F0502020204030204" pitchFamily="34" charset="0"/>
              </a:rPr>
              <a:t> </a:t>
            </a:r>
            <a:r>
              <a:rPr lang="vi-VN" sz="1600" i="0">
                <a:solidFill>
                  <a:srgbClr val="000000"/>
                </a:solidFill>
                <a:effectLst/>
                <a:latin typeface="+mn-lt"/>
                <a:ea typeface="Calibri" panose="020F0502020204030204" pitchFamily="34" charset="0"/>
              </a:rPr>
              <a:t>MacBook.</a:t>
            </a:r>
            <a:endParaRPr lang="en-US" sz="1600" i="0">
              <a:effectLst/>
              <a:latin typeface="+mn-lt"/>
              <a:ea typeface="Calibri" panose="020F0502020204030204" pitchFamily="34" charset="0"/>
            </a:endParaRPr>
          </a:p>
        </p:txBody>
      </p:sp>
    </p:spTree>
    <p:extLst>
      <p:ext uri="{BB962C8B-B14F-4D97-AF65-F5344CB8AC3E}">
        <p14:creationId xmlns:p14="http://schemas.microsoft.com/office/powerpoint/2010/main" val="57079231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par>
                          <p:cTn id="27" fill="hold">
                            <p:stCondLst>
                              <p:cond delay="500"/>
                            </p:stCondLst>
                            <p:childTnLst>
                              <p:par>
                                <p:cTn id="28" presetID="22" presetClass="entr" presetSubtype="2"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right)">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childTnLst>
                          </p:cTn>
                        </p:par>
                        <p:par>
                          <p:cTn id="41" fill="hold">
                            <p:stCondLst>
                              <p:cond delay="500"/>
                            </p:stCondLst>
                            <p:childTnLst>
                              <p:par>
                                <p:cTn id="42" presetID="22" presetClass="entr" presetSubtype="2"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right)">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2" grpId="0"/>
      <p:bldP spid="23" grpId="0"/>
      <p:bldP spid="24" grpId="0"/>
      <p:bldP spid="25" grpId="0"/>
      <p:bldP spid="2" grpId="0"/>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BCD"/>
        </a:solidFill>
        <a:effectLst/>
      </p:bgPr>
    </p:bg>
    <p:spTree>
      <p:nvGrpSpPr>
        <p:cNvPr id="1" name="Shape 2677"/>
        <p:cNvGrpSpPr/>
        <p:nvPr/>
      </p:nvGrpSpPr>
      <p:grpSpPr>
        <a:xfrm>
          <a:off x="0" y="0"/>
          <a:ext cx="0" cy="0"/>
          <a:chOff x="0" y="0"/>
          <a:chExt cx="0" cy="0"/>
        </a:xfrm>
      </p:grpSpPr>
      <p:sp>
        <p:nvSpPr>
          <p:cNvPr id="4" name="Freeform 12">
            <a:extLst>
              <a:ext uri="{FF2B5EF4-FFF2-40B4-BE49-F238E27FC236}">
                <a16:creationId xmlns:a16="http://schemas.microsoft.com/office/drawing/2014/main" id="{F67B08C9-2D0F-AEF5-2DBA-83AC294AE006}"/>
              </a:ext>
            </a:extLst>
          </p:cNvPr>
          <p:cNvSpPr/>
          <p:nvPr/>
        </p:nvSpPr>
        <p:spPr>
          <a:xfrm>
            <a:off x="8689579" y="1203741"/>
            <a:ext cx="731835" cy="692203"/>
          </a:xfrm>
          <a:custGeom>
            <a:avLst/>
            <a:gdLst/>
            <a:ahLst/>
            <a:cxnLst/>
            <a:rect l="l" t="t" r="r" b="b"/>
            <a:pathLst>
              <a:path w="3338132" h="4114800">
                <a:moveTo>
                  <a:pt x="0" y="0"/>
                </a:moveTo>
                <a:lnTo>
                  <a:pt x="3338132" y="0"/>
                </a:lnTo>
                <a:lnTo>
                  <a:pt x="33381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a:buClrTx/>
            </a:pPr>
            <a:endParaRPr lang="en-US" sz="900" kern="1200">
              <a:solidFill>
                <a:prstClr val="black"/>
              </a:solidFill>
              <a:latin typeface="Calibri"/>
              <a:ea typeface="+mn-ea"/>
            </a:endParaRPr>
          </a:p>
        </p:txBody>
      </p:sp>
      <p:pic>
        <p:nvPicPr>
          <p:cNvPr id="5" name="Picture 2">
            <a:extLst>
              <a:ext uri="{FF2B5EF4-FFF2-40B4-BE49-F238E27FC236}">
                <a16:creationId xmlns:a16="http://schemas.microsoft.com/office/drawing/2014/main" id="{A175ECAF-FB18-8605-6A9D-42D50F8CD37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326155">
            <a:off x="2586565" y="-1594377"/>
            <a:ext cx="4038116" cy="8430083"/>
          </a:xfrm>
          <a:prstGeom prst="rect">
            <a:avLst/>
          </a:prstGeom>
        </p:spPr>
      </p:pic>
      <p:sp>
        <p:nvSpPr>
          <p:cNvPr id="6" name="TextBox 9">
            <a:extLst>
              <a:ext uri="{FF2B5EF4-FFF2-40B4-BE49-F238E27FC236}">
                <a16:creationId xmlns:a16="http://schemas.microsoft.com/office/drawing/2014/main" id="{BDFEC9BA-2610-1370-00E4-DC68CA1DEB46}"/>
              </a:ext>
            </a:extLst>
          </p:cNvPr>
          <p:cNvSpPr txBox="1"/>
          <p:nvPr/>
        </p:nvSpPr>
        <p:spPr>
          <a:xfrm>
            <a:off x="665809" y="1075815"/>
            <a:ext cx="7812375" cy="1645963"/>
          </a:xfrm>
          <a:prstGeom prst="rect">
            <a:avLst/>
          </a:prstGeom>
        </p:spPr>
        <p:txBody>
          <a:bodyPr wrap="square" lIns="0" tIns="0" rIns="0" bIns="0" rtlCol="0" anchor="t">
            <a:spAutoFit/>
          </a:bodyPr>
          <a:lstStyle/>
          <a:p>
            <a:pPr algn="ctr">
              <a:lnSpc>
                <a:spcPct val="150000"/>
              </a:lnSpc>
            </a:pPr>
            <a:r>
              <a:rPr lang="en-US" sz="3800" b="1">
                <a:latin typeface="Arial" panose="020B0604020202020204" pitchFamily="34" charset="0"/>
                <a:cs typeface="Arial" panose="020B0604020202020204" pitchFamily="34" charset="0"/>
              </a:rPr>
              <a:t>CHỦ ĐỀ 2: </a:t>
            </a:r>
            <a:r>
              <a:rPr lang="en-US" sz="3800" b="1">
                <a:cs typeface="Arial" panose="020B0604020202020204" pitchFamily="34" charset="0"/>
              </a:rPr>
              <a:t>TÔI TRƯỞNG THÀNH</a:t>
            </a:r>
            <a:endParaRPr lang="vi-VN" sz="3800" b="1">
              <a:cs typeface="Arial" panose="020B0604020202020204" pitchFamily="34" charset="0"/>
            </a:endParaRPr>
          </a:p>
          <a:p>
            <a:pPr algn="ctr">
              <a:lnSpc>
                <a:spcPct val="150000"/>
              </a:lnSpc>
            </a:pPr>
            <a:r>
              <a:rPr lang="en-US" sz="3800" b="1">
                <a:solidFill>
                  <a:srgbClr val="C00000"/>
                </a:solidFill>
                <a:latin typeface="Arial" panose="020B0604020202020204" pitchFamily="34" charset="0"/>
                <a:cs typeface="Arial" panose="020B0604020202020204" pitchFamily="34" charset="0"/>
              </a:rPr>
              <a:t>TUẦN 3 – HOẠT ĐỘNG 6,7</a:t>
            </a:r>
            <a:endParaRPr lang="vi-VN" sz="3800" b="1">
              <a:solidFill>
                <a:srgbClr val="C00000"/>
              </a:solidFill>
              <a:latin typeface="Arial" panose="020B0604020202020204" pitchFamily="34" charset="0"/>
              <a:cs typeface="Arial" panose="020B0604020202020204" pitchFamily="34" charset="0"/>
            </a:endParaRPr>
          </a:p>
        </p:txBody>
      </p:sp>
      <p:pic>
        <p:nvPicPr>
          <p:cNvPr id="7" name="Picture 10">
            <a:extLst>
              <a:ext uri="{FF2B5EF4-FFF2-40B4-BE49-F238E27FC236}">
                <a16:creationId xmlns:a16="http://schemas.microsoft.com/office/drawing/2014/main" id="{68832DF3-DB59-5981-551D-FAC96CA70BB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468017" y="3013220"/>
            <a:ext cx="4207961" cy="213028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BCD"/>
        </a:solidFill>
        <a:effectLst/>
      </p:bgPr>
    </p:bg>
    <p:spTree>
      <p:nvGrpSpPr>
        <p:cNvPr id="1" name="Shape 431"/>
        <p:cNvGrpSpPr/>
        <p:nvPr/>
      </p:nvGrpSpPr>
      <p:grpSpPr>
        <a:xfrm>
          <a:off x="0" y="0"/>
          <a:ext cx="0" cy="0"/>
          <a:chOff x="0" y="0"/>
          <a:chExt cx="0" cy="0"/>
        </a:xfrm>
      </p:grpSpPr>
      <p:grpSp>
        <p:nvGrpSpPr>
          <p:cNvPr id="2" name="Group 1">
            <a:extLst>
              <a:ext uri="{FF2B5EF4-FFF2-40B4-BE49-F238E27FC236}">
                <a16:creationId xmlns:a16="http://schemas.microsoft.com/office/drawing/2014/main" id="{1CC76F4E-59F4-1EAA-69DB-30A995D19130}"/>
              </a:ext>
            </a:extLst>
          </p:cNvPr>
          <p:cNvGrpSpPr/>
          <p:nvPr/>
        </p:nvGrpSpPr>
        <p:grpSpPr>
          <a:xfrm>
            <a:off x="5574421" y="928501"/>
            <a:ext cx="3007097" cy="3007097"/>
            <a:chOff x="0" y="0"/>
            <a:chExt cx="812800" cy="812800"/>
          </a:xfrm>
        </p:grpSpPr>
        <p:sp>
          <p:nvSpPr>
            <p:cNvPr id="3" name="Freeform 7">
              <a:extLst>
                <a:ext uri="{FF2B5EF4-FFF2-40B4-BE49-F238E27FC236}">
                  <a16:creationId xmlns:a16="http://schemas.microsoft.com/office/drawing/2014/main" id="{FD622DFC-02E2-4CE2-0C44-3DE1782B0D21}"/>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77EC5">
                <a:lumMod val="20000"/>
                <a:lumOff val="80000"/>
              </a:srgbClr>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endParaRPr>
            </a:p>
          </p:txBody>
        </p:sp>
        <p:sp>
          <p:nvSpPr>
            <p:cNvPr id="4" name="TextBox 8">
              <a:extLst>
                <a:ext uri="{FF2B5EF4-FFF2-40B4-BE49-F238E27FC236}">
                  <a16:creationId xmlns:a16="http://schemas.microsoft.com/office/drawing/2014/main" id="{3FB15333-4FC4-C695-F5BC-7946E6303C4E}"/>
                </a:ext>
              </a:extLst>
            </p:cNvPr>
            <p:cNvSpPr txBox="1"/>
            <p:nvPr/>
          </p:nvSpPr>
          <p:spPr>
            <a:xfrm>
              <a:off x="76200" y="28575"/>
              <a:ext cx="660400" cy="708025"/>
            </a:xfrm>
            <a:prstGeom prst="rect">
              <a:avLst/>
            </a:prstGeom>
          </p:spPr>
          <p:txBody>
            <a:bodyPr lIns="25400" tIns="25400" rIns="25400" bIns="25400" rtlCol="0" anchor="ctr"/>
            <a:lstStyle/>
            <a:p>
              <a:pPr marL="0" marR="0" lvl="0" indent="0" algn="ctr" defTabSz="457200" eaLnBrk="1" fontAlgn="auto" latinLnBrk="0" hangingPunct="1">
                <a:lnSpc>
                  <a:spcPts val="133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endParaRPr>
            </a:p>
          </p:txBody>
        </p:sp>
      </p:grpSp>
      <p:pic>
        <p:nvPicPr>
          <p:cNvPr id="5" name="Picture 10">
            <a:extLst>
              <a:ext uri="{FF2B5EF4-FFF2-40B4-BE49-F238E27FC236}">
                <a16:creationId xmlns:a16="http://schemas.microsoft.com/office/drawing/2014/main" id="{B5AD7D64-4EF7-E0BC-9C8E-29E18E9287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95080">
            <a:off x="6059049" y="762673"/>
            <a:ext cx="1782323" cy="460163"/>
          </a:xfrm>
          <a:prstGeom prst="rect">
            <a:avLst/>
          </a:prstGeom>
        </p:spPr>
      </p:pic>
      <p:sp>
        <p:nvSpPr>
          <p:cNvPr id="6" name="TextBox 5">
            <a:extLst>
              <a:ext uri="{FF2B5EF4-FFF2-40B4-BE49-F238E27FC236}">
                <a16:creationId xmlns:a16="http://schemas.microsoft.com/office/drawing/2014/main" id="{B4ACC35B-EE74-C77B-0B97-9AB54FBDA20B}"/>
              </a:ext>
            </a:extLst>
          </p:cNvPr>
          <p:cNvSpPr txBox="1"/>
          <p:nvPr/>
        </p:nvSpPr>
        <p:spPr>
          <a:xfrm>
            <a:off x="5792340" y="1813358"/>
            <a:ext cx="2571255" cy="1391728"/>
          </a:xfrm>
          <a:prstGeom prst="rect">
            <a:avLst/>
          </a:prstGeom>
          <a:noFill/>
        </p:spPr>
        <p:txBody>
          <a:bodyPr wrap="square" rtlCol="0">
            <a:spAutoFit/>
          </a:bodyPr>
          <a:lstStyle/>
          <a:p>
            <a:pPr algn="ctr" defTabSz="457200">
              <a:lnSpc>
                <a:spcPct val="150000"/>
              </a:lnSpc>
              <a:buClrTx/>
            </a:pPr>
            <a:r>
              <a:rPr lang="en-US" sz="3000" b="1" kern="1200">
                <a:solidFill>
                  <a:srgbClr val="577EC5">
                    <a:lumMod val="50000"/>
                  </a:srgbClr>
                </a:solidFill>
                <a:latin typeface="Arial" panose="020B0604020202020204" pitchFamily="34" charset="0"/>
                <a:ea typeface="Calibri" panose="020F0502020204030204" pitchFamily="34" charset="0"/>
                <a:cs typeface="Arial" panose="020B0604020202020204" pitchFamily="34" charset="0"/>
              </a:rPr>
              <a:t>NỘI DUNG BÀI HỌC</a:t>
            </a:r>
            <a:endParaRPr lang="en-US" sz="3000" b="1" kern="1200" dirty="0">
              <a:solidFill>
                <a:srgbClr val="577EC5">
                  <a:lumMod val="50000"/>
                </a:srgbClr>
              </a:solidFill>
              <a:latin typeface="Arial" panose="020B0604020202020204" pitchFamily="34" charset="0"/>
              <a:ea typeface="Calibri" panose="020F050202020403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9784C480-380F-62CB-1CE3-415DA1E6A787}"/>
              </a:ext>
            </a:extLst>
          </p:cNvPr>
          <p:cNvGrpSpPr/>
          <p:nvPr/>
        </p:nvGrpSpPr>
        <p:grpSpPr>
          <a:xfrm>
            <a:off x="390143" y="170170"/>
            <a:ext cx="4774790" cy="1371139"/>
            <a:chOff x="1077906" y="928477"/>
            <a:chExt cx="9549579" cy="2742278"/>
          </a:xfrm>
        </p:grpSpPr>
        <p:grpSp>
          <p:nvGrpSpPr>
            <p:cNvPr id="18" name="Group 17">
              <a:extLst>
                <a:ext uri="{FF2B5EF4-FFF2-40B4-BE49-F238E27FC236}">
                  <a16:creationId xmlns:a16="http://schemas.microsoft.com/office/drawing/2014/main" id="{AC3EF228-5713-6C63-03B1-665EA874EAB9}"/>
                </a:ext>
              </a:extLst>
            </p:cNvPr>
            <p:cNvGrpSpPr/>
            <p:nvPr/>
          </p:nvGrpSpPr>
          <p:grpSpPr>
            <a:xfrm>
              <a:off x="1077906" y="1204311"/>
              <a:ext cx="9549579" cy="2466444"/>
              <a:chOff x="1051751" y="1519237"/>
              <a:chExt cx="9549579" cy="2466444"/>
            </a:xfrm>
          </p:grpSpPr>
          <p:grpSp>
            <p:nvGrpSpPr>
              <p:cNvPr id="20" name="Group 3">
                <a:extLst>
                  <a:ext uri="{FF2B5EF4-FFF2-40B4-BE49-F238E27FC236}">
                    <a16:creationId xmlns:a16="http://schemas.microsoft.com/office/drawing/2014/main" id="{9F35DC11-8753-4B63-5690-EABD6A0D1C46}"/>
                  </a:ext>
                </a:extLst>
              </p:cNvPr>
              <p:cNvGrpSpPr/>
              <p:nvPr/>
            </p:nvGrpSpPr>
            <p:grpSpPr>
              <a:xfrm>
                <a:off x="1051751" y="1519237"/>
                <a:ext cx="9549579" cy="2466444"/>
                <a:chOff x="0" y="-47625"/>
                <a:chExt cx="2355171" cy="1947847"/>
              </a:xfrm>
            </p:grpSpPr>
            <p:sp>
              <p:nvSpPr>
                <p:cNvPr id="22" name="Freeform 4">
                  <a:extLst>
                    <a:ext uri="{FF2B5EF4-FFF2-40B4-BE49-F238E27FC236}">
                      <a16:creationId xmlns:a16="http://schemas.microsoft.com/office/drawing/2014/main" id="{474D594A-4F2E-3DD9-5458-4AF0452793C6}"/>
                    </a:ext>
                  </a:extLst>
                </p:cNvPr>
                <p:cNvSpPr/>
                <p:nvPr/>
              </p:nvSpPr>
              <p:spPr>
                <a:xfrm>
                  <a:off x="0" y="0"/>
                  <a:ext cx="2355171" cy="1900222"/>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9BBB59">
                    <a:lumMod val="20000"/>
                    <a:lumOff val="80000"/>
                  </a:srgbClr>
                </a:solidFill>
              </p:spPr>
              <p:txBody>
                <a:bodyPr/>
                <a:lstStyle/>
                <a:p>
                  <a:pPr defTabSz="457200">
                    <a:buClrTx/>
                    <a:buFontTx/>
                    <a:buNone/>
                    <a:defRPr/>
                  </a:pPr>
                  <a:endParaRPr lang="en-US" sz="900" kern="1200">
                    <a:solidFill>
                      <a:prstClr val="black"/>
                    </a:solidFill>
                    <a:latin typeface="Calibri"/>
                    <a:ea typeface="+mn-ea"/>
                  </a:endParaRPr>
                </a:p>
              </p:txBody>
            </p:sp>
            <p:sp>
              <p:nvSpPr>
                <p:cNvPr id="23" name="TextBox 5">
                  <a:extLst>
                    <a:ext uri="{FF2B5EF4-FFF2-40B4-BE49-F238E27FC236}">
                      <a16:creationId xmlns:a16="http://schemas.microsoft.com/office/drawing/2014/main" id="{F0603AED-1FA3-5077-7D86-48947CB34772}"/>
                    </a:ext>
                  </a:extLst>
                </p:cNvPr>
                <p:cNvSpPr txBox="1"/>
                <p:nvPr/>
              </p:nvSpPr>
              <p:spPr>
                <a:xfrm>
                  <a:off x="0" y="-47625"/>
                  <a:ext cx="812800" cy="860425"/>
                </a:xfrm>
                <a:prstGeom prst="rect">
                  <a:avLst/>
                </a:prstGeom>
              </p:spPr>
              <p:txBody>
                <a:bodyPr lIns="25400" tIns="25400" rIns="25400" bIns="25400" rtlCol="0" anchor="ctr"/>
                <a:lstStyle/>
                <a:p>
                  <a:pPr algn="ctr" defTabSz="457200">
                    <a:lnSpc>
                      <a:spcPts val="1330"/>
                    </a:lnSpc>
                    <a:buClrTx/>
                    <a:buFontTx/>
                    <a:buNone/>
                    <a:defRPr/>
                  </a:pPr>
                  <a:endParaRPr sz="900" kern="1200">
                    <a:solidFill>
                      <a:prstClr val="black"/>
                    </a:solidFill>
                    <a:latin typeface="Calibri"/>
                    <a:ea typeface="+mn-ea"/>
                  </a:endParaRPr>
                </a:p>
              </p:txBody>
            </p:sp>
          </p:grpSp>
          <p:sp>
            <p:nvSpPr>
              <p:cNvPr id="21" name="TextBox 20">
                <a:extLst>
                  <a:ext uri="{FF2B5EF4-FFF2-40B4-BE49-F238E27FC236}">
                    <a16:creationId xmlns:a16="http://schemas.microsoft.com/office/drawing/2014/main" id="{EC01F7D3-62D7-1F13-AC34-9C122CA5E76F}"/>
                  </a:ext>
                </a:extLst>
              </p:cNvPr>
              <p:cNvSpPr txBox="1"/>
              <p:nvPr/>
            </p:nvSpPr>
            <p:spPr>
              <a:xfrm>
                <a:off x="1409853" y="1868097"/>
                <a:ext cx="8846857" cy="1917320"/>
              </a:xfrm>
              <a:prstGeom prst="rect">
                <a:avLst/>
              </a:prstGeom>
              <a:noFill/>
            </p:spPr>
            <p:txBody>
              <a:bodyPr wrap="square">
                <a:spAutoFit/>
              </a:bodyPr>
              <a:lstStyle/>
              <a:p>
                <a:pPr algn="ctr" defTabSz="457200">
                  <a:lnSpc>
                    <a:spcPct val="150000"/>
                  </a:lnSpc>
                  <a:buClrTx/>
                  <a:buFontTx/>
                  <a:buNone/>
                  <a:defRPr/>
                </a:pPr>
                <a:r>
                  <a:rPr lang="vi-VN" sz="2000" b="1" kern="1200">
                    <a:solidFill>
                      <a:sysClr val="windowText" lastClr="000000"/>
                    </a:solidFill>
                    <a:latin typeface="Arial" panose="020B0604020202020204" pitchFamily="34" charset="0"/>
                    <a:ea typeface="Calibri" panose="020F0502020204030204" pitchFamily="34" charset="0"/>
                    <a:cs typeface="Arial" panose="020B0604020202020204" pitchFamily="34" charset="0"/>
                  </a:rPr>
                  <a:t>Hoạt động </a:t>
                </a:r>
                <a:r>
                  <a:rPr lang="en-US" sz="2000" b="1" kern="1200">
                    <a:solidFill>
                      <a:sysClr val="windowText" lastClr="000000"/>
                    </a:solidFill>
                    <a:latin typeface="Arial" panose="020B0604020202020204" pitchFamily="34" charset="0"/>
                    <a:ea typeface="Calibri" panose="020F0502020204030204" pitchFamily="34" charset="0"/>
                    <a:cs typeface="Arial" panose="020B0604020202020204" pitchFamily="34" charset="0"/>
                  </a:rPr>
                  <a:t>6</a:t>
                </a:r>
                <a:r>
                  <a:rPr lang="vi-VN" sz="2000" b="1" kern="1200">
                    <a:solidFill>
                      <a:sysClr val="windowText" lastClr="000000"/>
                    </a:solidFill>
                    <a:latin typeface="Arial" panose="020B0604020202020204" pitchFamily="34" charset="0"/>
                    <a:ea typeface="Calibri" panose="020F0502020204030204" pitchFamily="34" charset="0"/>
                    <a:cs typeface="Arial" panose="020B0604020202020204" pitchFamily="34" charset="0"/>
                  </a:rPr>
                  <a:t>: </a:t>
                </a:r>
                <a:endParaRPr lang="en-US" sz="2000" b="1" kern="1200">
                  <a:solidFill>
                    <a:sysClr val="windowText" lastClr="000000"/>
                  </a:solidFill>
                  <a:latin typeface="Arial" panose="020B0604020202020204" pitchFamily="34" charset="0"/>
                  <a:ea typeface="Calibri" panose="020F0502020204030204" pitchFamily="34" charset="0"/>
                  <a:cs typeface="Arial" panose="020B0604020202020204" pitchFamily="34" charset="0"/>
                </a:endParaRPr>
              </a:p>
              <a:p>
                <a:pPr algn="ctr" defTabSz="457200">
                  <a:lnSpc>
                    <a:spcPct val="150000"/>
                  </a:lnSpc>
                  <a:buClrTx/>
                  <a:buFontTx/>
                  <a:buNone/>
                  <a:defRPr/>
                </a:pPr>
                <a:r>
                  <a:rPr lang="en-US" sz="2000" kern="1200">
                    <a:solidFill>
                      <a:sysClr val="windowText" lastClr="000000"/>
                    </a:solidFill>
                    <a:latin typeface="Arial" panose="020B0604020202020204" pitchFamily="34" charset="0"/>
                    <a:ea typeface="Calibri" panose="020F0502020204030204" pitchFamily="34" charset="0"/>
                    <a:cs typeface="Arial" panose="020B0604020202020204" pitchFamily="34" charset="0"/>
                  </a:rPr>
                  <a:t>Giới thiệu đam mê của bản thân</a:t>
                </a:r>
                <a:endParaRPr lang="en-US" sz="2000" kern="1200" dirty="0">
                  <a:solidFill>
                    <a:sysClr val="windowText" lastClr="000000"/>
                  </a:solidFill>
                  <a:latin typeface="Arial" panose="020B0604020202020204" pitchFamily="34" charset="0"/>
                  <a:ea typeface="Calibri" panose="020F0502020204030204" pitchFamily="34" charset="0"/>
                  <a:cs typeface="Arial" panose="020B0604020202020204" pitchFamily="34" charset="0"/>
                </a:endParaRPr>
              </a:p>
            </p:txBody>
          </p:sp>
        </p:grpSp>
        <p:pic>
          <p:nvPicPr>
            <p:cNvPr id="19" name="Picture 9">
              <a:extLst>
                <a:ext uri="{FF2B5EF4-FFF2-40B4-BE49-F238E27FC236}">
                  <a16:creationId xmlns:a16="http://schemas.microsoft.com/office/drawing/2014/main" id="{F9BEA6BE-1069-D85D-29AB-331DD07632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695227" y="928477"/>
              <a:ext cx="3600289" cy="609990"/>
            </a:xfrm>
            <a:prstGeom prst="rect">
              <a:avLst/>
            </a:prstGeom>
          </p:spPr>
        </p:pic>
      </p:grpSp>
      <p:pic>
        <p:nvPicPr>
          <p:cNvPr id="24" name="Picture 11">
            <a:extLst>
              <a:ext uri="{FF2B5EF4-FFF2-40B4-BE49-F238E27FC236}">
                <a16:creationId xmlns:a16="http://schemas.microsoft.com/office/drawing/2014/main" id="{71939C1D-221D-D598-B162-A18D8698247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b="10819"/>
          <a:stretch>
            <a:fillRect/>
          </a:stretch>
        </p:blipFill>
        <p:spPr>
          <a:xfrm>
            <a:off x="4945117" y="3702662"/>
            <a:ext cx="4265701" cy="1440839"/>
          </a:xfrm>
          <a:prstGeom prst="rect">
            <a:avLst/>
          </a:prstGeom>
        </p:spPr>
      </p:pic>
      <p:grpSp>
        <p:nvGrpSpPr>
          <p:cNvPr id="25" name="Group 24">
            <a:extLst>
              <a:ext uri="{FF2B5EF4-FFF2-40B4-BE49-F238E27FC236}">
                <a16:creationId xmlns:a16="http://schemas.microsoft.com/office/drawing/2014/main" id="{B0BA72FD-5955-9F36-0461-CBBC341EA463}"/>
              </a:ext>
            </a:extLst>
          </p:cNvPr>
          <p:cNvGrpSpPr/>
          <p:nvPr/>
        </p:nvGrpSpPr>
        <p:grpSpPr>
          <a:xfrm>
            <a:off x="390143" y="1749252"/>
            <a:ext cx="4774790" cy="1480137"/>
            <a:chOff x="1077906" y="966311"/>
            <a:chExt cx="9549579" cy="2960273"/>
          </a:xfrm>
        </p:grpSpPr>
        <p:grpSp>
          <p:nvGrpSpPr>
            <p:cNvPr id="26" name="Group 25">
              <a:extLst>
                <a:ext uri="{FF2B5EF4-FFF2-40B4-BE49-F238E27FC236}">
                  <a16:creationId xmlns:a16="http://schemas.microsoft.com/office/drawing/2014/main" id="{E7693B04-130D-4C67-9468-CCA42BF8DA95}"/>
                </a:ext>
              </a:extLst>
            </p:cNvPr>
            <p:cNvGrpSpPr/>
            <p:nvPr/>
          </p:nvGrpSpPr>
          <p:grpSpPr>
            <a:xfrm>
              <a:off x="1077906" y="1204311"/>
              <a:ext cx="9549579" cy="2722273"/>
              <a:chOff x="1051751" y="1519237"/>
              <a:chExt cx="9549579" cy="2722273"/>
            </a:xfrm>
          </p:grpSpPr>
          <p:grpSp>
            <p:nvGrpSpPr>
              <p:cNvPr id="28" name="Group 3">
                <a:extLst>
                  <a:ext uri="{FF2B5EF4-FFF2-40B4-BE49-F238E27FC236}">
                    <a16:creationId xmlns:a16="http://schemas.microsoft.com/office/drawing/2014/main" id="{015CD7A8-2F39-7374-C537-0469AE9A78B3}"/>
                  </a:ext>
                </a:extLst>
              </p:cNvPr>
              <p:cNvGrpSpPr/>
              <p:nvPr/>
            </p:nvGrpSpPr>
            <p:grpSpPr>
              <a:xfrm>
                <a:off x="1051751" y="1519237"/>
                <a:ext cx="9549579" cy="2722273"/>
                <a:chOff x="0" y="-47625"/>
                <a:chExt cx="2355171" cy="2149885"/>
              </a:xfrm>
            </p:grpSpPr>
            <p:sp>
              <p:nvSpPr>
                <p:cNvPr id="30" name="Freeform 4">
                  <a:extLst>
                    <a:ext uri="{FF2B5EF4-FFF2-40B4-BE49-F238E27FC236}">
                      <a16:creationId xmlns:a16="http://schemas.microsoft.com/office/drawing/2014/main" id="{59CD6F4F-5EEF-2B2E-1E2D-37936149BB70}"/>
                    </a:ext>
                  </a:extLst>
                </p:cNvPr>
                <p:cNvSpPr/>
                <p:nvPr/>
              </p:nvSpPr>
              <p:spPr>
                <a:xfrm>
                  <a:off x="0" y="0"/>
                  <a:ext cx="2355171" cy="2102260"/>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9BBB59">
                    <a:lumMod val="20000"/>
                    <a:lumOff val="80000"/>
                  </a:srgbClr>
                </a:solidFill>
              </p:spPr>
              <p:txBody>
                <a:bodyPr/>
                <a:lstStyle/>
                <a:p>
                  <a:pPr defTabSz="457200">
                    <a:buClrTx/>
                    <a:buFontTx/>
                    <a:buNone/>
                    <a:defRPr/>
                  </a:pPr>
                  <a:endParaRPr lang="en-US" sz="900" kern="1200">
                    <a:solidFill>
                      <a:prstClr val="black"/>
                    </a:solidFill>
                    <a:latin typeface="Calibri"/>
                    <a:ea typeface="+mn-ea"/>
                  </a:endParaRPr>
                </a:p>
              </p:txBody>
            </p:sp>
            <p:sp>
              <p:nvSpPr>
                <p:cNvPr id="31" name="TextBox 5">
                  <a:extLst>
                    <a:ext uri="{FF2B5EF4-FFF2-40B4-BE49-F238E27FC236}">
                      <a16:creationId xmlns:a16="http://schemas.microsoft.com/office/drawing/2014/main" id="{9E16A49B-0273-CCC4-1AFA-AE1077E4AADF}"/>
                    </a:ext>
                  </a:extLst>
                </p:cNvPr>
                <p:cNvSpPr txBox="1"/>
                <p:nvPr/>
              </p:nvSpPr>
              <p:spPr>
                <a:xfrm>
                  <a:off x="0" y="-47625"/>
                  <a:ext cx="812800" cy="860425"/>
                </a:xfrm>
                <a:prstGeom prst="rect">
                  <a:avLst/>
                </a:prstGeom>
              </p:spPr>
              <p:txBody>
                <a:bodyPr lIns="25400" tIns="25400" rIns="25400" bIns="25400" rtlCol="0" anchor="ctr"/>
                <a:lstStyle/>
                <a:p>
                  <a:pPr algn="ctr" defTabSz="457200">
                    <a:lnSpc>
                      <a:spcPts val="1330"/>
                    </a:lnSpc>
                    <a:buClrTx/>
                    <a:buFontTx/>
                    <a:buNone/>
                    <a:defRPr/>
                  </a:pPr>
                  <a:endParaRPr sz="900" kern="1200">
                    <a:solidFill>
                      <a:prstClr val="black"/>
                    </a:solidFill>
                    <a:latin typeface="Calibri"/>
                    <a:ea typeface="+mn-ea"/>
                  </a:endParaRPr>
                </a:p>
              </p:txBody>
            </p:sp>
          </p:grpSp>
          <p:sp>
            <p:nvSpPr>
              <p:cNvPr id="29" name="TextBox 28">
                <a:extLst>
                  <a:ext uri="{FF2B5EF4-FFF2-40B4-BE49-F238E27FC236}">
                    <a16:creationId xmlns:a16="http://schemas.microsoft.com/office/drawing/2014/main" id="{92258BD9-5021-76CA-92A1-31A2BB15A43D}"/>
                  </a:ext>
                </a:extLst>
              </p:cNvPr>
              <p:cNvSpPr txBox="1"/>
              <p:nvPr/>
            </p:nvSpPr>
            <p:spPr>
              <a:xfrm>
                <a:off x="1409853" y="2023191"/>
                <a:ext cx="8751847" cy="1917319"/>
              </a:xfrm>
              <a:prstGeom prst="rect">
                <a:avLst/>
              </a:prstGeom>
              <a:noFill/>
            </p:spPr>
            <p:txBody>
              <a:bodyPr wrap="square">
                <a:spAutoFit/>
              </a:bodyPr>
              <a:lstStyle/>
              <a:p>
                <a:pPr algn="ctr" defTabSz="457200">
                  <a:lnSpc>
                    <a:spcPct val="150000"/>
                  </a:lnSpc>
                  <a:buClrTx/>
                  <a:buFontTx/>
                  <a:buNone/>
                  <a:defRPr/>
                </a:pPr>
                <a:r>
                  <a:rPr lang="vi-VN" sz="2000" b="1" kern="1200">
                    <a:solidFill>
                      <a:sysClr val="windowText" lastClr="000000"/>
                    </a:solidFill>
                    <a:latin typeface="Arial" panose="020B0604020202020204" pitchFamily="34" charset="0"/>
                    <a:ea typeface="Calibri" panose="020F0502020204030204" pitchFamily="34" charset="0"/>
                    <a:cs typeface="Arial" panose="020B0604020202020204" pitchFamily="34" charset="0"/>
                  </a:rPr>
                  <a:t>Hoạt động </a:t>
                </a:r>
                <a:r>
                  <a:rPr lang="en-US" sz="2000" b="1" kern="1200">
                    <a:solidFill>
                      <a:sysClr val="windowText" lastClr="000000"/>
                    </a:solidFill>
                    <a:latin typeface="Arial" panose="020B0604020202020204" pitchFamily="34" charset="0"/>
                    <a:ea typeface="Calibri" panose="020F0502020204030204" pitchFamily="34" charset="0"/>
                    <a:cs typeface="Arial" panose="020B0604020202020204" pitchFamily="34" charset="0"/>
                  </a:rPr>
                  <a:t>7</a:t>
                </a:r>
                <a:r>
                  <a:rPr lang="vi-VN" sz="2000" b="1" kern="1200">
                    <a:solidFill>
                      <a:sysClr val="windowText" lastClr="000000"/>
                    </a:solidFill>
                    <a:latin typeface="Arial" panose="020B0604020202020204" pitchFamily="34" charset="0"/>
                    <a:ea typeface="Calibri" panose="020F0502020204030204" pitchFamily="34" charset="0"/>
                    <a:cs typeface="Arial" panose="020B0604020202020204" pitchFamily="34" charset="0"/>
                  </a:rPr>
                  <a:t>: </a:t>
                </a:r>
                <a:endParaRPr lang="en-US" sz="2000" b="1" kern="1200">
                  <a:solidFill>
                    <a:sysClr val="windowText" lastClr="000000"/>
                  </a:solidFill>
                  <a:latin typeface="Arial" panose="020B0604020202020204" pitchFamily="34" charset="0"/>
                  <a:ea typeface="Calibri" panose="020F0502020204030204" pitchFamily="34" charset="0"/>
                  <a:cs typeface="Arial" panose="020B0604020202020204" pitchFamily="34" charset="0"/>
                </a:endParaRPr>
              </a:p>
              <a:p>
                <a:pPr algn="ctr" defTabSz="457200">
                  <a:lnSpc>
                    <a:spcPct val="150000"/>
                  </a:lnSpc>
                  <a:buClrTx/>
                  <a:buFontTx/>
                  <a:buNone/>
                  <a:defRPr/>
                </a:pPr>
                <a:r>
                  <a:rPr lang="vi-VN" sz="2000" kern="1200">
                    <a:solidFill>
                      <a:sysClr val="windowText" lastClr="000000"/>
                    </a:solidFill>
                    <a:latin typeface="Arial" panose="020B0604020202020204" pitchFamily="34" charset="0"/>
                    <a:ea typeface="Calibri" panose="020F0502020204030204" pitchFamily="34" charset="0"/>
                    <a:cs typeface="Arial" panose="020B0604020202020204" pitchFamily="34" charset="0"/>
                  </a:rPr>
                  <a:t>Rèn luyện ý chí của bản thân</a:t>
                </a:r>
                <a:endParaRPr lang="en-US" sz="2000" b="1" i="1" kern="1200" dirty="0">
                  <a:solidFill>
                    <a:sysClr val="windowText" lastClr="000000"/>
                  </a:solidFill>
                  <a:latin typeface="Arial" panose="020B0604020202020204" pitchFamily="34" charset="0"/>
                  <a:ea typeface="Calibri" panose="020F0502020204030204" pitchFamily="34" charset="0"/>
                  <a:cs typeface="Arial" panose="020B0604020202020204" pitchFamily="34" charset="0"/>
                </a:endParaRPr>
              </a:p>
            </p:txBody>
          </p:sp>
        </p:grpSp>
        <p:pic>
          <p:nvPicPr>
            <p:cNvPr id="27" name="Picture 9">
              <a:extLst>
                <a:ext uri="{FF2B5EF4-FFF2-40B4-BE49-F238E27FC236}">
                  <a16:creationId xmlns:a16="http://schemas.microsoft.com/office/drawing/2014/main" id="{C2570BD8-6824-5C23-F034-88659C636F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186" y="966311"/>
              <a:ext cx="3600289" cy="609990"/>
            </a:xfrm>
            <a:prstGeom prst="rect">
              <a:avLst/>
            </a:prstGeom>
          </p:spPr>
        </p:pic>
      </p:grpSp>
      <p:grpSp>
        <p:nvGrpSpPr>
          <p:cNvPr id="32" name="Group 31">
            <a:extLst>
              <a:ext uri="{FF2B5EF4-FFF2-40B4-BE49-F238E27FC236}">
                <a16:creationId xmlns:a16="http://schemas.microsoft.com/office/drawing/2014/main" id="{2EFD516C-84A6-ED90-2840-DE6A9DF29F19}"/>
              </a:ext>
            </a:extLst>
          </p:cNvPr>
          <p:cNvGrpSpPr/>
          <p:nvPr/>
        </p:nvGrpSpPr>
        <p:grpSpPr>
          <a:xfrm>
            <a:off x="377033" y="3382991"/>
            <a:ext cx="4774790" cy="1480557"/>
            <a:chOff x="1077906" y="965469"/>
            <a:chExt cx="9549579" cy="2961114"/>
          </a:xfrm>
        </p:grpSpPr>
        <p:grpSp>
          <p:nvGrpSpPr>
            <p:cNvPr id="33" name="Group 32">
              <a:extLst>
                <a:ext uri="{FF2B5EF4-FFF2-40B4-BE49-F238E27FC236}">
                  <a16:creationId xmlns:a16="http://schemas.microsoft.com/office/drawing/2014/main" id="{88B6000A-4FF6-F1BF-ECF7-262353414A79}"/>
                </a:ext>
              </a:extLst>
            </p:cNvPr>
            <p:cNvGrpSpPr/>
            <p:nvPr/>
          </p:nvGrpSpPr>
          <p:grpSpPr>
            <a:xfrm>
              <a:off x="1077906" y="1204311"/>
              <a:ext cx="9549579" cy="2722272"/>
              <a:chOff x="1051751" y="1519237"/>
              <a:chExt cx="9549579" cy="2722272"/>
            </a:xfrm>
          </p:grpSpPr>
          <p:grpSp>
            <p:nvGrpSpPr>
              <p:cNvPr id="35" name="Group 3">
                <a:extLst>
                  <a:ext uri="{FF2B5EF4-FFF2-40B4-BE49-F238E27FC236}">
                    <a16:creationId xmlns:a16="http://schemas.microsoft.com/office/drawing/2014/main" id="{EFEDC75C-E441-9699-F0C0-5B9F98D44662}"/>
                  </a:ext>
                </a:extLst>
              </p:cNvPr>
              <p:cNvGrpSpPr/>
              <p:nvPr/>
            </p:nvGrpSpPr>
            <p:grpSpPr>
              <a:xfrm>
                <a:off x="1051751" y="1519237"/>
                <a:ext cx="9549579" cy="2722272"/>
                <a:chOff x="0" y="-47625"/>
                <a:chExt cx="2355171" cy="2149884"/>
              </a:xfrm>
            </p:grpSpPr>
            <p:sp>
              <p:nvSpPr>
                <p:cNvPr id="37" name="Freeform 4">
                  <a:extLst>
                    <a:ext uri="{FF2B5EF4-FFF2-40B4-BE49-F238E27FC236}">
                      <a16:creationId xmlns:a16="http://schemas.microsoft.com/office/drawing/2014/main" id="{E18372C8-BC7E-6A16-6D3F-2C8DB2B9F845}"/>
                    </a:ext>
                  </a:extLst>
                </p:cNvPr>
                <p:cNvSpPr/>
                <p:nvPr/>
              </p:nvSpPr>
              <p:spPr>
                <a:xfrm>
                  <a:off x="0" y="-2"/>
                  <a:ext cx="2355171" cy="2102261"/>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9BBB59">
                    <a:lumMod val="20000"/>
                    <a:lumOff val="80000"/>
                  </a:srgbClr>
                </a:solidFill>
              </p:spPr>
              <p:txBody>
                <a:bodyPr/>
                <a:lstStyle/>
                <a:p>
                  <a:pPr defTabSz="457200">
                    <a:buClrTx/>
                    <a:buFontTx/>
                    <a:buNone/>
                    <a:defRPr/>
                  </a:pPr>
                  <a:endParaRPr lang="en-US" sz="900" kern="1200">
                    <a:solidFill>
                      <a:prstClr val="black"/>
                    </a:solidFill>
                    <a:latin typeface="Calibri"/>
                    <a:ea typeface="+mn-ea"/>
                  </a:endParaRPr>
                </a:p>
              </p:txBody>
            </p:sp>
            <p:sp>
              <p:nvSpPr>
                <p:cNvPr id="38" name="TextBox 5">
                  <a:extLst>
                    <a:ext uri="{FF2B5EF4-FFF2-40B4-BE49-F238E27FC236}">
                      <a16:creationId xmlns:a16="http://schemas.microsoft.com/office/drawing/2014/main" id="{481F849C-CD28-08CF-E21F-9FC01EA53CF5}"/>
                    </a:ext>
                  </a:extLst>
                </p:cNvPr>
                <p:cNvSpPr txBox="1"/>
                <p:nvPr/>
              </p:nvSpPr>
              <p:spPr>
                <a:xfrm>
                  <a:off x="0" y="-47625"/>
                  <a:ext cx="812800" cy="860425"/>
                </a:xfrm>
                <a:prstGeom prst="rect">
                  <a:avLst/>
                </a:prstGeom>
              </p:spPr>
              <p:txBody>
                <a:bodyPr lIns="25400" tIns="25400" rIns="25400" bIns="25400" rtlCol="0" anchor="ctr"/>
                <a:lstStyle/>
                <a:p>
                  <a:pPr algn="ctr" defTabSz="457200">
                    <a:lnSpc>
                      <a:spcPts val="1330"/>
                    </a:lnSpc>
                    <a:buClrTx/>
                    <a:buFontTx/>
                    <a:buNone/>
                    <a:defRPr/>
                  </a:pPr>
                  <a:endParaRPr sz="900" kern="1200">
                    <a:solidFill>
                      <a:prstClr val="black"/>
                    </a:solidFill>
                    <a:latin typeface="Calibri"/>
                    <a:ea typeface="+mn-ea"/>
                  </a:endParaRPr>
                </a:p>
              </p:txBody>
            </p:sp>
          </p:grpSp>
          <p:sp>
            <p:nvSpPr>
              <p:cNvPr id="36" name="TextBox 35">
                <a:extLst>
                  <a:ext uri="{FF2B5EF4-FFF2-40B4-BE49-F238E27FC236}">
                    <a16:creationId xmlns:a16="http://schemas.microsoft.com/office/drawing/2014/main" id="{5FD937DE-3DC6-F1E8-BBD1-CC4274D54A4A}"/>
                  </a:ext>
                </a:extLst>
              </p:cNvPr>
              <p:cNvSpPr txBox="1"/>
              <p:nvPr/>
            </p:nvSpPr>
            <p:spPr>
              <a:xfrm>
                <a:off x="2022047" y="1983715"/>
                <a:ext cx="7579897" cy="1917320"/>
              </a:xfrm>
              <a:prstGeom prst="rect">
                <a:avLst/>
              </a:prstGeom>
              <a:noFill/>
            </p:spPr>
            <p:txBody>
              <a:bodyPr wrap="square">
                <a:spAutoFit/>
              </a:bodyPr>
              <a:lstStyle/>
              <a:p>
                <a:pPr algn="ctr" defTabSz="457200">
                  <a:lnSpc>
                    <a:spcPct val="150000"/>
                  </a:lnSpc>
                  <a:buClrTx/>
                  <a:buFontTx/>
                  <a:buNone/>
                  <a:defRPr/>
                </a:pPr>
                <a:r>
                  <a:rPr lang="en-US" sz="2000" b="1" kern="1200">
                    <a:solidFill>
                      <a:sysClr val="windowText" lastClr="000000"/>
                    </a:solidFill>
                    <a:latin typeface="Arial" panose="020B0604020202020204" pitchFamily="34" charset="0"/>
                    <a:ea typeface="Calibri" panose="020F0502020204030204" pitchFamily="34" charset="0"/>
                    <a:cs typeface="Arial" panose="020B0604020202020204" pitchFamily="34" charset="0"/>
                  </a:rPr>
                  <a:t>Hoạt động: </a:t>
                </a:r>
              </a:p>
              <a:p>
                <a:pPr algn="ctr" defTabSz="457200">
                  <a:lnSpc>
                    <a:spcPct val="150000"/>
                  </a:lnSpc>
                  <a:buClrTx/>
                  <a:buFontTx/>
                  <a:buNone/>
                  <a:defRPr/>
                </a:pPr>
                <a:r>
                  <a:rPr lang="en-US" sz="2000" kern="1200">
                    <a:solidFill>
                      <a:sysClr val="windowText" lastClr="000000"/>
                    </a:solidFill>
                    <a:latin typeface="Arial" panose="020B0604020202020204" pitchFamily="34" charset="0"/>
                    <a:ea typeface="Calibri" panose="020F0502020204030204" pitchFamily="34" charset="0"/>
                    <a:cs typeface="Arial" panose="020B0604020202020204" pitchFamily="34" charset="0"/>
                  </a:rPr>
                  <a:t>Củng cố kiến thức – Vận dụng </a:t>
                </a:r>
                <a:endParaRPr lang="en-US" sz="2000" b="1" i="1" kern="1200" dirty="0">
                  <a:solidFill>
                    <a:sysClr val="windowText" lastClr="000000"/>
                  </a:solidFill>
                  <a:latin typeface="Arial" panose="020B0604020202020204" pitchFamily="34" charset="0"/>
                  <a:ea typeface="Calibri" panose="020F0502020204030204" pitchFamily="34" charset="0"/>
                  <a:cs typeface="Arial" panose="020B0604020202020204" pitchFamily="34" charset="0"/>
                </a:endParaRPr>
              </a:p>
            </p:txBody>
          </p:sp>
        </p:grpSp>
        <p:pic>
          <p:nvPicPr>
            <p:cNvPr id="34" name="Picture 9">
              <a:extLst>
                <a:ext uri="{FF2B5EF4-FFF2-40B4-BE49-F238E27FC236}">
                  <a16:creationId xmlns:a16="http://schemas.microsoft.com/office/drawing/2014/main" id="{56C68D9D-0A3E-9092-051E-98E184C3F96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9578" y="965469"/>
              <a:ext cx="3600289" cy="609990"/>
            </a:xfrm>
            <a:prstGeom prst="rect">
              <a:avLst/>
            </a:prstGeom>
          </p:spPr>
        </p:pic>
      </p:grpSp>
    </p:spTree>
    <p:extLst>
      <p:ext uri="{BB962C8B-B14F-4D97-AF65-F5344CB8AC3E}">
        <p14:creationId xmlns:p14="http://schemas.microsoft.com/office/powerpoint/2010/main" val="59436106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up)">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BCD"/>
        </a:solidFill>
        <a:effectLst/>
      </p:bgPr>
    </p:bg>
    <p:spTree>
      <p:nvGrpSpPr>
        <p:cNvPr id="1" name="Shape 1471"/>
        <p:cNvGrpSpPr/>
        <p:nvPr/>
      </p:nvGrpSpPr>
      <p:grpSpPr>
        <a:xfrm>
          <a:off x="0" y="0"/>
          <a:ext cx="0" cy="0"/>
          <a:chOff x="0" y="0"/>
          <a:chExt cx="0" cy="0"/>
        </a:xfrm>
      </p:grpSpPr>
      <p:grpSp>
        <p:nvGrpSpPr>
          <p:cNvPr id="1530" name="Google Shape;1530;p37"/>
          <p:cNvGrpSpPr/>
          <p:nvPr/>
        </p:nvGrpSpPr>
        <p:grpSpPr>
          <a:xfrm rot="-261866">
            <a:off x="154883" y="4156071"/>
            <a:ext cx="1120577" cy="905223"/>
            <a:chOff x="154930" y="4156061"/>
            <a:chExt cx="1120577" cy="905224"/>
          </a:xfrm>
        </p:grpSpPr>
        <p:grpSp>
          <p:nvGrpSpPr>
            <p:cNvPr id="1531" name="Google Shape;1531;p37"/>
            <p:cNvGrpSpPr/>
            <p:nvPr/>
          </p:nvGrpSpPr>
          <p:grpSpPr>
            <a:xfrm>
              <a:off x="174583" y="4175026"/>
              <a:ext cx="1067954" cy="850188"/>
              <a:chOff x="174583" y="4175026"/>
              <a:chExt cx="1067954" cy="850188"/>
            </a:xfrm>
          </p:grpSpPr>
          <p:sp>
            <p:nvSpPr>
              <p:cNvPr id="1532" name="Google Shape;1532;p37"/>
              <p:cNvSpPr/>
              <p:nvPr/>
            </p:nvSpPr>
            <p:spPr>
              <a:xfrm rot="-428838">
                <a:off x="514348" y="4614412"/>
                <a:ext cx="457335" cy="383842"/>
              </a:xfrm>
              <a:custGeom>
                <a:avLst/>
                <a:gdLst/>
                <a:ahLst/>
                <a:cxnLst/>
                <a:rect l="l" t="t" r="r" b="b"/>
                <a:pathLst>
                  <a:path w="11251" h="9443" extrusionOk="0">
                    <a:moveTo>
                      <a:pt x="5535" y="0"/>
                    </a:moveTo>
                    <a:cubicBezTo>
                      <a:pt x="3936" y="0"/>
                      <a:pt x="2336" y="160"/>
                      <a:pt x="736" y="497"/>
                    </a:cubicBezTo>
                    <a:cubicBezTo>
                      <a:pt x="320" y="570"/>
                      <a:pt x="1" y="938"/>
                      <a:pt x="1" y="1379"/>
                    </a:cubicBezTo>
                    <a:lnTo>
                      <a:pt x="1" y="5300"/>
                    </a:lnTo>
                    <a:lnTo>
                      <a:pt x="1" y="6428"/>
                    </a:lnTo>
                    <a:cubicBezTo>
                      <a:pt x="1" y="8094"/>
                      <a:pt x="1349" y="9442"/>
                      <a:pt x="3015" y="9442"/>
                    </a:cubicBezTo>
                    <a:lnTo>
                      <a:pt x="8236" y="9442"/>
                    </a:lnTo>
                    <a:cubicBezTo>
                      <a:pt x="9902" y="9442"/>
                      <a:pt x="11250" y="8094"/>
                      <a:pt x="11250" y="6428"/>
                    </a:cubicBezTo>
                    <a:lnTo>
                      <a:pt x="11250" y="6281"/>
                    </a:lnTo>
                    <a:lnTo>
                      <a:pt x="11250" y="5300"/>
                    </a:lnTo>
                    <a:lnTo>
                      <a:pt x="11250" y="1404"/>
                    </a:lnTo>
                    <a:cubicBezTo>
                      <a:pt x="11250" y="962"/>
                      <a:pt x="10932" y="570"/>
                      <a:pt x="10515" y="497"/>
                    </a:cubicBezTo>
                    <a:cubicBezTo>
                      <a:pt x="8855" y="172"/>
                      <a:pt x="7195" y="0"/>
                      <a:pt x="5535"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7"/>
              <p:cNvSpPr/>
              <p:nvPr/>
            </p:nvSpPr>
            <p:spPr>
              <a:xfrm rot="-428838">
                <a:off x="701720" y="4254254"/>
                <a:ext cx="280961" cy="500178"/>
              </a:xfrm>
              <a:custGeom>
                <a:avLst/>
                <a:gdLst/>
                <a:ahLst/>
                <a:cxnLst/>
                <a:rect l="l" t="t" r="r" b="b"/>
                <a:pathLst>
                  <a:path w="6912" h="12305" extrusionOk="0">
                    <a:moveTo>
                      <a:pt x="4461" y="1"/>
                    </a:moveTo>
                    <a:cubicBezTo>
                      <a:pt x="4020" y="344"/>
                      <a:pt x="3922" y="1006"/>
                      <a:pt x="3995" y="1545"/>
                    </a:cubicBezTo>
                    <a:cubicBezTo>
                      <a:pt x="3971" y="1570"/>
                      <a:pt x="3946" y="1594"/>
                      <a:pt x="3922" y="1619"/>
                    </a:cubicBezTo>
                    <a:cubicBezTo>
                      <a:pt x="3236" y="2403"/>
                      <a:pt x="2647" y="3236"/>
                      <a:pt x="2133" y="4118"/>
                    </a:cubicBezTo>
                    <a:cubicBezTo>
                      <a:pt x="2084" y="3775"/>
                      <a:pt x="2084" y="3432"/>
                      <a:pt x="2133" y="3089"/>
                    </a:cubicBezTo>
                    <a:cubicBezTo>
                      <a:pt x="2182" y="2599"/>
                      <a:pt x="2329" y="2133"/>
                      <a:pt x="2476" y="1643"/>
                    </a:cubicBezTo>
                    <a:lnTo>
                      <a:pt x="2476" y="1643"/>
                    </a:lnTo>
                    <a:cubicBezTo>
                      <a:pt x="1790" y="2403"/>
                      <a:pt x="1642" y="3604"/>
                      <a:pt x="1888" y="4584"/>
                    </a:cubicBezTo>
                    <a:cubicBezTo>
                      <a:pt x="638" y="6937"/>
                      <a:pt x="0" y="9633"/>
                      <a:pt x="123" y="12304"/>
                    </a:cubicBezTo>
                    <a:lnTo>
                      <a:pt x="442" y="12280"/>
                    </a:lnTo>
                    <a:lnTo>
                      <a:pt x="442" y="11471"/>
                    </a:lnTo>
                    <a:lnTo>
                      <a:pt x="491" y="10662"/>
                    </a:lnTo>
                    <a:lnTo>
                      <a:pt x="564" y="9853"/>
                    </a:lnTo>
                    <a:lnTo>
                      <a:pt x="711" y="9069"/>
                    </a:lnTo>
                    <a:cubicBezTo>
                      <a:pt x="1128" y="6716"/>
                      <a:pt x="2108" y="4486"/>
                      <a:pt x="3530" y="2574"/>
                    </a:cubicBezTo>
                    <a:cubicBezTo>
                      <a:pt x="3746" y="2664"/>
                      <a:pt x="3972" y="2702"/>
                      <a:pt x="4199" y="2702"/>
                    </a:cubicBezTo>
                    <a:cubicBezTo>
                      <a:pt x="4591" y="2702"/>
                      <a:pt x="4987" y="2591"/>
                      <a:pt x="5343" y="2452"/>
                    </a:cubicBezTo>
                    <a:cubicBezTo>
                      <a:pt x="5932" y="2231"/>
                      <a:pt x="6471" y="1913"/>
                      <a:pt x="6912" y="1447"/>
                    </a:cubicBezTo>
                    <a:lnTo>
                      <a:pt x="6912" y="1447"/>
                    </a:lnTo>
                    <a:cubicBezTo>
                      <a:pt x="6618" y="1570"/>
                      <a:pt x="6348" y="1692"/>
                      <a:pt x="6054" y="1790"/>
                    </a:cubicBezTo>
                    <a:cubicBezTo>
                      <a:pt x="5461" y="2015"/>
                      <a:pt x="4800" y="2291"/>
                      <a:pt x="4156" y="2291"/>
                    </a:cubicBezTo>
                    <a:cubicBezTo>
                      <a:pt x="4028" y="2291"/>
                      <a:pt x="3901" y="2280"/>
                      <a:pt x="3775" y="2256"/>
                    </a:cubicBezTo>
                    <a:cubicBezTo>
                      <a:pt x="3873" y="2109"/>
                      <a:pt x="3995" y="1962"/>
                      <a:pt x="4142" y="1815"/>
                    </a:cubicBezTo>
                    <a:cubicBezTo>
                      <a:pt x="4485" y="1398"/>
                      <a:pt x="4902" y="1030"/>
                      <a:pt x="5172" y="540"/>
                    </a:cubicBezTo>
                    <a:lnTo>
                      <a:pt x="5172" y="540"/>
                    </a:lnTo>
                    <a:cubicBezTo>
                      <a:pt x="4829" y="712"/>
                      <a:pt x="4559" y="957"/>
                      <a:pt x="4314" y="1202"/>
                    </a:cubicBezTo>
                    <a:cubicBezTo>
                      <a:pt x="4314" y="1055"/>
                      <a:pt x="4314" y="908"/>
                      <a:pt x="4338" y="785"/>
                    </a:cubicBezTo>
                    <a:cubicBezTo>
                      <a:pt x="4363" y="516"/>
                      <a:pt x="4387" y="271"/>
                      <a:pt x="4510" y="25"/>
                    </a:cubicBezTo>
                    <a:lnTo>
                      <a:pt x="4461" y="1"/>
                    </a:ln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7"/>
              <p:cNvSpPr/>
              <p:nvPr/>
            </p:nvSpPr>
            <p:spPr>
              <a:xfrm rot="-428838">
                <a:off x="272207" y="4605371"/>
                <a:ext cx="354738" cy="165479"/>
              </a:xfrm>
              <a:custGeom>
                <a:avLst/>
                <a:gdLst/>
                <a:ahLst/>
                <a:cxnLst/>
                <a:rect l="l" t="t" r="r" b="b"/>
                <a:pathLst>
                  <a:path w="8727" h="4071" extrusionOk="0">
                    <a:moveTo>
                      <a:pt x="4655" y="0"/>
                    </a:moveTo>
                    <a:cubicBezTo>
                      <a:pt x="3890" y="0"/>
                      <a:pt x="3123" y="191"/>
                      <a:pt x="2452" y="565"/>
                    </a:cubicBezTo>
                    <a:cubicBezTo>
                      <a:pt x="2378" y="590"/>
                      <a:pt x="2305" y="639"/>
                      <a:pt x="2231" y="688"/>
                    </a:cubicBezTo>
                    <a:cubicBezTo>
                      <a:pt x="2088" y="586"/>
                      <a:pt x="1894" y="535"/>
                      <a:pt x="1706" y="535"/>
                    </a:cubicBezTo>
                    <a:cubicBezTo>
                      <a:pt x="1668" y="535"/>
                      <a:pt x="1631" y="537"/>
                      <a:pt x="1594" y="541"/>
                    </a:cubicBezTo>
                    <a:cubicBezTo>
                      <a:pt x="1153" y="614"/>
                      <a:pt x="736" y="835"/>
                      <a:pt x="393" y="1154"/>
                    </a:cubicBezTo>
                    <a:cubicBezTo>
                      <a:pt x="222" y="1301"/>
                      <a:pt x="99" y="1472"/>
                      <a:pt x="1" y="1668"/>
                    </a:cubicBezTo>
                    <a:cubicBezTo>
                      <a:pt x="172" y="1546"/>
                      <a:pt x="344" y="1423"/>
                      <a:pt x="540" y="1325"/>
                    </a:cubicBezTo>
                    <a:cubicBezTo>
                      <a:pt x="865" y="1152"/>
                      <a:pt x="1325" y="921"/>
                      <a:pt x="1732" y="921"/>
                    </a:cubicBezTo>
                    <a:cubicBezTo>
                      <a:pt x="1785" y="921"/>
                      <a:pt x="1837" y="924"/>
                      <a:pt x="1888" y="933"/>
                    </a:cubicBezTo>
                    <a:cubicBezTo>
                      <a:pt x="1300" y="1350"/>
                      <a:pt x="810" y="1913"/>
                      <a:pt x="516" y="2575"/>
                    </a:cubicBezTo>
                    <a:cubicBezTo>
                      <a:pt x="712" y="2379"/>
                      <a:pt x="908" y="2158"/>
                      <a:pt x="1128" y="1962"/>
                    </a:cubicBezTo>
                    <a:lnTo>
                      <a:pt x="1128" y="1962"/>
                    </a:lnTo>
                    <a:cubicBezTo>
                      <a:pt x="1251" y="2183"/>
                      <a:pt x="1177" y="2477"/>
                      <a:pt x="1079" y="2747"/>
                    </a:cubicBezTo>
                    <a:cubicBezTo>
                      <a:pt x="932" y="3065"/>
                      <a:pt x="736" y="3384"/>
                      <a:pt x="565" y="3727"/>
                    </a:cubicBezTo>
                    <a:cubicBezTo>
                      <a:pt x="1128" y="3335"/>
                      <a:pt x="1864" y="2379"/>
                      <a:pt x="1349" y="1717"/>
                    </a:cubicBezTo>
                    <a:cubicBezTo>
                      <a:pt x="1569" y="1546"/>
                      <a:pt x="1790" y="1350"/>
                      <a:pt x="2035" y="1178"/>
                    </a:cubicBezTo>
                    <a:cubicBezTo>
                      <a:pt x="2256" y="1006"/>
                      <a:pt x="2525" y="859"/>
                      <a:pt x="2795" y="737"/>
                    </a:cubicBezTo>
                    <a:lnTo>
                      <a:pt x="2795" y="737"/>
                    </a:lnTo>
                    <a:cubicBezTo>
                      <a:pt x="2795" y="859"/>
                      <a:pt x="2770" y="982"/>
                      <a:pt x="2746" y="1105"/>
                    </a:cubicBezTo>
                    <a:cubicBezTo>
                      <a:pt x="2697" y="1619"/>
                      <a:pt x="2476" y="2060"/>
                      <a:pt x="2256" y="2526"/>
                    </a:cubicBezTo>
                    <a:cubicBezTo>
                      <a:pt x="2893" y="2158"/>
                      <a:pt x="3163" y="1325"/>
                      <a:pt x="3114" y="614"/>
                    </a:cubicBezTo>
                    <a:cubicBezTo>
                      <a:pt x="3593" y="452"/>
                      <a:pt x="4100" y="368"/>
                      <a:pt x="4602" y="368"/>
                    </a:cubicBezTo>
                    <a:cubicBezTo>
                      <a:pt x="5692" y="368"/>
                      <a:pt x="6763" y="764"/>
                      <a:pt x="7501" y="1619"/>
                    </a:cubicBezTo>
                    <a:cubicBezTo>
                      <a:pt x="8089" y="2281"/>
                      <a:pt x="8432" y="3163"/>
                      <a:pt x="8407" y="4046"/>
                    </a:cubicBezTo>
                    <a:lnTo>
                      <a:pt x="8726" y="4070"/>
                    </a:lnTo>
                    <a:cubicBezTo>
                      <a:pt x="8726" y="3825"/>
                      <a:pt x="8726" y="3580"/>
                      <a:pt x="8702" y="3335"/>
                    </a:cubicBezTo>
                    <a:cubicBezTo>
                      <a:pt x="8530" y="2134"/>
                      <a:pt x="7746" y="1031"/>
                      <a:pt x="6643" y="467"/>
                    </a:cubicBezTo>
                    <a:cubicBezTo>
                      <a:pt x="6028" y="154"/>
                      <a:pt x="5342" y="0"/>
                      <a:pt x="4655"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7"/>
              <p:cNvSpPr/>
              <p:nvPr/>
            </p:nvSpPr>
            <p:spPr>
              <a:xfrm rot="-428838">
                <a:off x="466792" y="4280371"/>
                <a:ext cx="234175" cy="435425"/>
              </a:xfrm>
              <a:custGeom>
                <a:avLst/>
                <a:gdLst/>
                <a:ahLst/>
                <a:cxnLst/>
                <a:rect l="l" t="t" r="r" b="b"/>
                <a:pathLst>
                  <a:path w="5761" h="10712" extrusionOk="0">
                    <a:moveTo>
                      <a:pt x="1618" y="1"/>
                    </a:moveTo>
                    <a:lnTo>
                      <a:pt x="1618" y="1"/>
                    </a:lnTo>
                    <a:cubicBezTo>
                      <a:pt x="1814" y="148"/>
                      <a:pt x="1986" y="295"/>
                      <a:pt x="2158" y="467"/>
                    </a:cubicBezTo>
                    <a:cubicBezTo>
                      <a:pt x="2501" y="785"/>
                      <a:pt x="3015" y="1251"/>
                      <a:pt x="3138" y="1766"/>
                    </a:cubicBezTo>
                    <a:cubicBezTo>
                      <a:pt x="2501" y="1300"/>
                      <a:pt x="1765" y="1006"/>
                      <a:pt x="1030" y="981"/>
                    </a:cubicBezTo>
                    <a:lnTo>
                      <a:pt x="1030" y="981"/>
                    </a:lnTo>
                    <a:cubicBezTo>
                      <a:pt x="1300" y="1104"/>
                      <a:pt x="1594" y="1226"/>
                      <a:pt x="1864" y="1373"/>
                    </a:cubicBezTo>
                    <a:cubicBezTo>
                      <a:pt x="1716" y="1618"/>
                      <a:pt x="1422" y="1668"/>
                      <a:pt x="1128" y="1668"/>
                    </a:cubicBezTo>
                    <a:cubicBezTo>
                      <a:pt x="761" y="1668"/>
                      <a:pt x="393" y="1569"/>
                      <a:pt x="1" y="1545"/>
                    </a:cubicBezTo>
                    <a:lnTo>
                      <a:pt x="1" y="1545"/>
                    </a:lnTo>
                    <a:cubicBezTo>
                      <a:pt x="351" y="1797"/>
                      <a:pt x="894" y="2034"/>
                      <a:pt x="1364" y="2034"/>
                    </a:cubicBezTo>
                    <a:cubicBezTo>
                      <a:pt x="1715" y="2034"/>
                      <a:pt x="2025" y="1902"/>
                      <a:pt x="2182" y="1545"/>
                    </a:cubicBezTo>
                    <a:cubicBezTo>
                      <a:pt x="2452" y="1692"/>
                      <a:pt x="2721" y="1864"/>
                      <a:pt x="2991" y="2035"/>
                    </a:cubicBezTo>
                    <a:cubicBezTo>
                      <a:pt x="3236" y="2231"/>
                      <a:pt x="3506" y="2452"/>
                      <a:pt x="3726" y="2697"/>
                    </a:cubicBezTo>
                    <a:cubicBezTo>
                      <a:pt x="3628" y="2746"/>
                      <a:pt x="3506" y="2770"/>
                      <a:pt x="3383" y="2819"/>
                    </a:cubicBezTo>
                    <a:cubicBezTo>
                      <a:pt x="3120" y="2898"/>
                      <a:pt x="2856" y="2921"/>
                      <a:pt x="2585" y="2921"/>
                    </a:cubicBezTo>
                    <a:cubicBezTo>
                      <a:pt x="2352" y="2921"/>
                      <a:pt x="2113" y="2904"/>
                      <a:pt x="1864" y="2893"/>
                    </a:cubicBezTo>
                    <a:lnTo>
                      <a:pt x="1864" y="2893"/>
                    </a:lnTo>
                    <a:cubicBezTo>
                      <a:pt x="2195" y="3161"/>
                      <a:pt x="2593" y="3283"/>
                      <a:pt x="2985" y="3283"/>
                    </a:cubicBezTo>
                    <a:cubicBezTo>
                      <a:pt x="3346" y="3283"/>
                      <a:pt x="3702" y="3179"/>
                      <a:pt x="3996" y="2991"/>
                    </a:cubicBezTo>
                    <a:cubicBezTo>
                      <a:pt x="5172" y="4437"/>
                      <a:pt x="5736" y="6569"/>
                      <a:pt x="5099" y="8309"/>
                    </a:cubicBezTo>
                    <a:cubicBezTo>
                      <a:pt x="4756" y="9241"/>
                      <a:pt x="4143" y="10000"/>
                      <a:pt x="3310" y="10344"/>
                    </a:cubicBezTo>
                    <a:lnTo>
                      <a:pt x="3432" y="10711"/>
                    </a:lnTo>
                    <a:cubicBezTo>
                      <a:pt x="3653" y="10613"/>
                      <a:pt x="3873" y="10515"/>
                      <a:pt x="4094" y="10368"/>
                    </a:cubicBezTo>
                    <a:cubicBezTo>
                      <a:pt x="5099" y="9657"/>
                      <a:pt x="5736" y="8285"/>
                      <a:pt x="5736" y="6839"/>
                    </a:cubicBezTo>
                    <a:cubicBezTo>
                      <a:pt x="5760" y="5123"/>
                      <a:pt x="4952" y="3359"/>
                      <a:pt x="3751" y="2256"/>
                    </a:cubicBezTo>
                    <a:cubicBezTo>
                      <a:pt x="3677" y="2182"/>
                      <a:pt x="3604" y="2109"/>
                      <a:pt x="3530" y="2060"/>
                    </a:cubicBezTo>
                    <a:cubicBezTo>
                      <a:pt x="3555" y="1790"/>
                      <a:pt x="3481" y="1520"/>
                      <a:pt x="3359" y="1300"/>
                    </a:cubicBezTo>
                    <a:cubicBezTo>
                      <a:pt x="3089" y="810"/>
                      <a:pt x="2697" y="442"/>
                      <a:pt x="2280" y="221"/>
                    </a:cubicBezTo>
                    <a:cubicBezTo>
                      <a:pt x="2060" y="99"/>
                      <a:pt x="1839" y="25"/>
                      <a:pt x="1618"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7"/>
              <p:cNvSpPr/>
              <p:nvPr/>
            </p:nvSpPr>
            <p:spPr>
              <a:xfrm rot="-428838">
                <a:off x="301121" y="4418893"/>
                <a:ext cx="367664" cy="325797"/>
              </a:xfrm>
              <a:custGeom>
                <a:avLst/>
                <a:gdLst/>
                <a:ahLst/>
                <a:cxnLst/>
                <a:rect l="l" t="t" r="r" b="b"/>
                <a:pathLst>
                  <a:path w="9045" h="8015" extrusionOk="0">
                    <a:moveTo>
                      <a:pt x="1961" y="0"/>
                    </a:moveTo>
                    <a:cubicBezTo>
                      <a:pt x="2133" y="172"/>
                      <a:pt x="2157" y="368"/>
                      <a:pt x="2206" y="588"/>
                    </a:cubicBezTo>
                    <a:cubicBezTo>
                      <a:pt x="2206" y="711"/>
                      <a:pt x="2231" y="858"/>
                      <a:pt x="2255" y="980"/>
                    </a:cubicBezTo>
                    <a:cubicBezTo>
                      <a:pt x="1756" y="897"/>
                      <a:pt x="1245" y="848"/>
                      <a:pt x="730" y="848"/>
                    </a:cubicBezTo>
                    <a:cubicBezTo>
                      <a:pt x="487" y="848"/>
                      <a:pt x="244" y="859"/>
                      <a:pt x="0" y="882"/>
                    </a:cubicBezTo>
                    <a:cubicBezTo>
                      <a:pt x="417" y="980"/>
                      <a:pt x="809" y="1054"/>
                      <a:pt x="1201" y="1103"/>
                    </a:cubicBezTo>
                    <a:cubicBezTo>
                      <a:pt x="932" y="1274"/>
                      <a:pt x="662" y="1397"/>
                      <a:pt x="343" y="1446"/>
                    </a:cubicBezTo>
                    <a:cubicBezTo>
                      <a:pt x="475" y="1524"/>
                      <a:pt x="622" y="1557"/>
                      <a:pt x="772" y="1557"/>
                    </a:cubicBezTo>
                    <a:cubicBezTo>
                      <a:pt x="1095" y="1557"/>
                      <a:pt x="1432" y="1402"/>
                      <a:pt x="1667" y="1201"/>
                    </a:cubicBezTo>
                    <a:cubicBezTo>
                      <a:pt x="1912" y="1225"/>
                      <a:pt x="2133" y="1274"/>
                      <a:pt x="2353" y="1323"/>
                    </a:cubicBezTo>
                    <a:cubicBezTo>
                      <a:pt x="2696" y="1397"/>
                      <a:pt x="3064" y="1471"/>
                      <a:pt x="3407" y="1569"/>
                    </a:cubicBezTo>
                    <a:cubicBezTo>
                      <a:pt x="3145" y="1750"/>
                      <a:pt x="2866" y="1882"/>
                      <a:pt x="2557" y="1882"/>
                    </a:cubicBezTo>
                    <a:cubicBezTo>
                      <a:pt x="2491" y="1882"/>
                      <a:pt x="2423" y="1876"/>
                      <a:pt x="2353" y="1863"/>
                    </a:cubicBezTo>
                    <a:lnTo>
                      <a:pt x="2353" y="1863"/>
                    </a:lnTo>
                    <a:cubicBezTo>
                      <a:pt x="2506" y="2006"/>
                      <a:pt x="2703" y="2067"/>
                      <a:pt x="2908" y="2067"/>
                    </a:cubicBezTo>
                    <a:cubicBezTo>
                      <a:pt x="3231" y="2067"/>
                      <a:pt x="3575" y="1916"/>
                      <a:pt x="3799" y="1691"/>
                    </a:cubicBezTo>
                    <a:cubicBezTo>
                      <a:pt x="5539" y="2304"/>
                      <a:pt x="7157" y="3358"/>
                      <a:pt x="8039" y="5000"/>
                    </a:cubicBezTo>
                    <a:cubicBezTo>
                      <a:pt x="8529" y="5907"/>
                      <a:pt x="8774" y="6936"/>
                      <a:pt x="8652" y="7965"/>
                    </a:cubicBezTo>
                    <a:lnTo>
                      <a:pt x="8946" y="8014"/>
                    </a:lnTo>
                    <a:cubicBezTo>
                      <a:pt x="9044" y="7451"/>
                      <a:pt x="9020" y="6911"/>
                      <a:pt x="8921" y="6372"/>
                    </a:cubicBezTo>
                    <a:cubicBezTo>
                      <a:pt x="8407" y="3578"/>
                      <a:pt x="5809" y="1765"/>
                      <a:pt x="3186" y="1176"/>
                    </a:cubicBezTo>
                    <a:cubicBezTo>
                      <a:pt x="3015" y="1127"/>
                      <a:pt x="2819" y="1078"/>
                      <a:pt x="2623" y="1054"/>
                    </a:cubicBezTo>
                    <a:cubicBezTo>
                      <a:pt x="2598" y="735"/>
                      <a:pt x="2525" y="392"/>
                      <a:pt x="2304" y="172"/>
                    </a:cubicBezTo>
                    <a:cubicBezTo>
                      <a:pt x="2206" y="74"/>
                      <a:pt x="2084" y="0"/>
                      <a:pt x="1961"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7"/>
              <p:cNvSpPr/>
              <p:nvPr/>
            </p:nvSpPr>
            <p:spPr>
              <a:xfrm rot="-428838">
                <a:off x="795652" y="4487291"/>
                <a:ext cx="370632" cy="261694"/>
              </a:xfrm>
              <a:custGeom>
                <a:avLst/>
                <a:gdLst/>
                <a:ahLst/>
                <a:cxnLst/>
                <a:rect l="l" t="t" r="r" b="b"/>
                <a:pathLst>
                  <a:path w="9118" h="6438" extrusionOk="0">
                    <a:moveTo>
                      <a:pt x="7989" y="1"/>
                    </a:moveTo>
                    <a:cubicBezTo>
                      <a:pt x="7640" y="1"/>
                      <a:pt x="7304" y="142"/>
                      <a:pt x="7108" y="458"/>
                    </a:cubicBezTo>
                    <a:cubicBezTo>
                      <a:pt x="6595" y="246"/>
                      <a:pt x="6063" y="148"/>
                      <a:pt x="5533" y="148"/>
                    </a:cubicBezTo>
                    <a:cubicBezTo>
                      <a:pt x="4164" y="148"/>
                      <a:pt x="2810" y="799"/>
                      <a:pt x="1839" y="1806"/>
                    </a:cubicBezTo>
                    <a:cubicBezTo>
                      <a:pt x="662" y="3056"/>
                      <a:pt x="99" y="4747"/>
                      <a:pt x="1" y="6413"/>
                    </a:cubicBezTo>
                    <a:lnTo>
                      <a:pt x="319" y="6438"/>
                    </a:lnTo>
                    <a:cubicBezTo>
                      <a:pt x="417" y="5384"/>
                      <a:pt x="687" y="4306"/>
                      <a:pt x="1202" y="3374"/>
                    </a:cubicBezTo>
                    <a:cubicBezTo>
                      <a:pt x="2058" y="1709"/>
                      <a:pt x="3793" y="528"/>
                      <a:pt x="5575" y="528"/>
                    </a:cubicBezTo>
                    <a:cubicBezTo>
                      <a:pt x="5629" y="528"/>
                      <a:pt x="5682" y="529"/>
                      <a:pt x="5736" y="531"/>
                    </a:cubicBezTo>
                    <a:cubicBezTo>
                      <a:pt x="5785" y="923"/>
                      <a:pt x="5956" y="1291"/>
                      <a:pt x="6201" y="1610"/>
                    </a:cubicBezTo>
                    <a:cubicBezTo>
                      <a:pt x="6446" y="1928"/>
                      <a:pt x="6790" y="2198"/>
                      <a:pt x="7182" y="2271"/>
                    </a:cubicBezTo>
                    <a:cubicBezTo>
                      <a:pt x="6667" y="1806"/>
                      <a:pt x="6250" y="1242"/>
                      <a:pt x="6079" y="556"/>
                    </a:cubicBezTo>
                    <a:lnTo>
                      <a:pt x="6079" y="556"/>
                    </a:lnTo>
                    <a:cubicBezTo>
                      <a:pt x="6667" y="629"/>
                      <a:pt x="7280" y="850"/>
                      <a:pt x="7843" y="1267"/>
                    </a:cubicBezTo>
                    <a:cubicBezTo>
                      <a:pt x="7868" y="1267"/>
                      <a:pt x="7868" y="1267"/>
                      <a:pt x="7868" y="1291"/>
                    </a:cubicBezTo>
                    <a:cubicBezTo>
                      <a:pt x="7843" y="1414"/>
                      <a:pt x="7843" y="1561"/>
                      <a:pt x="7868" y="1708"/>
                    </a:cubicBezTo>
                    <a:cubicBezTo>
                      <a:pt x="7917" y="2026"/>
                      <a:pt x="8039" y="2320"/>
                      <a:pt x="8236" y="2566"/>
                    </a:cubicBezTo>
                    <a:cubicBezTo>
                      <a:pt x="8334" y="2688"/>
                      <a:pt x="8481" y="2786"/>
                      <a:pt x="8628" y="2835"/>
                    </a:cubicBezTo>
                    <a:cubicBezTo>
                      <a:pt x="8579" y="2688"/>
                      <a:pt x="8505" y="2541"/>
                      <a:pt x="8456" y="2419"/>
                    </a:cubicBezTo>
                    <a:cubicBezTo>
                      <a:pt x="8358" y="2149"/>
                      <a:pt x="8260" y="1855"/>
                      <a:pt x="8236" y="1585"/>
                    </a:cubicBezTo>
                    <a:lnTo>
                      <a:pt x="8236" y="1585"/>
                    </a:lnTo>
                    <a:cubicBezTo>
                      <a:pt x="8309" y="1634"/>
                      <a:pt x="8358" y="1708"/>
                      <a:pt x="8432" y="1781"/>
                    </a:cubicBezTo>
                    <a:cubicBezTo>
                      <a:pt x="8603" y="1977"/>
                      <a:pt x="8775" y="2173"/>
                      <a:pt x="9020" y="2345"/>
                    </a:cubicBezTo>
                    <a:cubicBezTo>
                      <a:pt x="9020" y="1634"/>
                      <a:pt x="8088" y="948"/>
                      <a:pt x="7451" y="629"/>
                    </a:cubicBezTo>
                    <a:cubicBezTo>
                      <a:pt x="7623" y="458"/>
                      <a:pt x="7819" y="384"/>
                      <a:pt x="8088" y="384"/>
                    </a:cubicBezTo>
                    <a:cubicBezTo>
                      <a:pt x="8432" y="409"/>
                      <a:pt x="8750" y="507"/>
                      <a:pt x="9118" y="605"/>
                    </a:cubicBezTo>
                    <a:cubicBezTo>
                      <a:pt x="8886" y="223"/>
                      <a:pt x="8427" y="1"/>
                      <a:pt x="7989"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7"/>
              <p:cNvSpPr/>
              <p:nvPr/>
            </p:nvSpPr>
            <p:spPr>
              <a:xfrm rot="-428838">
                <a:off x="964357" y="4443826"/>
                <a:ext cx="264052" cy="243606"/>
              </a:xfrm>
              <a:custGeom>
                <a:avLst/>
                <a:gdLst/>
                <a:ahLst/>
                <a:cxnLst/>
                <a:rect l="l" t="t" r="r" b="b"/>
                <a:pathLst>
                  <a:path w="6496" h="5993" extrusionOk="0">
                    <a:moveTo>
                      <a:pt x="3071" y="0"/>
                    </a:moveTo>
                    <a:cubicBezTo>
                      <a:pt x="2214" y="0"/>
                      <a:pt x="1325" y="290"/>
                      <a:pt x="736" y="845"/>
                    </a:cubicBezTo>
                    <a:cubicBezTo>
                      <a:pt x="1" y="1507"/>
                      <a:pt x="246" y="2610"/>
                      <a:pt x="932" y="3223"/>
                    </a:cubicBezTo>
                    <a:cubicBezTo>
                      <a:pt x="1324" y="3541"/>
                      <a:pt x="1790" y="3762"/>
                      <a:pt x="2280" y="3909"/>
                    </a:cubicBezTo>
                    <a:cubicBezTo>
                      <a:pt x="2746" y="4056"/>
                      <a:pt x="3260" y="4178"/>
                      <a:pt x="3726" y="4350"/>
                    </a:cubicBezTo>
                    <a:cubicBezTo>
                      <a:pt x="4069" y="4497"/>
                      <a:pt x="4412" y="4669"/>
                      <a:pt x="4633" y="4963"/>
                    </a:cubicBezTo>
                    <a:cubicBezTo>
                      <a:pt x="4878" y="5232"/>
                      <a:pt x="4976" y="5649"/>
                      <a:pt x="4780" y="5992"/>
                    </a:cubicBezTo>
                    <a:cubicBezTo>
                      <a:pt x="5858" y="5379"/>
                      <a:pt x="6495" y="4105"/>
                      <a:pt x="6373" y="2904"/>
                    </a:cubicBezTo>
                    <a:cubicBezTo>
                      <a:pt x="6226" y="1679"/>
                      <a:pt x="5344" y="576"/>
                      <a:pt x="4192" y="183"/>
                    </a:cubicBezTo>
                    <a:cubicBezTo>
                      <a:pt x="3846" y="61"/>
                      <a:pt x="3462" y="0"/>
                      <a:pt x="3071"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7"/>
              <p:cNvSpPr/>
              <p:nvPr/>
            </p:nvSpPr>
            <p:spPr>
              <a:xfrm rot="-428838">
                <a:off x="710207" y="4194801"/>
                <a:ext cx="335755" cy="286449"/>
              </a:xfrm>
              <a:custGeom>
                <a:avLst/>
                <a:gdLst/>
                <a:ahLst/>
                <a:cxnLst/>
                <a:rect l="l" t="t" r="r" b="b"/>
                <a:pathLst>
                  <a:path w="8260" h="7047" extrusionOk="0">
                    <a:moveTo>
                      <a:pt x="6094" y="0"/>
                    </a:moveTo>
                    <a:cubicBezTo>
                      <a:pt x="5843" y="0"/>
                      <a:pt x="5591" y="17"/>
                      <a:pt x="5343" y="48"/>
                    </a:cubicBezTo>
                    <a:cubicBezTo>
                      <a:pt x="4069" y="219"/>
                      <a:pt x="2794" y="709"/>
                      <a:pt x="1838" y="1567"/>
                    </a:cubicBezTo>
                    <a:cubicBezTo>
                      <a:pt x="735" y="2572"/>
                      <a:pt x="0" y="4165"/>
                      <a:pt x="221" y="5685"/>
                    </a:cubicBezTo>
                    <a:cubicBezTo>
                      <a:pt x="384" y="6706"/>
                      <a:pt x="1194" y="7046"/>
                      <a:pt x="2084" y="7046"/>
                    </a:cubicBezTo>
                    <a:cubicBezTo>
                      <a:pt x="2262" y="7046"/>
                      <a:pt x="2443" y="7033"/>
                      <a:pt x="2623" y="7008"/>
                    </a:cubicBezTo>
                    <a:cubicBezTo>
                      <a:pt x="3750" y="6812"/>
                      <a:pt x="4951" y="6395"/>
                      <a:pt x="5637" y="5390"/>
                    </a:cubicBezTo>
                    <a:cubicBezTo>
                      <a:pt x="5980" y="4851"/>
                      <a:pt x="6152" y="4214"/>
                      <a:pt x="6299" y="3601"/>
                    </a:cubicBezTo>
                    <a:cubicBezTo>
                      <a:pt x="6421" y="2964"/>
                      <a:pt x="6544" y="2327"/>
                      <a:pt x="6838" y="1763"/>
                    </a:cubicBezTo>
                    <a:cubicBezTo>
                      <a:pt x="7132" y="1199"/>
                      <a:pt x="7647" y="709"/>
                      <a:pt x="8260" y="562"/>
                    </a:cubicBezTo>
                    <a:cubicBezTo>
                      <a:pt x="7614" y="156"/>
                      <a:pt x="6857" y="0"/>
                      <a:pt x="6094"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7"/>
              <p:cNvSpPr/>
              <p:nvPr/>
            </p:nvSpPr>
            <p:spPr>
              <a:xfrm rot="-428838">
                <a:off x="389347" y="4271599"/>
                <a:ext cx="272019" cy="192226"/>
              </a:xfrm>
              <a:custGeom>
                <a:avLst/>
                <a:gdLst/>
                <a:ahLst/>
                <a:cxnLst/>
                <a:rect l="l" t="t" r="r" b="b"/>
                <a:pathLst>
                  <a:path w="6692" h="4729" extrusionOk="0">
                    <a:moveTo>
                      <a:pt x="2313" y="1"/>
                    </a:moveTo>
                    <a:cubicBezTo>
                      <a:pt x="1516" y="1"/>
                      <a:pt x="758" y="167"/>
                      <a:pt x="1" y="420"/>
                    </a:cubicBezTo>
                    <a:cubicBezTo>
                      <a:pt x="883" y="1155"/>
                      <a:pt x="1349" y="2381"/>
                      <a:pt x="2109" y="3312"/>
                    </a:cubicBezTo>
                    <a:cubicBezTo>
                      <a:pt x="2788" y="4140"/>
                      <a:pt x="3705" y="4728"/>
                      <a:pt x="4783" y="4728"/>
                    </a:cubicBezTo>
                    <a:cubicBezTo>
                      <a:pt x="4950" y="4728"/>
                      <a:pt x="5120" y="4714"/>
                      <a:pt x="5295" y="4684"/>
                    </a:cubicBezTo>
                    <a:cubicBezTo>
                      <a:pt x="5540" y="4660"/>
                      <a:pt x="5760" y="4586"/>
                      <a:pt x="5956" y="4488"/>
                    </a:cubicBezTo>
                    <a:cubicBezTo>
                      <a:pt x="6398" y="4243"/>
                      <a:pt x="6692" y="3827"/>
                      <a:pt x="6569" y="3238"/>
                    </a:cubicBezTo>
                    <a:cubicBezTo>
                      <a:pt x="6349" y="2258"/>
                      <a:pt x="5736" y="1376"/>
                      <a:pt x="4976" y="837"/>
                    </a:cubicBezTo>
                    <a:cubicBezTo>
                      <a:pt x="4216" y="273"/>
                      <a:pt x="3334" y="28"/>
                      <a:pt x="2476" y="3"/>
                    </a:cubicBezTo>
                    <a:cubicBezTo>
                      <a:pt x="2422" y="2"/>
                      <a:pt x="2367" y="1"/>
                      <a:pt x="2313"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7"/>
              <p:cNvSpPr/>
              <p:nvPr/>
            </p:nvSpPr>
            <p:spPr>
              <a:xfrm rot="-428838">
                <a:off x="181985" y="4421399"/>
                <a:ext cx="307911" cy="138204"/>
              </a:xfrm>
              <a:custGeom>
                <a:avLst/>
                <a:gdLst/>
                <a:ahLst/>
                <a:cxnLst/>
                <a:rect l="l" t="t" r="r" b="b"/>
                <a:pathLst>
                  <a:path w="7575" h="3400" extrusionOk="0">
                    <a:moveTo>
                      <a:pt x="4201" y="0"/>
                    </a:moveTo>
                    <a:cubicBezTo>
                      <a:pt x="3949" y="0"/>
                      <a:pt x="3699" y="19"/>
                      <a:pt x="3457" y="58"/>
                    </a:cubicBezTo>
                    <a:cubicBezTo>
                      <a:pt x="2207" y="205"/>
                      <a:pt x="1030" y="794"/>
                      <a:pt x="1" y="1504"/>
                    </a:cubicBezTo>
                    <a:cubicBezTo>
                      <a:pt x="1030" y="1799"/>
                      <a:pt x="1839" y="2607"/>
                      <a:pt x="2819" y="3048"/>
                    </a:cubicBezTo>
                    <a:cubicBezTo>
                      <a:pt x="3355" y="3285"/>
                      <a:pt x="3930" y="3399"/>
                      <a:pt x="4507" y="3399"/>
                    </a:cubicBezTo>
                    <a:cubicBezTo>
                      <a:pt x="4829" y="3399"/>
                      <a:pt x="5151" y="3364"/>
                      <a:pt x="5466" y="3294"/>
                    </a:cubicBezTo>
                    <a:cubicBezTo>
                      <a:pt x="6006" y="3171"/>
                      <a:pt x="6643" y="3024"/>
                      <a:pt x="7084" y="2656"/>
                    </a:cubicBezTo>
                    <a:cubicBezTo>
                      <a:pt x="7452" y="2338"/>
                      <a:pt x="7574" y="2019"/>
                      <a:pt x="7550" y="1725"/>
                    </a:cubicBezTo>
                    <a:cubicBezTo>
                      <a:pt x="7427" y="1039"/>
                      <a:pt x="6471" y="475"/>
                      <a:pt x="5809" y="254"/>
                    </a:cubicBezTo>
                    <a:cubicBezTo>
                      <a:pt x="5292" y="88"/>
                      <a:pt x="4740" y="0"/>
                      <a:pt x="4201"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7"/>
              <p:cNvSpPr/>
              <p:nvPr/>
            </p:nvSpPr>
            <p:spPr>
              <a:xfrm rot="-428838">
                <a:off x="228248" y="4610136"/>
                <a:ext cx="217225" cy="199787"/>
              </a:xfrm>
              <a:custGeom>
                <a:avLst/>
                <a:gdLst/>
                <a:ahLst/>
                <a:cxnLst/>
                <a:rect l="l" t="t" r="r" b="b"/>
                <a:pathLst>
                  <a:path w="5344" h="4915" extrusionOk="0">
                    <a:moveTo>
                      <a:pt x="3963" y="1"/>
                    </a:moveTo>
                    <a:cubicBezTo>
                      <a:pt x="3344" y="1"/>
                      <a:pt x="2735" y="210"/>
                      <a:pt x="2231" y="552"/>
                    </a:cubicBezTo>
                    <a:cubicBezTo>
                      <a:pt x="1520" y="1018"/>
                      <a:pt x="1005" y="1729"/>
                      <a:pt x="662" y="2488"/>
                    </a:cubicBezTo>
                    <a:cubicBezTo>
                      <a:pt x="319" y="3248"/>
                      <a:pt x="123" y="4081"/>
                      <a:pt x="1" y="4915"/>
                    </a:cubicBezTo>
                    <a:cubicBezTo>
                      <a:pt x="883" y="4425"/>
                      <a:pt x="1986" y="4498"/>
                      <a:pt x="2966" y="4180"/>
                    </a:cubicBezTo>
                    <a:cubicBezTo>
                      <a:pt x="3726" y="3934"/>
                      <a:pt x="4388" y="3420"/>
                      <a:pt x="4853" y="2758"/>
                    </a:cubicBezTo>
                    <a:cubicBezTo>
                      <a:pt x="5098" y="2390"/>
                      <a:pt x="5343" y="1729"/>
                      <a:pt x="5343" y="1140"/>
                    </a:cubicBezTo>
                    <a:cubicBezTo>
                      <a:pt x="5343" y="650"/>
                      <a:pt x="5147" y="209"/>
                      <a:pt x="4633" y="87"/>
                    </a:cubicBezTo>
                    <a:cubicBezTo>
                      <a:pt x="4411" y="28"/>
                      <a:pt x="4186" y="1"/>
                      <a:pt x="3963"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3" name="Google Shape;1543;p37"/>
            <p:cNvGrpSpPr/>
            <p:nvPr/>
          </p:nvGrpSpPr>
          <p:grpSpPr>
            <a:xfrm rot="-428838">
              <a:off x="199635" y="4217168"/>
              <a:ext cx="1031168" cy="783009"/>
              <a:chOff x="-1146775" y="4286400"/>
              <a:chExt cx="634200" cy="481575"/>
            </a:xfrm>
          </p:grpSpPr>
          <p:sp>
            <p:nvSpPr>
              <p:cNvPr id="1544" name="Google Shape;1544;p37"/>
              <p:cNvSpPr/>
              <p:nvPr/>
            </p:nvSpPr>
            <p:spPr>
              <a:xfrm>
                <a:off x="-1135125" y="4498650"/>
                <a:ext cx="133600" cy="122875"/>
              </a:xfrm>
              <a:custGeom>
                <a:avLst/>
                <a:gdLst/>
                <a:ahLst/>
                <a:cxnLst/>
                <a:rect l="l" t="t" r="r" b="b"/>
                <a:pathLst>
                  <a:path w="5344" h="4915" extrusionOk="0">
                    <a:moveTo>
                      <a:pt x="3963" y="1"/>
                    </a:moveTo>
                    <a:cubicBezTo>
                      <a:pt x="3344" y="1"/>
                      <a:pt x="2735" y="210"/>
                      <a:pt x="2231" y="552"/>
                    </a:cubicBezTo>
                    <a:cubicBezTo>
                      <a:pt x="1520" y="1018"/>
                      <a:pt x="1005" y="1729"/>
                      <a:pt x="662" y="2488"/>
                    </a:cubicBezTo>
                    <a:cubicBezTo>
                      <a:pt x="319" y="3248"/>
                      <a:pt x="123" y="4081"/>
                      <a:pt x="1" y="4915"/>
                    </a:cubicBezTo>
                    <a:cubicBezTo>
                      <a:pt x="883" y="4425"/>
                      <a:pt x="1986" y="4498"/>
                      <a:pt x="2966" y="4180"/>
                    </a:cubicBezTo>
                    <a:cubicBezTo>
                      <a:pt x="3726" y="3934"/>
                      <a:pt x="4388" y="3420"/>
                      <a:pt x="4853" y="2758"/>
                    </a:cubicBezTo>
                    <a:cubicBezTo>
                      <a:pt x="5098" y="2390"/>
                      <a:pt x="5343" y="1729"/>
                      <a:pt x="5343" y="1140"/>
                    </a:cubicBezTo>
                    <a:cubicBezTo>
                      <a:pt x="5343" y="650"/>
                      <a:pt x="5147" y="209"/>
                      <a:pt x="4633" y="87"/>
                    </a:cubicBezTo>
                    <a:cubicBezTo>
                      <a:pt x="4411" y="28"/>
                      <a:pt x="4186" y="1"/>
                      <a:pt x="3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7"/>
              <p:cNvSpPr/>
              <p:nvPr/>
            </p:nvSpPr>
            <p:spPr>
              <a:xfrm>
                <a:off x="-1146775" y="4383550"/>
                <a:ext cx="189375" cy="85000"/>
              </a:xfrm>
              <a:custGeom>
                <a:avLst/>
                <a:gdLst/>
                <a:ahLst/>
                <a:cxnLst/>
                <a:rect l="l" t="t" r="r" b="b"/>
                <a:pathLst>
                  <a:path w="7575" h="3400" extrusionOk="0">
                    <a:moveTo>
                      <a:pt x="4201" y="0"/>
                    </a:moveTo>
                    <a:cubicBezTo>
                      <a:pt x="3949" y="0"/>
                      <a:pt x="3699" y="19"/>
                      <a:pt x="3457" y="58"/>
                    </a:cubicBezTo>
                    <a:cubicBezTo>
                      <a:pt x="2207" y="205"/>
                      <a:pt x="1030" y="794"/>
                      <a:pt x="1" y="1504"/>
                    </a:cubicBezTo>
                    <a:cubicBezTo>
                      <a:pt x="1030" y="1799"/>
                      <a:pt x="1839" y="2607"/>
                      <a:pt x="2819" y="3048"/>
                    </a:cubicBezTo>
                    <a:cubicBezTo>
                      <a:pt x="3355" y="3285"/>
                      <a:pt x="3930" y="3399"/>
                      <a:pt x="4507" y="3399"/>
                    </a:cubicBezTo>
                    <a:cubicBezTo>
                      <a:pt x="4829" y="3399"/>
                      <a:pt x="5151" y="3364"/>
                      <a:pt x="5466" y="3294"/>
                    </a:cubicBezTo>
                    <a:cubicBezTo>
                      <a:pt x="6006" y="3171"/>
                      <a:pt x="6643" y="3024"/>
                      <a:pt x="7084" y="2656"/>
                    </a:cubicBezTo>
                    <a:cubicBezTo>
                      <a:pt x="7452" y="2338"/>
                      <a:pt x="7574" y="2019"/>
                      <a:pt x="7550" y="1725"/>
                    </a:cubicBezTo>
                    <a:cubicBezTo>
                      <a:pt x="7427" y="1039"/>
                      <a:pt x="6471" y="475"/>
                      <a:pt x="5809" y="254"/>
                    </a:cubicBezTo>
                    <a:cubicBezTo>
                      <a:pt x="5292" y="88"/>
                      <a:pt x="4740" y="0"/>
                      <a:pt x="42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7"/>
              <p:cNvSpPr/>
              <p:nvPr/>
            </p:nvSpPr>
            <p:spPr>
              <a:xfrm>
                <a:off x="-812825" y="4286400"/>
                <a:ext cx="206500" cy="176175"/>
              </a:xfrm>
              <a:custGeom>
                <a:avLst/>
                <a:gdLst/>
                <a:ahLst/>
                <a:cxnLst/>
                <a:rect l="l" t="t" r="r" b="b"/>
                <a:pathLst>
                  <a:path w="8260" h="7047" extrusionOk="0">
                    <a:moveTo>
                      <a:pt x="6094" y="0"/>
                    </a:moveTo>
                    <a:cubicBezTo>
                      <a:pt x="5843" y="0"/>
                      <a:pt x="5591" y="17"/>
                      <a:pt x="5343" y="48"/>
                    </a:cubicBezTo>
                    <a:cubicBezTo>
                      <a:pt x="4069" y="219"/>
                      <a:pt x="2794" y="709"/>
                      <a:pt x="1838" y="1567"/>
                    </a:cubicBezTo>
                    <a:cubicBezTo>
                      <a:pt x="735" y="2572"/>
                      <a:pt x="0" y="4165"/>
                      <a:pt x="221" y="5685"/>
                    </a:cubicBezTo>
                    <a:cubicBezTo>
                      <a:pt x="384" y="6706"/>
                      <a:pt x="1194" y="7046"/>
                      <a:pt x="2084" y="7046"/>
                    </a:cubicBezTo>
                    <a:cubicBezTo>
                      <a:pt x="2262" y="7046"/>
                      <a:pt x="2443" y="7033"/>
                      <a:pt x="2623" y="7008"/>
                    </a:cubicBezTo>
                    <a:cubicBezTo>
                      <a:pt x="3750" y="6812"/>
                      <a:pt x="4951" y="6395"/>
                      <a:pt x="5637" y="5390"/>
                    </a:cubicBezTo>
                    <a:cubicBezTo>
                      <a:pt x="5980" y="4851"/>
                      <a:pt x="6152" y="4214"/>
                      <a:pt x="6299" y="3601"/>
                    </a:cubicBezTo>
                    <a:cubicBezTo>
                      <a:pt x="6421" y="2964"/>
                      <a:pt x="6544" y="2327"/>
                      <a:pt x="6838" y="1763"/>
                    </a:cubicBezTo>
                    <a:cubicBezTo>
                      <a:pt x="7132" y="1199"/>
                      <a:pt x="7647" y="709"/>
                      <a:pt x="8260" y="562"/>
                    </a:cubicBezTo>
                    <a:cubicBezTo>
                      <a:pt x="7614" y="156"/>
                      <a:pt x="6857" y="0"/>
                      <a:pt x="60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7"/>
              <p:cNvSpPr/>
              <p:nvPr/>
            </p:nvSpPr>
            <p:spPr>
              <a:xfrm>
                <a:off x="-674975" y="4455175"/>
                <a:ext cx="162400" cy="149825"/>
              </a:xfrm>
              <a:custGeom>
                <a:avLst/>
                <a:gdLst/>
                <a:ahLst/>
                <a:cxnLst/>
                <a:rect l="l" t="t" r="r" b="b"/>
                <a:pathLst>
                  <a:path w="6496" h="5993" extrusionOk="0">
                    <a:moveTo>
                      <a:pt x="3071" y="0"/>
                    </a:moveTo>
                    <a:cubicBezTo>
                      <a:pt x="2214" y="0"/>
                      <a:pt x="1325" y="290"/>
                      <a:pt x="736" y="845"/>
                    </a:cubicBezTo>
                    <a:cubicBezTo>
                      <a:pt x="1" y="1507"/>
                      <a:pt x="246" y="2610"/>
                      <a:pt x="932" y="3223"/>
                    </a:cubicBezTo>
                    <a:cubicBezTo>
                      <a:pt x="1324" y="3541"/>
                      <a:pt x="1790" y="3762"/>
                      <a:pt x="2280" y="3909"/>
                    </a:cubicBezTo>
                    <a:cubicBezTo>
                      <a:pt x="2746" y="4056"/>
                      <a:pt x="3260" y="4178"/>
                      <a:pt x="3726" y="4350"/>
                    </a:cubicBezTo>
                    <a:cubicBezTo>
                      <a:pt x="4069" y="4497"/>
                      <a:pt x="4412" y="4669"/>
                      <a:pt x="4633" y="4963"/>
                    </a:cubicBezTo>
                    <a:cubicBezTo>
                      <a:pt x="4878" y="5232"/>
                      <a:pt x="4976" y="5649"/>
                      <a:pt x="4780" y="5992"/>
                    </a:cubicBezTo>
                    <a:cubicBezTo>
                      <a:pt x="5858" y="5379"/>
                      <a:pt x="6495" y="4105"/>
                      <a:pt x="6373" y="2904"/>
                    </a:cubicBezTo>
                    <a:cubicBezTo>
                      <a:pt x="6226" y="1679"/>
                      <a:pt x="5344" y="576"/>
                      <a:pt x="4192" y="183"/>
                    </a:cubicBezTo>
                    <a:cubicBezTo>
                      <a:pt x="3846" y="61"/>
                      <a:pt x="3462" y="0"/>
                      <a:pt x="3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7"/>
              <p:cNvSpPr/>
              <p:nvPr/>
            </p:nvSpPr>
            <p:spPr>
              <a:xfrm>
                <a:off x="-830600" y="4319425"/>
                <a:ext cx="172800" cy="307625"/>
              </a:xfrm>
              <a:custGeom>
                <a:avLst/>
                <a:gdLst/>
                <a:ahLst/>
                <a:cxnLst/>
                <a:rect l="l" t="t" r="r" b="b"/>
                <a:pathLst>
                  <a:path w="6912" h="12305" extrusionOk="0">
                    <a:moveTo>
                      <a:pt x="4461" y="1"/>
                    </a:moveTo>
                    <a:cubicBezTo>
                      <a:pt x="4020" y="344"/>
                      <a:pt x="3922" y="1006"/>
                      <a:pt x="3995" y="1545"/>
                    </a:cubicBezTo>
                    <a:cubicBezTo>
                      <a:pt x="3971" y="1570"/>
                      <a:pt x="3946" y="1594"/>
                      <a:pt x="3922" y="1619"/>
                    </a:cubicBezTo>
                    <a:cubicBezTo>
                      <a:pt x="3236" y="2403"/>
                      <a:pt x="2647" y="3236"/>
                      <a:pt x="2133" y="4118"/>
                    </a:cubicBezTo>
                    <a:cubicBezTo>
                      <a:pt x="2084" y="3775"/>
                      <a:pt x="2084" y="3432"/>
                      <a:pt x="2133" y="3089"/>
                    </a:cubicBezTo>
                    <a:cubicBezTo>
                      <a:pt x="2182" y="2599"/>
                      <a:pt x="2329" y="2133"/>
                      <a:pt x="2476" y="1643"/>
                    </a:cubicBezTo>
                    <a:lnTo>
                      <a:pt x="2476" y="1643"/>
                    </a:lnTo>
                    <a:cubicBezTo>
                      <a:pt x="1790" y="2403"/>
                      <a:pt x="1642" y="3604"/>
                      <a:pt x="1888" y="4584"/>
                    </a:cubicBezTo>
                    <a:cubicBezTo>
                      <a:pt x="638" y="6937"/>
                      <a:pt x="0" y="9633"/>
                      <a:pt x="123" y="12304"/>
                    </a:cubicBezTo>
                    <a:lnTo>
                      <a:pt x="442" y="12280"/>
                    </a:lnTo>
                    <a:lnTo>
                      <a:pt x="442" y="11471"/>
                    </a:lnTo>
                    <a:lnTo>
                      <a:pt x="491" y="10662"/>
                    </a:lnTo>
                    <a:lnTo>
                      <a:pt x="564" y="9853"/>
                    </a:lnTo>
                    <a:lnTo>
                      <a:pt x="711" y="9069"/>
                    </a:lnTo>
                    <a:cubicBezTo>
                      <a:pt x="1128" y="6716"/>
                      <a:pt x="2108" y="4486"/>
                      <a:pt x="3530" y="2574"/>
                    </a:cubicBezTo>
                    <a:cubicBezTo>
                      <a:pt x="3746" y="2664"/>
                      <a:pt x="3972" y="2702"/>
                      <a:pt x="4199" y="2702"/>
                    </a:cubicBezTo>
                    <a:cubicBezTo>
                      <a:pt x="4591" y="2702"/>
                      <a:pt x="4987" y="2591"/>
                      <a:pt x="5343" y="2452"/>
                    </a:cubicBezTo>
                    <a:cubicBezTo>
                      <a:pt x="5932" y="2231"/>
                      <a:pt x="6471" y="1913"/>
                      <a:pt x="6912" y="1447"/>
                    </a:cubicBezTo>
                    <a:lnTo>
                      <a:pt x="6912" y="1447"/>
                    </a:lnTo>
                    <a:cubicBezTo>
                      <a:pt x="6618" y="1570"/>
                      <a:pt x="6348" y="1692"/>
                      <a:pt x="6054" y="1790"/>
                    </a:cubicBezTo>
                    <a:cubicBezTo>
                      <a:pt x="5461" y="2015"/>
                      <a:pt x="4800" y="2291"/>
                      <a:pt x="4156" y="2291"/>
                    </a:cubicBezTo>
                    <a:cubicBezTo>
                      <a:pt x="4028" y="2291"/>
                      <a:pt x="3901" y="2280"/>
                      <a:pt x="3775" y="2256"/>
                    </a:cubicBezTo>
                    <a:cubicBezTo>
                      <a:pt x="3873" y="2109"/>
                      <a:pt x="3995" y="1962"/>
                      <a:pt x="4142" y="1815"/>
                    </a:cubicBezTo>
                    <a:cubicBezTo>
                      <a:pt x="4485" y="1398"/>
                      <a:pt x="4902" y="1030"/>
                      <a:pt x="5172" y="540"/>
                    </a:cubicBezTo>
                    <a:lnTo>
                      <a:pt x="5172" y="540"/>
                    </a:lnTo>
                    <a:cubicBezTo>
                      <a:pt x="4829" y="712"/>
                      <a:pt x="4559" y="957"/>
                      <a:pt x="4314" y="1202"/>
                    </a:cubicBezTo>
                    <a:cubicBezTo>
                      <a:pt x="4314" y="1055"/>
                      <a:pt x="4314" y="908"/>
                      <a:pt x="4338" y="785"/>
                    </a:cubicBezTo>
                    <a:cubicBezTo>
                      <a:pt x="4363" y="516"/>
                      <a:pt x="4387" y="271"/>
                      <a:pt x="4510" y="25"/>
                    </a:cubicBezTo>
                    <a:lnTo>
                      <a:pt x="44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7"/>
              <p:cNvSpPr/>
              <p:nvPr/>
            </p:nvSpPr>
            <p:spPr>
              <a:xfrm>
                <a:off x="-782200" y="4472825"/>
                <a:ext cx="227950" cy="160950"/>
              </a:xfrm>
              <a:custGeom>
                <a:avLst/>
                <a:gdLst/>
                <a:ahLst/>
                <a:cxnLst/>
                <a:rect l="l" t="t" r="r" b="b"/>
                <a:pathLst>
                  <a:path w="9118" h="6438" extrusionOk="0">
                    <a:moveTo>
                      <a:pt x="7989" y="1"/>
                    </a:moveTo>
                    <a:cubicBezTo>
                      <a:pt x="7640" y="1"/>
                      <a:pt x="7304" y="142"/>
                      <a:pt x="7108" y="458"/>
                    </a:cubicBezTo>
                    <a:cubicBezTo>
                      <a:pt x="6595" y="246"/>
                      <a:pt x="6063" y="148"/>
                      <a:pt x="5533" y="148"/>
                    </a:cubicBezTo>
                    <a:cubicBezTo>
                      <a:pt x="4164" y="148"/>
                      <a:pt x="2810" y="799"/>
                      <a:pt x="1839" y="1806"/>
                    </a:cubicBezTo>
                    <a:cubicBezTo>
                      <a:pt x="662" y="3056"/>
                      <a:pt x="99" y="4747"/>
                      <a:pt x="1" y="6413"/>
                    </a:cubicBezTo>
                    <a:lnTo>
                      <a:pt x="319" y="6438"/>
                    </a:lnTo>
                    <a:cubicBezTo>
                      <a:pt x="417" y="5384"/>
                      <a:pt x="687" y="4306"/>
                      <a:pt x="1202" y="3374"/>
                    </a:cubicBezTo>
                    <a:cubicBezTo>
                      <a:pt x="2058" y="1709"/>
                      <a:pt x="3793" y="528"/>
                      <a:pt x="5575" y="528"/>
                    </a:cubicBezTo>
                    <a:cubicBezTo>
                      <a:pt x="5629" y="528"/>
                      <a:pt x="5682" y="529"/>
                      <a:pt x="5736" y="531"/>
                    </a:cubicBezTo>
                    <a:cubicBezTo>
                      <a:pt x="5785" y="923"/>
                      <a:pt x="5956" y="1291"/>
                      <a:pt x="6201" y="1610"/>
                    </a:cubicBezTo>
                    <a:cubicBezTo>
                      <a:pt x="6446" y="1928"/>
                      <a:pt x="6790" y="2198"/>
                      <a:pt x="7182" y="2271"/>
                    </a:cubicBezTo>
                    <a:cubicBezTo>
                      <a:pt x="6667" y="1806"/>
                      <a:pt x="6250" y="1242"/>
                      <a:pt x="6079" y="556"/>
                    </a:cubicBezTo>
                    <a:lnTo>
                      <a:pt x="6079" y="556"/>
                    </a:lnTo>
                    <a:cubicBezTo>
                      <a:pt x="6667" y="629"/>
                      <a:pt x="7280" y="850"/>
                      <a:pt x="7843" y="1267"/>
                    </a:cubicBezTo>
                    <a:cubicBezTo>
                      <a:pt x="7868" y="1267"/>
                      <a:pt x="7868" y="1267"/>
                      <a:pt x="7868" y="1291"/>
                    </a:cubicBezTo>
                    <a:cubicBezTo>
                      <a:pt x="7843" y="1414"/>
                      <a:pt x="7843" y="1561"/>
                      <a:pt x="7868" y="1708"/>
                    </a:cubicBezTo>
                    <a:cubicBezTo>
                      <a:pt x="7917" y="2026"/>
                      <a:pt x="8039" y="2320"/>
                      <a:pt x="8236" y="2566"/>
                    </a:cubicBezTo>
                    <a:cubicBezTo>
                      <a:pt x="8334" y="2688"/>
                      <a:pt x="8481" y="2786"/>
                      <a:pt x="8628" y="2835"/>
                    </a:cubicBezTo>
                    <a:cubicBezTo>
                      <a:pt x="8579" y="2688"/>
                      <a:pt x="8505" y="2541"/>
                      <a:pt x="8456" y="2419"/>
                    </a:cubicBezTo>
                    <a:cubicBezTo>
                      <a:pt x="8358" y="2149"/>
                      <a:pt x="8260" y="1855"/>
                      <a:pt x="8236" y="1585"/>
                    </a:cubicBezTo>
                    <a:lnTo>
                      <a:pt x="8236" y="1585"/>
                    </a:lnTo>
                    <a:cubicBezTo>
                      <a:pt x="8309" y="1634"/>
                      <a:pt x="8358" y="1708"/>
                      <a:pt x="8432" y="1781"/>
                    </a:cubicBezTo>
                    <a:cubicBezTo>
                      <a:pt x="8603" y="1977"/>
                      <a:pt x="8775" y="2173"/>
                      <a:pt x="9020" y="2345"/>
                    </a:cubicBezTo>
                    <a:cubicBezTo>
                      <a:pt x="9020" y="1634"/>
                      <a:pt x="8088" y="948"/>
                      <a:pt x="7451" y="629"/>
                    </a:cubicBezTo>
                    <a:cubicBezTo>
                      <a:pt x="7623" y="458"/>
                      <a:pt x="7819" y="384"/>
                      <a:pt x="8088" y="384"/>
                    </a:cubicBezTo>
                    <a:cubicBezTo>
                      <a:pt x="8432" y="409"/>
                      <a:pt x="8750" y="507"/>
                      <a:pt x="9118" y="605"/>
                    </a:cubicBezTo>
                    <a:cubicBezTo>
                      <a:pt x="8886" y="223"/>
                      <a:pt x="8427" y="1"/>
                      <a:pt x="79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7"/>
              <p:cNvSpPr/>
              <p:nvPr/>
            </p:nvSpPr>
            <p:spPr>
              <a:xfrm>
                <a:off x="-1106950" y="4504450"/>
                <a:ext cx="218175" cy="101775"/>
              </a:xfrm>
              <a:custGeom>
                <a:avLst/>
                <a:gdLst/>
                <a:ahLst/>
                <a:cxnLst/>
                <a:rect l="l" t="t" r="r" b="b"/>
                <a:pathLst>
                  <a:path w="8727" h="4071" extrusionOk="0">
                    <a:moveTo>
                      <a:pt x="4655" y="0"/>
                    </a:moveTo>
                    <a:cubicBezTo>
                      <a:pt x="3890" y="0"/>
                      <a:pt x="3123" y="191"/>
                      <a:pt x="2452" y="565"/>
                    </a:cubicBezTo>
                    <a:cubicBezTo>
                      <a:pt x="2378" y="590"/>
                      <a:pt x="2305" y="639"/>
                      <a:pt x="2231" y="688"/>
                    </a:cubicBezTo>
                    <a:cubicBezTo>
                      <a:pt x="2088" y="586"/>
                      <a:pt x="1894" y="535"/>
                      <a:pt x="1706" y="535"/>
                    </a:cubicBezTo>
                    <a:cubicBezTo>
                      <a:pt x="1668" y="535"/>
                      <a:pt x="1631" y="537"/>
                      <a:pt x="1594" y="541"/>
                    </a:cubicBezTo>
                    <a:cubicBezTo>
                      <a:pt x="1153" y="614"/>
                      <a:pt x="736" y="835"/>
                      <a:pt x="393" y="1154"/>
                    </a:cubicBezTo>
                    <a:cubicBezTo>
                      <a:pt x="222" y="1301"/>
                      <a:pt x="99" y="1472"/>
                      <a:pt x="1" y="1668"/>
                    </a:cubicBezTo>
                    <a:cubicBezTo>
                      <a:pt x="172" y="1546"/>
                      <a:pt x="344" y="1423"/>
                      <a:pt x="540" y="1325"/>
                    </a:cubicBezTo>
                    <a:cubicBezTo>
                      <a:pt x="865" y="1152"/>
                      <a:pt x="1325" y="921"/>
                      <a:pt x="1732" y="921"/>
                    </a:cubicBezTo>
                    <a:cubicBezTo>
                      <a:pt x="1785" y="921"/>
                      <a:pt x="1837" y="924"/>
                      <a:pt x="1888" y="933"/>
                    </a:cubicBezTo>
                    <a:cubicBezTo>
                      <a:pt x="1300" y="1350"/>
                      <a:pt x="810" y="1913"/>
                      <a:pt x="516" y="2575"/>
                    </a:cubicBezTo>
                    <a:cubicBezTo>
                      <a:pt x="712" y="2379"/>
                      <a:pt x="908" y="2158"/>
                      <a:pt x="1128" y="1962"/>
                    </a:cubicBezTo>
                    <a:lnTo>
                      <a:pt x="1128" y="1962"/>
                    </a:lnTo>
                    <a:cubicBezTo>
                      <a:pt x="1251" y="2183"/>
                      <a:pt x="1177" y="2477"/>
                      <a:pt x="1079" y="2747"/>
                    </a:cubicBezTo>
                    <a:cubicBezTo>
                      <a:pt x="932" y="3065"/>
                      <a:pt x="736" y="3384"/>
                      <a:pt x="565" y="3727"/>
                    </a:cubicBezTo>
                    <a:cubicBezTo>
                      <a:pt x="1128" y="3335"/>
                      <a:pt x="1864" y="2379"/>
                      <a:pt x="1349" y="1717"/>
                    </a:cubicBezTo>
                    <a:cubicBezTo>
                      <a:pt x="1569" y="1546"/>
                      <a:pt x="1790" y="1350"/>
                      <a:pt x="2035" y="1178"/>
                    </a:cubicBezTo>
                    <a:cubicBezTo>
                      <a:pt x="2256" y="1006"/>
                      <a:pt x="2525" y="859"/>
                      <a:pt x="2795" y="737"/>
                    </a:cubicBezTo>
                    <a:lnTo>
                      <a:pt x="2795" y="737"/>
                    </a:lnTo>
                    <a:cubicBezTo>
                      <a:pt x="2795" y="859"/>
                      <a:pt x="2770" y="982"/>
                      <a:pt x="2746" y="1105"/>
                    </a:cubicBezTo>
                    <a:cubicBezTo>
                      <a:pt x="2697" y="1619"/>
                      <a:pt x="2476" y="2060"/>
                      <a:pt x="2256" y="2526"/>
                    </a:cubicBezTo>
                    <a:cubicBezTo>
                      <a:pt x="2893" y="2158"/>
                      <a:pt x="3163" y="1325"/>
                      <a:pt x="3114" y="614"/>
                    </a:cubicBezTo>
                    <a:cubicBezTo>
                      <a:pt x="3593" y="452"/>
                      <a:pt x="4100" y="368"/>
                      <a:pt x="4602" y="368"/>
                    </a:cubicBezTo>
                    <a:cubicBezTo>
                      <a:pt x="5692" y="368"/>
                      <a:pt x="6763" y="764"/>
                      <a:pt x="7501" y="1619"/>
                    </a:cubicBezTo>
                    <a:cubicBezTo>
                      <a:pt x="8089" y="2281"/>
                      <a:pt x="8432" y="3163"/>
                      <a:pt x="8407" y="4046"/>
                    </a:cubicBezTo>
                    <a:lnTo>
                      <a:pt x="8726" y="4070"/>
                    </a:lnTo>
                    <a:cubicBezTo>
                      <a:pt x="8726" y="3825"/>
                      <a:pt x="8726" y="3580"/>
                      <a:pt x="8702" y="3335"/>
                    </a:cubicBezTo>
                    <a:cubicBezTo>
                      <a:pt x="8530" y="2134"/>
                      <a:pt x="7746" y="1031"/>
                      <a:pt x="6643" y="467"/>
                    </a:cubicBezTo>
                    <a:cubicBezTo>
                      <a:pt x="6028" y="154"/>
                      <a:pt x="5342" y="0"/>
                      <a:pt x="46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7"/>
              <p:cNvSpPr/>
              <p:nvPr/>
            </p:nvSpPr>
            <p:spPr>
              <a:xfrm>
                <a:off x="-1010750" y="4306500"/>
                <a:ext cx="167300" cy="118225"/>
              </a:xfrm>
              <a:custGeom>
                <a:avLst/>
                <a:gdLst/>
                <a:ahLst/>
                <a:cxnLst/>
                <a:rect l="l" t="t" r="r" b="b"/>
                <a:pathLst>
                  <a:path w="6692" h="4729" extrusionOk="0">
                    <a:moveTo>
                      <a:pt x="2313" y="1"/>
                    </a:moveTo>
                    <a:cubicBezTo>
                      <a:pt x="1516" y="1"/>
                      <a:pt x="758" y="167"/>
                      <a:pt x="1" y="420"/>
                    </a:cubicBezTo>
                    <a:cubicBezTo>
                      <a:pt x="883" y="1155"/>
                      <a:pt x="1349" y="2381"/>
                      <a:pt x="2109" y="3312"/>
                    </a:cubicBezTo>
                    <a:cubicBezTo>
                      <a:pt x="2788" y="4140"/>
                      <a:pt x="3705" y="4728"/>
                      <a:pt x="4783" y="4728"/>
                    </a:cubicBezTo>
                    <a:cubicBezTo>
                      <a:pt x="4950" y="4728"/>
                      <a:pt x="5120" y="4714"/>
                      <a:pt x="5295" y="4684"/>
                    </a:cubicBezTo>
                    <a:cubicBezTo>
                      <a:pt x="5540" y="4660"/>
                      <a:pt x="5760" y="4586"/>
                      <a:pt x="5956" y="4488"/>
                    </a:cubicBezTo>
                    <a:cubicBezTo>
                      <a:pt x="6398" y="4243"/>
                      <a:pt x="6692" y="3827"/>
                      <a:pt x="6569" y="3238"/>
                    </a:cubicBezTo>
                    <a:cubicBezTo>
                      <a:pt x="6349" y="2258"/>
                      <a:pt x="5736" y="1376"/>
                      <a:pt x="4976" y="837"/>
                    </a:cubicBezTo>
                    <a:cubicBezTo>
                      <a:pt x="4216" y="273"/>
                      <a:pt x="3334" y="28"/>
                      <a:pt x="2476" y="3"/>
                    </a:cubicBezTo>
                    <a:cubicBezTo>
                      <a:pt x="2422" y="2"/>
                      <a:pt x="2367" y="1"/>
                      <a:pt x="23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7"/>
              <p:cNvSpPr/>
              <p:nvPr/>
            </p:nvSpPr>
            <p:spPr>
              <a:xfrm>
                <a:off x="-973375" y="4315750"/>
                <a:ext cx="144025" cy="267800"/>
              </a:xfrm>
              <a:custGeom>
                <a:avLst/>
                <a:gdLst/>
                <a:ahLst/>
                <a:cxnLst/>
                <a:rect l="l" t="t" r="r" b="b"/>
                <a:pathLst>
                  <a:path w="5761" h="10712" extrusionOk="0">
                    <a:moveTo>
                      <a:pt x="1618" y="1"/>
                    </a:moveTo>
                    <a:lnTo>
                      <a:pt x="1618" y="1"/>
                    </a:lnTo>
                    <a:cubicBezTo>
                      <a:pt x="1814" y="148"/>
                      <a:pt x="1986" y="295"/>
                      <a:pt x="2158" y="467"/>
                    </a:cubicBezTo>
                    <a:cubicBezTo>
                      <a:pt x="2501" y="785"/>
                      <a:pt x="3015" y="1251"/>
                      <a:pt x="3138" y="1766"/>
                    </a:cubicBezTo>
                    <a:cubicBezTo>
                      <a:pt x="2501" y="1300"/>
                      <a:pt x="1765" y="1006"/>
                      <a:pt x="1030" y="981"/>
                    </a:cubicBezTo>
                    <a:lnTo>
                      <a:pt x="1030" y="981"/>
                    </a:lnTo>
                    <a:cubicBezTo>
                      <a:pt x="1300" y="1104"/>
                      <a:pt x="1594" y="1226"/>
                      <a:pt x="1864" y="1373"/>
                    </a:cubicBezTo>
                    <a:cubicBezTo>
                      <a:pt x="1716" y="1618"/>
                      <a:pt x="1422" y="1668"/>
                      <a:pt x="1128" y="1668"/>
                    </a:cubicBezTo>
                    <a:cubicBezTo>
                      <a:pt x="761" y="1668"/>
                      <a:pt x="393" y="1569"/>
                      <a:pt x="1" y="1545"/>
                    </a:cubicBezTo>
                    <a:lnTo>
                      <a:pt x="1" y="1545"/>
                    </a:lnTo>
                    <a:cubicBezTo>
                      <a:pt x="351" y="1797"/>
                      <a:pt x="894" y="2034"/>
                      <a:pt x="1364" y="2034"/>
                    </a:cubicBezTo>
                    <a:cubicBezTo>
                      <a:pt x="1715" y="2034"/>
                      <a:pt x="2025" y="1902"/>
                      <a:pt x="2182" y="1545"/>
                    </a:cubicBezTo>
                    <a:cubicBezTo>
                      <a:pt x="2452" y="1692"/>
                      <a:pt x="2721" y="1864"/>
                      <a:pt x="2991" y="2035"/>
                    </a:cubicBezTo>
                    <a:cubicBezTo>
                      <a:pt x="3236" y="2231"/>
                      <a:pt x="3506" y="2452"/>
                      <a:pt x="3726" y="2697"/>
                    </a:cubicBezTo>
                    <a:cubicBezTo>
                      <a:pt x="3628" y="2746"/>
                      <a:pt x="3506" y="2770"/>
                      <a:pt x="3383" y="2819"/>
                    </a:cubicBezTo>
                    <a:cubicBezTo>
                      <a:pt x="3120" y="2898"/>
                      <a:pt x="2856" y="2921"/>
                      <a:pt x="2585" y="2921"/>
                    </a:cubicBezTo>
                    <a:cubicBezTo>
                      <a:pt x="2352" y="2921"/>
                      <a:pt x="2113" y="2904"/>
                      <a:pt x="1864" y="2893"/>
                    </a:cubicBezTo>
                    <a:lnTo>
                      <a:pt x="1864" y="2893"/>
                    </a:lnTo>
                    <a:cubicBezTo>
                      <a:pt x="2195" y="3161"/>
                      <a:pt x="2593" y="3283"/>
                      <a:pt x="2985" y="3283"/>
                    </a:cubicBezTo>
                    <a:cubicBezTo>
                      <a:pt x="3346" y="3283"/>
                      <a:pt x="3702" y="3179"/>
                      <a:pt x="3996" y="2991"/>
                    </a:cubicBezTo>
                    <a:cubicBezTo>
                      <a:pt x="5172" y="4437"/>
                      <a:pt x="5736" y="6569"/>
                      <a:pt x="5099" y="8309"/>
                    </a:cubicBezTo>
                    <a:cubicBezTo>
                      <a:pt x="4756" y="9241"/>
                      <a:pt x="4143" y="10000"/>
                      <a:pt x="3310" y="10344"/>
                    </a:cubicBezTo>
                    <a:lnTo>
                      <a:pt x="3432" y="10711"/>
                    </a:lnTo>
                    <a:cubicBezTo>
                      <a:pt x="3653" y="10613"/>
                      <a:pt x="3873" y="10515"/>
                      <a:pt x="4094" y="10368"/>
                    </a:cubicBezTo>
                    <a:cubicBezTo>
                      <a:pt x="5099" y="9657"/>
                      <a:pt x="5736" y="8285"/>
                      <a:pt x="5736" y="6839"/>
                    </a:cubicBezTo>
                    <a:cubicBezTo>
                      <a:pt x="5760" y="5123"/>
                      <a:pt x="4952" y="3359"/>
                      <a:pt x="3751" y="2256"/>
                    </a:cubicBezTo>
                    <a:cubicBezTo>
                      <a:pt x="3677" y="2182"/>
                      <a:pt x="3604" y="2109"/>
                      <a:pt x="3530" y="2060"/>
                    </a:cubicBezTo>
                    <a:cubicBezTo>
                      <a:pt x="3555" y="1790"/>
                      <a:pt x="3481" y="1520"/>
                      <a:pt x="3359" y="1300"/>
                    </a:cubicBezTo>
                    <a:cubicBezTo>
                      <a:pt x="3089" y="810"/>
                      <a:pt x="2697" y="442"/>
                      <a:pt x="2280" y="221"/>
                    </a:cubicBezTo>
                    <a:cubicBezTo>
                      <a:pt x="2060" y="99"/>
                      <a:pt x="1839" y="25"/>
                      <a:pt x="16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7"/>
              <p:cNvSpPr/>
              <p:nvPr/>
            </p:nvSpPr>
            <p:spPr>
              <a:xfrm>
                <a:off x="-1081200" y="4392975"/>
                <a:ext cx="226125" cy="200375"/>
              </a:xfrm>
              <a:custGeom>
                <a:avLst/>
                <a:gdLst/>
                <a:ahLst/>
                <a:cxnLst/>
                <a:rect l="l" t="t" r="r" b="b"/>
                <a:pathLst>
                  <a:path w="9045" h="8015" extrusionOk="0">
                    <a:moveTo>
                      <a:pt x="1961" y="0"/>
                    </a:moveTo>
                    <a:cubicBezTo>
                      <a:pt x="2133" y="172"/>
                      <a:pt x="2157" y="368"/>
                      <a:pt x="2206" y="588"/>
                    </a:cubicBezTo>
                    <a:cubicBezTo>
                      <a:pt x="2206" y="711"/>
                      <a:pt x="2231" y="858"/>
                      <a:pt x="2255" y="980"/>
                    </a:cubicBezTo>
                    <a:cubicBezTo>
                      <a:pt x="1756" y="897"/>
                      <a:pt x="1245" y="848"/>
                      <a:pt x="730" y="848"/>
                    </a:cubicBezTo>
                    <a:cubicBezTo>
                      <a:pt x="487" y="848"/>
                      <a:pt x="244" y="859"/>
                      <a:pt x="0" y="882"/>
                    </a:cubicBezTo>
                    <a:cubicBezTo>
                      <a:pt x="417" y="980"/>
                      <a:pt x="809" y="1054"/>
                      <a:pt x="1201" y="1103"/>
                    </a:cubicBezTo>
                    <a:cubicBezTo>
                      <a:pt x="932" y="1274"/>
                      <a:pt x="662" y="1397"/>
                      <a:pt x="343" y="1446"/>
                    </a:cubicBezTo>
                    <a:cubicBezTo>
                      <a:pt x="475" y="1524"/>
                      <a:pt x="622" y="1557"/>
                      <a:pt x="772" y="1557"/>
                    </a:cubicBezTo>
                    <a:cubicBezTo>
                      <a:pt x="1095" y="1557"/>
                      <a:pt x="1432" y="1402"/>
                      <a:pt x="1667" y="1201"/>
                    </a:cubicBezTo>
                    <a:cubicBezTo>
                      <a:pt x="1912" y="1225"/>
                      <a:pt x="2133" y="1274"/>
                      <a:pt x="2353" y="1323"/>
                    </a:cubicBezTo>
                    <a:cubicBezTo>
                      <a:pt x="2696" y="1397"/>
                      <a:pt x="3064" y="1471"/>
                      <a:pt x="3407" y="1569"/>
                    </a:cubicBezTo>
                    <a:cubicBezTo>
                      <a:pt x="3145" y="1750"/>
                      <a:pt x="2866" y="1882"/>
                      <a:pt x="2557" y="1882"/>
                    </a:cubicBezTo>
                    <a:cubicBezTo>
                      <a:pt x="2491" y="1882"/>
                      <a:pt x="2423" y="1876"/>
                      <a:pt x="2353" y="1863"/>
                    </a:cubicBezTo>
                    <a:lnTo>
                      <a:pt x="2353" y="1863"/>
                    </a:lnTo>
                    <a:cubicBezTo>
                      <a:pt x="2506" y="2006"/>
                      <a:pt x="2703" y="2067"/>
                      <a:pt x="2908" y="2067"/>
                    </a:cubicBezTo>
                    <a:cubicBezTo>
                      <a:pt x="3231" y="2067"/>
                      <a:pt x="3575" y="1916"/>
                      <a:pt x="3799" y="1691"/>
                    </a:cubicBezTo>
                    <a:cubicBezTo>
                      <a:pt x="5539" y="2304"/>
                      <a:pt x="7157" y="3358"/>
                      <a:pt x="8039" y="5000"/>
                    </a:cubicBezTo>
                    <a:cubicBezTo>
                      <a:pt x="8529" y="5907"/>
                      <a:pt x="8774" y="6936"/>
                      <a:pt x="8652" y="7965"/>
                    </a:cubicBezTo>
                    <a:lnTo>
                      <a:pt x="8946" y="8014"/>
                    </a:lnTo>
                    <a:cubicBezTo>
                      <a:pt x="9044" y="7451"/>
                      <a:pt x="9020" y="6911"/>
                      <a:pt x="8921" y="6372"/>
                    </a:cubicBezTo>
                    <a:cubicBezTo>
                      <a:pt x="8407" y="3578"/>
                      <a:pt x="5809" y="1765"/>
                      <a:pt x="3186" y="1176"/>
                    </a:cubicBezTo>
                    <a:cubicBezTo>
                      <a:pt x="3015" y="1127"/>
                      <a:pt x="2819" y="1078"/>
                      <a:pt x="2623" y="1054"/>
                    </a:cubicBezTo>
                    <a:cubicBezTo>
                      <a:pt x="2598" y="735"/>
                      <a:pt x="2525" y="392"/>
                      <a:pt x="2304" y="172"/>
                    </a:cubicBezTo>
                    <a:cubicBezTo>
                      <a:pt x="2206" y="74"/>
                      <a:pt x="2084" y="0"/>
                      <a:pt x="1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7"/>
              <p:cNvSpPr/>
              <p:nvPr/>
            </p:nvSpPr>
            <p:spPr>
              <a:xfrm>
                <a:off x="-968475" y="4531900"/>
                <a:ext cx="281275" cy="236075"/>
              </a:xfrm>
              <a:custGeom>
                <a:avLst/>
                <a:gdLst/>
                <a:ahLst/>
                <a:cxnLst/>
                <a:rect l="l" t="t" r="r" b="b"/>
                <a:pathLst>
                  <a:path w="11251" h="9443" extrusionOk="0">
                    <a:moveTo>
                      <a:pt x="5535" y="0"/>
                    </a:moveTo>
                    <a:cubicBezTo>
                      <a:pt x="3936" y="0"/>
                      <a:pt x="2336" y="160"/>
                      <a:pt x="736" y="497"/>
                    </a:cubicBezTo>
                    <a:cubicBezTo>
                      <a:pt x="320" y="570"/>
                      <a:pt x="1" y="938"/>
                      <a:pt x="1" y="1379"/>
                    </a:cubicBezTo>
                    <a:lnTo>
                      <a:pt x="1" y="5300"/>
                    </a:lnTo>
                    <a:lnTo>
                      <a:pt x="1" y="6428"/>
                    </a:lnTo>
                    <a:cubicBezTo>
                      <a:pt x="1" y="8094"/>
                      <a:pt x="1349" y="9442"/>
                      <a:pt x="3015" y="9442"/>
                    </a:cubicBezTo>
                    <a:lnTo>
                      <a:pt x="8236" y="9442"/>
                    </a:lnTo>
                    <a:cubicBezTo>
                      <a:pt x="9902" y="9442"/>
                      <a:pt x="11250" y="8094"/>
                      <a:pt x="11250" y="6428"/>
                    </a:cubicBezTo>
                    <a:lnTo>
                      <a:pt x="11250" y="6281"/>
                    </a:lnTo>
                    <a:lnTo>
                      <a:pt x="11250" y="5300"/>
                    </a:lnTo>
                    <a:lnTo>
                      <a:pt x="11250" y="1404"/>
                    </a:lnTo>
                    <a:cubicBezTo>
                      <a:pt x="11250" y="962"/>
                      <a:pt x="10932" y="570"/>
                      <a:pt x="10515" y="497"/>
                    </a:cubicBezTo>
                    <a:cubicBezTo>
                      <a:pt x="8855" y="172"/>
                      <a:pt x="7195" y="0"/>
                      <a:pt x="55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7"/>
              <p:cNvSpPr/>
              <p:nvPr/>
            </p:nvSpPr>
            <p:spPr>
              <a:xfrm>
                <a:off x="-718475" y="4596375"/>
                <a:ext cx="19625" cy="90725"/>
              </a:xfrm>
              <a:custGeom>
                <a:avLst/>
                <a:gdLst/>
                <a:ahLst/>
                <a:cxnLst/>
                <a:rect l="l" t="t" r="r" b="b"/>
                <a:pathLst>
                  <a:path w="785" h="3629" extrusionOk="0">
                    <a:moveTo>
                      <a:pt x="270" y="1"/>
                    </a:moveTo>
                    <a:cubicBezTo>
                      <a:pt x="0" y="1"/>
                      <a:pt x="172" y="736"/>
                      <a:pt x="172" y="1717"/>
                    </a:cubicBezTo>
                    <a:cubicBezTo>
                      <a:pt x="172" y="2721"/>
                      <a:pt x="0" y="3628"/>
                      <a:pt x="270" y="3628"/>
                    </a:cubicBezTo>
                    <a:cubicBezTo>
                      <a:pt x="564" y="3628"/>
                      <a:pt x="785" y="2819"/>
                      <a:pt x="785" y="1815"/>
                    </a:cubicBezTo>
                    <a:cubicBezTo>
                      <a:pt x="785" y="810"/>
                      <a:pt x="564" y="1"/>
                      <a:pt x="270" y="1"/>
                    </a:cubicBezTo>
                    <a:close/>
                  </a:path>
                </a:pathLst>
              </a:custGeom>
              <a:solidFill>
                <a:srgbClr val="FFFFFF">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7"/>
              <p:cNvSpPr/>
              <p:nvPr/>
            </p:nvSpPr>
            <p:spPr>
              <a:xfrm>
                <a:off x="-968475" y="4531900"/>
                <a:ext cx="281275" cy="66350"/>
              </a:xfrm>
              <a:custGeom>
                <a:avLst/>
                <a:gdLst/>
                <a:ahLst/>
                <a:cxnLst/>
                <a:rect l="l" t="t" r="r" b="b"/>
                <a:pathLst>
                  <a:path w="11251" h="2654" extrusionOk="0">
                    <a:moveTo>
                      <a:pt x="5535" y="0"/>
                    </a:moveTo>
                    <a:cubicBezTo>
                      <a:pt x="3936" y="0"/>
                      <a:pt x="2336" y="160"/>
                      <a:pt x="736" y="497"/>
                    </a:cubicBezTo>
                    <a:cubicBezTo>
                      <a:pt x="320" y="570"/>
                      <a:pt x="1" y="938"/>
                      <a:pt x="1" y="1379"/>
                    </a:cubicBezTo>
                    <a:lnTo>
                      <a:pt x="1" y="2653"/>
                    </a:lnTo>
                    <a:cubicBezTo>
                      <a:pt x="1860" y="2448"/>
                      <a:pt x="3706" y="2350"/>
                      <a:pt x="5541" y="2350"/>
                    </a:cubicBezTo>
                    <a:cubicBezTo>
                      <a:pt x="7432" y="2350"/>
                      <a:pt x="9311" y="2454"/>
                      <a:pt x="11177" y="2653"/>
                    </a:cubicBezTo>
                    <a:lnTo>
                      <a:pt x="11250" y="2653"/>
                    </a:lnTo>
                    <a:lnTo>
                      <a:pt x="11250" y="1404"/>
                    </a:lnTo>
                    <a:cubicBezTo>
                      <a:pt x="11250" y="962"/>
                      <a:pt x="10932" y="570"/>
                      <a:pt x="10515" y="497"/>
                    </a:cubicBezTo>
                    <a:cubicBezTo>
                      <a:pt x="8855" y="172"/>
                      <a:pt x="7195" y="0"/>
                      <a:pt x="55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7"/>
              <p:cNvSpPr/>
              <p:nvPr/>
            </p:nvSpPr>
            <p:spPr>
              <a:xfrm>
                <a:off x="-980100" y="4526850"/>
                <a:ext cx="300875" cy="61050"/>
              </a:xfrm>
              <a:custGeom>
                <a:avLst/>
                <a:gdLst/>
                <a:ahLst/>
                <a:cxnLst/>
                <a:rect l="l" t="t" r="r" b="b"/>
                <a:pathLst>
                  <a:path w="12035" h="2442" extrusionOk="0">
                    <a:moveTo>
                      <a:pt x="6014" y="0"/>
                    </a:moveTo>
                    <a:cubicBezTo>
                      <a:pt x="4112" y="0"/>
                      <a:pt x="2206" y="110"/>
                      <a:pt x="294" y="331"/>
                    </a:cubicBezTo>
                    <a:cubicBezTo>
                      <a:pt x="123" y="356"/>
                      <a:pt x="0" y="503"/>
                      <a:pt x="0" y="674"/>
                    </a:cubicBezTo>
                    <a:lnTo>
                      <a:pt x="0" y="2096"/>
                    </a:lnTo>
                    <a:cubicBezTo>
                      <a:pt x="0" y="2300"/>
                      <a:pt x="148" y="2441"/>
                      <a:pt x="325" y="2441"/>
                    </a:cubicBezTo>
                    <a:cubicBezTo>
                      <a:pt x="339" y="2441"/>
                      <a:pt x="354" y="2441"/>
                      <a:pt x="368" y="2439"/>
                    </a:cubicBezTo>
                    <a:cubicBezTo>
                      <a:pt x="2280" y="2230"/>
                      <a:pt x="4173" y="2126"/>
                      <a:pt x="6051" y="2126"/>
                    </a:cubicBezTo>
                    <a:cubicBezTo>
                      <a:pt x="7929" y="2126"/>
                      <a:pt x="9792" y="2230"/>
                      <a:pt x="11642" y="2439"/>
                    </a:cubicBezTo>
                    <a:cubicBezTo>
                      <a:pt x="11658" y="2441"/>
                      <a:pt x="11674" y="2441"/>
                      <a:pt x="11689" y="2441"/>
                    </a:cubicBezTo>
                    <a:cubicBezTo>
                      <a:pt x="11887" y="2441"/>
                      <a:pt x="12034" y="2300"/>
                      <a:pt x="12034" y="2096"/>
                    </a:cubicBezTo>
                    <a:lnTo>
                      <a:pt x="12034" y="674"/>
                    </a:lnTo>
                    <a:cubicBezTo>
                      <a:pt x="12034" y="503"/>
                      <a:pt x="11912" y="356"/>
                      <a:pt x="11715" y="331"/>
                    </a:cubicBezTo>
                    <a:cubicBezTo>
                      <a:pt x="9816" y="110"/>
                      <a:pt x="7917" y="0"/>
                      <a:pt x="60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58" name="Google Shape;1558;p37"/>
          <p:cNvGrpSpPr/>
          <p:nvPr/>
        </p:nvGrpSpPr>
        <p:grpSpPr>
          <a:xfrm>
            <a:off x="8058070" y="143764"/>
            <a:ext cx="668446" cy="1018913"/>
            <a:chOff x="177052" y="3900812"/>
            <a:chExt cx="668446" cy="1018913"/>
          </a:xfrm>
        </p:grpSpPr>
        <p:grpSp>
          <p:nvGrpSpPr>
            <p:cNvPr id="1559" name="Google Shape;1559;p37"/>
            <p:cNvGrpSpPr/>
            <p:nvPr/>
          </p:nvGrpSpPr>
          <p:grpSpPr>
            <a:xfrm rot="-462998" flipH="1">
              <a:off x="238661" y="3933094"/>
              <a:ext cx="545227" cy="954347"/>
              <a:chOff x="2528800" y="3250250"/>
              <a:chExt cx="267775" cy="468750"/>
            </a:xfrm>
          </p:grpSpPr>
          <p:sp>
            <p:nvSpPr>
              <p:cNvPr id="1560" name="Google Shape;1560;p37"/>
              <p:cNvSpPr/>
              <p:nvPr/>
            </p:nvSpPr>
            <p:spPr>
              <a:xfrm>
                <a:off x="2569850" y="3554150"/>
                <a:ext cx="186900" cy="164850"/>
              </a:xfrm>
              <a:custGeom>
                <a:avLst/>
                <a:gdLst/>
                <a:ahLst/>
                <a:cxnLst/>
                <a:rect l="l" t="t" r="r" b="b"/>
                <a:pathLst>
                  <a:path w="7476" h="6594" extrusionOk="0">
                    <a:moveTo>
                      <a:pt x="858" y="0"/>
                    </a:moveTo>
                    <a:cubicBezTo>
                      <a:pt x="368" y="1888"/>
                      <a:pt x="0" y="3677"/>
                      <a:pt x="245" y="5074"/>
                    </a:cubicBezTo>
                    <a:cubicBezTo>
                      <a:pt x="392" y="5956"/>
                      <a:pt x="1177" y="6593"/>
                      <a:pt x="2083" y="6593"/>
                    </a:cubicBezTo>
                    <a:lnTo>
                      <a:pt x="5343" y="6593"/>
                    </a:lnTo>
                    <a:cubicBezTo>
                      <a:pt x="6225" y="6593"/>
                      <a:pt x="6985" y="6005"/>
                      <a:pt x="7181" y="5147"/>
                    </a:cubicBezTo>
                    <a:cubicBezTo>
                      <a:pt x="7475" y="3750"/>
                      <a:pt x="7034" y="1937"/>
                      <a:pt x="6446"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7"/>
              <p:cNvSpPr/>
              <p:nvPr/>
            </p:nvSpPr>
            <p:spPr>
              <a:xfrm>
                <a:off x="2574125" y="3609900"/>
                <a:ext cx="179550" cy="109100"/>
              </a:xfrm>
              <a:custGeom>
                <a:avLst/>
                <a:gdLst/>
                <a:ahLst/>
                <a:cxnLst/>
                <a:rect l="l" t="t" r="r" b="b"/>
                <a:pathLst>
                  <a:path w="7182" h="4364" extrusionOk="0">
                    <a:moveTo>
                      <a:pt x="6863" y="1"/>
                    </a:moveTo>
                    <a:cubicBezTo>
                      <a:pt x="7035" y="859"/>
                      <a:pt x="6005" y="1888"/>
                      <a:pt x="5393" y="2280"/>
                    </a:cubicBezTo>
                    <a:cubicBezTo>
                      <a:pt x="4652" y="2750"/>
                      <a:pt x="3764" y="2980"/>
                      <a:pt x="2888" y="2980"/>
                    </a:cubicBezTo>
                    <a:cubicBezTo>
                      <a:pt x="2575" y="2980"/>
                      <a:pt x="2264" y="2951"/>
                      <a:pt x="1962" y="2893"/>
                    </a:cubicBezTo>
                    <a:cubicBezTo>
                      <a:pt x="1496" y="2819"/>
                      <a:pt x="1" y="2525"/>
                      <a:pt x="1" y="1888"/>
                    </a:cubicBezTo>
                    <a:lnTo>
                      <a:pt x="1" y="1888"/>
                    </a:lnTo>
                    <a:cubicBezTo>
                      <a:pt x="1" y="2231"/>
                      <a:pt x="25" y="2550"/>
                      <a:pt x="74" y="2844"/>
                    </a:cubicBezTo>
                    <a:cubicBezTo>
                      <a:pt x="221" y="3726"/>
                      <a:pt x="1006" y="4363"/>
                      <a:pt x="1912" y="4363"/>
                    </a:cubicBezTo>
                    <a:lnTo>
                      <a:pt x="5172" y="4363"/>
                    </a:lnTo>
                    <a:cubicBezTo>
                      <a:pt x="6054" y="4363"/>
                      <a:pt x="6814" y="3775"/>
                      <a:pt x="7010" y="2917"/>
                    </a:cubicBezTo>
                    <a:cubicBezTo>
                      <a:pt x="7182" y="2084"/>
                      <a:pt x="7084" y="1079"/>
                      <a:pt x="6863"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7"/>
              <p:cNvSpPr/>
              <p:nvPr/>
            </p:nvSpPr>
            <p:spPr>
              <a:xfrm>
                <a:off x="2638475" y="3250250"/>
                <a:ext cx="32500" cy="303925"/>
              </a:xfrm>
              <a:custGeom>
                <a:avLst/>
                <a:gdLst/>
                <a:ahLst/>
                <a:cxnLst/>
                <a:rect l="l" t="t" r="r" b="b"/>
                <a:pathLst>
                  <a:path w="1300" h="12157" extrusionOk="0">
                    <a:moveTo>
                      <a:pt x="0" y="0"/>
                    </a:moveTo>
                    <a:cubicBezTo>
                      <a:pt x="392" y="4044"/>
                      <a:pt x="564" y="8088"/>
                      <a:pt x="466" y="12156"/>
                    </a:cubicBezTo>
                    <a:lnTo>
                      <a:pt x="1299" y="12156"/>
                    </a:lnTo>
                    <a:cubicBezTo>
                      <a:pt x="1299" y="9632"/>
                      <a:pt x="1275" y="6740"/>
                      <a:pt x="1275" y="4216"/>
                    </a:cubicBezTo>
                    <a:cubicBezTo>
                      <a:pt x="1275" y="3456"/>
                      <a:pt x="1275" y="2696"/>
                      <a:pt x="1103" y="1961"/>
                    </a:cubicBezTo>
                    <a:cubicBezTo>
                      <a:pt x="932" y="1201"/>
                      <a:pt x="588" y="490"/>
                      <a:pt x="0" y="0"/>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7"/>
              <p:cNvSpPr/>
              <p:nvPr/>
            </p:nvSpPr>
            <p:spPr>
              <a:xfrm>
                <a:off x="2675850" y="3408925"/>
                <a:ext cx="120725" cy="145250"/>
              </a:xfrm>
              <a:custGeom>
                <a:avLst/>
                <a:gdLst/>
                <a:ahLst/>
                <a:cxnLst/>
                <a:rect l="l" t="t" r="r" b="b"/>
                <a:pathLst>
                  <a:path w="4829" h="5810" extrusionOk="0">
                    <a:moveTo>
                      <a:pt x="4828" y="1"/>
                    </a:moveTo>
                    <a:lnTo>
                      <a:pt x="4828" y="1"/>
                    </a:lnTo>
                    <a:cubicBezTo>
                      <a:pt x="3554" y="295"/>
                      <a:pt x="2451" y="1153"/>
                      <a:pt x="1642" y="2207"/>
                    </a:cubicBezTo>
                    <a:cubicBezTo>
                      <a:pt x="858" y="3261"/>
                      <a:pt x="343" y="4535"/>
                      <a:pt x="0" y="5809"/>
                    </a:cubicBezTo>
                    <a:lnTo>
                      <a:pt x="1005" y="5809"/>
                    </a:lnTo>
                    <a:cubicBezTo>
                      <a:pt x="1642" y="3555"/>
                      <a:pt x="2990" y="1447"/>
                      <a:pt x="4828"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7"/>
              <p:cNvSpPr/>
              <p:nvPr/>
            </p:nvSpPr>
            <p:spPr>
              <a:xfrm>
                <a:off x="2558825" y="3360525"/>
                <a:ext cx="91925" cy="193650"/>
              </a:xfrm>
              <a:custGeom>
                <a:avLst/>
                <a:gdLst/>
                <a:ahLst/>
                <a:cxnLst/>
                <a:rect l="l" t="t" r="r" b="b"/>
                <a:pathLst>
                  <a:path w="3677" h="7746" extrusionOk="0">
                    <a:moveTo>
                      <a:pt x="0" y="1"/>
                    </a:moveTo>
                    <a:cubicBezTo>
                      <a:pt x="931" y="564"/>
                      <a:pt x="1495" y="1569"/>
                      <a:pt x="1936" y="2574"/>
                    </a:cubicBezTo>
                    <a:cubicBezTo>
                      <a:pt x="2647" y="4167"/>
                      <a:pt x="3162" y="5981"/>
                      <a:pt x="3088" y="7745"/>
                    </a:cubicBezTo>
                    <a:lnTo>
                      <a:pt x="3652" y="7745"/>
                    </a:lnTo>
                    <a:cubicBezTo>
                      <a:pt x="3676" y="6201"/>
                      <a:pt x="3603" y="4608"/>
                      <a:pt x="3064" y="3187"/>
                    </a:cubicBezTo>
                    <a:cubicBezTo>
                      <a:pt x="2524" y="1765"/>
                      <a:pt x="1446" y="466"/>
                      <a:pt x="0"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7"/>
              <p:cNvSpPr/>
              <p:nvPr/>
            </p:nvSpPr>
            <p:spPr>
              <a:xfrm>
                <a:off x="2662375" y="3295575"/>
                <a:ext cx="112750" cy="258600"/>
              </a:xfrm>
              <a:custGeom>
                <a:avLst/>
                <a:gdLst/>
                <a:ahLst/>
                <a:cxnLst/>
                <a:rect l="l" t="t" r="r" b="b"/>
                <a:pathLst>
                  <a:path w="4510" h="10344" extrusionOk="0">
                    <a:moveTo>
                      <a:pt x="4510" y="1"/>
                    </a:moveTo>
                    <a:lnTo>
                      <a:pt x="4510" y="1"/>
                    </a:lnTo>
                    <a:cubicBezTo>
                      <a:pt x="3970" y="221"/>
                      <a:pt x="3456" y="417"/>
                      <a:pt x="2966" y="712"/>
                    </a:cubicBezTo>
                    <a:cubicBezTo>
                      <a:pt x="1471" y="1643"/>
                      <a:pt x="613" y="3358"/>
                      <a:pt x="319" y="5074"/>
                    </a:cubicBezTo>
                    <a:cubicBezTo>
                      <a:pt x="0" y="6814"/>
                      <a:pt x="196" y="8603"/>
                      <a:pt x="392" y="10343"/>
                    </a:cubicBezTo>
                    <a:lnTo>
                      <a:pt x="1127" y="10343"/>
                    </a:lnTo>
                    <a:cubicBezTo>
                      <a:pt x="1201" y="8505"/>
                      <a:pt x="1324" y="6520"/>
                      <a:pt x="1814" y="4755"/>
                    </a:cubicBezTo>
                    <a:cubicBezTo>
                      <a:pt x="2304" y="2966"/>
                      <a:pt x="3162" y="1275"/>
                      <a:pt x="4510"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7"/>
              <p:cNvSpPr/>
              <p:nvPr/>
            </p:nvSpPr>
            <p:spPr>
              <a:xfrm>
                <a:off x="2528800" y="3412600"/>
                <a:ext cx="110300" cy="141575"/>
              </a:xfrm>
              <a:custGeom>
                <a:avLst/>
                <a:gdLst/>
                <a:ahLst/>
                <a:cxnLst/>
                <a:rect l="l" t="t" r="r" b="b"/>
                <a:pathLst>
                  <a:path w="4412" h="5663" extrusionOk="0">
                    <a:moveTo>
                      <a:pt x="0" y="1"/>
                    </a:moveTo>
                    <a:lnTo>
                      <a:pt x="0" y="1"/>
                    </a:lnTo>
                    <a:cubicBezTo>
                      <a:pt x="1054" y="467"/>
                      <a:pt x="1863" y="1349"/>
                      <a:pt x="2427" y="2354"/>
                    </a:cubicBezTo>
                    <a:cubicBezTo>
                      <a:pt x="2990" y="3359"/>
                      <a:pt x="3284" y="4535"/>
                      <a:pt x="3505" y="5662"/>
                    </a:cubicBezTo>
                    <a:lnTo>
                      <a:pt x="4289" y="5662"/>
                    </a:lnTo>
                    <a:cubicBezTo>
                      <a:pt x="4412" y="4364"/>
                      <a:pt x="4044" y="2967"/>
                      <a:pt x="3260" y="1937"/>
                    </a:cubicBezTo>
                    <a:cubicBezTo>
                      <a:pt x="2476" y="908"/>
                      <a:pt x="1275" y="197"/>
                      <a:pt x="0" y="1"/>
                    </a:cubicBezTo>
                    <a:close/>
                  </a:path>
                </a:pathLst>
              </a:custGeom>
              <a:solidFill>
                <a:schemeClr val="lt1"/>
              </a:solidFill>
              <a:ln w="76200" cap="flat" cmpd="sng">
                <a:solidFill>
                  <a:schemeClr val="lt1"/>
                </a:solidFill>
                <a:prstDash val="solid"/>
                <a:round/>
                <a:headEnd type="none" w="sm" len="sm"/>
                <a:tailEnd type="none" w="sm" len="sm"/>
              </a:ln>
              <a:effectLst>
                <a:outerShdw blurRad="100013" dist="19050" dir="5400000" algn="bl" rotWithShape="0">
                  <a:schemeClr val="dk1">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7" name="Google Shape;1567;p37"/>
            <p:cNvGrpSpPr/>
            <p:nvPr/>
          </p:nvGrpSpPr>
          <p:grpSpPr>
            <a:xfrm rot="-462998" flipH="1">
              <a:off x="238661" y="3933094"/>
              <a:ext cx="545227" cy="954347"/>
              <a:chOff x="2528800" y="3250250"/>
              <a:chExt cx="267775" cy="468750"/>
            </a:xfrm>
          </p:grpSpPr>
          <p:sp>
            <p:nvSpPr>
              <p:cNvPr id="1568" name="Google Shape;1568;p37"/>
              <p:cNvSpPr/>
              <p:nvPr/>
            </p:nvSpPr>
            <p:spPr>
              <a:xfrm>
                <a:off x="2569850" y="3554150"/>
                <a:ext cx="186900" cy="164850"/>
              </a:xfrm>
              <a:custGeom>
                <a:avLst/>
                <a:gdLst/>
                <a:ahLst/>
                <a:cxnLst/>
                <a:rect l="l" t="t" r="r" b="b"/>
                <a:pathLst>
                  <a:path w="7476" h="6594" extrusionOk="0">
                    <a:moveTo>
                      <a:pt x="858" y="0"/>
                    </a:moveTo>
                    <a:cubicBezTo>
                      <a:pt x="368" y="1888"/>
                      <a:pt x="0" y="3677"/>
                      <a:pt x="245" y="5074"/>
                    </a:cubicBezTo>
                    <a:cubicBezTo>
                      <a:pt x="392" y="5956"/>
                      <a:pt x="1177" y="6593"/>
                      <a:pt x="2083" y="6593"/>
                    </a:cubicBezTo>
                    <a:lnTo>
                      <a:pt x="5343" y="6593"/>
                    </a:lnTo>
                    <a:cubicBezTo>
                      <a:pt x="6225" y="6593"/>
                      <a:pt x="6985" y="6005"/>
                      <a:pt x="7181" y="5147"/>
                    </a:cubicBezTo>
                    <a:cubicBezTo>
                      <a:pt x="7475" y="3750"/>
                      <a:pt x="7034" y="1937"/>
                      <a:pt x="64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7"/>
              <p:cNvSpPr/>
              <p:nvPr/>
            </p:nvSpPr>
            <p:spPr>
              <a:xfrm>
                <a:off x="2574125" y="3609900"/>
                <a:ext cx="179550" cy="109100"/>
              </a:xfrm>
              <a:custGeom>
                <a:avLst/>
                <a:gdLst/>
                <a:ahLst/>
                <a:cxnLst/>
                <a:rect l="l" t="t" r="r" b="b"/>
                <a:pathLst>
                  <a:path w="7182" h="4364" extrusionOk="0">
                    <a:moveTo>
                      <a:pt x="6863" y="1"/>
                    </a:moveTo>
                    <a:cubicBezTo>
                      <a:pt x="7035" y="859"/>
                      <a:pt x="6005" y="1888"/>
                      <a:pt x="5393" y="2280"/>
                    </a:cubicBezTo>
                    <a:cubicBezTo>
                      <a:pt x="4652" y="2750"/>
                      <a:pt x="3764" y="2980"/>
                      <a:pt x="2888" y="2980"/>
                    </a:cubicBezTo>
                    <a:cubicBezTo>
                      <a:pt x="2575" y="2980"/>
                      <a:pt x="2264" y="2951"/>
                      <a:pt x="1962" y="2893"/>
                    </a:cubicBezTo>
                    <a:cubicBezTo>
                      <a:pt x="1496" y="2819"/>
                      <a:pt x="1" y="2525"/>
                      <a:pt x="1" y="1888"/>
                    </a:cubicBezTo>
                    <a:lnTo>
                      <a:pt x="1" y="1888"/>
                    </a:lnTo>
                    <a:cubicBezTo>
                      <a:pt x="1" y="2231"/>
                      <a:pt x="25" y="2550"/>
                      <a:pt x="74" y="2844"/>
                    </a:cubicBezTo>
                    <a:cubicBezTo>
                      <a:pt x="221" y="3726"/>
                      <a:pt x="1006" y="4363"/>
                      <a:pt x="1912" y="4363"/>
                    </a:cubicBezTo>
                    <a:lnTo>
                      <a:pt x="5172" y="4363"/>
                    </a:lnTo>
                    <a:cubicBezTo>
                      <a:pt x="6054" y="4363"/>
                      <a:pt x="6814" y="3775"/>
                      <a:pt x="7010" y="2917"/>
                    </a:cubicBezTo>
                    <a:cubicBezTo>
                      <a:pt x="7182" y="2084"/>
                      <a:pt x="7084" y="1079"/>
                      <a:pt x="6863" y="1"/>
                    </a:cubicBezTo>
                    <a:close/>
                  </a:path>
                </a:pathLst>
              </a:custGeom>
              <a:solidFill>
                <a:srgbClr val="6D5137">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7"/>
              <p:cNvSpPr/>
              <p:nvPr/>
            </p:nvSpPr>
            <p:spPr>
              <a:xfrm>
                <a:off x="2638475" y="3250250"/>
                <a:ext cx="32500" cy="303925"/>
              </a:xfrm>
              <a:custGeom>
                <a:avLst/>
                <a:gdLst/>
                <a:ahLst/>
                <a:cxnLst/>
                <a:rect l="l" t="t" r="r" b="b"/>
                <a:pathLst>
                  <a:path w="1300" h="12157" extrusionOk="0">
                    <a:moveTo>
                      <a:pt x="0" y="0"/>
                    </a:moveTo>
                    <a:cubicBezTo>
                      <a:pt x="392" y="4044"/>
                      <a:pt x="564" y="8088"/>
                      <a:pt x="466" y="12156"/>
                    </a:cubicBezTo>
                    <a:lnTo>
                      <a:pt x="1299" y="12156"/>
                    </a:lnTo>
                    <a:cubicBezTo>
                      <a:pt x="1299" y="9632"/>
                      <a:pt x="1275" y="6740"/>
                      <a:pt x="1275" y="4216"/>
                    </a:cubicBezTo>
                    <a:cubicBezTo>
                      <a:pt x="1275" y="3456"/>
                      <a:pt x="1275" y="2696"/>
                      <a:pt x="1103" y="1961"/>
                    </a:cubicBezTo>
                    <a:cubicBezTo>
                      <a:pt x="932" y="1201"/>
                      <a:pt x="588" y="49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7"/>
              <p:cNvSpPr/>
              <p:nvPr/>
            </p:nvSpPr>
            <p:spPr>
              <a:xfrm>
                <a:off x="2675850" y="3408925"/>
                <a:ext cx="120725" cy="145250"/>
              </a:xfrm>
              <a:custGeom>
                <a:avLst/>
                <a:gdLst/>
                <a:ahLst/>
                <a:cxnLst/>
                <a:rect l="l" t="t" r="r" b="b"/>
                <a:pathLst>
                  <a:path w="4829" h="5810" extrusionOk="0">
                    <a:moveTo>
                      <a:pt x="4828" y="1"/>
                    </a:moveTo>
                    <a:lnTo>
                      <a:pt x="4828" y="1"/>
                    </a:lnTo>
                    <a:cubicBezTo>
                      <a:pt x="3554" y="295"/>
                      <a:pt x="2451" y="1153"/>
                      <a:pt x="1642" y="2207"/>
                    </a:cubicBezTo>
                    <a:cubicBezTo>
                      <a:pt x="858" y="3261"/>
                      <a:pt x="343" y="4535"/>
                      <a:pt x="0" y="5809"/>
                    </a:cubicBezTo>
                    <a:lnTo>
                      <a:pt x="1005" y="5809"/>
                    </a:lnTo>
                    <a:cubicBezTo>
                      <a:pt x="1642" y="3555"/>
                      <a:pt x="2990" y="1447"/>
                      <a:pt x="48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7"/>
              <p:cNvSpPr/>
              <p:nvPr/>
            </p:nvSpPr>
            <p:spPr>
              <a:xfrm>
                <a:off x="2558825" y="3360525"/>
                <a:ext cx="91925" cy="193650"/>
              </a:xfrm>
              <a:custGeom>
                <a:avLst/>
                <a:gdLst/>
                <a:ahLst/>
                <a:cxnLst/>
                <a:rect l="l" t="t" r="r" b="b"/>
                <a:pathLst>
                  <a:path w="3677" h="7746" extrusionOk="0">
                    <a:moveTo>
                      <a:pt x="0" y="1"/>
                    </a:moveTo>
                    <a:cubicBezTo>
                      <a:pt x="931" y="564"/>
                      <a:pt x="1495" y="1569"/>
                      <a:pt x="1936" y="2574"/>
                    </a:cubicBezTo>
                    <a:cubicBezTo>
                      <a:pt x="2647" y="4167"/>
                      <a:pt x="3162" y="5981"/>
                      <a:pt x="3088" y="7745"/>
                    </a:cubicBezTo>
                    <a:lnTo>
                      <a:pt x="3652" y="7745"/>
                    </a:lnTo>
                    <a:cubicBezTo>
                      <a:pt x="3676" y="6201"/>
                      <a:pt x="3603" y="4608"/>
                      <a:pt x="3064" y="3187"/>
                    </a:cubicBezTo>
                    <a:cubicBezTo>
                      <a:pt x="2524" y="1765"/>
                      <a:pt x="1446" y="46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7"/>
              <p:cNvSpPr/>
              <p:nvPr/>
            </p:nvSpPr>
            <p:spPr>
              <a:xfrm>
                <a:off x="2662375" y="3295575"/>
                <a:ext cx="112750" cy="258600"/>
              </a:xfrm>
              <a:custGeom>
                <a:avLst/>
                <a:gdLst/>
                <a:ahLst/>
                <a:cxnLst/>
                <a:rect l="l" t="t" r="r" b="b"/>
                <a:pathLst>
                  <a:path w="4510" h="10344" extrusionOk="0">
                    <a:moveTo>
                      <a:pt x="4510" y="1"/>
                    </a:moveTo>
                    <a:lnTo>
                      <a:pt x="4510" y="1"/>
                    </a:lnTo>
                    <a:cubicBezTo>
                      <a:pt x="3970" y="221"/>
                      <a:pt x="3456" y="417"/>
                      <a:pt x="2966" y="712"/>
                    </a:cubicBezTo>
                    <a:cubicBezTo>
                      <a:pt x="1471" y="1643"/>
                      <a:pt x="613" y="3358"/>
                      <a:pt x="319" y="5074"/>
                    </a:cubicBezTo>
                    <a:cubicBezTo>
                      <a:pt x="0" y="6814"/>
                      <a:pt x="196" y="8603"/>
                      <a:pt x="392" y="10343"/>
                    </a:cubicBezTo>
                    <a:lnTo>
                      <a:pt x="1127" y="10343"/>
                    </a:lnTo>
                    <a:cubicBezTo>
                      <a:pt x="1201" y="8505"/>
                      <a:pt x="1324" y="6520"/>
                      <a:pt x="1814" y="4755"/>
                    </a:cubicBezTo>
                    <a:cubicBezTo>
                      <a:pt x="2304" y="2966"/>
                      <a:pt x="3162" y="1275"/>
                      <a:pt x="45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7"/>
              <p:cNvSpPr/>
              <p:nvPr/>
            </p:nvSpPr>
            <p:spPr>
              <a:xfrm>
                <a:off x="2528800" y="3412600"/>
                <a:ext cx="110300" cy="141575"/>
              </a:xfrm>
              <a:custGeom>
                <a:avLst/>
                <a:gdLst/>
                <a:ahLst/>
                <a:cxnLst/>
                <a:rect l="l" t="t" r="r" b="b"/>
                <a:pathLst>
                  <a:path w="4412" h="5663" extrusionOk="0">
                    <a:moveTo>
                      <a:pt x="0" y="1"/>
                    </a:moveTo>
                    <a:lnTo>
                      <a:pt x="0" y="1"/>
                    </a:lnTo>
                    <a:cubicBezTo>
                      <a:pt x="1054" y="467"/>
                      <a:pt x="1863" y="1349"/>
                      <a:pt x="2427" y="2354"/>
                    </a:cubicBezTo>
                    <a:cubicBezTo>
                      <a:pt x="2990" y="3359"/>
                      <a:pt x="3284" y="4535"/>
                      <a:pt x="3505" y="5662"/>
                    </a:cubicBezTo>
                    <a:lnTo>
                      <a:pt x="4289" y="5662"/>
                    </a:lnTo>
                    <a:cubicBezTo>
                      <a:pt x="4412" y="4364"/>
                      <a:pt x="4044" y="2967"/>
                      <a:pt x="3260" y="1937"/>
                    </a:cubicBezTo>
                    <a:cubicBezTo>
                      <a:pt x="2476" y="908"/>
                      <a:pt x="1275" y="197"/>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Picture 3">
            <a:extLst>
              <a:ext uri="{FF2B5EF4-FFF2-40B4-BE49-F238E27FC236}">
                <a16:creationId xmlns:a16="http://schemas.microsoft.com/office/drawing/2014/main" id="{91F68F4B-A7BE-97A3-1EF7-C88927F122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326155">
            <a:off x="2899502" y="-1241300"/>
            <a:ext cx="3344997" cy="7948213"/>
          </a:xfrm>
          <a:prstGeom prst="rect">
            <a:avLst/>
          </a:prstGeom>
        </p:spPr>
      </p:pic>
      <p:sp>
        <p:nvSpPr>
          <p:cNvPr id="3" name="TextBox 2">
            <a:extLst>
              <a:ext uri="{FF2B5EF4-FFF2-40B4-BE49-F238E27FC236}">
                <a16:creationId xmlns:a16="http://schemas.microsoft.com/office/drawing/2014/main" id="{616BB6D1-0FBB-0B11-5B32-079FA1617F85}"/>
              </a:ext>
            </a:extLst>
          </p:cNvPr>
          <p:cNvSpPr txBox="1"/>
          <p:nvPr/>
        </p:nvSpPr>
        <p:spPr>
          <a:xfrm>
            <a:off x="1181100" y="1491472"/>
            <a:ext cx="6781800" cy="2482667"/>
          </a:xfrm>
          <a:prstGeom prst="rect">
            <a:avLst/>
          </a:prstGeom>
          <a:noFill/>
        </p:spPr>
        <p:txBody>
          <a:bodyPr wrap="square" rtlCol="0">
            <a:spAutoFit/>
          </a:bodyPr>
          <a:lstStyle/>
          <a:p>
            <a:pPr algn="ctr" defTabSz="457200">
              <a:lnSpc>
                <a:spcPct val="150000"/>
              </a:lnSpc>
              <a:buClrTx/>
            </a:pPr>
            <a:r>
              <a:rPr lang="en-US" sz="3600" b="1" kern="1200">
                <a:solidFill>
                  <a:prstClr val="black"/>
                </a:solidFill>
                <a:latin typeface="Arial" panose="020B0604020202020204" pitchFamily="34" charset="0"/>
                <a:ea typeface="+mn-ea"/>
                <a:cs typeface="Arial" panose="020B0604020202020204" pitchFamily="34" charset="0"/>
              </a:rPr>
              <a:t>HOẠT ĐỘNG 6: </a:t>
            </a:r>
          </a:p>
          <a:p>
            <a:pPr algn="ctr" defTabSz="457200">
              <a:lnSpc>
                <a:spcPct val="150000"/>
              </a:lnSpc>
              <a:buClrTx/>
            </a:pPr>
            <a:r>
              <a:rPr lang="en-US" sz="3600" b="1" kern="1200">
                <a:solidFill>
                  <a:prstClr val="black"/>
                </a:solidFill>
                <a:latin typeface="Arial" panose="020B0604020202020204" pitchFamily="34" charset="0"/>
                <a:ea typeface="+mn-ea"/>
                <a:cs typeface="Arial" panose="020B0604020202020204" pitchFamily="34" charset="0"/>
              </a:rPr>
              <a:t>GIỚI THIỆU ĐAM MÊ CỦA BẢN THÂN</a:t>
            </a:r>
          </a:p>
        </p:txBody>
      </p:sp>
    </p:spTree>
  </p:cSld>
  <p:clrMapOvr>
    <a:masterClrMapping/>
  </p:clrMapOvr>
  <p:transition spd="med">
    <p:blinds dir="vert"/>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BCD"/>
        </a:solidFill>
        <a:effectLst/>
      </p:bgPr>
    </p:bg>
    <p:spTree>
      <p:nvGrpSpPr>
        <p:cNvPr id="1" name="Shape 1964"/>
        <p:cNvGrpSpPr/>
        <p:nvPr/>
      </p:nvGrpSpPr>
      <p:grpSpPr>
        <a:xfrm>
          <a:off x="0" y="0"/>
          <a:ext cx="0" cy="0"/>
          <a:chOff x="0" y="0"/>
          <a:chExt cx="0" cy="0"/>
        </a:xfrm>
      </p:grpSpPr>
      <p:pic>
        <p:nvPicPr>
          <p:cNvPr id="4" name="Picture 10">
            <a:extLst>
              <a:ext uri="{FF2B5EF4-FFF2-40B4-BE49-F238E27FC236}">
                <a16:creationId xmlns:a16="http://schemas.microsoft.com/office/drawing/2014/main" id="{13191184-E35F-5BC1-AA17-956CE4706C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223909" y="2751364"/>
            <a:ext cx="3854977" cy="2392136"/>
          </a:xfrm>
          <a:prstGeom prst="rect">
            <a:avLst/>
          </a:prstGeom>
        </p:spPr>
      </p:pic>
      <p:grpSp>
        <p:nvGrpSpPr>
          <p:cNvPr id="5" name="Group 4">
            <a:extLst>
              <a:ext uri="{FF2B5EF4-FFF2-40B4-BE49-F238E27FC236}">
                <a16:creationId xmlns:a16="http://schemas.microsoft.com/office/drawing/2014/main" id="{07FA8667-EFB0-8ECB-4317-F76BC6AA5802}"/>
              </a:ext>
            </a:extLst>
          </p:cNvPr>
          <p:cNvGrpSpPr/>
          <p:nvPr/>
        </p:nvGrpSpPr>
        <p:grpSpPr>
          <a:xfrm>
            <a:off x="436954" y="803974"/>
            <a:ext cx="5139253" cy="2502561"/>
            <a:chOff x="289997" y="1114217"/>
            <a:chExt cx="5139253" cy="2502561"/>
          </a:xfrm>
        </p:grpSpPr>
        <p:grpSp>
          <p:nvGrpSpPr>
            <p:cNvPr id="6" name="Group 5">
              <a:extLst>
                <a:ext uri="{FF2B5EF4-FFF2-40B4-BE49-F238E27FC236}">
                  <a16:creationId xmlns:a16="http://schemas.microsoft.com/office/drawing/2014/main" id="{9E3F9576-21B1-5506-1C96-201794988B01}"/>
                </a:ext>
              </a:extLst>
            </p:cNvPr>
            <p:cNvGrpSpPr/>
            <p:nvPr/>
          </p:nvGrpSpPr>
          <p:grpSpPr>
            <a:xfrm>
              <a:off x="543403" y="1114217"/>
              <a:ext cx="4885847" cy="2502561"/>
              <a:chOff x="442686" y="1643176"/>
              <a:chExt cx="5254173" cy="800095"/>
            </a:xfrm>
          </p:grpSpPr>
          <p:sp>
            <p:nvSpPr>
              <p:cNvPr id="9" name="Rectangle: Diagonal Corners Rounded 8">
                <a:extLst>
                  <a:ext uri="{FF2B5EF4-FFF2-40B4-BE49-F238E27FC236}">
                    <a16:creationId xmlns:a16="http://schemas.microsoft.com/office/drawing/2014/main" id="{0795ED15-E7B3-9038-990A-69822DF7A81C}"/>
                  </a:ext>
                </a:extLst>
              </p:cNvPr>
              <p:cNvSpPr/>
              <p:nvPr/>
            </p:nvSpPr>
            <p:spPr>
              <a:xfrm>
                <a:off x="515259" y="1715749"/>
                <a:ext cx="5181600" cy="727522"/>
              </a:xfrm>
              <a:prstGeom prst="round2DiagRect">
                <a:avLst/>
              </a:prstGeom>
              <a:noFill/>
              <a:ln w="12700" cap="flat" cmpd="sng" algn="ctr">
                <a:solidFill>
                  <a:srgbClr val="BF9000">
                    <a:lumMod val="5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BE0DD"/>
                  </a:solidFill>
                  <a:effectLst/>
                  <a:uLnTx/>
                  <a:uFillTx/>
                  <a:ea typeface="+mn-ea"/>
                </a:endParaRPr>
              </a:p>
            </p:txBody>
          </p:sp>
          <p:sp>
            <p:nvSpPr>
              <p:cNvPr id="10" name="Rectangle: Diagonal Corners Rounded 9">
                <a:extLst>
                  <a:ext uri="{FF2B5EF4-FFF2-40B4-BE49-F238E27FC236}">
                    <a16:creationId xmlns:a16="http://schemas.microsoft.com/office/drawing/2014/main" id="{528B2847-944E-9E8E-DF76-ADEEA5EC647B}"/>
                  </a:ext>
                </a:extLst>
              </p:cNvPr>
              <p:cNvSpPr/>
              <p:nvPr/>
            </p:nvSpPr>
            <p:spPr>
              <a:xfrm>
                <a:off x="442686" y="1643176"/>
                <a:ext cx="5181600" cy="727522"/>
              </a:xfrm>
              <a:prstGeom prst="round2Diag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BE0DD"/>
                  </a:solidFill>
                  <a:effectLst/>
                  <a:uLnTx/>
                  <a:uFillTx/>
                  <a:ea typeface="+mn-ea"/>
                </a:endParaRPr>
              </a:p>
            </p:txBody>
          </p:sp>
        </p:grpSp>
        <p:sp>
          <p:nvSpPr>
            <p:cNvPr id="7" name="TextBox 6">
              <a:extLst>
                <a:ext uri="{FF2B5EF4-FFF2-40B4-BE49-F238E27FC236}">
                  <a16:creationId xmlns:a16="http://schemas.microsoft.com/office/drawing/2014/main" id="{DFF39AA3-09A3-FDF1-F964-027FA32FD486}"/>
                </a:ext>
              </a:extLst>
            </p:cNvPr>
            <p:cNvSpPr txBox="1"/>
            <p:nvPr/>
          </p:nvSpPr>
          <p:spPr>
            <a:xfrm>
              <a:off x="959036" y="1248610"/>
              <a:ext cx="4192628" cy="1881990"/>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000" i="0" u="none" strike="noStrike" kern="0" cap="none" spc="0" normalizeH="0" baseline="0" noProof="0">
                  <a:ln>
                    <a:noFill/>
                  </a:ln>
                  <a:effectLst/>
                  <a:uLnTx/>
                  <a:uFillTx/>
                </a:rPr>
                <a:t>Các em hoàn thiện bản giới thiệu đam mê của bản thân và chú ý </a:t>
              </a:r>
              <a:r>
                <a:rPr kumimoji="0" lang="vi-VN" sz="2000" i="0" u="none" strike="noStrike" kern="0" cap="none" spc="0" normalizeH="0" baseline="0" noProof="0">
                  <a:ln>
                    <a:noFill/>
                  </a:ln>
                  <a:solidFill>
                    <a:srgbClr val="FF0000"/>
                  </a:solidFill>
                  <a:effectLst/>
                  <a:uLnTx/>
                  <a:uFillTx/>
                </a:rPr>
                <a:t>nói về tác động của đam mê đến bản thân (tích cực hoặc tiêu cực).</a:t>
              </a:r>
            </a:p>
          </p:txBody>
        </p:sp>
        <p:sp>
          <p:nvSpPr>
            <p:cNvPr id="8" name="Speech Bubble: Oval 7">
              <a:extLst>
                <a:ext uri="{FF2B5EF4-FFF2-40B4-BE49-F238E27FC236}">
                  <a16:creationId xmlns:a16="http://schemas.microsoft.com/office/drawing/2014/main" id="{02C8CCD0-6801-682C-00CC-0A25504C98A8}"/>
                </a:ext>
              </a:extLst>
            </p:cNvPr>
            <p:cNvSpPr/>
            <p:nvPr/>
          </p:nvSpPr>
          <p:spPr>
            <a:xfrm>
              <a:off x="289997" y="1968863"/>
              <a:ext cx="506811" cy="441484"/>
            </a:xfrm>
            <a:prstGeom prst="wedgeEllipseCallout">
              <a:avLst>
                <a:gd name="adj1" fmla="val 52696"/>
                <a:gd name="adj2" fmla="val 47430"/>
              </a:avLst>
            </a:prstGeom>
            <a:solidFill>
              <a:srgbClr val="FFD966">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ea typeface="+mn-ea"/>
                </a:rPr>
                <a:t>?</a:t>
              </a:r>
            </a:p>
          </p:txBody>
        </p:sp>
      </p:grpSp>
    </p:spTree>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BCD"/>
        </a:solidFill>
        <a:effectLst/>
      </p:bgPr>
    </p:bg>
    <p:spTree>
      <p:nvGrpSpPr>
        <p:cNvPr id="1" name="Shape 431"/>
        <p:cNvGrpSpPr/>
        <p:nvPr/>
      </p:nvGrpSpPr>
      <p:grpSpPr>
        <a:xfrm>
          <a:off x="0" y="0"/>
          <a:ext cx="0" cy="0"/>
          <a:chOff x="0" y="0"/>
          <a:chExt cx="0" cy="0"/>
        </a:xfrm>
      </p:grpSpPr>
      <p:grpSp>
        <p:nvGrpSpPr>
          <p:cNvPr id="3" name="Group 2">
            <a:extLst>
              <a:ext uri="{FF2B5EF4-FFF2-40B4-BE49-F238E27FC236}">
                <a16:creationId xmlns:a16="http://schemas.microsoft.com/office/drawing/2014/main" id="{DED137DF-0BB1-364C-4E45-AAC57CBFC328}"/>
              </a:ext>
            </a:extLst>
          </p:cNvPr>
          <p:cNvGrpSpPr/>
          <p:nvPr/>
        </p:nvGrpSpPr>
        <p:grpSpPr>
          <a:xfrm>
            <a:off x="371179" y="1287132"/>
            <a:ext cx="4053863" cy="3509689"/>
            <a:chOff x="3976957" y="975708"/>
            <a:chExt cx="4053863" cy="3509689"/>
          </a:xfrm>
        </p:grpSpPr>
        <p:grpSp>
          <p:nvGrpSpPr>
            <p:cNvPr id="4" name="Group 3">
              <a:extLst>
                <a:ext uri="{FF2B5EF4-FFF2-40B4-BE49-F238E27FC236}">
                  <a16:creationId xmlns:a16="http://schemas.microsoft.com/office/drawing/2014/main" id="{24B67940-C890-3162-F921-9D03D3D07CE5}"/>
                </a:ext>
              </a:extLst>
            </p:cNvPr>
            <p:cNvGrpSpPr/>
            <p:nvPr/>
          </p:nvGrpSpPr>
          <p:grpSpPr>
            <a:xfrm>
              <a:off x="3976957" y="1351586"/>
              <a:ext cx="4053863" cy="3133811"/>
              <a:chOff x="-122583" y="1897744"/>
              <a:chExt cx="4053863" cy="3133811"/>
            </a:xfrm>
          </p:grpSpPr>
          <p:sp>
            <p:nvSpPr>
              <p:cNvPr id="6" name="Rectangle: Rounded Corners 5">
                <a:extLst>
                  <a:ext uri="{FF2B5EF4-FFF2-40B4-BE49-F238E27FC236}">
                    <a16:creationId xmlns:a16="http://schemas.microsoft.com/office/drawing/2014/main" id="{2489A8B8-FC50-409A-BEAA-499CF69983DC}"/>
                  </a:ext>
                </a:extLst>
              </p:cNvPr>
              <p:cNvSpPr/>
              <p:nvPr/>
            </p:nvSpPr>
            <p:spPr>
              <a:xfrm>
                <a:off x="-122583" y="1897744"/>
                <a:ext cx="4053863" cy="3133811"/>
              </a:xfrm>
              <a:prstGeom prst="roundRect">
                <a:avLst>
                  <a:gd name="adj" fmla="val 4729"/>
                </a:avLst>
              </a:prstGeom>
              <a:solidFill>
                <a:srgbClr val="FFFFFF"/>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CDEBDC"/>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9E9C4309-CF27-BB19-112A-6317A299B294}"/>
                  </a:ext>
                </a:extLst>
              </p:cNvPr>
              <p:cNvSpPr txBox="1"/>
              <p:nvPr/>
            </p:nvSpPr>
            <p:spPr>
              <a:xfrm>
                <a:off x="216133" y="2292821"/>
                <a:ext cx="3376430" cy="234365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Các bạn có cùng đam mê </a:t>
                </a:r>
                <a:r>
                  <a:rPr lang="en-US" sz="2000"/>
                  <a:t>hãy </a:t>
                </a:r>
                <a:r>
                  <a:rPr kumimoji="0" lang="vi-VN" sz="2000" b="0" i="0" u="none" strike="noStrike" kern="0" cap="none" spc="0" normalizeH="0" baseline="0" noProof="0">
                    <a:ln>
                      <a:noFill/>
                    </a:ln>
                    <a:solidFill>
                      <a:srgbClr val="000000"/>
                    </a:solidFill>
                    <a:effectLst/>
                    <a:uLnTx/>
                    <a:uFillTx/>
                    <a:latin typeface="Arial"/>
                    <a:cs typeface="Arial"/>
                    <a:sym typeface="Arial"/>
                  </a:rPr>
                  <a:t>kết nối để chia sẻ, hỗ trợ nhau, có thể thành lập nhóm có cùng đam mê và lập kế hoạch sinh hoạt.</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grpSp>
        <p:pic>
          <p:nvPicPr>
            <p:cNvPr id="5" name="Picture 4">
              <a:extLst>
                <a:ext uri="{FF2B5EF4-FFF2-40B4-BE49-F238E27FC236}">
                  <a16:creationId xmlns:a16="http://schemas.microsoft.com/office/drawing/2014/main" id="{D01C1B0F-0B86-5B31-9846-34E9844FF92E}"/>
                </a:ext>
              </a:extLst>
            </p:cNvPr>
            <p:cNvPicPr>
              <a:picLocks noChangeAspect="1"/>
            </p:cNvPicPr>
            <p:nvPr/>
          </p:nvPicPr>
          <p:blipFill>
            <a:blip r:embed="rId3"/>
            <a:stretch>
              <a:fillRect/>
            </a:stretch>
          </p:blipFill>
          <p:spPr>
            <a:xfrm>
              <a:off x="5490469" y="975708"/>
              <a:ext cx="1026838" cy="751752"/>
            </a:xfrm>
            <a:prstGeom prst="rect">
              <a:avLst/>
            </a:prstGeom>
          </p:spPr>
        </p:pic>
      </p:grpSp>
      <p:pic>
        <p:nvPicPr>
          <p:cNvPr id="12" name="Picture 11" descr="A person teaching a group of students&#10;&#10;Description automatically generated">
            <a:extLst>
              <a:ext uri="{FF2B5EF4-FFF2-40B4-BE49-F238E27FC236}">
                <a16:creationId xmlns:a16="http://schemas.microsoft.com/office/drawing/2014/main" id="{59B84130-CDD9-0970-A58D-BEC2EE02EB1B}"/>
              </a:ext>
            </a:extLst>
          </p:cNvPr>
          <p:cNvPicPr>
            <a:picLocks noChangeAspect="1"/>
          </p:cNvPicPr>
          <p:nvPr/>
        </p:nvPicPr>
        <p:blipFill rotWithShape="1">
          <a:blip r:embed="rId4"/>
          <a:srcRect r="3105"/>
          <a:stretch/>
        </p:blipFill>
        <p:spPr>
          <a:xfrm>
            <a:off x="4702632" y="1824230"/>
            <a:ext cx="4180820" cy="2811367"/>
          </a:xfrm>
          <a:prstGeom prst="rect">
            <a:avLst/>
          </a:prstGeom>
          <a:ln>
            <a:noFill/>
          </a:ln>
          <a:effectLst>
            <a:outerShdw blurRad="292100" dist="139700" dir="2700000" algn="tl" rotWithShape="0">
              <a:srgbClr val="333333">
                <a:alpha val="65000"/>
              </a:srgbClr>
            </a:outerShdw>
          </a:effectLst>
        </p:spPr>
      </p:pic>
      <p:sp>
        <p:nvSpPr>
          <p:cNvPr id="13" name="Rounded Rectangle 34">
            <a:extLst>
              <a:ext uri="{FF2B5EF4-FFF2-40B4-BE49-F238E27FC236}">
                <a16:creationId xmlns:a16="http://schemas.microsoft.com/office/drawing/2014/main" id="{A8605968-7C2B-9E23-2C25-8D776D77640B}"/>
              </a:ext>
            </a:extLst>
          </p:cNvPr>
          <p:cNvSpPr/>
          <p:nvPr/>
        </p:nvSpPr>
        <p:spPr>
          <a:xfrm>
            <a:off x="2610072" y="371307"/>
            <a:ext cx="3923855" cy="650276"/>
          </a:xfrm>
          <a:prstGeom prst="roundRect">
            <a:avLst/>
          </a:prstGeom>
          <a:solidFill>
            <a:schemeClr val="accent5">
              <a:lumMod val="75000"/>
            </a:schemeClr>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srgbClr val="FFFFFF"/>
                </a:solidFill>
                <a:effectLst/>
                <a:uLnTx/>
                <a:uFillTx/>
                <a:latin typeface="+mn-lt"/>
                <a:ea typeface="+mn-ea"/>
                <a:cs typeface="Arial" panose="020B0604020202020204" pitchFamily="34" charset="0"/>
              </a:rPr>
              <a:t>HOẠT</a:t>
            </a:r>
            <a:r>
              <a:rPr kumimoji="0" lang="en-US" sz="2200" b="1" i="0" u="none" strike="noStrike" kern="0" cap="none" spc="0" normalizeH="0" noProof="0">
                <a:ln>
                  <a:noFill/>
                </a:ln>
                <a:solidFill>
                  <a:srgbClr val="FFFFFF"/>
                </a:solidFill>
                <a:effectLst/>
                <a:uLnTx/>
                <a:uFillTx/>
                <a:latin typeface="+mn-lt"/>
                <a:ea typeface="+mn-ea"/>
                <a:cs typeface="Arial" panose="020B0604020202020204" pitchFamily="34" charset="0"/>
              </a:rPr>
              <a:t> ĐỘNG NHÓM</a:t>
            </a:r>
            <a:endParaRPr kumimoji="0" lang="en-US" sz="2200" b="1" i="0" u="none" strike="noStrike" kern="0" cap="none" spc="0" normalizeH="0" baseline="0" noProof="0" dirty="0">
              <a:ln>
                <a:noFill/>
              </a:ln>
              <a:solidFill>
                <a:srgbClr val="FFFFFF"/>
              </a:solidFill>
              <a:effectLst/>
              <a:uLnTx/>
              <a:uFillTx/>
              <a:latin typeface="+mn-lt"/>
              <a:ea typeface="+mn-ea"/>
              <a:cs typeface="Arial" panose="020B0604020202020204" pitchFamily="34" charset="0"/>
            </a:endParaRPr>
          </a:p>
        </p:txBody>
      </p:sp>
    </p:spTree>
    <p:extLst>
      <p:ext uri="{BB962C8B-B14F-4D97-AF65-F5344CB8AC3E}">
        <p14:creationId xmlns:p14="http://schemas.microsoft.com/office/powerpoint/2010/main" val="368652136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Furniture Vocabulary Activities for Pre-K by Slidesgo">
  <a:themeElements>
    <a:clrScheme name="Simple Light">
      <a:dk1>
        <a:srgbClr val="333B36"/>
      </a:dk1>
      <a:lt1>
        <a:srgbClr val="FFFFFF"/>
      </a:lt1>
      <a:dk2>
        <a:srgbClr val="6D5137"/>
      </a:dk2>
      <a:lt2>
        <a:srgbClr val="FFC9B3"/>
      </a:lt2>
      <a:accent1>
        <a:srgbClr val="FBC319"/>
      </a:accent1>
      <a:accent2>
        <a:srgbClr val="9C3520"/>
      </a:accent2>
      <a:accent3>
        <a:srgbClr val="FF7B00"/>
      </a:accent3>
      <a:accent4>
        <a:srgbClr val="FFAB40"/>
      </a:accent4>
      <a:accent5>
        <a:srgbClr val="458E8C"/>
      </a:accent5>
      <a:accent6>
        <a:srgbClr val="9CAFB0"/>
      </a:accent6>
      <a:hlink>
        <a:srgbClr val="333B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701</TotalTime>
  <Words>2171</Words>
  <PresentationFormat>On-screen Show (16:9)</PresentationFormat>
  <Paragraphs>153</Paragraphs>
  <Slides>38</Slides>
  <Notes>37</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38</vt:i4>
      </vt:variant>
    </vt:vector>
  </HeadingPairs>
  <TitlesOfParts>
    <vt:vector size="48" baseType="lpstr">
      <vt:lpstr>Arial</vt:lpstr>
      <vt:lpstr>Exo</vt:lpstr>
      <vt:lpstr>Calibri</vt:lpstr>
      <vt:lpstr>Wingdings</vt:lpstr>
      <vt:lpstr>Bebas Neue</vt:lpstr>
      <vt:lpstr>Courier New</vt:lpstr>
      <vt:lpstr>Karla</vt:lpstr>
      <vt:lpstr>Architects Daughter</vt:lpstr>
      <vt:lpstr>Furniture Vocabulary Activities for Pre-K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dcterms:modified xsi:type="dcterms:W3CDTF">2024-07-25T10:03:19Z</dcterms:modified>
</cp:coreProperties>
</file>