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0" r:id="rId1"/>
  </p:sldMasterIdLst>
  <p:notesMasterIdLst>
    <p:notesMasterId r:id="rId11"/>
  </p:notesMasterIdLst>
  <p:sldIdLst>
    <p:sldId id="648" r:id="rId2"/>
    <p:sldId id="636" r:id="rId3"/>
    <p:sldId id="649" r:id="rId4"/>
    <p:sldId id="650" r:id="rId5"/>
    <p:sldId id="651" r:id="rId6"/>
    <p:sldId id="652" r:id="rId7"/>
    <p:sldId id="653" r:id="rId8"/>
    <p:sldId id="654" r:id="rId9"/>
    <p:sldId id="610" r:id="rId10"/>
  </p:sldIdLst>
  <p:sldSz cx="12192000" cy="6858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182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363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545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727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5909" algn="l" defTabSz="914363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090" algn="l" defTabSz="914363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272" algn="l" defTabSz="914363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454" algn="l" defTabSz="914363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FFCC"/>
    <a:srgbClr val="FFFF00"/>
    <a:srgbClr val="66FF33"/>
    <a:srgbClr val="D60093"/>
    <a:srgbClr val="663300"/>
    <a:srgbClr val="FF99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324" autoAdjust="0"/>
    <p:restoredTop sz="99139" autoAdjust="0"/>
  </p:normalViewPr>
  <p:slideViewPr>
    <p:cSldViewPr>
      <p:cViewPr>
        <p:scale>
          <a:sx n="50" d="100"/>
          <a:sy n="50" d="100"/>
        </p:scale>
        <p:origin x="-1002" y="-5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>
            <a:extLst>
              <a:ext uri="{FF2B5EF4-FFF2-40B4-BE49-F238E27FC236}">
                <a16:creationId xmlns="" xmlns:a16="http://schemas.microsoft.com/office/drawing/2014/main" id="{93C5E2AD-D87C-4022-9D48-C193571BD5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5" name="Rectangle 3">
            <a:extLst>
              <a:ext uri="{FF2B5EF4-FFF2-40B4-BE49-F238E27FC236}">
                <a16:creationId xmlns="" xmlns:a16="http://schemas.microsoft.com/office/drawing/2014/main" id="{8F1EE9EB-AC5D-45A5-9074-175C2AFDA3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="" xmlns:a16="http://schemas.microsoft.com/office/drawing/2014/main" id="{7D84BA6D-3E25-4297-9D9A-5C2CDA5B5D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6997" name="Rectangle 5">
            <a:extLst>
              <a:ext uri="{FF2B5EF4-FFF2-40B4-BE49-F238E27FC236}">
                <a16:creationId xmlns="" xmlns:a16="http://schemas.microsoft.com/office/drawing/2014/main" id="{6187EA3C-B9A3-4FB7-98EE-6D5704D84F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6998" name="Rectangle 6">
            <a:extLst>
              <a:ext uri="{FF2B5EF4-FFF2-40B4-BE49-F238E27FC236}">
                <a16:creationId xmlns="" xmlns:a16="http://schemas.microsoft.com/office/drawing/2014/main" id="{953FAB26-FEA2-478D-BAAD-3FA0E4F223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9" name="Rectangle 7">
            <a:extLst>
              <a:ext uri="{FF2B5EF4-FFF2-40B4-BE49-F238E27FC236}">
                <a16:creationId xmlns="" xmlns:a16="http://schemas.microsoft.com/office/drawing/2014/main" id="{4F449161-80EE-419C-97D9-9E32DBAA6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4A5D1D2-ED3B-430A-B075-64C8671CFB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4937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7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C258BD9-C3AC-474C-8A60-2FC13556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BC3630DC-A40B-4DF4-9E82-40095CA4B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64ADD7F-A695-433C-BB0D-E1D0AE39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3AE7171-A136-42E3-AE0C-B2836CCC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8E11C8BA-26C0-44B5-A096-4536245C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863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D602970-6B3C-44B0-9649-ACB38B66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892E9EE6-3B7B-4CFF-85CD-3EEBF3784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F913C57-B629-43DD-BCCD-C4DD78D8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EC00C87-48C2-4E22-8191-27A08DAE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755FF480-C6AB-4B26-AC48-8044EE72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636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6F338226-FDDD-4003-8151-2C042BEF9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E728B3DF-B1A3-49F1-A434-A042D7958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048C117-B14F-4D98-94E5-20FB2161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C77D66A-1EC7-421B-93CE-14F95067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3E4949A-72D0-4127-A6B3-F294D706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101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DE8A0E8-0B0C-4D59-93FD-F067B9B0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3CD7D93-C1B3-4A2B-B1E4-91075EDC9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8C236BD-B588-4F38-9AC6-1E9E679D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CC32E70-1B8F-4FA7-A48B-EBB62B40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65D56EC-A8B1-4AE3-9EAE-C92E26CE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3787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ECD7F8B-E674-44B6-BBAB-0815A02B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87C13E17-155C-46E6-8DB8-381EE17B7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AF1873E-B0ED-451C-B80D-CE34E494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ADDDC93-C0FC-4400-8978-F3BF1AD2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8796038-8039-440C-B6D9-8907053B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6450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DE9F2F2-0153-496B-8A6E-927CD917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185DBD03-09F3-48F7-92A2-F747CCBE3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8D4FE18F-FA95-4537-8BF7-0537784B3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31ECD86D-930C-4921-94E0-D1921FB9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112F6053-483A-4D1F-A4CB-7FBEFCA9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A463467A-D6FE-4B84-9D85-7B5FC20C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4357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159C256-F18F-4B0A-A678-7554308D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78ACAFD-D921-4E45-8DD0-A46EB5B9B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B4BCB3A7-3B8B-4885-896B-6EE0E21FA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02CD82B4-A305-4924-B351-4FCF3E3A1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82DE11A8-43CB-47FB-8BE4-C6611686F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0277A3F4-BF18-4DA5-A6F7-C550F1EC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FC117EAB-6882-48E1-9AAF-A49FF353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AFC763FF-3404-41FD-8832-D30A9C7C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0608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52E6E20-484F-436B-A3EB-27C11764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E25042EC-77AF-4919-9DDF-C52262F4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EE8E283-2D25-46FE-99DB-7734A490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CE3D45F7-01C5-459A-B784-72BBB5A0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7034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089772D8-6141-4250-BFE4-2B5C16E1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44571ED2-E5E7-4130-9431-DE124178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C475607E-FE73-4FC9-9691-7EBE20CB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894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29FB0F3-27DD-4065-923A-77030217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323F1DA6-CCE5-43D8-8230-A907024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16CACCED-6D17-49AF-8A4D-AFF92F207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3C16BFF4-F606-48A7-99E2-11079E09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5DDE695-A559-428D-B880-5379AF2E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1337457-5EAB-4A2C-A912-0B968679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004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B19E9EB-11DB-41DE-83B5-6A5AF5EE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F6A53A84-25A4-4A9E-9845-23A6B6457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D5AA0391-438D-4249-84AD-0512F861A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33F4229-04F8-49D0-BEF1-E3F3E48F0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78075957-0FAC-423B-9627-3D6A8CE5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BB267523-4F6A-41AD-85E9-1F1876B5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405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80759CE8-9555-44B3-8E4F-B91EFC47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4A0F0FEF-6FA0-4B36-AA98-FB67EA54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C75FB1E-E68F-4B43-9ED1-6574350FB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B846B79-B72A-4488-8FF4-23F76970A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8ADA7AE0-A7B6-4019-BEE0-01EF2E2EA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340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9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983634" y="6207125"/>
            <a:ext cx="957156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124" name="Picture 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3352801"/>
            <a:ext cx="23495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191000"/>
            <a:ext cx="1930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762000"/>
            <a:ext cx="21463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5162551"/>
            <a:ext cx="2032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514600"/>
            <a:ext cx="1625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457201"/>
            <a:ext cx="20447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Subtitle 2"/>
          <p:cNvSpPr txBox="1">
            <a:spLocks/>
          </p:cNvSpPr>
          <p:nvPr/>
        </p:nvSpPr>
        <p:spPr bwMode="auto">
          <a:xfrm>
            <a:off x="1676400" y="1135857"/>
            <a:ext cx="9982200" cy="541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35: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THỐNG NHẤT VỀ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 VÀ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SỐNG TRONG CƠ THỂ SINH VẬT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61749"/>
      </p:ext>
    </p:extLst>
  </p:cSld>
  <p:clrMapOvr>
    <a:masterClrMapping/>
  </p:clrMapOvr>
  <p:transition spd="slow" advTm="2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="" xmlns:a16="http://schemas.microsoft.com/office/drawing/2014/main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1" y="1313916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="" xmlns:a16="http://schemas.microsoft.com/office/drawing/2014/main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="" xmlns:a16="http://schemas.microsoft.com/office/drawing/2014/main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752600"/>
            <a:ext cx="457200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="" xmlns:a16="http://schemas.microsoft.com/office/drawing/2014/main" id="{69E7557A-014B-493D-A35C-5E6F31499015}"/>
              </a:ext>
            </a:extLst>
          </p:cNvPr>
          <p:cNvCxnSpPr/>
          <p:nvPr/>
        </p:nvCxnSpPr>
        <p:spPr>
          <a:xfrm>
            <a:off x="5048250" y="1603076"/>
            <a:ext cx="19050" cy="5031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462" name="Picture 30" descr="C:\Users\Admin\Desktop\KHTN 7\35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3076"/>
            <a:ext cx="6866890" cy="34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WordArt 4">
            <a:extLst>
              <a:ext uri="{FF2B5EF4-FFF2-40B4-BE49-F238E27FC236}">
                <a16:creationId xmlns="" xmlns:a16="http://schemas.microsoft.com/office/drawing/2014/main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="" xmlns:a16="http://schemas.microsoft.com/office/drawing/2014/main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1" y="1313916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="" xmlns:a16="http://schemas.microsoft.com/office/drawing/2014/main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="" xmlns:a16="http://schemas.microsoft.com/office/drawing/2014/main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752600"/>
            <a:ext cx="45720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="" xmlns:a16="http://schemas.microsoft.com/office/drawing/2014/main" id="{69E7557A-014B-493D-A35C-5E6F31499015}"/>
              </a:ext>
            </a:extLst>
          </p:cNvPr>
          <p:cNvCxnSpPr/>
          <p:nvPr/>
        </p:nvCxnSpPr>
        <p:spPr>
          <a:xfrm>
            <a:off x="5048250" y="1603076"/>
            <a:ext cx="19050" cy="5031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WordArt 4">
            <a:extLst>
              <a:ext uri="{FF2B5EF4-FFF2-40B4-BE49-F238E27FC236}">
                <a16:creationId xmlns="" xmlns:a16="http://schemas.microsoft.com/office/drawing/2014/main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Admin\Desktop\KHTN 7\35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89447"/>
            <a:ext cx="6553200" cy="48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="" xmlns:a16="http://schemas.microsoft.com/office/drawing/2014/main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1" y="1313916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="" xmlns:a16="http://schemas.microsoft.com/office/drawing/2014/main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="" xmlns:a16="http://schemas.microsoft.com/office/drawing/2014/main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752600"/>
            <a:ext cx="45720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35.3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a,b,c,d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="" xmlns:a16="http://schemas.microsoft.com/office/drawing/2014/main" id="{69E7557A-014B-493D-A35C-5E6F31499015}"/>
              </a:ext>
            </a:extLst>
          </p:cNvPr>
          <p:cNvCxnSpPr/>
          <p:nvPr/>
        </p:nvCxnSpPr>
        <p:spPr>
          <a:xfrm>
            <a:off x="5048250" y="1603076"/>
            <a:ext cx="19050" cy="5031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WordArt 4">
            <a:extLst>
              <a:ext uri="{FF2B5EF4-FFF2-40B4-BE49-F238E27FC236}">
                <a16:creationId xmlns="" xmlns:a16="http://schemas.microsoft.com/office/drawing/2014/main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Admin\Desktop\KHTN 7\35.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3075"/>
            <a:ext cx="6056526" cy="50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="" xmlns:a16="http://schemas.microsoft.com/office/drawing/2014/main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1" y="1313916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="" xmlns:a16="http://schemas.microsoft.com/office/drawing/2014/main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="" xmlns:a16="http://schemas.microsoft.com/office/drawing/2014/main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752600"/>
            <a:ext cx="457200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35.4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="" xmlns:a16="http://schemas.microsoft.com/office/drawing/2014/main" id="{69E7557A-014B-493D-A35C-5E6F31499015}"/>
              </a:ext>
            </a:extLst>
          </p:cNvPr>
          <p:cNvCxnSpPr/>
          <p:nvPr/>
        </p:nvCxnSpPr>
        <p:spPr>
          <a:xfrm>
            <a:off x="5048250" y="1603076"/>
            <a:ext cx="19050" cy="5031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WordArt 4">
            <a:extLst>
              <a:ext uri="{FF2B5EF4-FFF2-40B4-BE49-F238E27FC236}">
                <a16:creationId xmlns="" xmlns:a16="http://schemas.microsoft.com/office/drawing/2014/main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C:\Users\Admin\Desktop\KHTN 7\35.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3076"/>
            <a:ext cx="6324600" cy="52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="" xmlns:a16="http://schemas.microsoft.com/office/drawing/2014/main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" y="167735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="" xmlns:a16="http://schemas.microsoft.com/office/drawing/2014/main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24" y="133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="" xmlns:a16="http://schemas.microsoft.com/office/drawing/2014/main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76" y="34016"/>
            <a:ext cx="114300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35.5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4578" name="Picture 2" descr="C:\Users\Admin\Desktop\KHTN 7\35.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88" y="1489376"/>
            <a:ext cx="9649775" cy="52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8" name="WordArt 4">
            <a:extLst>
              <a:ext uri="{FF2B5EF4-FFF2-40B4-BE49-F238E27FC236}">
                <a16:creationId xmlns="" xmlns:a16="http://schemas.microsoft.com/office/drawing/2014/main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WordArt 4">
            <a:extLst>
              <a:ext uri="{FF2B5EF4-FFF2-40B4-BE49-F238E27FC236}">
                <a16:creationId xmlns="" xmlns:a16="http://schemas.microsoft.com/office/drawing/2014/main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C:\Users\Admin\Desktop\KHTN 7\sd quan he TB - co the - Mt o T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64" y="1584026"/>
            <a:ext cx="8887112" cy="52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8" name="WordArt 4">
            <a:extLst>
              <a:ext uri="{FF2B5EF4-FFF2-40B4-BE49-F238E27FC236}">
                <a16:creationId xmlns="" xmlns:a16="http://schemas.microsoft.com/office/drawing/2014/main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WordArt 4">
            <a:extLst>
              <a:ext uri="{FF2B5EF4-FFF2-40B4-BE49-F238E27FC236}">
                <a16:creationId xmlns="" xmlns:a16="http://schemas.microsoft.com/office/drawing/2014/main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Admin\Desktop\KHTN 7\sd thong nhat hoat dong s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69722"/>
            <a:ext cx="10692300" cy="52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D1FA497F-284D-4829-8092-C3F50D181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8200"/>
            <a:ext cx="1120140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1/ </a:t>
            </a:r>
            <a:r>
              <a:rPr lang="en-US" altLang="vi-VN" sz="3200" u="sng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200" u="sng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u="sng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3200" u="sng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u="sng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trả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lời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câu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hỏi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4,5 SGK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164)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2/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Chuẩn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bị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“</a:t>
            </a:r>
            <a:r>
              <a:rPr kumimoji="0" lang="en-US" altLang="vi-VN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vi-VN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tập</a:t>
            </a:r>
            <a:r>
              <a:rPr kumimoji="0" lang="en-US" altLang="vi-VN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chủ</a:t>
            </a:r>
            <a:r>
              <a:rPr kumimoji="0" lang="en-US" altLang="vi-VN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đề</a:t>
            </a:r>
            <a:r>
              <a:rPr kumimoji="0" lang="en-US" altLang="vi-VN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9,10,11,12”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6BB1A4B8-6B55-4838-A338-8E899D3C5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2400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 </a:t>
            </a:r>
            <a:r>
              <a:rPr kumimoji="0" lang="en-US" altLang="vi-VN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DẪN </a:t>
            </a:r>
            <a:r>
              <a:rPr lang="en-US" altLang="vi-VN" sz="28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 Ở</a:t>
            </a:r>
            <a:r>
              <a:rPr kumimoji="0" lang="en-US" altLang="vi-VN" sz="28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608&quot;/&gt;&lt;/object&gt;&lt;object type=&quot;3&quot; unique_id=&quot;10005&quot;&gt;&lt;property id=&quot;20148&quot; value=&quot;5&quot;/&gt;&lt;property id=&quot;20300&quot; value=&quot;Slide 2&quot;/&gt;&lt;property id=&quot;20307&quot; value=&quot;600&quot;/&gt;&lt;/object&gt;&lt;object type=&quot;3&quot; unique_id=&quot;10006&quot;&gt;&lt;property id=&quot;20148&quot; value=&quot;5&quot;/&gt;&lt;property id=&quot;20300&quot; value=&quot;Slide 3&quot;/&gt;&lt;property id=&quot;20307&quot; value=&quot;584&quot;/&gt;&lt;/object&gt;&lt;object type=&quot;3&quot; unique_id=&quot;10007&quot;&gt;&lt;property id=&quot;20148&quot; value=&quot;5&quot;/&gt;&lt;property id=&quot;20300&quot; value=&quot;Slide 4&quot;/&gt;&lt;property id=&quot;20307&quot; value=&quot;569&quot;/&gt;&lt;/object&gt;&lt;object type=&quot;3&quot; unique_id=&quot;10008&quot;&gt;&lt;property id=&quot;20148&quot; value=&quot;5&quot;/&gt;&lt;property id=&quot;20300&quot; value=&quot;Slide 5&quot;/&gt;&lt;property id=&quot;20307&quot; value=&quot;500&quot;/&gt;&lt;/object&gt;&lt;object type=&quot;3&quot; unique_id=&quot;10009&quot;&gt;&lt;property id=&quot;20148&quot; value=&quot;5&quot;/&gt;&lt;property id=&quot;20300&quot; value=&quot;Slide 6&quot;/&gt;&lt;property id=&quot;20307&quot; value=&quot;594&quot;/&gt;&lt;/object&gt;&lt;object type=&quot;3&quot; unique_id=&quot;10010&quot;&gt;&lt;property id=&quot;20148&quot; value=&quot;5&quot;/&gt;&lt;property id=&quot;20300&quot; value=&quot;Slide 7&quot;/&gt;&lt;property id=&quot;20307&quot; value=&quot;612&quot;/&gt;&lt;/object&gt;&lt;object type=&quot;3&quot; unique_id=&quot;10011&quot;&gt;&lt;property id=&quot;20148&quot; value=&quot;5&quot;/&gt;&lt;property id=&quot;20300&quot; value=&quot;Slide 8&quot;/&gt;&lt;property id=&quot;20307&quot; value=&quot;424&quot;/&gt;&lt;/object&gt;&lt;object type=&quot;3&quot; unique_id=&quot;10012&quot;&gt;&lt;property id=&quot;20148&quot; value=&quot;5&quot;/&gt;&lt;property id=&quot;20300&quot; value=&quot;Slide 9&quot;/&gt;&lt;property id=&quot;20307&quot; value=&quot;606&quot;/&gt;&lt;/object&gt;&lt;object type=&quot;3&quot; unique_id=&quot;10013&quot;&gt;&lt;property id=&quot;20148&quot; value=&quot;5&quot;/&gt;&lt;property id=&quot;20300&quot; value=&quot;Slide 10&quot;/&gt;&lt;property id=&quot;20307&quot; value=&quot;607&quot;/&gt;&lt;/object&gt;&lt;object type=&quot;3&quot; unique_id=&quot;10014&quot;&gt;&lt;property id=&quot;20148&quot; value=&quot;5&quot;/&gt;&lt;property id=&quot;20300&quot; value=&quot;Slide 11&quot;/&gt;&lt;property id=&quot;20307&quot; value=&quot;548&quot;/&gt;&lt;/object&gt;&lt;object type=&quot;3&quot; unique_id=&quot;10015&quot;&gt;&lt;property id=&quot;20148&quot; value=&quot;5&quot;/&gt;&lt;property id=&quot;20300&quot; value=&quot;Slide 12&quot;/&gt;&lt;property id=&quot;20307&quot; value=&quot;467&quot;/&gt;&lt;/object&gt;&lt;object type=&quot;3&quot; unique_id=&quot;10016&quot;&gt;&lt;property id=&quot;20148&quot; value=&quot;5&quot;/&gt;&lt;property id=&quot;20300&quot; value=&quot;Slide 13&quot;/&gt;&lt;property id=&quot;20307&quot; value=&quot;613&quot;/&gt;&lt;/object&gt;&lt;object type=&quot;3&quot; unique_id=&quot;10017&quot;&gt;&lt;property id=&quot;20148&quot; value=&quot;5&quot;/&gt;&lt;property id=&quot;20300&quot; value=&quot;Slide 14&quot;/&gt;&lt;property id=&quot;20307&quot; value=&quot;547&quot;/&gt;&lt;/object&gt;&lt;object type=&quot;3&quot; unique_id=&quot;10018&quot;&gt;&lt;property id=&quot;20148&quot; value=&quot;5&quot;/&gt;&lt;property id=&quot;20300&quot; value=&quot;Slide 15&quot;/&gt;&lt;property id=&quot;20307&quot; value=&quot;576&quot;/&gt;&lt;/object&gt;&lt;object type=&quot;3&quot; unique_id=&quot;10019&quot;&gt;&lt;property id=&quot;20148&quot; value=&quot;5&quot;/&gt;&lt;property id=&quot;20300&quot; value=&quot;Slide 16&quot;/&gt;&lt;property id=&quot;20307&quot; value=&quot;610&quot;/&gt;&lt;/object&gt;&lt;object type=&quot;3&quot; unique_id=&quot;10020&quot;&gt;&lt;property id=&quot;20148&quot; value=&quot;5&quot;/&gt;&lt;property id=&quot;20300&quot; value=&quot;Slide 17&quot;/&gt;&lt;property id=&quot;20307&quot; value=&quot;60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305</Words>
  <Application>Microsoft Office PowerPoint</Application>
  <PresentationFormat>Custom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2022-08-16T09:11:39Z</dcterms:created>
  <dcterms:modified xsi:type="dcterms:W3CDTF">2022-08-16T09:11:45Z</dcterms:modified>
</cp:coreProperties>
</file>