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42" r:id="rId3"/>
    <p:sldId id="343" r:id="rId4"/>
    <p:sldId id="357" r:id="rId5"/>
    <p:sldId id="354" r:id="rId6"/>
    <p:sldId id="362" r:id="rId7"/>
    <p:sldId id="361" r:id="rId8"/>
    <p:sldId id="353" r:id="rId9"/>
    <p:sldId id="363" r:id="rId10"/>
    <p:sldId id="365" r:id="rId11"/>
    <p:sldId id="364" r:id="rId12"/>
    <p:sldId id="375" r:id="rId13"/>
    <p:sldId id="347" r:id="rId14"/>
    <p:sldId id="376" r:id="rId15"/>
    <p:sldId id="368" r:id="rId16"/>
    <p:sldId id="367" r:id="rId17"/>
    <p:sldId id="352" r:id="rId18"/>
    <p:sldId id="369" r:id="rId19"/>
    <p:sldId id="348" r:id="rId20"/>
    <p:sldId id="372" r:id="rId21"/>
    <p:sldId id="350" r:id="rId22"/>
    <p:sldId id="356" r:id="rId23"/>
    <p:sldId id="355" r:id="rId24"/>
    <p:sldId id="377" r:id="rId25"/>
  </p:sldIdLst>
  <p:sldSz cx="12192000" cy="6858000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ambria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01" y="2606151"/>
            <a:ext cx="4555363" cy="2658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84" y="1920331"/>
            <a:ext cx="7304087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 Diagonal Corner Rectangle 17"/>
          <p:cNvSpPr/>
          <p:nvPr/>
        </p:nvSpPr>
        <p:spPr>
          <a:xfrm>
            <a:off x="1032986" y="3457186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 XUYÊN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1032986" y="4098102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1032986" y="4724403"/>
            <a:ext cx="2392080" cy="475989"/>
          </a:xfrm>
          <a:prstGeom prst="round2Diag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 THỰC HIỆN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9219" y="1937597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KHẢO SÁT</a:t>
            </a:r>
          </a:p>
        </p:txBody>
      </p:sp>
    </p:spTree>
    <p:extLst>
      <p:ext uri="{BB962C8B-B14F-4D97-AF65-F5344CB8AC3E}">
        <p14:creationId xmlns:p14="http://schemas.microsoft.com/office/powerpoint/2010/main" val="177046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478070" y="2905780"/>
            <a:ext cx="464402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33" y="1908457"/>
            <a:ext cx="6319576" cy="468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190363" y="2062857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XỬ LÍ TÌNH HUỐNG</a:t>
            </a:r>
          </a:p>
        </p:txBody>
      </p:sp>
    </p:spTree>
    <p:extLst>
      <p:ext uri="{BB962C8B-B14F-4D97-AF65-F5344CB8AC3E}">
        <p14:creationId xmlns:p14="http://schemas.microsoft.com/office/powerpoint/2010/main" val="177046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3569917" y="1869882"/>
            <a:ext cx="7496959" cy="230128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2032311" y="2272803"/>
            <a:ext cx="6179576" cy="153510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42897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1845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405149" y="3159876"/>
            <a:ext cx="508125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51" y="1715078"/>
            <a:ext cx="6077734" cy="503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164919" y="2254685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1845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405149" y="3159876"/>
            <a:ext cx="508125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64919" y="2254685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12" y="1840338"/>
            <a:ext cx="6456746" cy="476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19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1845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441687" y="3037562"/>
            <a:ext cx="524513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ý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38 SGK.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04" y="2264599"/>
            <a:ext cx="6180449" cy="404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202497" y="2254685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44993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1845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476" y="2400801"/>
            <a:ext cx="1100620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00" y="3731255"/>
            <a:ext cx="7155947" cy="29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033378" y="1741118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44993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5581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626448" y="3200400"/>
            <a:ext cx="4308807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57" y="2166524"/>
            <a:ext cx="6928992" cy="425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08418" y="2204581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5581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496964" y="2921882"/>
            <a:ext cx="503954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76" y="2185075"/>
            <a:ext cx="5990845" cy="3852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33886" y="2167003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3764162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414820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2571970"/>
            <a:ext cx="1079704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93" y="4005524"/>
            <a:ext cx="8891462" cy="25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40464" y="1885167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66" y="1870254"/>
            <a:ext cx="6207740" cy="4655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7" y="1507420"/>
            <a:ext cx="2939320" cy="2939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7734" y="1303427"/>
            <a:ext cx="8460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+mj-lt"/>
              </a:rPr>
              <a:t>Mời cả lớp hát bài hát </a:t>
            </a:r>
            <a:r>
              <a:rPr lang="en-US" sz="2800" b="1" dirty="0">
                <a:latin typeface="+mj-lt"/>
              </a:rPr>
              <a:t>“</a:t>
            </a:r>
            <a:r>
              <a:rPr lang="vi-VN" sz="2800" b="1" dirty="0">
                <a:latin typeface="+mj-lt"/>
              </a:rPr>
              <a:t>Gia đình nhỏ, hạnh phúc to</a:t>
            </a:r>
            <a:r>
              <a:rPr lang="en-US" sz="2800" b="1" dirty="0">
                <a:latin typeface="+mj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6332470" y="1629899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414820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04" y="3144033"/>
            <a:ext cx="5757378" cy="328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810207" y="2279500"/>
            <a:ext cx="387661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 THIỆU SẢN PHẨM</a:t>
            </a:r>
          </a:p>
        </p:txBody>
      </p:sp>
    </p:spTree>
    <p:extLst>
      <p:ext uri="{BB962C8B-B14F-4D97-AF65-F5344CB8AC3E}">
        <p14:creationId xmlns:p14="http://schemas.microsoft.com/office/powerpoint/2010/main" val="3170968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235998" y="2982010"/>
            <a:ext cx="941112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69127" y="2160739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5580908" y="140208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.?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5357808" y="2369414"/>
            <a:ext cx="6370580" cy="2388968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486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45" y="1899444"/>
            <a:ext cx="6776122" cy="456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CHỦ ĐỀ 5: LÀM QUEN VỚI KINH 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SBT. </a:t>
            </a: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</a:p>
        </p:txBody>
      </p:sp>
    </p:spTree>
    <p:extLst>
      <p:ext uri="{BB962C8B-B14F-4D97-AF65-F5344CB8AC3E}">
        <p14:creationId xmlns:p14="http://schemas.microsoft.com/office/powerpoint/2010/main" val="216369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5483068" y="18573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83048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53" y="2475641"/>
            <a:ext cx="9102311" cy="409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5921479" y="178220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83048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00" y="2738689"/>
            <a:ext cx="8857777" cy="382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841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807939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79" y="2832632"/>
            <a:ext cx="9470669" cy="376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248359" y="1678015"/>
            <a:ext cx="6191189" cy="1912979"/>
          </a:xfrm>
          <a:prstGeom prst="cloudCallout">
            <a:avLst>
              <a:gd name="adj1" fmla="val 28418"/>
              <a:gd name="adj2" fmla="val 6760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805841" y="5559861"/>
            <a:ext cx="104174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807939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2426917"/>
            <a:ext cx="107218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60" y="3791342"/>
            <a:ext cx="9858781" cy="274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196218" y="1766170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678561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807939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27" y="3135888"/>
            <a:ext cx="7538306" cy="330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loud Callout 19"/>
          <p:cNvSpPr/>
          <p:nvPr/>
        </p:nvSpPr>
        <p:spPr>
          <a:xfrm>
            <a:off x="3478904" y="1605144"/>
            <a:ext cx="5990773" cy="2263707"/>
          </a:xfrm>
          <a:prstGeom prst="cloudCallout">
            <a:avLst>
              <a:gd name="adj1" fmla="val -38260"/>
              <a:gd name="adj2" fmla="val 5508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5357808" y="1684277"/>
            <a:ext cx="5978247" cy="2201077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8561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887185" y="2526868"/>
            <a:ext cx="104174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42" y="3733866"/>
            <a:ext cx="7989800" cy="277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96218" y="1816274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66" y="1769366"/>
            <a:ext cx="7820998" cy="490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46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1364</Words>
  <Application>Microsoft Office PowerPoint</Application>
  <PresentationFormat>Custom</PresentationFormat>
  <Paragraphs>119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Times New Roman</vt:lpstr>
      <vt:lpstr>Calibri</vt:lpstr>
      <vt:lpstr>Wingdings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2024-09-10T15:51:06Z</dcterms:created>
  <dcterms:modified xsi:type="dcterms:W3CDTF">2024-09-10T15:51:11Z</dcterms:modified>
</cp:coreProperties>
</file>