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58" r:id="rId2"/>
    <p:sldId id="307" r:id="rId3"/>
    <p:sldId id="257" r:id="rId4"/>
    <p:sldId id="323" r:id="rId5"/>
    <p:sldId id="256" r:id="rId6"/>
    <p:sldId id="310" r:id="rId7"/>
    <p:sldId id="312" r:id="rId8"/>
    <p:sldId id="314" r:id="rId9"/>
    <p:sldId id="359" r:id="rId10"/>
    <p:sldId id="360" r:id="rId11"/>
    <p:sldId id="309" r:id="rId12"/>
    <p:sldId id="324" r:id="rId13"/>
    <p:sldId id="316" r:id="rId14"/>
    <p:sldId id="361" r:id="rId15"/>
    <p:sldId id="340" r:id="rId16"/>
    <p:sldId id="318" r:id="rId17"/>
    <p:sldId id="320" r:id="rId18"/>
    <p:sldId id="354" r:id="rId19"/>
    <p:sldId id="321" r:id="rId20"/>
    <p:sldId id="356" r:id="rId21"/>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96C"/>
    <a:srgbClr val="E6F7FE"/>
    <a:srgbClr val="C6EAFA"/>
    <a:srgbClr val="FBF9F3"/>
    <a:srgbClr val="C3D8D4"/>
    <a:srgbClr val="FADCCF"/>
    <a:srgbClr val="F9F5EB"/>
    <a:srgbClr val="FFE9C4"/>
    <a:srgbClr val="E6E6E6"/>
    <a:srgbClr val="EFE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22" autoAdjust="0"/>
  </p:normalViewPr>
  <p:slideViewPr>
    <p:cSldViewPr>
      <p:cViewPr>
        <p:scale>
          <a:sx n="30" d="100"/>
          <a:sy n="30" d="100"/>
        </p:scale>
        <p:origin x="-1638"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21BB0-9FB7-46D7-8F4E-0FA6784FFC28}"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8FA9A-0543-4E6C-8C11-7B584D10DBA4}" type="slidenum">
              <a:rPr lang="en-US" smtClean="0"/>
              <a:t>‹#›</a:t>
            </a:fld>
            <a:endParaRPr lang="en-US"/>
          </a:p>
        </p:txBody>
      </p:sp>
    </p:spTree>
    <p:extLst>
      <p:ext uri="{BB962C8B-B14F-4D97-AF65-F5344CB8AC3E}">
        <p14:creationId xmlns:p14="http://schemas.microsoft.com/office/powerpoint/2010/main" val="3353234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8FA9A-0543-4E6C-8C11-7B584D10DBA4}" type="slidenum">
              <a:rPr lang="en-US" smtClean="0"/>
              <a:t>16</a:t>
            </a:fld>
            <a:endParaRPr lang="en-US"/>
          </a:p>
        </p:txBody>
      </p:sp>
    </p:spTree>
    <p:extLst>
      <p:ext uri="{BB962C8B-B14F-4D97-AF65-F5344CB8AC3E}">
        <p14:creationId xmlns:p14="http://schemas.microsoft.com/office/powerpoint/2010/main" val="427477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15" Type="http://schemas.openxmlformats.org/officeDocument/2006/relationships/image" Target="../media/image30.png"/><Relationship Id="rId10"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svg"/><Relationship Id="rId3" Type="http://schemas.openxmlformats.org/officeDocument/2006/relationships/image" Target="../media/image4.svg"/><Relationship Id="rId7" Type="http://schemas.openxmlformats.org/officeDocument/2006/relationships/image" Target="../media/image108.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9.svg"/><Relationship Id="rId5" Type="http://schemas.openxmlformats.org/officeDocument/2006/relationships/image" Target="../media/image66.svg"/><Relationship Id="rId1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35.png"/><Relationship Id="rId9" Type="http://schemas.openxmlformats.org/officeDocument/2006/relationships/image" Target="../media/image104.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9" Type="http://schemas.openxmlformats.org/officeDocument/2006/relationships/image" Target="../media/image70.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5.png"/><Relationship Id="rId3" Type="http://schemas.openxmlformats.org/officeDocument/2006/relationships/image" Target="../media/image134.svg"/><Relationship Id="rId7" Type="http://schemas.openxmlformats.org/officeDocument/2006/relationships/image" Target="../media/image6.svg"/><Relationship Id="rId12" Type="http://schemas.openxmlformats.org/officeDocument/2006/relationships/image" Target="../media/image13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4.png"/><Relationship Id="rId5" Type="http://schemas.openxmlformats.org/officeDocument/2006/relationships/image" Target="../media/image4.svg"/><Relationship Id="rId10" Type="http://schemas.openxmlformats.org/officeDocument/2006/relationships/image" Target="../media/image43.jpe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1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15.png"/><Relationship Id="rId17" Type="http://schemas.openxmlformats.org/officeDocument/2006/relationships/image" Target="../media/image48.png"/><Relationship Id="rId2" Type="http://schemas.openxmlformats.org/officeDocument/2006/relationships/notesSlide" Target="../notesSlides/notesSlide1.xml"/><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6.png"/><Relationship Id="rId5" Type="http://schemas.openxmlformats.org/officeDocument/2006/relationships/image" Target="../media/image2.png"/><Relationship Id="rId15" Type="http://schemas.openxmlformats.org/officeDocument/2006/relationships/image" Target="../media/image47.png"/><Relationship Id="rId10" Type="http://schemas.openxmlformats.org/officeDocument/2006/relationships/image" Target="../media/image34.svg"/><Relationship Id="rId4" Type="http://schemas.openxmlformats.org/officeDocument/2006/relationships/image" Target="../media/image27.svg"/><Relationship Id="rId9" Type="http://schemas.openxmlformats.org/officeDocument/2006/relationships/image" Target="../media/image17.png"/><Relationship Id="rId14"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21.png"/><Relationship Id="rId5" Type="http://schemas.openxmlformats.org/officeDocument/2006/relationships/image" Target="../media/image51.png"/><Relationship Id="rId10" Type="http://schemas.openxmlformats.org/officeDocument/2006/relationships/image" Target="../media/image91.svg"/><Relationship Id="rId4" Type="http://schemas.openxmlformats.org/officeDocument/2006/relationships/image" Target="../media/image50.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4.svg"/><Relationship Id="rId15" Type="http://schemas.openxmlformats.org/officeDocument/2006/relationships/image" Target="../media/image169.svg"/><Relationship Id="rId10" Type="http://schemas.openxmlformats.org/officeDocument/2006/relationships/image" Target="../media/image110.svg"/><Relationship Id="rId4" Type="http://schemas.openxmlformats.org/officeDocument/2006/relationships/image" Target="../media/image2.png"/><Relationship Id="rId9" Type="http://schemas.openxmlformats.org/officeDocument/2006/relationships/image" Target="../media/image53.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9.svg"/><Relationship Id="rId18"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93.svg"/><Relationship Id="rId12" Type="http://schemas.openxmlformats.org/officeDocument/2006/relationships/image" Target="../media/image6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27.svg"/><Relationship Id="rId15" Type="http://schemas.openxmlformats.org/officeDocument/2006/relationships/image" Target="../media/image101.svg"/><Relationship Id="rId10" Type="http://schemas.openxmlformats.org/officeDocument/2006/relationships/image" Target="../media/image96.svg"/><Relationship Id="rId4" Type="http://schemas.openxmlformats.org/officeDocument/2006/relationships/image" Target="../media/image13.png"/><Relationship Id="rId9" Type="http://schemas.openxmlformats.org/officeDocument/2006/relationships/image" Target="../media/image60.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9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image" Target="../media/image4.sv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171.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svg"/><Relationship Id="rId3" Type="http://schemas.openxmlformats.org/officeDocument/2006/relationships/image" Target="../media/image4.svg"/><Relationship Id="rId7" Type="http://schemas.openxmlformats.org/officeDocument/2006/relationships/image" Target="../media/image19.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png"/><Relationship Id="rId3" Type="http://schemas.openxmlformats.org/officeDocument/2006/relationships/image" Target="../media/image27.svg"/><Relationship Id="rId7" Type="http://schemas.openxmlformats.org/officeDocument/2006/relationships/image" Target="../media/image16.png"/><Relationship Id="rId12"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4.svg"/><Relationship Id="rId4" Type="http://schemas.openxmlformats.org/officeDocument/2006/relationships/image" Target="../media/image14.jpeg"/><Relationship Id="rId9" Type="http://schemas.openxmlformats.org/officeDocument/2006/relationships/image" Target="../media/image2.png"/><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svg"/><Relationship Id="rId3" Type="http://schemas.openxmlformats.org/officeDocument/2006/relationships/image" Target="../media/image27.svg"/><Relationship Id="rId7" Type="http://schemas.openxmlformats.org/officeDocument/2006/relationships/image" Target="../media/image30.sv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0.svg"/><Relationship Id="rId5" Type="http://schemas.openxmlformats.org/officeDocument/2006/relationships/image" Target="../media/image4.svg"/><Relationship Id="rId1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3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10"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0.svg"/><Relationship Id="rId3" Type="http://schemas.openxmlformats.org/officeDocument/2006/relationships/image" Target="../media/image27.svg"/><Relationship Id="rId7" Type="http://schemas.openxmlformats.org/officeDocument/2006/relationships/image" Target="../media/image34.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58.svg"/><Relationship Id="rId15" Type="http://schemas.openxmlformats.org/officeDocument/2006/relationships/image" Target="../media/image27.png"/><Relationship Id="rId4" Type="http://schemas.openxmlformats.org/officeDocument/2006/relationships/image" Target="../media/image17.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15" Type="http://schemas.openxmlformats.org/officeDocument/2006/relationships/image" Target="../media/image28.png"/><Relationship Id="rId10"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B48E2FBB-AE21-4933-AECA-1478195712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29673">
            <a:off x="-3394373" y="-5903110"/>
            <a:ext cx="9321391" cy="8832018"/>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22982">
            <a:off x="9103297" y="829222"/>
            <a:ext cx="12229449" cy="1158740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5464" y="-908750"/>
            <a:ext cx="2964235" cy="278267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3211" y="8642702"/>
            <a:ext cx="2396487" cy="1231195"/>
          </a:xfrm>
          <a:prstGeom prst="rect">
            <a:avLst/>
          </a:prstGeom>
        </p:spPr>
      </p:pic>
      <p:sp>
        <p:nvSpPr>
          <p:cNvPr id="9" name="TextBox 8">
            <a:extLst>
              <a:ext uri="{FF2B5EF4-FFF2-40B4-BE49-F238E27FC236}">
                <a16:creationId xmlns:a16="http://schemas.microsoft.com/office/drawing/2014/main" xmlns="" id="{94A87D56-C33A-4B8C-AAE6-BAB10D907AE6}"/>
              </a:ext>
            </a:extLst>
          </p:cNvPr>
          <p:cNvSpPr txBox="1"/>
          <p:nvPr/>
        </p:nvSpPr>
        <p:spPr>
          <a:xfrm>
            <a:off x="-210110" y="2424690"/>
            <a:ext cx="10171525" cy="5404172"/>
          </a:xfrm>
          <a:prstGeom prst="rect">
            <a:avLst/>
          </a:prstGeom>
          <a:noFill/>
        </p:spPr>
        <p:txBody>
          <a:bodyPr wrap="square">
            <a:spAutoFit/>
          </a:bodyPr>
          <a:lstStyle/>
          <a:p>
            <a:pPr algn="ctr">
              <a:lnSpc>
                <a:spcPct val="150000"/>
              </a:lnSpc>
              <a:spcBef>
                <a:spcPts val="1200"/>
              </a:spcBef>
            </a:pPr>
            <a:r>
              <a:rPr lang="en-US" sz="8000" b="1" kern="0" dirty="0">
                <a:solidFill>
                  <a:srgbClr val="365F91"/>
                </a:solidFill>
                <a:effectLst/>
                <a:latin typeface="Arial" panose="020B0604020202020204" pitchFamily="34" charset="0"/>
                <a:ea typeface="Aachen" panose="02020500000000000000" pitchFamily="18" charset="0"/>
                <a:cs typeface="Arial" panose="020B0604020202020204" pitchFamily="34" charset="0"/>
              </a:rPr>
              <a:t>CHÀO MỪNG CÁC EM ĐẾN VỚI BÀI HỌC HÔM NAY!</a:t>
            </a:r>
          </a:p>
        </p:txBody>
      </p:sp>
      <p:pic>
        <p:nvPicPr>
          <p:cNvPr id="11" name="Picture 4">
            <a:extLst>
              <a:ext uri="{FF2B5EF4-FFF2-40B4-BE49-F238E27FC236}">
                <a16:creationId xmlns:a16="http://schemas.microsoft.com/office/drawing/2014/main" xmlns="" id="{02F69763-59FA-4A25-AA10-7856054E93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489974" y="8227411"/>
            <a:ext cx="2029566" cy="1646486"/>
          </a:xfrm>
          <a:prstGeom prst="rect">
            <a:avLst/>
          </a:prstGeom>
        </p:spPr>
      </p:pic>
      <p:pic>
        <p:nvPicPr>
          <p:cNvPr id="12" name="Picture 5">
            <a:extLst>
              <a:ext uri="{FF2B5EF4-FFF2-40B4-BE49-F238E27FC236}">
                <a16:creationId xmlns:a16="http://schemas.microsoft.com/office/drawing/2014/main" xmlns="" id="{0F682652-B3D8-44FF-A6E6-66B965623F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67934" y="7952090"/>
            <a:ext cx="1219757" cy="1920877"/>
          </a:xfrm>
          <a:prstGeom prst="rect">
            <a:avLst/>
          </a:prstGeom>
        </p:spPr>
      </p:pic>
      <p:pic>
        <p:nvPicPr>
          <p:cNvPr id="13" name="Picture 6">
            <a:extLst>
              <a:ext uri="{FF2B5EF4-FFF2-40B4-BE49-F238E27FC236}">
                <a16:creationId xmlns:a16="http://schemas.microsoft.com/office/drawing/2014/main" xmlns="" id="{8C45E991-E8DC-4497-9FC2-EB80098CA624}"/>
              </a:ext>
            </a:extLst>
          </p:cNvPr>
          <p:cNvPicPr>
            <a:picLocks noChangeAspect="1"/>
          </p:cNvPicPr>
          <p:nvPr/>
        </p:nvPicPr>
        <p:blipFill>
          <a:blip r:embed="rId14"/>
          <a:srcRect/>
          <a:stretch>
            <a:fillRect/>
          </a:stretch>
        </p:blipFill>
        <p:spPr>
          <a:xfrm>
            <a:off x="11027161" y="894325"/>
            <a:ext cx="6629231" cy="8978642"/>
          </a:xfrm>
          <a:prstGeom prst="rect">
            <a:avLst/>
          </a:prstGeom>
        </p:spPr>
      </p:pic>
    </p:spTree>
    <p:extLst>
      <p:ext uri="{BB962C8B-B14F-4D97-AF65-F5344CB8AC3E}">
        <p14:creationId xmlns:p14="http://schemas.microsoft.com/office/powerpoint/2010/main" val="2819977368"/>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197963"/>
            <a:ext cx="2362200" cy="2217515"/>
          </a:xfrm>
          <a:prstGeom prst="rect">
            <a:avLst/>
          </a:prstGeom>
        </p:spPr>
      </p:pic>
      <p:pic>
        <p:nvPicPr>
          <p:cNvPr id="31" name="Picture 18">
            <a:extLst>
              <a:ext uri="{FF2B5EF4-FFF2-40B4-BE49-F238E27FC236}">
                <a16:creationId xmlns:a16="http://schemas.microsoft.com/office/drawing/2014/main" xmlns="" id="{AF7E86BA-DA55-4DE4-8C7E-B31FCEA67D50}"/>
              </a:ext>
            </a:extLst>
          </p:cNvPr>
          <p:cNvPicPr>
            <a:picLocks noChangeAspect="1"/>
          </p:cNvPicPr>
          <p:nvPr/>
        </p:nvPicPr>
        <p:blipFill>
          <a:blip r:embed="rId8"/>
          <a:srcRect/>
          <a:stretch>
            <a:fillRect/>
          </a:stretch>
        </p:blipFill>
        <p:spPr>
          <a:xfrm rot="1268220" flipH="1">
            <a:off x="16360854" y="225086"/>
            <a:ext cx="2211381" cy="1763577"/>
          </a:xfrm>
          <a:prstGeom prst="rect">
            <a:avLst/>
          </a:prstGeom>
        </p:spPr>
      </p:pic>
      <p:pic>
        <p:nvPicPr>
          <p:cNvPr id="32" name="Picture 5">
            <a:extLst>
              <a:ext uri="{FF2B5EF4-FFF2-40B4-BE49-F238E27FC236}">
                <a16:creationId xmlns:a16="http://schemas.microsoft.com/office/drawing/2014/main" xmlns="" id="{69916B10-5BA4-4FE1-B8FD-50AFA29E9591}"/>
              </a:ext>
            </a:extLst>
          </p:cNvPr>
          <p:cNvPicPr>
            <a:picLocks noChangeAspect="1"/>
          </p:cNvPicPr>
          <p:nvPr/>
        </p:nvPicPr>
        <p:blipFill>
          <a:blip r:embed="rId9"/>
          <a:srcRect/>
          <a:stretch>
            <a:fillRect/>
          </a:stretch>
        </p:blipFill>
        <p:spPr>
          <a:xfrm>
            <a:off x="94689" y="6606309"/>
            <a:ext cx="2267512" cy="3642591"/>
          </a:xfrm>
          <a:prstGeom prst="rect">
            <a:avLst/>
          </a:prstGeom>
        </p:spPr>
      </p:pic>
      <p:pic>
        <p:nvPicPr>
          <p:cNvPr id="33" name="Picture 17">
            <a:extLst>
              <a:ext uri="{FF2B5EF4-FFF2-40B4-BE49-F238E27FC236}">
                <a16:creationId xmlns:a16="http://schemas.microsoft.com/office/drawing/2014/main" xmlns="" id="{72DD466D-638C-4958-AAB2-CC55BE19E3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316200" y="7780656"/>
            <a:ext cx="2743200" cy="2309275"/>
          </a:xfrm>
          <a:prstGeom prst="rect">
            <a:avLst/>
          </a:prstGeom>
        </p:spPr>
      </p:pic>
      <p:sp>
        <p:nvSpPr>
          <p:cNvPr id="3" name="Rectangle 2"/>
          <p:cNvSpPr/>
          <p:nvPr/>
        </p:nvSpPr>
        <p:spPr>
          <a:xfrm>
            <a:off x="1447800" y="1302863"/>
            <a:ext cx="15240000" cy="1754326"/>
          </a:xfrm>
          <a:prstGeom prst="rect">
            <a:avLst/>
          </a:prstGeom>
          <a:ln w="57150">
            <a:solidFill>
              <a:srgbClr val="C6EAFA"/>
            </a:solidFill>
            <a:prstDash val="dash"/>
          </a:ln>
        </p:spPr>
        <p:txBody>
          <a:bodyPr wrap="square">
            <a:spAutoFit/>
          </a:bodyPr>
          <a:lstStyle/>
          <a:p>
            <a:pPr marL="571500" indent="-571500" algn="just">
              <a:lnSpc>
                <a:spcPct val="150000"/>
              </a:lnSpc>
              <a:buFont typeface="Arial" pitchFamily="34" charset="0"/>
              <a:buChar char="•"/>
            </a:pPr>
            <a:r>
              <a:rPr lang="de-DE" sz="3600" dirty="0" smtClean="0"/>
              <a:t>Về </a:t>
            </a:r>
            <a:r>
              <a:rPr lang="de-DE" sz="3600" dirty="0"/>
              <a:t>sức khoẻ của con người: Hệ miễn dịch của con người bị suy giảm, nhiều loại bệnh mới xuất hiện, một số dịch bệnh bùng phát,...</a:t>
            </a:r>
            <a:endParaRPr lang="en-US" sz="3600" dirty="0"/>
          </a:p>
        </p:txBody>
      </p:sp>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5800" y="3808199"/>
            <a:ext cx="8991600" cy="598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2883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xmlns="" id="{FFDD1682-0398-4A61-9E55-6EBBA0C63F95}"/>
              </a:ext>
            </a:extLst>
          </p:cNvPr>
          <p:cNvPicPr>
            <a:picLocks noChangeAspect="1"/>
          </p:cNvPicPr>
          <p:nvPr/>
        </p:nvPicPr>
        <p:blipFill>
          <a:blip r:embed="rId2"/>
          <a:srcRect/>
          <a:stretch>
            <a:fillRect/>
          </a:stretch>
        </p:blipFill>
        <p:spPr>
          <a:xfrm>
            <a:off x="15087600" y="245679"/>
            <a:ext cx="2644539" cy="2459421"/>
          </a:xfrm>
          <a:prstGeom prst="rect">
            <a:avLst/>
          </a:prstGeom>
        </p:spPr>
      </p:pic>
      <p:sp>
        <p:nvSpPr>
          <p:cNvPr id="4" name="Rectangle 3"/>
          <p:cNvSpPr/>
          <p:nvPr/>
        </p:nvSpPr>
        <p:spPr>
          <a:xfrm>
            <a:off x="1219200" y="522387"/>
            <a:ext cx="15697200" cy="5078313"/>
          </a:xfrm>
          <a:prstGeom prst="rect">
            <a:avLst/>
          </a:prstGeom>
        </p:spPr>
        <p:txBody>
          <a:bodyPr wrap="square">
            <a:spAutoFit/>
          </a:bodyPr>
          <a:lstStyle/>
          <a:p>
            <a:pPr marL="571500" indent="-571500" algn="just">
              <a:lnSpc>
                <a:spcPct val="150000"/>
              </a:lnSpc>
              <a:buFont typeface="Wingdings" pitchFamily="2" charset="2"/>
              <a:buChar char="Ø"/>
            </a:pPr>
            <a:r>
              <a:rPr lang="de-DE" sz="3600" dirty="0" smtClean="0"/>
              <a:t>Biện </a:t>
            </a:r>
            <a:r>
              <a:rPr lang="de-DE" sz="3600" dirty="0"/>
              <a:t>pháp giảm thiểu hiệu ứng nhà kính: </a:t>
            </a:r>
            <a:endParaRPr lang="de-DE" sz="3600" dirty="0" smtClean="0"/>
          </a:p>
          <a:p>
            <a:pPr marL="571500" indent="-571500" algn="just">
              <a:lnSpc>
                <a:spcPct val="150000"/>
              </a:lnSpc>
              <a:buFont typeface="Arial" pitchFamily="34" charset="0"/>
              <a:buChar char="•"/>
            </a:pPr>
            <a:r>
              <a:rPr lang="de-DE" sz="3600" dirty="0"/>
              <a:t>T</a:t>
            </a:r>
            <a:r>
              <a:rPr lang="de-DE" sz="3600" dirty="0" smtClean="0"/>
              <a:t>rồng </a:t>
            </a:r>
            <a:r>
              <a:rPr lang="de-DE" sz="3600" dirty="0"/>
              <a:t>nhiều cây </a:t>
            </a:r>
            <a:r>
              <a:rPr lang="de-DE" sz="3600" dirty="0" smtClean="0"/>
              <a:t>xanh;</a:t>
            </a:r>
          </a:p>
          <a:p>
            <a:pPr marL="571500" indent="-571500" algn="just">
              <a:lnSpc>
                <a:spcPct val="150000"/>
              </a:lnSpc>
              <a:buFont typeface="Arial" pitchFamily="34" charset="0"/>
              <a:buChar char="•"/>
            </a:pPr>
            <a:r>
              <a:rPr lang="de-DE" sz="3600" dirty="0" smtClean="0"/>
              <a:t>Tiết </a:t>
            </a:r>
            <a:r>
              <a:rPr lang="de-DE" sz="3600" dirty="0"/>
              <a:t>kiệm điện năng, </a:t>
            </a:r>
            <a:r>
              <a:rPr lang="de-DE" sz="3600" dirty="0" smtClean="0"/>
              <a:t>nước hạn </a:t>
            </a:r>
            <a:r>
              <a:rPr lang="de-DE" sz="3600" dirty="0"/>
              <a:t>chế sử dụng nhiên liệu hóa </a:t>
            </a:r>
            <a:r>
              <a:rPr lang="de-DE" sz="3600" dirty="0" smtClean="0"/>
              <a:t>thạch;</a:t>
            </a:r>
          </a:p>
          <a:p>
            <a:pPr marL="571500" indent="-571500" algn="just">
              <a:lnSpc>
                <a:spcPct val="150000"/>
              </a:lnSpc>
              <a:buFont typeface="Arial" pitchFamily="34" charset="0"/>
              <a:buChar char="•"/>
            </a:pPr>
            <a:r>
              <a:rPr lang="de-DE" sz="3600" dirty="0"/>
              <a:t>T</a:t>
            </a:r>
            <a:r>
              <a:rPr lang="de-DE" sz="3600" dirty="0" smtClean="0"/>
              <a:t>ăng </a:t>
            </a:r>
            <a:r>
              <a:rPr lang="de-DE" sz="3600" dirty="0"/>
              <a:t>cường sử dụng các phương tiện giao thông công cộng; </a:t>
            </a:r>
            <a:endParaRPr lang="de-DE" sz="3600" dirty="0" smtClean="0"/>
          </a:p>
          <a:p>
            <a:pPr marL="571500" indent="-571500" algn="just">
              <a:lnSpc>
                <a:spcPct val="150000"/>
              </a:lnSpc>
              <a:buFont typeface="Arial" pitchFamily="34" charset="0"/>
              <a:buChar char="•"/>
            </a:pPr>
            <a:r>
              <a:rPr lang="de-DE" sz="3600" dirty="0"/>
              <a:t>T</a:t>
            </a:r>
            <a:r>
              <a:rPr lang="de-DE" sz="3600" dirty="0" smtClean="0"/>
              <a:t>ăng </a:t>
            </a:r>
            <a:r>
              <a:rPr lang="de-DE" sz="3600" dirty="0"/>
              <a:t>cường sử dụng xe đạp, hạn chế sử dụng ô tô, mô tô, xe máy, nhất là khi những phương tiện này đã quá hạn sử dụng...</a:t>
            </a:r>
            <a:endParaRPr lang="en-US" sz="3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476" y="5868213"/>
            <a:ext cx="5029200" cy="391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676" y="5862205"/>
            <a:ext cx="5221626" cy="392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6302" y="5868213"/>
            <a:ext cx="5679216" cy="391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2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barn(inVertical)">
                                      <p:cBhvr>
                                        <p:cTn id="37" dur="500"/>
                                        <p:tgtEl>
                                          <p:spTgt spid="5122"/>
                                        </p:tgtEl>
                                      </p:cBhvr>
                                    </p:animEffect>
                                  </p:childTnLst>
                                </p:cTn>
                              </p:par>
                              <p:par>
                                <p:cTn id="38" presetID="16" presetClass="entr" presetSubtype="21" fill="hold" nodeType="withEffect">
                                  <p:stCondLst>
                                    <p:cond delay="0"/>
                                  </p:stCondLst>
                                  <p:childTnLst>
                                    <p:set>
                                      <p:cBhvr>
                                        <p:cTn id="39" dur="1" fill="hold">
                                          <p:stCondLst>
                                            <p:cond delay="0"/>
                                          </p:stCondLst>
                                        </p:cTn>
                                        <p:tgtEl>
                                          <p:spTgt spid="5123"/>
                                        </p:tgtEl>
                                        <p:attrNameLst>
                                          <p:attrName>style.visibility</p:attrName>
                                        </p:attrNameLst>
                                      </p:cBhvr>
                                      <p:to>
                                        <p:strVal val="visible"/>
                                      </p:to>
                                    </p:set>
                                    <p:animEffect transition="in" filter="barn(inVertical)">
                                      <p:cBhvr>
                                        <p:cTn id="40" dur="500"/>
                                        <p:tgtEl>
                                          <p:spTgt spid="5123"/>
                                        </p:tgtEl>
                                      </p:cBhvr>
                                    </p:animEffect>
                                  </p:childTnLst>
                                </p:cTn>
                              </p:par>
                              <p:par>
                                <p:cTn id="41" presetID="16" presetClass="entr" presetSubtype="21" fill="hold" nodeType="withEffect">
                                  <p:stCondLst>
                                    <p:cond delay="0"/>
                                  </p:stCondLst>
                                  <p:childTnLst>
                                    <p:set>
                                      <p:cBhvr>
                                        <p:cTn id="42" dur="1" fill="hold">
                                          <p:stCondLst>
                                            <p:cond delay="0"/>
                                          </p:stCondLst>
                                        </p:cTn>
                                        <p:tgtEl>
                                          <p:spTgt spid="5124"/>
                                        </p:tgtEl>
                                        <p:attrNameLst>
                                          <p:attrName>style.visibility</p:attrName>
                                        </p:attrNameLst>
                                      </p:cBhvr>
                                      <p:to>
                                        <p:strVal val="visible"/>
                                      </p:to>
                                    </p:set>
                                    <p:animEffect transition="in" filter="barn(inVertical)">
                                      <p:cBhvr>
                                        <p:cTn id="4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78861">
            <a:off x="-2891709" y="3075419"/>
            <a:ext cx="12056296" cy="1142334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3152" y="5615875"/>
            <a:ext cx="4114800"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98356">
            <a:off x="2065616" y="2603394"/>
            <a:ext cx="5934589" cy="6024963"/>
          </a:xfrm>
          <a:prstGeom prst="rect">
            <a:avLst/>
          </a:prstGeom>
        </p:spPr>
      </p:pic>
      <p:pic>
        <p:nvPicPr>
          <p:cNvPr id="12" name="Picture 2">
            <a:extLst>
              <a:ext uri="{FF2B5EF4-FFF2-40B4-BE49-F238E27FC236}">
                <a16:creationId xmlns:a16="http://schemas.microsoft.com/office/drawing/2014/main" xmlns="" id="{A608B01C-CEDE-47B8-BEB0-08FB59BB6B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0200" y="-3173480"/>
            <a:ext cx="8763000" cy="8302943"/>
          </a:xfrm>
          <a:prstGeom prst="rect">
            <a:avLst/>
          </a:prstGeom>
        </p:spPr>
      </p:pic>
      <p:pic>
        <p:nvPicPr>
          <p:cNvPr id="14" name="Picture 4">
            <a:extLst>
              <a:ext uri="{FF2B5EF4-FFF2-40B4-BE49-F238E27FC236}">
                <a16:creationId xmlns:a16="http://schemas.microsoft.com/office/drawing/2014/main" xmlns="" id="{70114175-730D-4337-9AC7-893396B108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96790">
            <a:off x="627310" y="237649"/>
            <a:ext cx="1668235" cy="2489904"/>
          </a:xfrm>
          <a:prstGeom prst="rect">
            <a:avLst/>
          </a:prstGeom>
        </p:spPr>
      </p:pic>
      <p:pic>
        <p:nvPicPr>
          <p:cNvPr id="15" name="Picture 5">
            <a:extLst>
              <a:ext uri="{FF2B5EF4-FFF2-40B4-BE49-F238E27FC236}">
                <a16:creationId xmlns:a16="http://schemas.microsoft.com/office/drawing/2014/main" xmlns="" id="{90D6491E-4B33-4834-8307-715479D4C0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11259">
            <a:off x="16002118" y="7348583"/>
            <a:ext cx="1800174" cy="2834920"/>
          </a:xfrm>
          <a:prstGeom prst="rect">
            <a:avLst/>
          </a:prstGeom>
        </p:spPr>
      </p:pic>
      <p:pic>
        <p:nvPicPr>
          <p:cNvPr id="16" name="Picture 11">
            <a:extLst>
              <a:ext uri="{FF2B5EF4-FFF2-40B4-BE49-F238E27FC236}">
                <a16:creationId xmlns:a16="http://schemas.microsoft.com/office/drawing/2014/main" xmlns="" id="{FCB3BA37-73B8-446F-9A64-D8B88A9353D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241043" y="744166"/>
            <a:ext cx="3162049" cy="2996042"/>
          </a:xfrm>
          <a:prstGeom prst="rect">
            <a:avLst/>
          </a:prstGeom>
        </p:spPr>
      </p:pic>
      <p:sp>
        <p:nvSpPr>
          <p:cNvPr id="5" name="Rectangle 4"/>
          <p:cNvSpPr/>
          <p:nvPr/>
        </p:nvSpPr>
        <p:spPr>
          <a:xfrm>
            <a:off x="8610600" y="3924300"/>
            <a:ext cx="7543800" cy="4524315"/>
          </a:xfrm>
          <a:prstGeom prst="rect">
            <a:avLst/>
          </a:prstGeom>
        </p:spPr>
        <p:txBody>
          <a:bodyPr wrap="square">
            <a:spAutoFit/>
          </a:bodyPr>
          <a:lstStyle/>
          <a:p>
            <a:pPr algn="ctr">
              <a:lnSpc>
                <a:spcPct val="150000"/>
              </a:lnSpc>
            </a:pPr>
            <a:r>
              <a:rPr lang="de-DE" sz="4800" b="1" dirty="0"/>
              <a:t>2. Xây dựng kế hoạch truyền thông bảo vệ môi trường thiên nhiên, giảm thiểu hiệu ứng nhà kính.</a:t>
            </a:r>
            <a:endParaRPr lang="en-US" sz="4800" dirty="0"/>
          </a:p>
        </p:txBody>
      </p:sp>
    </p:spTree>
    <p:extLst>
      <p:ext uri="{BB962C8B-B14F-4D97-AF65-F5344CB8AC3E}">
        <p14:creationId xmlns:p14="http://schemas.microsoft.com/office/powerpoint/2010/main" val="475510184"/>
      </p:ext>
    </p:extLst>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AA3C49C4-BDA4-43CD-8A50-BFDB15306B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200" y="1459808"/>
            <a:ext cx="6248400" cy="8857268"/>
          </a:xfrm>
          <a:prstGeom prst="rect">
            <a:avLst/>
          </a:prstGeom>
        </p:spPr>
      </p:pic>
      <p:pic>
        <p:nvPicPr>
          <p:cNvPr id="13" name="Picture 10">
            <a:extLst>
              <a:ext uri="{FF2B5EF4-FFF2-40B4-BE49-F238E27FC236}">
                <a16:creationId xmlns:a16="http://schemas.microsoft.com/office/drawing/2014/main" xmlns="" id="{528AAC24-67A7-48B6-A5BD-CDFE5FFF0D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84589" y="647700"/>
            <a:ext cx="11422411" cy="7563207"/>
          </a:xfrm>
          <a:prstGeom prst="rect">
            <a:avLst/>
          </a:prstGeom>
        </p:spPr>
      </p:pic>
      <p:grpSp>
        <p:nvGrpSpPr>
          <p:cNvPr id="75" name="Google Shape;2872;p80">
            <a:extLst>
              <a:ext uri="{FF2B5EF4-FFF2-40B4-BE49-F238E27FC236}">
                <a16:creationId xmlns:a16="http://schemas.microsoft.com/office/drawing/2014/main" xmlns="" id="{869C6BA6-F7A8-48ED-BCC0-F28AF1DF5D6C}"/>
              </a:ext>
            </a:extLst>
          </p:cNvPr>
          <p:cNvGrpSpPr/>
          <p:nvPr/>
        </p:nvGrpSpPr>
        <p:grpSpPr>
          <a:xfrm>
            <a:off x="10819378" y="8202866"/>
            <a:ext cx="1680577" cy="2122235"/>
            <a:chOff x="3219261" y="-111627"/>
            <a:chExt cx="1373945" cy="1278382"/>
          </a:xfrm>
        </p:grpSpPr>
        <p:sp>
          <p:nvSpPr>
            <p:cNvPr id="76" name="Google Shape;2873;p80">
              <a:extLst>
                <a:ext uri="{FF2B5EF4-FFF2-40B4-BE49-F238E27FC236}">
                  <a16:creationId xmlns:a16="http://schemas.microsoft.com/office/drawing/2014/main" xmlns="" id="{9D4085E1-A78A-4051-9691-38F0A0AE2E99}"/>
                </a:ext>
              </a:extLst>
            </p:cNvPr>
            <p:cNvSpPr/>
            <p:nvPr/>
          </p:nvSpPr>
          <p:spPr>
            <a:xfrm rot="1202423">
              <a:off x="3349030" y="50427"/>
              <a:ext cx="1114408" cy="954274"/>
            </a:xfrm>
            <a:custGeom>
              <a:avLst/>
              <a:gdLst/>
              <a:ahLst/>
              <a:cxnLst/>
              <a:rect l="l" t="t" r="r" b="b"/>
              <a:pathLst>
                <a:path w="44574" h="38169" extrusionOk="0">
                  <a:moveTo>
                    <a:pt x="44574" y="1"/>
                  </a:moveTo>
                  <a:cubicBezTo>
                    <a:pt x="43455" y="1240"/>
                    <a:pt x="42341" y="2485"/>
                    <a:pt x="41209" y="3708"/>
                  </a:cubicBezTo>
                  <a:cubicBezTo>
                    <a:pt x="40226" y="4776"/>
                    <a:pt x="39237" y="5839"/>
                    <a:pt x="38213" y="6868"/>
                  </a:cubicBezTo>
                  <a:cubicBezTo>
                    <a:pt x="37468" y="7613"/>
                    <a:pt x="36673" y="8300"/>
                    <a:pt x="35894" y="9006"/>
                  </a:cubicBezTo>
                  <a:cubicBezTo>
                    <a:pt x="35047" y="9779"/>
                    <a:pt x="34194" y="10535"/>
                    <a:pt x="33352" y="11309"/>
                  </a:cubicBezTo>
                  <a:cubicBezTo>
                    <a:pt x="32108" y="12451"/>
                    <a:pt x="30880" y="13610"/>
                    <a:pt x="29641" y="14759"/>
                  </a:cubicBezTo>
                  <a:cubicBezTo>
                    <a:pt x="28122" y="16168"/>
                    <a:pt x="26616" y="17590"/>
                    <a:pt x="25076" y="18983"/>
                  </a:cubicBezTo>
                  <a:cubicBezTo>
                    <a:pt x="23950" y="20000"/>
                    <a:pt x="22791" y="20978"/>
                    <a:pt x="21642" y="21967"/>
                  </a:cubicBezTo>
                  <a:cubicBezTo>
                    <a:pt x="20419" y="23024"/>
                    <a:pt x="19197" y="24087"/>
                    <a:pt x="17963" y="25134"/>
                  </a:cubicBezTo>
                  <a:cubicBezTo>
                    <a:pt x="16877" y="26060"/>
                    <a:pt x="15775" y="26970"/>
                    <a:pt x="14689" y="27897"/>
                  </a:cubicBezTo>
                  <a:cubicBezTo>
                    <a:pt x="13035" y="29306"/>
                    <a:pt x="11398" y="30744"/>
                    <a:pt x="9721" y="32137"/>
                  </a:cubicBezTo>
                  <a:cubicBezTo>
                    <a:pt x="8095" y="33501"/>
                    <a:pt x="6515" y="34923"/>
                    <a:pt x="4684" y="36031"/>
                  </a:cubicBezTo>
                  <a:cubicBezTo>
                    <a:pt x="3842" y="36543"/>
                    <a:pt x="3092" y="37214"/>
                    <a:pt x="2291" y="37794"/>
                  </a:cubicBezTo>
                  <a:cubicBezTo>
                    <a:pt x="2074" y="37948"/>
                    <a:pt x="1819" y="38032"/>
                    <a:pt x="1541" y="38169"/>
                  </a:cubicBezTo>
                  <a:cubicBezTo>
                    <a:pt x="591" y="29557"/>
                    <a:pt x="0" y="20983"/>
                    <a:pt x="523" y="12393"/>
                  </a:cubicBezTo>
                  <a:cubicBezTo>
                    <a:pt x="15030" y="7699"/>
                    <a:pt x="29646" y="3388"/>
                    <a:pt x="44574" y="1"/>
                  </a:cubicBezTo>
                  <a:close/>
                  <a:moveTo>
                    <a:pt x="7765" y="26385"/>
                  </a:moveTo>
                  <a:cubicBezTo>
                    <a:pt x="8759" y="25498"/>
                    <a:pt x="9727" y="24577"/>
                    <a:pt x="10711" y="23678"/>
                  </a:cubicBezTo>
                  <a:cubicBezTo>
                    <a:pt x="12023" y="22468"/>
                    <a:pt x="13342" y="21262"/>
                    <a:pt x="14673" y="20075"/>
                  </a:cubicBezTo>
                  <a:cubicBezTo>
                    <a:pt x="15360" y="19461"/>
                    <a:pt x="16082" y="18897"/>
                    <a:pt x="16782" y="18294"/>
                  </a:cubicBezTo>
                  <a:cubicBezTo>
                    <a:pt x="17299" y="17858"/>
                    <a:pt x="17759" y="17339"/>
                    <a:pt x="18310" y="16948"/>
                  </a:cubicBezTo>
                  <a:cubicBezTo>
                    <a:pt x="19459" y="16134"/>
                    <a:pt x="20647" y="15384"/>
                    <a:pt x="21676" y="14395"/>
                  </a:cubicBezTo>
                  <a:cubicBezTo>
                    <a:pt x="22376" y="13724"/>
                    <a:pt x="23188" y="13172"/>
                    <a:pt x="23922" y="12530"/>
                  </a:cubicBezTo>
                  <a:cubicBezTo>
                    <a:pt x="24701" y="11842"/>
                    <a:pt x="25446" y="11115"/>
                    <a:pt x="26207" y="10404"/>
                  </a:cubicBezTo>
                  <a:cubicBezTo>
                    <a:pt x="26440" y="10188"/>
                    <a:pt x="26679" y="9978"/>
                    <a:pt x="26900" y="9751"/>
                  </a:cubicBezTo>
                  <a:cubicBezTo>
                    <a:pt x="27105" y="9546"/>
                    <a:pt x="27202" y="9313"/>
                    <a:pt x="26974" y="9040"/>
                  </a:cubicBezTo>
                  <a:cubicBezTo>
                    <a:pt x="26769" y="8790"/>
                    <a:pt x="26582" y="8630"/>
                    <a:pt x="26212" y="8778"/>
                  </a:cubicBezTo>
                  <a:cubicBezTo>
                    <a:pt x="25008" y="9250"/>
                    <a:pt x="23796" y="9699"/>
                    <a:pt x="22580" y="10149"/>
                  </a:cubicBezTo>
                  <a:cubicBezTo>
                    <a:pt x="21511" y="10546"/>
                    <a:pt x="20442" y="10939"/>
                    <a:pt x="19367" y="11330"/>
                  </a:cubicBezTo>
                  <a:cubicBezTo>
                    <a:pt x="17475" y="12025"/>
                    <a:pt x="15588" y="12741"/>
                    <a:pt x="13683" y="13395"/>
                  </a:cubicBezTo>
                  <a:cubicBezTo>
                    <a:pt x="12847" y="13684"/>
                    <a:pt x="11966" y="13844"/>
                    <a:pt x="11113" y="14077"/>
                  </a:cubicBezTo>
                  <a:cubicBezTo>
                    <a:pt x="10307" y="14298"/>
                    <a:pt x="9504" y="14531"/>
                    <a:pt x="8704" y="14770"/>
                  </a:cubicBezTo>
                  <a:cubicBezTo>
                    <a:pt x="8231" y="14906"/>
                    <a:pt x="7759" y="15048"/>
                    <a:pt x="7293" y="15213"/>
                  </a:cubicBezTo>
                  <a:cubicBezTo>
                    <a:pt x="6946" y="15339"/>
                    <a:pt x="6481" y="15327"/>
                    <a:pt x="6355" y="15748"/>
                  </a:cubicBezTo>
                  <a:cubicBezTo>
                    <a:pt x="6264" y="16032"/>
                    <a:pt x="6350" y="16368"/>
                    <a:pt x="6350" y="16680"/>
                  </a:cubicBezTo>
                  <a:cubicBezTo>
                    <a:pt x="6345" y="17879"/>
                    <a:pt x="6304" y="19079"/>
                    <a:pt x="6338" y="20272"/>
                  </a:cubicBezTo>
                  <a:cubicBezTo>
                    <a:pt x="6395" y="22183"/>
                    <a:pt x="6332" y="24105"/>
                    <a:pt x="6555" y="26003"/>
                  </a:cubicBezTo>
                  <a:cubicBezTo>
                    <a:pt x="6713" y="27362"/>
                    <a:pt x="7663" y="26475"/>
                    <a:pt x="7765" y="26385"/>
                  </a:cubicBezTo>
                  <a:close/>
                </a:path>
              </a:pathLst>
            </a:custGeom>
            <a:solidFill>
              <a:srgbClr val="FFD95C"/>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874;p80">
              <a:extLst>
                <a:ext uri="{FF2B5EF4-FFF2-40B4-BE49-F238E27FC236}">
                  <a16:creationId xmlns:a16="http://schemas.microsoft.com/office/drawing/2014/main" xmlns="" id="{8EB0E212-9E14-405C-9551-6BE30E080DB7}"/>
                </a:ext>
              </a:extLst>
            </p:cNvPr>
            <p:cNvSpPr/>
            <p:nvPr/>
          </p:nvSpPr>
          <p:spPr>
            <a:xfrm rot="1448430">
              <a:off x="3506348" y="183462"/>
              <a:ext cx="20176" cy="74629"/>
            </a:xfrm>
            <a:custGeom>
              <a:avLst/>
              <a:gdLst/>
              <a:ahLst/>
              <a:cxnLst/>
              <a:rect l="l" t="t" r="r" b="b"/>
              <a:pathLst>
                <a:path w="807" h="2985" extrusionOk="0">
                  <a:moveTo>
                    <a:pt x="349" y="0"/>
                  </a:moveTo>
                  <a:cubicBezTo>
                    <a:pt x="321" y="0"/>
                    <a:pt x="293" y="4"/>
                    <a:pt x="268" y="11"/>
                  </a:cubicBezTo>
                  <a:cubicBezTo>
                    <a:pt x="69" y="62"/>
                    <a:pt x="0" y="245"/>
                    <a:pt x="29" y="431"/>
                  </a:cubicBezTo>
                  <a:cubicBezTo>
                    <a:pt x="131" y="1159"/>
                    <a:pt x="124" y="1909"/>
                    <a:pt x="124" y="2643"/>
                  </a:cubicBezTo>
                  <a:cubicBezTo>
                    <a:pt x="124" y="2830"/>
                    <a:pt x="284" y="2984"/>
                    <a:pt x="466" y="2984"/>
                  </a:cubicBezTo>
                  <a:cubicBezTo>
                    <a:pt x="654" y="2984"/>
                    <a:pt x="807" y="2830"/>
                    <a:pt x="807" y="2643"/>
                  </a:cubicBezTo>
                  <a:cubicBezTo>
                    <a:pt x="807" y="1841"/>
                    <a:pt x="796" y="1045"/>
                    <a:pt x="688" y="250"/>
                  </a:cubicBezTo>
                  <a:cubicBezTo>
                    <a:pt x="664" y="97"/>
                    <a:pt x="496" y="0"/>
                    <a:pt x="34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875;p80">
              <a:extLst>
                <a:ext uri="{FF2B5EF4-FFF2-40B4-BE49-F238E27FC236}">
                  <a16:creationId xmlns:a16="http://schemas.microsoft.com/office/drawing/2014/main" xmlns="" id="{A1218416-3AE3-4D0A-943B-C3FCC7C13258}"/>
                </a:ext>
              </a:extLst>
            </p:cNvPr>
            <p:cNvSpPr/>
            <p:nvPr/>
          </p:nvSpPr>
          <p:spPr>
            <a:xfrm rot="1202423">
              <a:off x="3653982" y="187896"/>
              <a:ext cx="25401" cy="85179"/>
            </a:xfrm>
            <a:custGeom>
              <a:avLst/>
              <a:gdLst/>
              <a:ahLst/>
              <a:cxnLst/>
              <a:rect l="l" t="t" r="r" b="b"/>
              <a:pathLst>
                <a:path w="1016" h="3407" extrusionOk="0">
                  <a:moveTo>
                    <a:pt x="340" y="1"/>
                  </a:moveTo>
                  <a:cubicBezTo>
                    <a:pt x="169" y="1"/>
                    <a:pt x="0" y="111"/>
                    <a:pt x="3" y="333"/>
                  </a:cubicBezTo>
                  <a:cubicBezTo>
                    <a:pt x="8" y="1261"/>
                    <a:pt x="326" y="2148"/>
                    <a:pt x="333" y="3074"/>
                  </a:cubicBezTo>
                  <a:cubicBezTo>
                    <a:pt x="333" y="3296"/>
                    <a:pt x="504" y="3407"/>
                    <a:pt x="674" y="3407"/>
                  </a:cubicBezTo>
                  <a:cubicBezTo>
                    <a:pt x="845" y="3407"/>
                    <a:pt x="1015" y="3296"/>
                    <a:pt x="1015" y="3074"/>
                  </a:cubicBezTo>
                  <a:cubicBezTo>
                    <a:pt x="1009" y="2148"/>
                    <a:pt x="691" y="1261"/>
                    <a:pt x="685" y="333"/>
                  </a:cubicBezTo>
                  <a:cubicBezTo>
                    <a:pt x="682" y="111"/>
                    <a:pt x="511" y="1"/>
                    <a:pt x="34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876;p80">
              <a:extLst>
                <a:ext uri="{FF2B5EF4-FFF2-40B4-BE49-F238E27FC236}">
                  <a16:creationId xmlns:a16="http://schemas.microsoft.com/office/drawing/2014/main" xmlns="" id="{98738925-2268-440E-B241-116B7829A1B0}"/>
                </a:ext>
              </a:extLst>
            </p:cNvPr>
            <p:cNvSpPr/>
            <p:nvPr/>
          </p:nvSpPr>
          <p:spPr>
            <a:xfrm rot="1202423">
              <a:off x="3803833" y="195932"/>
              <a:ext cx="26901" cy="80004"/>
            </a:xfrm>
            <a:custGeom>
              <a:avLst/>
              <a:gdLst/>
              <a:ahLst/>
              <a:cxnLst/>
              <a:rect l="l" t="t" r="r" b="b"/>
              <a:pathLst>
                <a:path w="1076" h="3200" extrusionOk="0">
                  <a:moveTo>
                    <a:pt x="455" y="1"/>
                  </a:moveTo>
                  <a:cubicBezTo>
                    <a:pt x="284" y="1"/>
                    <a:pt x="114" y="111"/>
                    <a:pt x="114" y="333"/>
                  </a:cubicBezTo>
                  <a:cubicBezTo>
                    <a:pt x="114" y="1202"/>
                    <a:pt x="1" y="2118"/>
                    <a:pt x="347" y="2949"/>
                  </a:cubicBezTo>
                  <a:cubicBezTo>
                    <a:pt x="405" y="3092"/>
                    <a:pt x="523" y="3199"/>
                    <a:pt x="678" y="3199"/>
                  </a:cubicBezTo>
                  <a:cubicBezTo>
                    <a:pt x="707" y="3199"/>
                    <a:pt x="737" y="3195"/>
                    <a:pt x="769" y="3187"/>
                  </a:cubicBezTo>
                  <a:cubicBezTo>
                    <a:pt x="927" y="3141"/>
                    <a:pt x="1076" y="2936"/>
                    <a:pt x="1008" y="2766"/>
                  </a:cubicBezTo>
                  <a:cubicBezTo>
                    <a:pt x="683" y="1994"/>
                    <a:pt x="796" y="1146"/>
                    <a:pt x="796" y="333"/>
                  </a:cubicBezTo>
                  <a:cubicBezTo>
                    <a:pt x="796" y="111"/>
                    <a:pt x="626" y="1"/>
                    <a:pt x="455"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877;p80">
              <a:extLst>
                <a:ext uri="{FF2B5EF4-FFF2-40B4-BE49-F238E27FC236}">
                  <a16:creationId xmlns:a16="http://schemas.microsoft.com/office/drawing/2014/main" xmlns="" id="{5698F01C-F0D5-42FA-8411-C40044B06EE0}"/>
                </a:ext>
              </a:extLst>
            </p:cNvPr>
            <p:cNvSpPr/>
            <p:nvPr/>
          </p:nvSpPr>
          <p:spPr>
            <a:xfrm rot="1202423">
              <a:off x="3948296" y="206559"/>
              <a:ext cx="19951" cy="82379"/>
            </a:xfrm>
            <a:custGeom>
              <a:avLst/>
              <a:gdLst/>
              <a:ahLst/>
              <a:cxnLst/>
              <a:rect l="l" t="t" r="r" b="b"/>
              <a:pathLst>
                <a:path w="798" h="3295" extrusionOk="0">
                  <a:moveTo>
                    <a:pt x="342" y="0"/>
                  </a:moveTo>
                  <a:cubicBezTo>
                    <a:pt x="172" y="0"/>
                    <a:pt x="1" y="110"/>
                    <a:pt x="1" y="329"/>
                  </a:cubicBezTo>
                  <a:cubicBezTo>
                    <a:pt x="6" y="1210"/>
                    <a:pt x="109" y="2085"/>
                    <a:pt x="116" y="2966"/>
                  </a:cubicBezTo>
                  <a:cubicBezTo>
                    <a:pt x="116" y="3185"/>
                    <a:pt x="286" y="3295"/>
                    <a:pt x="457" y="3295"/>
                  </a:cubicBezTo>
                  <a:cubicBezTo>
                    <a:pt x="627" y="3295"/>
                    <a:pt x="798" y="3185"/>
                    <a:pt x="798" y="2966"/>
                  </a:cubicBezTo>
                  <a:cubicBezTo>
                    <a:pt x="791" y="2085"/>
                    <a:pt x="689" y="1210"/>
                    <a:pt x="683" y="329"/>
                  </a:cubicBezTo>
                  <a:cubicBezTo>
                    <a:pt x="683" y="110"/>
                    <a:pt x="513" y="0"/>
                    <a:pt x="342"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878;p80">
              <a:extLst>
                <a:ext uri="{FF2B5EF4-FFF2-40B4-BE49-F238E27FC236}">
                  <a16:creationId xmlns:a16="http://schemas.microsoft.com/office/drawing/2014/main" xmlns="" id="{2C0D6186-8711-4C8E-9BF7-E9C0D97C9F53}"/>
                </a:ext>
              </a:extLst>
            </p:cNvPr>
            <p:cNvSpPr/>
            <p:nvPr/>
          </p:nvSpPr>
          <p:spPr>
            <a:xfrm rot="1202423">
              <a:off x="4087608" y="216802"/>
              <a:ext cx="23751" cy="80204"/>
            </a:xfrm>
            <a:custGeom>
              <a:avLst/>
              <a:gdLst/>
              <a:ahLst/>
              <a:cxnLst/>
              <a:rect l="l" t="t" r="r" b="b"/>
              <a:pathLst>
                <a:path w="950" h="3208" extrusionOk="0">
                  <a:moveTo>
                    <a:pt x="364" y="1"/>
                  </a:moveTo>
                  <a:cubicBezTo>
                    <a:pt x="199" y="1"/>
                    <a:pt x="0" y="159"/>
                    <a:pt x="23" y="342"/>
                  </a:cubicBezTo>
                  <a:cubicBezTo>
                    <a:pt x="131" y="1182"/>
                    <a:pt x="142" y="2030"/>
                    <a:pt x="244" y="2866"/>
                  </a:cubicBezTo>
                  <a:cubicBezTo>
                    <a:pt x="268" y="3047"/>
                    <a:pt x="388" y="3207"/>
                    <a:pt x="585" y="3207"/>
                  </a:cubicBezTo>
                  <a:cubicBezTo>
                    <a:pt x="751" y="3207"/>
                    <a:pt x="950" y="3047"/>
                    <a:pt x="927" y="2866"/>
                  </a:cubicBezTo>
                  <a:cubicBezTo>
                    <a:pt x="824" y="2030"/>
                    <a:pt x="813" y="1182"/>
                    <a:pt x="711" y="342"/>
                  </a:cubicBezTo>
                  <a:cubicBezTo>
                    <a:pt x="688" y="159"/>
                    <a:pt x="569" y="1"/>
                    <a:pt x="364"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879;p80">
              <a:extLst>
                <a:ext uri="{FF2B5EF4-FFF2-40B4-BE49-F238E27FC236}">
                  <a16:creationId xmlns:a16="http://schemas.microsoft.com/office/drawing/2014/main" xmlns="" id="{519203F4-BF95-4ACF-B1F6-1136EBF4E1A4}"/>
                </a:ext>
              </a:extLst>
            </p:cNvPr>
            <p:cNvSpPr/>
            <p:nvPr/>
          </p:nvSpPr>
          <p:spPr>
            <a:xfrm rot="1202423">
              <a:off x="4223108" y="225096"/>
              <a:ext cx="23051" cy="74604"/>
            </a:xfrm>
            <a:custGeom>
              <a:avLst/>
              <a:gdLst/>
              <a:ahLst/>
              <a:cxnLst/>
              <a:rect l="l" t="t" r="r" b="b"/>
              <a:pathLst>
                <a:path w="922" h="2984" extrusionOk="0">
                  <a:moveTo>
                    <a:pt x="348" y="0"/>
                  </a:moveTo>
                  <a:cubicBezTo>
                    <a:pt x="320" y="0"/>
                    <a:pt x="293" y="4"/>
                    <a:pt x="268" y="11"/>
                  </a:cubicBezTo>
                  <a:cubicBezTo>
                    <a:pt x="69" y="63"/>
                    <a:pt x="0" y="244"/>
                    <a:pt x="29" y="431"/>
                  </a:cubicBezTo>
                  <a:cubicBezTo>
                    <a:pt x="131" y="1165"/>
                    <a:pt x="234" y="1898"/>
                    <a:pt x="234" y="2643"/>
                  </a:cubicBezTo>
                  <a:cubicBezTo>
                    <a:pt x="239" y="2831"/>
                    <a:pt x="392" y="2984"/>
                    <a:pt x="580" y="2984"/>
                  </a:cubicBezTo>
                  <a:cubicBezTo>
                    <a:pt x="762" y="2984"/>
                    <a:pt x="921" y="2831"/>
                    <a:pt x="921" y="2643"/>
                  </a:cubicBezTo>
                  <a:cubicBezTo>
                    <a:pt x="916" y="1842"/>
                    <a:pt x="801" y="1040"/>
                    <a:pt x="688" y="250"/>
                  </a:cubicBezTo>
                  <a:cubicBezTo>
                    <a:pt x="664" y="97"/>
                    <a:pt x="495" y="0"/>
                    <a:pt x="34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880;p80">
              <a:extLst>
                <a:ext uri="{FF2B5EF4-FFF2-40B4-BE49-F238E27FC236}">
                  <a16:creationId xmlns:a16="http://schemas.microsoft.com/office/drawing/2014/main" xmlns="" id="{2AE26996-2882-4A06-BF71-8859041D77AB}"/>
                </a:ext>
              </a:extLst>
            </p:cNvPr>
            <p:cNvSpPr/>
            <p:nvPr/>
          </p:nvSpPr>
          <p:spPr>
            <a:xfrm rot="1202423">
              <a:off x="4367398" y="236346"/>
              <a:ext cx="20226" cy="77404"/>
            </a:xfrm>
            <a:custGeom>
              <a:avLst/>
              <a:gdLst/>
              <a:ahLst/>
              <a:cxnLst/>
              <a:rect l="l" t="t" r="r" b="b"/>
              <a:pathLst>
                <a:path w="809" h="3096" extrusionOk="0">
                  <a:moveTo>
                    <a:pt x="343" y="1"/>
                  </a:moveTo>
                  <a:cubicBezTo>
                    <a:pt x="317" y="1"/>
                    <a:pt x="292" y="4"/>
                    <a:pt x="268" y="9"/>
                  </a:cubicBezTo>
                  <a:cubicBezTo>
                    <a:pt x="69" y="67"/>
                    <a:pt x="1" y="248"/>
                    <a:pt x="29" y="430"/>
                  </a:cubicBezTo>
                  <a:cubicBezTo>
                    <a:pt x="132" y="1175"/>
                    <a:pt x="126" y="1988"/>
                    <a:pt x="126" y="2755"/>
                  </a:cubicBezTo>
                  <a:cubicBezTo>
                    <a:pt x="126" y="2943"/>
                    <a:pt x="279" y="3096"/>
                    <a:pt x="467" y="3096"/>
                  </a:cubicBezTo>
                  <a:cubicBezTo>
                    <a:pt x="649" y="3096"/>
                    <a:pt x="808" y="2943"/>
                    <a:pt x="808" y="2755"/>
                  </a:cubicBezTo>
                  <a:cubicBezTo>
                    <a:pt x="808" y="1920"/>
                    <a:pt x="802" y="1083"/>
                    <a:pt x="683" y="248"/>
                  </a:cubicBezTo>
                  <a:cubicBezTo>
                    <a:pt x="663" y="94"/>
                    <a:pt x="491" y="1"/>
                    <a:pt x="343"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881;p80">
              <a:extLst>
                <a:ext uri="{FF2B5EF4-FFF2-40B4-BE49-F238E27FC236}">
                  <a16:creationId xmlns:a16="http://schemas.microsoft.com/office/drawing/2014/main" xmlns="" id="{BC6D0D0A-4578-40F0-91CF-A8A4937139B4}"/>
                </a:ext>
              </a:extLst>
            </p:cNvPr>
            <p:cNvSpPr/>
            <p:nvPr/>
          </p:nvSpPr>
          <p:spPr>
            <a:xfrm rot="1202423">
              <a:off x="3586371" y="187215"/>
              <a:ext cx="20351" cy="52778"/>
            </a:xfrm>
            <a:custGeom>
              <a:avLst/>
              <a:gdLst/>
              <a:ahLst/>
              <a:cxnLst/>
              <a:rect l="l" t="t" r="r" b="b"/>
              <a:pathLst>
                <a:path w="814" h="2111" extrusionOk="0">
                  <a:moveTo>
                    <a:pt x="378" y="0"/>
                  </a:moveTo>
                  <a:cubicBezTo>
                    <a:pt x="373" y="0"/>
                    <a:pt x="368" y="0"/>
                    <a:pt x="364" y="1"/>
                  </a:cubicBezTo>
                  <a:cubicBezTo>
                    <a:pt x="193" y="6"/>
                    <a:pt x="1" y="149"/>
                    <a:pt x="23" y="342"/>
                  </a:cubicBezTo>
                  <a:cubicBezTo>
                    <a:pt x="74" y="814"/>
                    <a:pt x="132" y="1291"/>
                    <a:pt x="132" y="1769"/>
                  </a:cubicBezTo>
                  <a:cubicBezTo>
                    <a:pt x="132" y="1942"/>
                    <a:pt x="285" y="2110"/>
                    <a:pt x="464" y="2110"/>
                  </a:cubicBezTo>
                  <a:cubicBezTo>
                    <a:pt x="467" y="2110"/>
                    <a:pt x="470" y="2110"/>
                    <a:pt x="473" y="2110"/>
                  </a:cubicBezTo>
                  <a:cubicBezTo>
                    <a:pt x="660" y="2099"/>
                    <a:pt x="814" y="1957"/>
                    <a:pt x="814" y="1769"/>
                  </a:cubicBezTo>
                  <a:cubicBezTo>
                    <a:pt x="814" y="1291"/>
                    <a:pt x="757" y="814"/>
                    <a:pt x="705" y="342"/>
                  </a:cubicBezTo>
                  <a:cubicBezTo>
                    <a:pt x="694" y="245"/>
                    <a:pt x="671" y="166"/>
                    <a:pt x="602" y="98"/>
                  </a:cubicBezTo>
                  <a:cubicBezTo>
                    <a:pt x="550" y="43"/>
                    <a:pt x="460" y="0"/>
                    <a:pt x="37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882;p80">
              <a:extLst>
                <a:ext uri="{FF2B5EF4-FFF2-40B4-BE49-F238E27FC236}">
                  <a16:creationId xmlns:a16="http://schemas.microsoft.com/office/drawing/2014/main" xmlns="" id="{F8B56962-32DA-49A9-B100-83323DA471B4}"/>
                </a:ext>
              </a:extLst>
            </p:cNvPr>
            <p:cNvSpPr/>
            <p:nvPr/>
          </p:nvSpPr>
          <p:spPr>
            <a:xfrm rot="1202423">
              <a:off x="3732245" y="195170"/>
              <a:ext cx="20751" cy="54203"/>
            </a:xfrm>
            <a:custGeom>
              <a:avLst/>
              <a:gdLst/>
              <a:ahLst/>
              <a:cxnLst/>
              <a:rect l="l" t="t" r="r" b="b"/>
              <a:pathLst>
                <a:path w="830" h="2168" extrusionOk="0">
                  <a:moveTo>
                    <a:pt x="357" y="0"/>
                  </a:moveTo>
                  <a:cubicBezTo>
                    <a:pt x="194" y="13"/>
                    <a:pt x="0" y="154"/>
                    <a:pt x="16" y="341"/>
                  </a:cubicBezTo>
                  <a:cubicBezTo>
                    <a:pt x="74" y="837"/>
                    <a:pt x="74" y="1331"/>
                    <a:pt x="131" y="1826"/>
                  </a:cubicBezTo>
                  <a:cubicBezTo>
                    <a:pt x="136" y="1916"/>
                    <a:pt x="160" y="1996"/>
                    <a:pt x="228" y="2065"/>
                  </a:cubicBezTo>
                  <a:cubicBezTo>
                    <a:pt x="286" y="2124"/>
                    <a:pt x="376" y="2167"/>
                    <a:pt x="458" y="2167"/>
                  </a:cubicBezTo>
                  <a:cubicBezTo>
                    <a:pt x="463" y="2167"/>
                    <a:pt x="467" y="2167"/>
                    <a:pt x="472" y="2167"/>
                  </a:cubicBezTo>
                  <a:cubicBezTo>
                    <a:pt x="637" y="2161"/>
                    <a:pt x="830" y="2013"/>
                    <a:pt x="813" y="1826"/>
                  </a:cubicBezTo>
                  <a:cubicBezTo>
                    <a:pt x="756" y="1331"/>
                    <a:pt x="756" y="837"/>
                    <a:pt x="705" y="341"/>
                  </a:cubicBezTo>
                  <a:cubicBezTo>
                    <a:pt x="693" y="251"/>
                    <a:pt x="671" y="171"/>
                    <a:pt x="603" y="103"/>
                  </a:cubicBezTo>
                  <a:cubicBezTo>
                    <a:pt x="546" y="40"/>
                    <a:pt x="443" y="0"/>
                    <a:pt x="357"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883;p80">
              <a:extLst>
                <a:ext uri="{FF2B5EF4-FFF2-40B4-BE49-F238E27FC236}">
                  <a16:creationId xmlns:a16="http://schemas.microsoft.com/office/drawing/2014/main" xmlns="" id="{F4E9B8F2-40DB-49B5-939D-21AEE0B05AB0}"/>
                </a:ext>
              </a:extLst>
            </p:cNvPr>
            <p:cNvSpPr/>
            <p:nvPr/>
          </p:nvSpPr>
          <p:spPr>
            <a:xfrm rot="1202423">
              <a:off x="3881540" y="204035"/>
              <a:ext cx="19076" cy="52778"/>
            </a:xfrm>
            <a:custGeom>
              <a:avLst/>
              <a:gdLst/>
              <a:ahLst/>
              <a:cxnLst/>
              <a:rect l="l" t="t" r="r" b="b"/>
              <a:pathLst>
                <a:path w="763" h="2111" extrusionOk="0">
                  <a:moveTo>
                    <a:pt x="351" y="0"/>
                  </a:moveTo>
                  <a:cubicBezTo>
                    <a:pt x="348" y="0"/>
                    <a:pt x="345" y="0"/>
                    <a:pt x="342" y="0"/>
                  </a:cubicBezTo>
                  <a:cubicBezTo>
                    <a:pt x="159" y="13"/>
                    <a:pt x="1" y="149"/>
                    <a:pt x="1" y="341"/>
                  </a:cubicBezTo>
                  <a:cubicBezTo>
                    <a:pt x="1" y="819"/>
                    <a:pt x="1" y="1296"/>
                    <a:pt x="57" y="1768"/>
                  </a:cubicBezTo>
                  <a:cubicBezTo>
                    <a:pt x="69" y="1865"/>
                    <a:pt x="85" y="1939"/>
                    <a:pt x="159" y="2013"/>
                  </a:cubicBezTo>
                  <a:cubicBezTo>
                    <a:pt x="213" y="2067"/>
                    <a:pt x="303" y="2110"/>
                    <a:pt x="384" y="2110"/>
                  </a:cubicBezTo>
                  <a:cubicBezTo>
                    <a:pt x="389" y="2110"/>
                    <a:pt x="393" y="2110"/>
                    <a:pt x="398" y="2110"/>
                  </a:cubicBezTo>
                  <a:cubicBezTo>
                    <a:pt x="563" y="2104"/>
                    <a:pt x="762" y="1962"/>
                    <a:pt x="739" y="1768"/>
                  </a:cubicBezTo>
                  <a:cubicBezTo>
                    <a:pt x="683" y="1296"/>
                    <a:pt x="689" y="819"/>
                    <a:pt x="689" y="341"/>
                  </a:cubicBezTo>
                  <a:cubicBezTo>
                    <a:pt x="689" y="168"/>
                    <a:pt x="534" y="0"/>
                    <a:pt x="351"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884;p80">
              <a:extLst>
                <a:ext uri="{FF2B5EF4-FFF2-40B4-BE49-F238E27FC236}">
                  <a16:creationId xmlns:a16="http://schemas.microsoft.com/office/drawing/2014/main" xmlns="" id="{6DE2FCCA-DBDF-4593-B407-64F6B779DE82}"/>
                </a:ext>
              </a:extLst>
            </p:cNvPr>
            <p:cNvSpPr/>
            <p:nvPr/>
          </p:nvSpPr>
          <p:spPr>
            <a:xfrm rot="1202423">
              <a:off x="4022250" y="213451"/>
              <a:ext cx="20351" cy="59753"/>
            </a:xfrm>
            <a:custGeom>
              <a:avLst/>
              <a:gdLst/>
              <a:ahLst/>
              <a:cxnLst/>
              <a:rect l="l" t="t" r="r" b="b"/>
              <a:pathLst>
                <a:path w="814" h="2390" extrusionOk="0">
                  <a:moveTo>
                    <a:pt x="363" y="0"/>
                  </a:moveTo>
                  <a:cubicBezTo>
                    <a:pt x="334" y="0"/>
                    <a:pt x="306" y="4"/>
                    <a:pt x="279" y="12"/>
                  </a:cubicBezTo>
                  <a:cubicBezTo>
                    <a:pt x="92" y="75"/>
                    <a:pt x="1" y="246"/>
                    <a:pt x="40" y="433"/>
                  </a:cubicBezTo>
                  <a:cubicBezTo>
                    <a:pt x="46" y="473"/>
                    <a:pt x="51" y="513"/>
                    <a:pt x="64" y="553"/>
                  </a:cubicBezTo>
                  <a:cubicBezTo>
                    <a:pt x="64" y="558"/>
                    <a:pt x="65" y="563"/>
                    <a:pt x="65" y="566"/>
                  </a:cubicBezTo>
                  <a:lnTo>
                    <a:pt x="65" y="566"/>
                  </a:lnTo>
                  <a:cubicBezTo>
                    <a:pt x="65" y="561"/>
                    <a:pt x="64" y="556"/>
                    <a:pt x="63" y="556"/>
                  </a:cubicBezTo>
                  <a:lnTo>
                    <a:pt x="63" y="556"/>
                  </a:lnTo>
                  <a:cubicBezTo>
                    <a:pt x="62" y="556"/>
                    <a:pt x="62" y="564"/>
                    <a:pt x="64" y="587"/>
                  </a:cubicBezTo>
                  <a:cubicBezTo>
                    <a:pt x="74" y="660"/>
                    <a:pt x="80" y="729"/>
                    <a:pt x="85" y="802"/>
                  </a:cubicBezTo>
                  <a:cubicBezTo>
                    <a:pt x="92" y="939"/>
                    <a:pt x="98" y="1075"/>
                    <a:pt x="98" y="1212"/>
                  </a:cubicBezTo>
                  <a:cubicBezTo>
                    <a:pt x="98" y="1490"/>
                    <a:pt x="80" y="1770"/>
                    <a:pt x="80" y="2043"/>
                  </a:cubicBezTo>
                  <a:cubicBezTo>
                    <a:pt x="80" y="2221"/>
                    <a:pt x="235" y="2389"/>
                    <a:pt x="413" y="2389"/>
                  </a:cubicBezTo>
                  <a:cubicBezTo>
                    <a:pt x="415" y="2389"/>
                    <a:pt x="418" y="2389"/>
                    <a:pt x="421" y="2389"/>
                  </a:cubicBezTo>
                  <a:cubicBezTo>
                    <a:pt x="609" y="2377"/>
                    <a:pt x="762" y="2235"/>
                    <a:pt x="768" y="2043"/>
                  </a:cubicBezTo>
                  <a:cubicBezTo>
                    <a:pt x="768" y="1445"/>
                    <a:pt x="814" y="849"/>
                    <a:pt x="699" y="251"/>
                  </a:cubicBezTo>
                  <a:cubicBezTo>
                    <a:pt x="671" y="104"/>
                    <a:pt x="511" y="0"/>
                    <a:pt x="363"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885;p80">
              <a:extLst>
                <a:ext uri="{FF2B5EF4-FFF2-40B4-BE49-F238E27FC236}">
                  <a16:creationId xmlns:a16="http://schemas.microsoft.com/office/drawing/2014/main" xmlns="" id="{87D3D4E0-56AC-4C92-8231-EC0F73C04911}"/>
                </a:ext>
              </a:extLst>
            </p:cNvPr>
            <p:cNvSpPr/>
            <p:nvPr/>
          </p:nvSpPr>
          <p:spPr>
            <a:xfrm rot="1202423">
              <a:off x="4154535" y="221818"/>
              <a:ext cx="18926" cy="55603"/>
            </a:xfrm>
            <a:custGeom>
              <a:avLst/>
              <a:gdLst/>
              <a:ahLst/>
              <a:cxnLst/>
              <a:rect l="l" t="t" r="r" b="b"/>
              <a:pathLst>
                <a:path w="757" h="2224" extrusionOk="0">
                  <a:moveTo>
                    <a:pt x="369" y="1"/>
                  </a:moveTo>
                  <a:cubicBezTo>
                    <a:pt x="366" y="1"/>
                    <a:pt x="363" y="1"/>
                    <a:pt x="360" y="1"/>
                  </a:cubicBezTo>
                  <a:cubicBezTo>
                    <a:pt x="189" y="13"/>
                    <a:pt x="1" y="155"/>
                    <a:pt x="19" y="348"/>
                  </a:cubicBezTo>
                  <a:cubicBezTo>
                    <a:pt x="69" y="854"/>
                    <a:pt x="69" y="1371"/>
                    <a:pt x="69" y="1882"/>
                  </a:cubicBezTo>
                  <a:cubicBezTo>
                    <a:pt x="69" y="2056"/>
                    <a:pt x="223" y="2224"/>
                    <a:pt x="405" y="2224"/>
                  </a:cubicBezTo>
                  <a:cubicBezTo>
                    <a:pt x="408" y="2224"/>
                    <a:pt x="412" y="2224"/>
                    <a:pt x="416" y="2224"/>
                  </a:cubicBezTo>
                  <a:cubicBezTo>
                    <a:pt x="598" y="2218"/>
                    <a:pt x="757" y="2076"/>
                    <a:pt x="757" y="1882"/>
                  </a:cubicBezTo>
                  <a:cubicBezTo>
                    <a:pt x="757" y="1371"/>
                    <a:pt x="751" y="854"/>
                    <a:pt x="701" y="348"/>
                  </a:cubicBezTo>
                  <a:cubicBezTo>
                    <a:pt x="683" y="169"/>
                    <a:pt x="563" y="1"/>
                    <a:pt x="369"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886;p80">
              <a:extLst>
                <a:ext uri="{FF2B5EF4-FFF2-40B4-BE49-F238E27FC236}">
                  <a16:creationId xmlns:a16="http://schemas.microsoft.com/office/drawing/2014/main" xmlns="" id="{FD3C1FEE-D500-456A-9B1B-55A73B180C29}"/>
                </a:ext>
              </a:extLst>
            </p:cNvPr>
            <p:cNvSpPr/>
            <p:nvPr/>
          </p:nvSpPr>
          <p:spPr>
            <a:xfrm rot="1202423">
              <a:off x="4299960" y="237352"/>
              <a:ext cx="20476" cy="55478"/>
            </a:xfrm>
            <a:custGeom>
              <a:avLst/>
              <a:gdLst/>
              <a:ahLst/>
              <a:cxnLst/>
              <a:rect l="l" t="t" r="r" b="b"/>
              <a:pathLst>
                <a:path w="819" h="2219" extrusionOk="0">
                  <a:moveTo>
                    <a:pt x="410" y="0"/>
                  </a:moveTo>
                  <a:cubicBezTo>
                    <a:pt x="404" y="0"/>
                    <a:pt x="398" y="0"/>
                    <a:pt x="392" y="1"/>
                  </a:cubicBezTo>
                  <a:cubicBezTo>
                    <a:pt x="205" y="6"/>
                    <a:pt x="51" y="148"/>
                    <a:pt x="51" y="342"/>
                  </a:cubicBezTo>
                  <a:cubicBezTo>
                    <a:pt x="51" y="881"/>
                    <a:pt x="0" y="1426"/>
                    <a:pt x="119" y="1967"/>
                  </a:cubicBezTo>
                  <a:cubicBezTo>
                    <a:pt x="147" y="2114"/>
                    <a:pt x="303" y="2218"/>
                    <a:pt x="449" y="2218"/>
                  </a:cubicBezTo>
                  <a:cubicBezTo>
                    <a:pt x="478" y="2218"/>
                    <a:pt x="507" y="2214"/>
                    <a:pt x="534" y="2206"/>
                  </a:cubicBezTo>
                  <a:cubicBezTo>
                    <a:pt x="722" y="2143"/>
                    <a:pt x="819" y="1972"/>
                    <a:pt x="772" y="1785"/>
                  </a:cubicBezTo>
                  <a:cubicBezTo>
                    <a:pt x="762" y="1728"/>
                    <a:pt x="752" y="1670"/>
                    <a:pt x="741" y="1608"/>
                  </a:cubicBezTo>
                  <a:lnTo>
                    <a:pt x="741" y="1608"/>
                  </a:lnTo>
                  <a:cubicBezTo>
                    <a:pt x="740" y="1596"/>
                    <a:pt x="738" y="1581"/>
                    <a:pt x="738" y="1575"/>
                  </a:cubicBezTo>
                  <a:cubicBezTo>
                    <a:pt x="733" y="1536"/>
                    <a:pt x="733" y="1501"/>
                    <a:pt x="727" y="1461"/>
                  </a:cubicBezTo>
                  <a:cubicBezTo>
                    <a:pt x="722" y="1336"/>
                    <a:pt x="717" y="1216"/>
                    <a:pt x="722" y="1092"/>
                  </a:cubicBezTo>
                  <a:cubicBezTo>
                    <a:pt x="722" y="841"/>
                    <a:pt x="733" y="591"/>
                    <a:pt x="733" y="342"/>
                  </a:cubicBezTo>
                  <a:cubicBezTo>
                    <a:pt x="733" y="165"/>
                    <a:pt x="584" y="0"/>
                    <a:pt x="410"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887;p80">
              <a:extLst>
                <a:ext uri="{FF2B5EF4-FFF2-40B4-BE49-F238E27FC236}">
                  <a16:creationId xmlns:a16="http://schemas.microsoft.com/office/drawing/2014/main" xmlns="" id="{7AAFA88F-7735-41D0-818C-2FE63DACF70C}"/>
                </a:ext>
              </a:extLst>
            </p:cNvPr>
            <p:cNvSpPr/>
            <p:nvPr/>
          </p:nvSpPr>
          <p:spPr>
            <a:xfrm rot="1202423">
              <a:off x="4430613" y="248282"/>
              <a:ext cx="20501" cy="52778"/>
            </a:xfrm>
            <a:custGeom>
              <a:avLst/>
              <a:gdLst/>
              <a:ahLst/>
              <a:cxnLst/>
              <a:rect l="l" t="t" r="r" b="b"/>
              <a:pathLst>
                <a:path w="820" h="2111" extrusionOk="0">
                  <a:moveTo>
                    <a:pt x="350" y="1"/>
                  </a:moveTo>
                  <a:cubicBezTo>
                    <a:pt x="348" y="1"/>
                    <a:pt x="345" y="1"/>
                    <a:pt x="342" y="1"/>
                  </a:cubicBezTo>
                  <a:cubicBezTo>
                    <a:pt x="160" y="13"/>
                    <a:pt x="1" y="155"/>
                    <a:pt x="1" y="342"/>
                  </a:cubicBezTo>
                  <a:cubicBezTo>
                    <a:pt x="1" y="820"/>
                    <a:pt x="52" y="1297"/>
                    <a:pt x="115" y="1769"/>
                  </a:cubicBezTo>
                  <a:cubicBezTo>
                    <a:pt x="126" y="1866"/>
                    <a:pt x="144" y="1940"/>
                    <a:pt x="212" y="2013"/>
                  </a:cubicBezTo>
                  <a:cubicBezTo>
                    <a:pt x="270" y="2068"/>
                    <a:pt x="360" y="2111"/>
                    <a:pt x="442" y="2111"/>
                  </a:cubicBezTo>
                  <a:cubicBezTo>
                    <a:pt x="447" y="2111"/>
                    <a:pt x="452" y="2111"/>
                    <a:pt x="456" y="2110"/>
                  </a:cubicBezTo>
                  <a:cubicBezTo>
                    <a:pt x="621" y="2105"/>
                    <a:pt x="819" y="1963"/>
                    <a:pt x="797" y="1769"/>
                  </a:cubicBezTo>
                  <a:cubicBezTo>
                    <a:pt x="735" y="1297"/>
                    <a:pt x="690" y="820"/>
                    <a:pt x="683" y="342"/>
                  </a:cubicBezTo>
                  <a:cubicBezTo>
                    <a:pt x="683" y="169"/>
                    <a:pt x="535" y="1"/>
                    <a:pt x="35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888;p80">
              <a:extLst>
                <a:ext uri="{FF2B5EF4-FFF2-40B4-BE49-F238E27FC236}">
                  <a16:creationId xmlns:a16="http://schemas.microsoft.com/office/drawing/2014/main" xmlns="" id="{1AF0B54D-2708-4C7A-90CF-2ED868CB67B6}"/>
                </a:ext>
              </a:extLst>
            </p:cNvPr>
            <p:cNvSpPr/>
            <p:nvPr/>
          </p:nvSpPr>
          <p:spPr>
            <a:xfrm rot="1202423">
              <a:off x="3706041" y="522612"/>
              <a:ext cx="56728" cy="51153"/>
            </a:xfrm>
            <a:custGeom>
              <a:avLst/>
              <a:gdLst/>
              <a:ahLst/>
              <a:cxnLst/>
              <a:rect l="l" t="t" r="r" b="b"/>
              <a:pathLst>
                <a:path w="2269" h="2046" extrusionOk="0">
                  <a:moveTo>
                    <a:pt x="1034" y="0"/>
                  </a:moveTo>
                  <a:cubicBezTo>
                    <a:pt x="841" y="0"/>
                    <a:pt x="650" y="51"/>
                    <a:pt x="489" y="160"/>
                  </a:cubicBezTo>
                  <a:cubicBezTo>
                    <a:pt x="171" y="382"/>
                    <a:pt x="1" y="826"/>
                    <a:pt x="153" y="1178"/>
                  </a:cubicBezTo>
                  <a:lnTo>
                    <a:pt x="46" y="939"/>
                  </a:lnTo>
                  <a:lnTo>
                    <a:pt x="46" y="939"/>
                  </a:lnTo>
                  <a:cubicBezTo>
                    <a:pt x="4" y="1509"/>
                    <a:pt x="540" y="2046"/>
                    <a:pt x="1104" y="2046"/>
                  </a:cubicBezTo>
                  <a:cubicBezTo>
                    <a:pt x="1147" y="2046"/>
                    <a:pt x="1191" y="2043"/>
                    <a:pt x="1234" y="2036"/>
                  </a:cubicBezTo>
                  <a:cubicBezTo>
                    <a:pt x="1848" y="1939"/>
                    <a:pt x="2268" y="1207"/>
                    <a:pt x="2035" y="632"/>
                  </a:cubicBezTo>
                  <a:cubicBezTo>
                    <a:pt x="1880" y="239"/>
                    <a:pt x="1452" y="0"/>
                    <a:pt x="1034"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889;p80">
              <a:extLst>
                <a:ext uri="{FF2B5EF4-FFF2-40B4-BE49-F238E27FC236}">
                  <a16:creationId xmlns:a16="http://schemas.microsoft.com/office/drawing/2014/main" xmlns="" id="{38A1339B-EC05-4224-8D3A-600EC85BB664}"/>
                </a:ext>
              </a:extLst>
            </p:cNvPr>
            <p:cNvSpPr/>
            <p:nvPr/>
          </p:nvSpPr>
          <p:spPr>
            <a:xfrm rot="1202423">
              <a:off x="3871017" y="462243"/>
              <a:ext cx="56753" cy="51153"/>
            </a:xfrm>
            <a:custGeom>
              <a:avLst/>
              <a:gdLst/>
              <a:ahLst/>
              <a:cxnLst/>
              <a:rect l="l" t="t" r="r" b="b"/>
              <a:pathLst>
                <a:path w="2270" h="2046" extrusionOk="0">
                  <a:moveTo>
                    <a:pt x="1039" y="1"/>
                  </a:moveTo>
                  <a:cubicBezTo>
                    <a:pt x="845" y="1"/>
                    <a:pt x="652" y="53"/>
                    <a:pt x="490" y="164"/>
                  </a:cubicBezTo>
                  <a:cubicBezTo>
                    <a:pt x="171" y="381"/>
                    <a:pt x="0" y="825"/>
                    <a:pt x="154" y="1177"/>
                  </a:cubicBezTo>
                  <a:lnTo>
                    <a:pt x="46" y="938"/>
                  </a:lnTo>
                  <a:lnTo>
                    <a:pt x="46" y="938"/>
                  </a:lnTo>
                  <a:cubicBezTo>
                    <a:pt x="4" y="1511"/>
                    <a:pt x="531" y="2046"/>
                    <a:pt x="1096" y="2046"/>
                  </a:cubicBezTo>
                  <a:cubicBezTo>
                    <a:pt x="1142" y="2046"/>
                    <a:pt x="1188" y="2042"/>
                    <a:pt x="1233" y="2035"/>
                  </a:cubicBezTo>
                  <a:cubicBezTo>
                    <a:pt x="1847" y="1945"/>
                    <a:pt x="2269" y="1211"/>
                    <a:pt x="2036" y="631"/>
                  </a:cubicBezTo>
                  <a:cubicBezTo>
                    <a:pt x="1880" y="239"/>
                    <a:pt x="1456" y="1"/>
                    <a:pt x="1039"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890;p80">
              <a:extLst>
                <a:ext uri="{FF2B5EF4-FFF2-40B4-BE49-F238E27FC236}">
                  <a16:creationId xmlns:a16="http://schemas.microsoft.com/office/drawing/2014/main" xmlns="" id="{C0ACDA80-3E49-4CE0-9815-F32FF93EFC7B}"/>
                </a:ext>
              </a:extLst>
            </p:cNvPr>
            <p:cNvSpPr/>
            <p:nvPr/>
          </p:nvSpPr>
          <p:spPr>
            <a:xfrm rot="1202423">
              <a:off x="3779642" y="497180"/>
              <a:ext cx="74379" cy="68104"/>
            </a:xfrm>
            <a:custGeom>
              <a:avLst/>
              <a:gdLst/>
              <a:ahLst/>
              <a:cxnLst/>
              <a:rect l="l" t="t" r="r" b="b"/>
              <a:pathLst>
                <a:path w="2975" h="2724" extrusionOk="0">
                  <a:moveTo>
                    <a:pt x="1977" y="1"/>
                  </a:moveTo>
                  <a:cubicBezTo>
                    <a:pt x="1890" y="1"/>
                    <a:pt x="1802" y="32"/>
                    <a:pt x="1734" y="94"/>
                  </a:cubicBezTo>
                  <a:cubicBezTo>
                    <a:pt x="1593" y="230"/>
                    <a:pt x="1582" y="453"/>
                    <a:pt x="1718" y="600"/>
                  </a:cubicBezTo>
                  <a:cubicBezTo>
                    <a:pt x="2007" y="907"/>
                    <a:pt x="2269" y="1254"/>
                    <a:pt x="2235" y="1561"/>
                  </a:cubicBezTo>
                  <a:cubicBezTo>
                    <a:pt x="2217" y="1731"/>
                    <a:pt x="2093" y="1902"/>
                    <a:pt x="1934" y="1970"/>
                  </a:cubicBezTo>
                  <a:cubicBezTo>
                    <a:pt x="1865" y="1997"/>
                    <a:pt x="1787" y="2011"/>
                    <a:pt x="1704" y="2011"/>
                  </a:cubicBezTo>
                  <a:cubicBezTo>
                    <a:pt x="1580" y="2011"/>
                    <a:pt x="1444" y="1981"/>
                    <a:pt x="1309" y="1920"/>
                  </a:cubicBezTo>
                  <a:cubicBezTo>
                    <a:pt x="1070" y="1812"/>
                    <a:pt x="853" y="1636"/>
                    <a:pt x="627" y="1447"/>
                  </a:cubicBezTo>
                  <a:cubicBezTo>
                    <a:pt x="559" y="1392"/>
                    <a:pt x="479" y="1366"/>
                    <a:pt x="399" y="1366"/>
                  </a:cubicBezTo>
                  <a:cubicBezTo>
                    <a:pt x="297" y="1366"/>
                    <a:pt x="196" y="1410"/>
                    <a:pt x="126" y="1492"/>
                  </a:cubicBezTo>
                  <a:cubicBezTo>
                    <a:pt x="0" y="1647"/>
                    <a:pt x="24" y="1868"/>
                    <a:pt x="178" y="1993"/>
                  </a:cubicBezTo>
                  <a:cubicBezTo>
                    <a:pt x="427" y="2203"/>
                    <a:pt x="695" y="2426"/>
                    <a:pt x="1018" y="2568"/>
                  </a:cubicBezTo>
                  <a:cubicBezTo>
                    <a:pt x="1249" y="2672"/>
                    <a:pt x="1482" y="2723"/>
                    <a:pt x="1703" y="2723"/>
                  </a:cubicBezTo>
                  <a:cubicBezTo>
                    <a:pt x="1880" y="2723"/>
                    <a:pt x="2050" y="2690"/>
                    <a:pt x="2207" y="2625"/>
                  </a:cubicBezTo>
                  <a:cubicBezTo>
                    <a:pt x="2605" y="2454"/>
                    <a:pt x="2894" y="2072"/>
                    <a:pt x="2946" y="1641"/>
                  </a:cubicBezTo>
                  <a:cubicBezTo>
                    <a:pt x="2946" y="1613"/>
                    <a:pt x="2951" y="1584"/>
                    <a:pt x="2951" y="1555"/>
                  </a:cubicBezTo>
                  <a:cubicBezTo>
                    <a:pt x="2975" y="981"/>
                    <a:pt x="2605" y="503"/>
                    <a:pt x="2235" y="112"/>
                  </a:cubicBezTo>
                  <a:cubicBezTo>
                    <a:pt x="2167" y="38"/>
                    <a:pt x="2072" y="1"/>
                    <a:pt x="1977"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 name="Google Shape;2822;p80">
            <a:extLst>
              <a:ext uri="{FF2B5EF4-FFF2-40B4-BE49-F238E27FC236}">
                <a16:creationId xmlns:a16="http://schemas.microsoft.com/office/drawing/2014/main" xmlns="" id="{E78875E8-BF9F-49E9-93FA-5238CE0B0970}"/>
              </a:ext>
            </a:extLst>
          </p:cNvPr>
          <p:cNvGrpSpPr/>
          <p:nvPr/>
        </p:nvGrpSpPr>
        <p:grpSpPr>
          <a:xfrm>
            <a:off x="11975412" y="8210907"/>
            <a:ext cx="2052977" cy="1504977"/>
            <a:chOff x="6289975" y="4425300"/>
            <a:chExt cx="914200" cy="680100"/>
          </a:xfrm>
        </p:grpSpPr>
        <p:sp>
          <p:nvSpPr>
            <p:cNvPr id="119" name="Google Shape;2823;p80">
              <a:extLst>
                <a:ext uri="{FF2B5EF4-FFF2-40B4-BE49-F238E27FC236}">
                  <a16:creationId xmlns:a16="http://schemas.microsoft.com/office/drawing/2014/main" xmlns="" id="{A1B674AF-F692-4CEA-BBF4-04FBE7E4E767}"/>
                </a:ext>
              </a:extLst>
            </p:cNvPr>
            <p:cNvSpPr/>
            <p:nvPr/>
          </p:nvSpPr>
          <p:spPr>
            <a:xfrm>
              <a:off x="6289975" y="4425300"/>
              <a:ext cx="914200" cy="680100"/>
            </a:xfrm>
            <a:custGeom>
              <a:avLst/>
              <a:gdLst/>
              <a:ahLst/>
              <a:cxnLst/>
              <a:rect l="l" t="t" r="r" b="b"/>
              <a:pathLst>
                <a:path w="36568" h="27204" extrusionOk="0">
                  <a:moveTo>
                    <a:pt x="19358" y="5781"/>
                  </a:moveTo>
                  <a:cubicBezTo>
                    <a:pt x="20675" y="5781"/>
                    <a:pt x="22068" y="6079"/>
                    <a:pt x="23519" y="6750"/>
                  </a:cubicBezTo>
                  <a:cubicBezTo>
                    <a:pt x="26600" y="8175"/>
                    <a:pt x="27982" y="11248"/>
                    <a:pt x="28677" y="14211"/>
                  </a:cubicBezTo>
                  <a:cubicBezTo>
                    <a:pt x="28823" y="14844"/>
                    <a:pt x="28917" y="14598"/>
                    <a:pt x="29054" y="15235"/>
                  </a:cubicBezTo>
                  <a:cubicBezTo>
                    <a:pt x="22230" y="16576"/>
                    <a:pt x="14415" y="18251"/>
                    <a:pt x="7227" y="19756"/>
                  </a:cubicBezTo>
                  <a:cubicBezTo>
                    <a:pt x="7399" y="14324"/>
                    <a:pt x="12301" y="5781"/>
                    <a:pt x="19358" y="5781"/>
                  </a:cubicBezTo>
                  <a:close/>
                  <a:moveTo>
                    <a:pt x="19106" y="1"/>
                  </a:moveTo>
                  <a:cubicBezTo>
                    <a:pt x="7448" y="1"/>
                    <a:pt x="1" y="16464"/>
                    <a:pt x="111" y="27203"/>
                  </a:cubicBezTo>
                  <a:cubicBezTo>
                    <a:pt x="12188" y="24711"/>
                    <a:pt x="25094" y="22041"/>
                    <a:pt x="36568" y="19846"/>
                  </a:cubicBezTo>
                  <a:cubicBezTo>
                    <a:pt x="36284" y="18558"/>
                    <a:pt x="36374" y="18935"/>
                    <a:pt x="36076" y="17652"/>
                  </a:cubicBezTo>
                  <a:cubicBezTo>
                    <a:pt x="34680" y="11644"/>
                    <a:pt x="32107" y="5358"/>
                    <a:pt x="26775" y="2266"/>
                  </a:cubicBezTo>
                  <a:cubicBezTo>
                    <a:pt x="24061" y="692"/>
                    <a:pt x="21495" y="1"/>
                    <a:pt x="19106" y="1"/>
                  </a:cubicBezTo>
                  <a:close/>
                </a:path>
              </a:pathLst>
            </a:custGeom>
            <a:solidFill>
              <a:srgbClr val="69BBB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 name="Google Shape;2824;p80">
              <a:extLst>
                <a:ext uri="{FF2B5EF4-FFF2-40B4-BE49-F238E27FC236}">
                  <a16:creationId xmlns:a16="http://schemas.microsoft.com/office/drawing/2014/main" xmlns="" id="{626AB7CE-39FC-46E2-BA03-DDB7E3A542BB}"/>
                </a:ext>
              </a:extLst>
            </p:cNvPr>
            <p:cNvSpPr/>
            <p:nvPr/>
          </p:nvSpPr>
          <p:spPr>
            <a:xfrm>
              <a:off x="6331550" y="5051775"/>
              <a:ext cx="14175" cy="46650"/>
            </a:xfrm>
            <a:custGeom>
              <a:avLst/>
              <a:gdLst/>
              <a:ahLst/>
              <a:cxnLst/>
              <a:rect l="l" t="t" r="r" b="b"/>
              <a:pathLst>
                <a:path w="567" h="1866" extrusionOk="0">
                  <a:moveTo>
                    <a:pt x="244" y="1"/>
                  </a:moveTo>
                  <a:cubicBezTo>
                    <a:pt x="238" y="1"/>
                    <a:pt x="233" y="1"/>
                    <a:pt x="227" y="1"/>
                  </a:cubicBezTo>
                  <a:cubicBezTo>
                    <a:pt x="99" y="7"/>
                    <a:pt x="0" y="120"/>
                    <a:pt x="5" y="252"/>
                  </a:cubicBezTo>
                  <a:lnTo>
                    <a:pt x="90" y="1644"/>
                  </a:lnTo>
                  <a:cubicBezTo>
                    <a:pt x="94" y="1772"/>
                    <a:pt x="199" y="1866"/>
                    <a:pt x="325" y="1866"/>
                  </a:cubicBezTo>
                  <a:lnTo>
                    <a:pt x="340" y="1866"/>
                  </a:lnTo>
                  <a:cubicBezTo>
                    <a:pt x="467" y="1857"/>
                    <a:pt x="567" y="1748"/>
                    <a:pt x="562" y="1615"/>
                  </a:cubicBezTo>
                  <a:lnTo>
                    <a:pt x="482" y="223"/>
                  </a:lnTo>
                  <a:cubicBezTo>
                    <a:pt x="473" y="98"/>
                    <a:pt x="369" y="1"/>
                    <a:pt x="244"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 name="Google Shape;2825;p80">
              <a:extLst>
                <a:ext uri="{FF2B5EF4-FFF2-40B4-BE49-F238E27FC236}">
                  <a16:creationId xmlns:a16="http://schemas.microsoft.com/office/drawing/2014/main" xmlns="" id="{1B9AF71D-3563-4C5E-948E-B8C41CF9E786}"/>
                </a:ext>
              </a:extLst>
            </p:cNvPr>
            <p:cNvSpPr/>
            <p:nvPr/>
          </p:nvSpPr>
          <p:spPr>
            <a:xfrm>
              <a:off x="6372000" y="5014650"/>
              <a:ext cx="19375" cy="75875"/>
            </a:xfrm>
            <a:custGeom>
              <a:avLst/>
              <a:gdLst/>
              <a:ahLst/>
              <a:cxnLst/>
              <a:rect l="l" t="t" r="r" b="b"/>
              <a:pathLst>
                <a:path w="775" h="3035" extrusionOk="0">
                  <a:moveTo>
                    <a:pt x="299" y="0"/>
                  </a:moveTo>
                  <a:cubicBezTo>
                    <a:pt x="171" y="0"/>
                    <a:pt x="58" y="90"/>
                    <a:pt x="48" y="222"/>
                  </a:cubicBezTo>
                  <a:cubicBezTo>
                    <a:pt x="1" y="1105"/>
                    <a:pt x="77" y="1991"/>
                    <a:pt x="284" y="2851"/>
                  </a:cubicBezTo>
                  <a:cubicBezTo>
                    <a:pt x="312" y="2959"/>
                    <a:pt x="406" y="3035"/>
                    <a:pt x="515" y="3035"/>
                  </a:cubicBezTo>
                  <a:cubicBezTo>
                    <a:pt x="534" y="3035"/>
                    <a:pt x="554" y="3030"/>
                    <a:pt x="572" y="3026"/>
                  </a:cubicBezTo>
                  <a:cubicBezTo>
                    <a:pt x="700" y="2997"/>
                    <a:pt x="774" y="2869"/>
                    <a:pt x="746" y="2742"/>
                  </a:cubicBezTo>
                  <a:cubicBezTo>
                    <a:pt x="548" y="1926"/>
                    <a:pt x="478" y="1085"/>
                    <a:pt x="525" y="251"/>
                  </a:cubicBezTo>
                  <a:cubicBezTo>
                    <a:pt x="530" y="118"/>
                    <a:pt x="430" y="5"/>
                    <a:pt x="299"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 name="Google Shape;2826;p80">
              <a:extLst>
                <a:ext uri="{FF2B5EF4-FFF2-40B4-BE49-F238E27FC236}">
                  <a16:creationId xmlns:a16="http://schemas.microsoft.com/office/drawing/2014/main" xmlns="" id="{CB583A30-A2FA-4BFF-94E7-F4495EA9837B}"/>
                </a:ext>
              </a:extLst>
            </p:cNvPr>
            <p:cNvSpPr/>
            <p:nvPr/>
          </p:nvSpPr>
          <p:spPr>
            <a:xfrm>
              <a:off x="6443175" y="5031250"/>
              <a:ext cx="16300" cy="44075"/>
            </a:xfrm>
            <a:custGeom>
              <a:avLst/>
              <a:gdLst/>
              <a:ahLst/>
              <a:cxnLst/>
              <a:rect l="l" t="t" r="r" b="b"/>
              <a:pathLst>
                <a:path w="652" h="1763" extrusionOk="0">
                  <a:moveTo>
                    <a:pt x="275" y="1"/>
                  </a:moveTo>
                  <a:cubicBezTo>
                    <a:pt x="154" y="1"/>
                    <a:pt x="46" y="92"/>
                    <a:pt x="38" y="219"/>
                  </a:cubicBezTo>
                  <a:cubicBezTo>
                    <a:pt x="0" y="681"/>
                    <a:pt x="42" y="1139"/>
                    <a:pt x="160" y="1582"/>
                  </a:cubicBezTo>
                  <a:cubicBezTo>
                    <a:pt x="184" y="1691"/>
                    <a:pt x="283" y="1762"/>
                    <a:pt x="386" y="1762"/>
                  </a:cubicBezTo>
                  <a:cubicBezTo>
                    <a:pt x="406" y="1762"/>
                    <a:pt x="429" y="1762"/>
                    <a:pt x="448" y="1752"/>
                  </a:cubicBezTo>
                  <a:cubicBezTo>
                    <a:pt x="576" y="1719"/>
                    <a:pt x="651" y="1593"/>
                    <a:pt x="617" y="1465"/>
                  </a:cubicBezTo>
                  <a:cubicBezTo>
                    <a:pt x="514" y="1068"/>
                    <a:pt x="476" y="663"/>
                    <a:pt x="510" y="256"/>
                  </a:cubicBezTo>
                  <a:cubicBezTo>
                    <a:pt x="519" y="125"/>
                    <a:pt x="425" y="11"/>
                    <a:pt x="292" y="1"/>
                  </a:cubicBezTo>
                  <a:cubicBezTo>
                    <a:pt x="287" y="1"/>
                    <a:pt x="281" y="1"/>
                    <a:pt x="27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 name="Google Shape;2827;p80">
              <a:extLst>
                <a:ext uri="{FF2B5EF4-FFF2-40B4-BE49-F238E27FC236}">
                  <a16:creationId xmlns:a16="http://schemas.microsoft.com/office/drawing/2014/main" xmlns="" id="{AD333540-D289-4294-9A2D-D322AA9630AC}"/>
                </a:ext>
              </a:extLst>
            </p:cNvPr>
            <p:cNvSpPr/>
            <p:nvPr/>
          </p:nvSpPr>
          <p:spPr>
            <a:xfrm>
              <a:off x="6489525" y="4974350"/>
              <a:ext cx="23500" cy="81850"/>
            </a:xfrm>
            <a:custGeom>
              <a:avLst/>
              <a:gdLst/>
              <a:ahLst/>
              <a:cxnLst/>
              <a:rect l="l" t="t" r="r" b="b"/>
              <a:pathLst>
                <a:path w="940" h="3274" extrusionOk="0">
                  <a:moveTo>
                    <a:pt x="252" y="0"/>
                  </a:moveTo>
                  <a:cubicBezTo>
                    <a:pt x="241" y="0"/>
                    <a:pt x="229" y="1"/>
                    <a:pt x="218" y="3"/>
                  </a:cubicBezTo>
                  <a:cubicBezTo>
                    <a:pt x="90" y="22"/>
                    <a:pt x="0" y="144"/>
                    <a:pt x="20" y="272"/>
                  </a:cubicBezTo>
                  <a:lnTo>
                    <a:pt x="449" y="3076"/>
                  </a:lnTo>
                  <a:cubicBezTo>
                    <a:pt x="468" y="3193"/>
                    <a:pt x="571" y="3274"/>
                    <a:pt x="684" y="3274"/>
                  </a:cubicBezTo>
                  <a:lnTo>
                    <a:pt x="723" y="3274"/>
                  </a:lnTo>
                  <a:cubicBezTo>
                    <a:pt x="850" y="3255"/>
                    <a:pt x="939" y="3132"/>
                    <a:pt x="921" y="3000"/>
                  </a:cubicBezTo>
                  <a:lnTo>
                    <a:pt x="491" y="201"/>
                  </a:lnTo>
                  <a:cubicBezTo>
                    <a:pt x="470" y="86"/>
                    <a:pt x="366" y="0"/>
                    <a:pt x="252"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 name="Google Shape;2828;p80">
              <a:extLst>
                <a:ext uri="{FF2B5EF4-FFF2-40B4-BE49-F238E27FC236}">
                  <a16:creationId xmlns:a16="http://schemas.microsoft.com/office/drawing/2014/main" xmlns="" id="{0EA43E34-3C29-4292-8BC2-69C738B07138}"/>
                </a:ext>
              </a:extLst>
            </p:cNvPr>
            <p:cNvSpPr/>
            <p:nvPr/>
          </p:nvSpPr>
          <p:spPr>
            <a:xfrm>
              <a:off x="6549575" y="5009150"/>
              <a:ext cx="17125" cy="43625"/>
            </a:xfrm>
            <a:custGeom>
              <a:avLst/>
              <a:gdLst/>
              <a:ahLst/>
              <a:cxnLst/>
              <a:rect l="l" t="t" r="r" b="b"/>
              <a:pathLst>
                <a:path w="685" h="1745" extrusionOk="0">
                  <a:moveTo>
                    <a:pt x="255" y="1"/>
                  </a:moveTo>
                  <a:cubicBezTo>
                    <a:pt x="245" y="1"/>
                    <a:pt x="234" y="1"/>
                    <a:pt x="223" y="3"/>
                  </a:cubicBezTo>
                  <a:cubicBezTo>
                    <a:pt x="90" y="22"/>
                    <a:pt x="1" y="140"/>
                    <a:pt x="20" y="272"/>
                  </a:cubicBezTo>
                  <a:lnTo>
                    <a:pt x="194" y="1542"/>
                  </a:lnTo>
                  <a:cubicBezTo>
                    <a:pt x="212" y="1660"/>
                    <a:pt x="312" y="1745"/>
                    <a:pt x="430" y="1745"/>
                  </a:cubicBezTo>
                  <a:lnTo>
                    <a:pt x="463" y="1745"/>
                  </a:lnTo>
                  <a:cubicBezTo>
                    <a:pt x="595" y="1726"/>
                    <a:pt x="685" y="1603"/>
                    <a:pt x="665" y="1475"/>
                  </a:cubicBezTo>
                  <a:lnTo>
                    <a:pt x="487" y="206"/>
                  </a:lnTo>
                  <a:cubicBezTo>
                    <a:pt x="474" y="86"/>
                    <a:pt x="370" y="1"/>
                    <a:pt x="25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 name="Google Shape;2829;p80">
              <a:extLst>
                <a:ext uri="{FF2B5EF4-FFF2-40B4-BE49-F238E27FC236}">
                  <a16:creationId xmlns:a16="http://schemas.microsoft.com/office/drawing/2014/main" xmlns="" id="{BBEAC870-7277-450A-87A1-D8297EC3E002}"/>
                </a:ext>
              </a:extLst>
            </p:cNvPr>
            <p:cNvSpPr/>
            <p:nvPr/>
          </p:nvSpPr>
          <p:spPr>
            <a:xfrm>
              <a:off x="6585675" y="4971475"/>
              <a:ext cx="24450" cy="74825"/>
            </a:xfrm>
            <a:custGeom>
              <a:avLst/>
              <a:gdLst/>
              <a:ahLst/>
              <a:cxnLst/>
              <a:rect l="l" t="t" r="r" b="b"/>
              <a:pathLst>
                <a:path w="978" h="2993" extrusionOk="0">
                  <a:moveTo>
                    <a:pt x="256" y="0"/>
                  </a:moveTo>
                  <a:cubicBezTo>
                    <a:pt x="242" y="0"/>
                    <a:pt x="227" y="2"/>
                    <a:pt x="213" y="5"/>
                  </a:cubicBezTo>
                  <a:cubicBezTo>
                    <a:pt x="81" y="33"/>
                    <a:pt x="1" y="161"/>
                    <a:pt x="29" y="288"/>
                  </a:cubicBezTo>
                  <a:cubicBezTo>
                    <a:pt x="194" y="1109"/>
                    <a:pt x="350" y="1954"/>
                    <a:pt x="487" y="2794"/>
                  </a:cubicBezTo>
                  <a:cubicBezTo>
                    <a:pt x="506" y="2908"/>
                    <a:pt x="609" y="2992"/>
                    <a:pt x="722" y="2992"/>
                  </a:cubicBezTo>
                  <a:cubicBezTo>
                    <a:pt x="737" y="2992"/>
                    <a:pt x="746" y="2992"/>
                    <a:pt x="761" y="2987"/>
                  </a:cubicBezTo>
                  <a:cubicBezTo>
                    <a:pt x="888" y="2969"/>
                    <a:pt x="977" y="2845"/>
                    <a:pt x="959" y="2714"/>
                  </a:cubicBezTo>
                  <a:cubicBezTo>
                    <a:pt x="817" y="1869"/>
                    <a:pt x="661" y="1019"/>
                    <a:pt x="491" y="189"/>
                  </a:cubicBezTo>
                  <a:cubicBezTo>
                    <a:pt x="466" y="76"/>
                    <a:pt x="365" y="0"/>
                    <a:pt x="25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 name="Google Shape;2830;p80">
              <a:extLst>
                <a:ext uri="{FF2B5EF4-FFF2-40B4-BE49-F238E27FC236}">
                  <a16:creationId xmlns:a16="http://schemas.microsoft.com/office/drawing/2014/main" xmlns="" id="{44ED254D-9B10-4C3C-878A-E529B04AC6FF}"/>
                </a:ext>
              </a:extLst>
            </p:cNvPr>
            <p:cNvSpPr/>
            <p:nvPr/>
          </p:nvSpPr>
          <p:spPr>
            <a:xfrm>
              <a:off x="6647850" y="4990400"/>
              <a:ext cx="16650" cy="42075"/>
            </a:xfrm>
            <a:custGeom>
              <a:avLst/>
              <a:gdLst/>
              <a:ahLst/>
              <a:cxnLst/>
              <a:rect l="l" t="t" r="r" b="b"/>
              <a:pathLst>
                <a:path w="666" h="1683" extrusionOk="0">
                  <a:moveTo>
                    <a:pt x="258" y="0"/>
                  </a:moveTo>
                  <a:cubicBezTo>
                    <a:pt x="247" y="0"/>
                    <a:pt x="235" y="1"/>
                    <a:pt x="223" y="3"/>
                  </a:cubicBezTo>
                  <a:cubicBezTo>
                    <a:pt x="95" y="17"/>
                    <a:pt x="1" y="134"/>
                    <a:pt x="19" y="267"/>
                  </a:cubicBezTo>
                  <a:lnTo>
                    <a:pt x="180" y="1480"/>
                  </a:lnTo>
                  <a:cubicBezTo>
                    <a:pt x="199" y="1598"/>
                    <a:pt x="298" y="1683"/>
                    <a:pt x="416" y="1683"/>
                  </a:cubicBezTo>
                  <a:lnTo>
                    <a:pt x="450" y="1683"/>
                  </a:lnTo>
                  <a:cubicBezTo>
                    <a:pt x="576" y="1664"/>
                    <a:pt x="666" y="1546"/>
                    <a:pt x="652" y="1414"/>
                  </a:cubicBezTo>
                  <a:lnTo>
                    <a:pt x="491" y="206"/>
                  </a:lnTo>
                  <a:cubicBezTo>
                    <a:pt x="474" y="85"/>
                    <a:pt x="375" y="0"/>
                    <a:pt x="258"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 name="Google Shape;2831;p80">
              <a:extLst>
                <a:ext uri="{FF2B5EF4-FFF2-40B4-BE49-F238E27FC236}">
                  <a16:creationId xmlns:a16="http://schemas.microsoft.com/office/drawing/2014/main" xmlns="" id="{3CB63C27-D3E5-4704-8778-888092F54781}"/>
                </a:ext>
              </a:extLst>
            </p:cNvPr>
            <p:cNvSpPr/>
            <p:nvPr/>
          </p:nvSpPr>
          <p:spPr>
            <a:xfrm>
              <a:off x="6693625" y="4956625"/>
              <a:ext cx="21625" cy="67600"/>
            </a:xfrm>
            <a:custGeom>
              <a:avLst/>
              <a:gdLst/>
              <a:ahLst/>
              <a:cxnLst/>
              <a:rect l="l" t="t" r="r" b="b"/>
              <a:pathLst>
                <a:path w="865" h="2704" extrusionOk="0">
                  <a:moveTo>
                    <a:pt x="257" y="0"/>
                  </a:moveTo>
                  <a:cubicBezTo>
                    <a:pt x="244" y="0"/>
                    <a:pt x="231" y="2"/>
                    <a:pt x="218" y="4"/>
                  </a:cubicBezTo>
                  <a:cubicBezTo>
                    <a:pt x="91" y="23"/>
                    <a:pt x="0" y="141"/>
                    <a:pt x="15" y="274"/>
                  </a:cubicBezTo>
                  <a:cubicBezTo>
                    <a:pt x="124" y="1019"/>
                    <a:pt x="242" y="1774"/>
                    <a:pt x="374" y="2510"/>
                  </a:cubicBezTo>
                  <a:cubicBezTo>
                    <a:pt x="392" y="2624"/>
                    <a:pt x="492" y="2703"/>
                    <a:pt x="605" y="2703"/>
                  </a:cubicBezTo>
                  <a:cubicBezTo>
                    <a:pt x="619" y="2703"/>
                    <a:pt x="633" y="2703"/>
                    <a:pt x="647" y="2699"/>
                  </a:cubicBezTo>
                  <a:cubicBezTo>
                    <a:pt x="780" y="2680"/>
                    <a:pt x="865" y="2557"/>
                    <a:pt x="841" y="2426"/>
                  </a:cubicBezTo>
                  <a:cubicBezTo>
                    <a:pt x="708" y="1694"/>
                    <a:pt x="590" y="947"/>
                    <a:pt x="487" y="207"/>
                  </a:cubicBezTo>
                  <a:cubicBezTo>
                    <a:pt x="470" y="89"/>
                    <a:pt x="370" y="0"/>
                    <a:pt x="257"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 name="Google Shape;2832;p80">
              <a:extLst>
                <a:ext uri="{FF2B5EF4-FFF2-40B4-BE49-F238E27FC236}">
                  <a16:creationId xmlns:a16="http://schemas.microsoft.com/office/drawing/2014/main" xmlns="" id="{381C7AEA-295C-4391-8FC5-A07B5025218E}"/>
                </a:ext>
              </a:extLst>
            </p:cNvPr>
            <p:cNvSpPr/>
            <p:nvPr/>
          </p:nvSpPr>
          <p:spPr>
            <a:xfrm>
              <a:off x="6760050" y="4963625"/>
              <a:ext cx="18425" cy="46425"/>
            </a:xfrm>
            <a:custGeom>
              <a:avLst/>
              <a:gdLst/>
              <a:ahLst/>
              <a:cxnLst/>
              <a:rect l="l" t="t" r="r" b="b"/>
              <a:pathLst>
                <a:path w="737" h="1857" extrusionOk="0">
                  <a:moveTo>
                    <a:pt x="251" y="0"/>
                  </a:moveTo>
                  <a:cubicBezTo>
                    <a:pt x="240" y="0"/>
                    <a:pt x="229" y="1"/>
                    <a:pt x="218" y="3"/>
                  </a:cubicBezTo>
                  <a:cubicBezTo>
                    <a:pt x="85" y="26"/>
                    <a:pt x="0" y="149"/>
                    <a:pt x="20" y="277"/>
                  </a:cubicBezTo>
                  <a:lnTo>
                    <a:pt x="246" y="1659"/>
                  </a:lnTo>
                  <a:cubicBezTo>
                    <a:pt x="266" y="1772"/>
                    <a:pt x="369" y="1857"/>
                    <a:pt x="482" y="1857"/>
                  </a:cubicBezTo>
                  <a:cubicBezTo>
                    <a:pt x="492" y="1857"/>
                    <a:pt x="506" y="1857"/>
                    <a:pt x="520" y="1852"/>
                  </a:cubicBezTo>
                  <a:cubicBezTo>
                    <a:pt x="647" y="1834"/>
                    <a:pt x="737" y="1711"/>
                    <a:pt x="713" y="1584"/>
                  </a:cubicBezTo>
                  <a:lnTo>
                    <a:pt x="486" y="201"/>
                  </a:lnTo>
                  <a:cubicBezTo>
                    <a:pt x="470" y="85"/>
                    <a:pt x="363" y="0"/>
                    <a:pt x="251"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 name="Google Shape;2833;p80">
              <a:extLst>
                <a:ext uri="{FF2B5EF4-FFF2-40B4-BE49-F238E27FC236}">
                  <a16:creationId xmlns:a16="http://schemas.microsoft.com/office/drawing/2014/main" xmlns="" id="{AA8A8161-7857-467C-9E0E-BA849F6F7594}"/>
                </a:ext>
              </a:extLst>
            </p:cNvPr>
            <p:cNvSpPr/>
            <p:nvPr/>
          </p:nvSpPr>
          <p:spPr>
            <a:xfrm>
              <a:off x="6809975" y="4939900"/>
              <a:ext cx="18875" cy="60500"/>
            </a:xfrm>
            <a:custGeom>
              <a:avLst/>
              <a:gdLst/>
              <a:ahLst/>
              <a:cxnLst/>
              <a:rect l="l" t="t" r="r" b="b"/>
              <a:pathLst>
                <a:path w="755" h="2420" extrusionOk="0">
                  <a:moveTo>
                    <a:pt x="254" y="0"/>
                  </a:moveTo>
                  <a:cubicBezTo>
                    <a:pt x="243" y="0"/>
                    <a:pt x="233" y="1"/>
                    <a:pt x="222" y="2"/>
                  </a:cubicBezTo>
                  <a:cubicBezTo>
                    <a:pt x="94" y="22"/>
                    <a:pt x="0" y="140"/>
                    <a:pt x="18" y="268"/>
                  </a:cubicBezTo>
                  <a:lnTo>
                    <a:pt x="264" y="2211"/>
                  </a:lnTo>
                  <a:cubicBezTo>
                    <a:pt x="283" y="2335"/>
                    <a:pt x="382" y="2419"/>
                    <a:pt x="500" y="2419"/>
                  </a:cubicBezTo>
                  <a:lnTo>
                    <a:pt x="528" y="2419"/>
                  </a:lnTo>
                  <a:cubicBezTo>
                    <a:pt x="661" y="2400"/>
                    <a:pt x="755" y="2282"/>
                    <a:pt x="737" y="2154"/>
                  </a:cubicBezTo>
                  <a:lnTo>
                    <a:pt x="486" y="211"/>
                  </a:lnTo>
                  <a:cubicBezTo>
                    <a:pt x="473" y="89"/>
                    <a:pt x="369" y="0"/>
                    <a:pt x="254"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 name="Google Shape;2834;p80">
              <a:extLst>
                <a:ext uri="{FF2B5EF4-FFF2-40B4-BE49-F238E27FC236}">
                  <a16:creationId xmlns:a16="http://schemas.microsoft.com/office/drawing/2014/main" xmlns="" id="{A91E6E09-AD9D-495D-B641-BE73EA2B69EF}"/>
                </a:ext>
              </a:extLst>
            </p:cNvPr>
            <p:cNvSpPr/>
            <p:nvPr/>
          </p:nvSpPr>
          <p:spPr>
            <a:xfrm>
              <a:off x="6865300" y="4941600"/>
              <a:ext cx="17950" cy="43350"/>
            </a:xfrm>
            <a:custGeom>
              <a:avLst/>
              <a:gdLst/>
              <a:ahLst/>
              <a:cxnLst/>
              <a:rect l="l" t="t" r="r" b="b"/>
              <a:pathLst>
                <a:path w="718" h="1734" extrusionOk="0">
                  <a:moveTo>
                    <a:pt x="265" y="1"/>
                  </a:moveTo>
                  <a:cubicBezTo>
                    <a:pt x="243" y="1"/>
                    <a:pt x="221" y="4"/>
                    <a:pt x="199" y="10"/>
                  </a:cubicBezTo>
                  <a:cubicBezTo>
                    <a:pt x="71" y="43"/>
                    <a:pt x="0" y="176"/>
                    <a:pt x="33" y="303"/>
                  </a:cubicBezTo>
                  <a:cubicBezTo>
                    <a:pt x="142" y="694"/>
                    <a:pt x="212" y="1101"/>
                    <a:pt x="236" y="1511"/>
                  </a:cubicBezTo>
                  <a:cubicBezTo>
                    <a:pt x="241" y="1639"/>
                    <a:pt x="349" y="1733"/>
                    <a:pt x="473" y="1733"/>
                  </a:cubicBezTo>
                  <a:lnTo>
                    <a:pt x="486" y="1733"/>
                  </a:lnTo>
                  <a:cubicBezTo>
                    <a:pt x="619" y="1729"/>
                    <a:pt x="717" y="1615"/>
                    <a:pt x="708" y="1483"/>
                  </a:cubicBezTo>
                  <a:cubicBezTo>
                    <a:pt x="685" y="1039"/>
                    <a:pt x="609" y="600"/>
                    <a:pt x="491" y="176"/>
                  </a:cubicBezTo>
                  <a:cubicBezTo>
                    <a:pt x="464" y="70"/>
                    <a:pt x="369" y="1"/>
                    <a:pt x="26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 name="Google Shape;2835;p80">
              <a:extLst>
                <a:ext uri="{FF2B5EF4-FFF2-40B4-BE49-F238E27FC236}">
                  <a16:creationId xmlns:a16="http://schemas.microsoft.com/office/drawing/2014/main" xmlns="" id="{F319B43D-8C57-4B55-B84F-1ABFD700E92E}"/>
                </a:ext>
              </a:extLst>
            </p:cNvPr>
            <p:cNvSpPr/>
            <p:nvPr/>
          </p:nvSpPr>
          <p:spPr>
            <a:xfrm>
              <a:off x="6918875" y="4917125"/>
              <a:ext cx="23250" cy="59325"/>
            </a:xfrm>
            <a:custGeom>
              <a:avLst/>
              <a:gdLst/>
              <a:ahLst/>
              <a:cxnLst/>
              <a:rect l="l" t="t" r="r" b="b"/>
              <a:pathLst>
                <a:path w="930" h="2373" extrusionOk="0">
                  <a:moveTo>
                    <a:pt x="273" y="1"/>
                  </a:moveTo>
                  <a:cubicBezTo>
                    <a:pt x="243" y="1"/>
                    <a:pt x="213" y="6"/>
                    <a:pt x="184" y="18"/>
                  </a:cubicBezTo>
                  <a:cubicBezTo>
                    <a:pt x="62" y="64"/>
                    <a:pt x="0" y="201"/>
                    <a:pt x="51" y="325"/>
                  </a:cubicBezTo>
                  <a:cubicBezTo>
                    <a:pt x="278" y="909"/>
                    <a:pt x="415" y="1523"/>
                    <a:pt x="448" y="2150"/>
                  </a:cubicBezTo>
                  <a:cubicBezTo>
                    <a:pt x="458" y="2278"/>
                    <a:pt x="561" y="2372"/>
                    <a:pt x="684" y="2372"/>
                  </a:cubicBezTo>
                  <a:lnTo>
                    <a:pt x="698" y="2372"/>
                  </a:lnTo>
                  <a:cubicBezTo>
                    <a:pt x="831" y="2368"/>
                    <a:pt x="929" y="2255"/>
                    <a:pt x="925" y="2122"/>
                  </a:cubicBezTo>
                  <a:cubicBezTo>
                    <a:pt x="883" y="1447"/>
                    <a:pt x="741" y="782"/>
                    <a:pt x="491" y="149"/>
                  </a:cubicBezTo>
                  <a:cubicBezTo>
                    <a:pt x="455" y="56"/>
                    <a:pt x="367" y="1"/>
                    <a:pt x="273"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2" name="Google Shape;2836;p80">
              <a:extLst>
                <a:ext uri="{FF2B5EF4-FFF2-40B4-BE49-F238E27FC236}">
                  <a16:creationId xmlns:a16="http://schemas.microsoft.com/office/drawing/2014/main" xmlns="" id="{4C605946-2D8E-4343-9CA6-BAA1B6D7CE97}"/>
                </a:ext>
              </a:extLst>
            </p:cNvPr>
            <p:cNvSpPr/>
            <p:nvPr/>
          </p:nvSpPr>
          <p:spPr>
            <a:xfrm>
              <a:off x="6970300" y="4916525"/>
              <a:ext cx="19025" cy="47875"/>
            </a:xfrm>
            <a:custGeom>
              <a:avLst/>
              <a:gdLst/>
              <a:ahLst/>
              <a:cxnLst/>
              <a:rect l="l" t="t" r="r" b="b"/>
              <a:pathLst>
                <a:path w="761" h="1915" extrusionOk="0">
                  <a:moveTo>
                    <a:pt x="260" y="1"/>
                  </a:moveTo>
                  <a:cubicBezTo>
                    <a:pt x="240" y="1"/>
                    <a:pt x="219" y="3"/>
                    <a:pt x="198" y="9"/>
                  </a:cubicBezTo>
                  <a:cubicBezTo>
                    <a:pt x="72" y="46"/>
                    <a:pt x="0" y="173"/>
                    <a:pt x="33" y="301"/>
                  </a:cubicBezTo>
                  <a:cubicBezTo>
                    <a:pt x="157" y="754"/>
                    <a:pt x="241" y="1226"/>
                    <a:pt x="279" y="1693"/>
                  </a:cubicBezTo>
                  <a:cubicBezTo>
                    <a:pt x="288" y="1821"/>
                    <a:pt x="392" y="1915"/>
                    <a:pt x="514" y="1915"/>
                  </a:cubicBezTo>
                  <a:cubicBezTo>
                    <a:pt x="520" y="1915"/>
                    <a:pt x="525" y="1915"/>
                    <a:pt x="534" y="1910"/>
                  </a:cubicBezTo>
                  <a:cubicBezTo>
                    <a:pt x="662" y="1900"/>
                    <a:pt x="760" y="1787"/>
                    <a:pt x="751" y="1656"/>
                  </a:cubicBezTo>
                  <a:cubicBezTo>
                    <a:pt x="708" y="1155"/>
                    <a:pt x="623" y="660"/>
                    <a:pt x="492" y="179"/>
                  </a:cubicBezTo>
                  <a:cubicBezTo>
                    <a:pt x="463" y="71"/>
                    <a:pt x="366" y="1"/>
                    <a:pt x="260"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3" name="Google Shape;2837;p80">
              <a:extLst>
                <a:ext uri="{FF2B5EF4-FFF2-40B4-BE49-F238E27FC236}">
                  <a16:creationId xmlns:a16="http://schemas.microsoft.com/office/drawing/2014/main" xmlns="" id="{4AA234EC-9FC8-4BAF-9F22-FF2A0DA08BCC}"/>
                </a:ext>
              </a:extLst>
            </p:cNvPr>
            <p:cNvSpPr/>
            <p:nvPr/>
          </p:nvSpPr>
          <p:spPr>
            <a:xfrm>
              <a:off x="7027525" y="4892850"/>
              <a:ext cx="20200" cy="64700"/>
            </a:xfrm>
            <a:custGeom>
              <a:avLst/>
              <a:gdLst/>
              <a:ahLst/>
              <a:cxnLst/>
              <a:rect l="l" t="t" r="r" b="b"/>
              <a:pathLst>
                <a:path w="808" h="2588" extrusionOk="0">
                  <a:moveTo>
                    <a:pt x="259" y="1"/>
                  </a:moveTo>
                  <a:cubicBezTo>
                    <a:pt x="242" y="1"/>
                    <a:pt x="225" y="3"/>
                    <a:pt x="208" y="7"/>
                  </a:cubicBezTo>
                  <a:cubicBezTo>
                    <a:pt x="81" y="30"/>
                    <a:pt x="0" y="157"/>
                    <a:pt x="24" y="285"/>
                  </a:cubicBezTo>
                  <a:cubicBezTo>
                    <a:pt x="170" y="969"/>
                    <a:pt x="270" y="1673"/>
                    <a:pt x="326" y="2372"/>
                  </a:cubicBezTo>
                  <a:cubicBezTo>
                    <a:pt x="336" y="2494"/>
                    <a:pt x="440" y="2588"/>
                    <a:pt x="562" y="2588"/>
                  </a:cubicBezTo>
                  <a:lnTo>
                    <a:pt x="581" y="2588"/>
                  </a:lnTo>
                  <a:cubicBezTo>
                    <a:pt x="708" y="2579"/>
                    <a:pt x="808" y="2466"/>
                    <a:pt x="798" y="2333"/>
                  </a:cubicBezTo>
                  <a:cubicBezTo>
                    <a:pt x="741" y="1616"/>
                    <a:pt x="638" y="893"/>
                    <a:pt x="491" y="186"/>
                  </a:cubicBezTo>
                  <a:cubicBezTo>
                    <a:pt x="466" y="76"/>
                    <a:pt x="368" y="1"/>
                    <a:pt x="259"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4" name="Google Shape;2838;p80">
              <a:extLst>
                <a:ext uri="{FF2B5EF4-FFF2-40B4-BE49-F238E27FC236}">
                  <a16:creationId xmlns:a16="http://schemas.microsoft.com/office/drawing/2014/main" xmlns="" id="{C6DA53B7-8586-4AA8-AB96-7AB32177CF71}"/>
                </a:ext>
              </a:extLst>
            </p:cNvPr>
            <p:cNvSpPr/>
            <p:nvPr/>
          </p:nvSpPr>
          <p:spPr>
            <a:xfrm>
              <a:off x="7097725" y="4887975"/>
              <a:ext cx="14425" cy="52475"/>
            </a:xfrm>
            <a:custGeom>
              <a:avLst/>
              <a:gdLst/>
              <a:ahLst/>
              <a:cxnLst/>
              <a:rect l="l" t="t" r="r" b="b"/>
              <a:pathLst>
                <a:path w="577" h="2099" extrusionOk="0">
                  <a:moveTo>
                    <a:pt x="255" y="1"/>
                  </a:moveTo>
                  <a:cubicBezTo>
                    <a:pt x="244" y="1"/>
                    <a:pt x="233" y="2"/>
                    <a:pt x="222" y="3"/>
                  </a:cubicBezTo>
                  <a:cubicBezTo>
                    <a:pt x="95" y="23"/>
                    <a:pt x="0" y="140"/>
                    <a:pt x="19" y="267"/>
                  </a:cubicBezTo>
                  <a:cubicBezTo>
                    <a:pt x="85" y="787"/>
                    <a:pt x="100" y="1321"/>
                    <a:pt x="57" y="1844"/>
                  </a:cubicBezTo>
                  <a:cubicBezTo>
                    <a:pt x="43" y="1972"/>
                    <a:pt x="142" y="2090"/>
                    <a:pt x="270" y="2099"/>
                  </a:cubicBezTo>
                  <a:lnTo>
                    <a:pt x="293" y="2099"/>
                  </a:lnTo>
                  <a:cubicBezTo>
                    <a:pt x="416" y="2099"/>
                    <a:pt x="514" y="2005"/>
                    <a:pt x="529" y="1881"/>
                  </a:cubicBezTo>
                  <a:cubicBezTo>
                    <a:pt x="577" y="1325"/>
                    <a:pt x="562" y="763"/>
                    <a:pt x="492" y="206"/>
                  </a:cubicBezTo>
                  <a:cubicBezTo>
                    <a:pt x="474" y="90"/>
                    <a:pt x="371" y="1"/>
                    <a:pt x="25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5" name="Google Shape;2839;p80">
              <a:extLst>
                <a:ext uri="{FF2B5EF4-FFF2-40B4-BE49-F238E27FC236}">
                  <a16:creationId xmlns:a16="http://schemas.microsoft.com/office/drawing/2014/main" xmlns="" id="{A76A305E-8AD7-4A33-99B2-68683AE7B965}"/>
                </a:ext>
              </a:extLst>
            </p:cNvPr>
            <p:cNvSpPr/>
            <p:nvPr/>
          </p:nvSpPr>
          <p:spPr>
            <a:xfrm>
              <a:off x="7139025" y="4869500"/>
              <a:ext cx="20300" cy="58450"/>
            </a:xfrm>
            <a:custGeom>
              <a:avLst/>
              <a:gdLst/>
              <a:ahLst/>
              <a:cxnLst/>
              <a:rect l="l" t="t" r="r" b="b"/>
              <a:pathLst>
                <a:path w="812" h="2338" extrusionOk="0">
                  <a:moveTo>
                    <a:pt x="255" y="0"/>
                  </a:moveTo>
                  <a:cubicBezTo>
                    <a:pt x="246" y="0"/>
                    <a:pt x="236" y="1"/>
                    <a:pt x="227" y="2"/>
                  </a:cubicBezTo>
                  <a:cubicBezTo>
                    <a:pt x="95" y="11"/>
                    <a:pt x="1" y="128"/>
                    <a:pt x="14" y="256"/>
                  </a:cubicBezTo>
                  <a:cubicBezTo>
                    <a:pt x="71" y="899"/>
                    <a:pt x="175" y="1535"/>
                    <a:pt x="317" y="2154"/>
                  </a:cubicBezTo>
                  <a:cubicBezTo>
                    <a:pt x="345" y="2267"/>
                    <a:pt x="439" y="2337"/>
                    <a:pt x="548" y="2337"/>
                  </a:cubicBezTo>
                  <a:cubicBezTo>
                    <a:pt x="567" y="2337"/>
                    <a:pt x="585" y="2337"/>
                    <a:pt x="604" y="2333"/>
                  </a:cubicBezTo>
                  <a:cubicBezTo>
                    <a:pt x="731" y="2304"/>
                    <a:pt x="812" y="2177"/>
                    <a:pt x="779" y="2049"/>
                  </a:cubicBezTo>
                  <a:cubicBezTo>
                    <a:pt x="642" y="1450"/>
                    <a:pt x="543" y="832"/>
                    <a:pt x="486" y="213"/>
                  </a:cubicBezTo>
                  <a:cubicBezTo>
                    <a:pt x="473" y="91"/>
                    <a:pt x="377" y="0"/>
                    <a:pt x="25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6" name="Google Shape;2840;p80">
              <a:extLst>
                <a:ext uri="{FF2B5EF4-FFF2-40B4-BE49-F238E27FC236}">
                  <a16:creationId xmlns:a16="http://schemas.microsoft.com/office/drawing/2014/main" xmlns="" id="{5D7040AC-E23C-4C13-89F0-FFD054D417B6}"/>
                </a:ext>
              </a:extLst>
            </p:cNvPr>
            <p:cNvSpPr/>
            <p:nvPr/>
          </p:nvSpPr>
          <p:spPr>
            <a:xfrm>
              <a:off x="6996600" y="4533875"/>
              <a:ext cx="140450" cy="229500"/>
            </a:xfrm>
            <a:custGeom>
              <a:avLst/>
              <a:gdLst/>
              <a:ahLst/>
              <a:cxnLst/>
              <a:rect l="l" t="t" r="r" b="b"/>
              <a:pathLst>
                <a:path w="5618" h="9180" extrusionOk="0">
                  <a:moveTo>
                    <a:pt x="260" y="0"/>
                  </a:moveTo>
                  <a:cubicBezTo>
                    <a:pt x="199" y="0"/>
                    <a:pt x="138" y="24"/>
                    <a:pt x="91" y="71"/>
                  </a:cubicBezTo>
                  <a:cubicBezTo>
                    <a:pt x="0" y="160"/>
                    <a:pt x="0" y="312"/>
                    <a:pt x="91" y="406"/>
                  </a:cubicBezTo>
                  <a:cubicBezTo>
                    <a:pt x="2470" y="2789"/>
                    <a:pt x="4210" y="5767"/>
                    <a:pt x="5126" y="9005"/>
                  </a:cubicBezTo>
                  <a:cubicBezTo>
                    <a:pt x="5154" y="9108"/>
                    <a:pt x="5249" y="9179"/>
                    <a:pt x="5352" y="9179"/>
                  </a:cubicBezTo>
                  <a:cubicBezTo>
                    <a:pt x="5376" y="9179"/>
                    <a:pt x="5395" y="9175"/>
                    <a:pt x="5419" y="9170"/>
                  </a:cubicBezTo>
                  <a:cubicBezTo>
                    <a:pt x="5541" y="9132"/>
                    <a:pt x="5617" y="9005"/>
                    <a:pt x="5579" y="8877"/>
                  </a:cubicBezTo>
                  <a:cubicBezTo>
                    <a:pt x="4644" y="5559"/>
                    <a:pt x="2860" y="2516"/>
                    <a:pt x="425" y="71"/>
                  </a:cubicBezTo>
                  <a:cubicBezTo>
                    <a:pt x="380" y="24"/>
                    <a:pt x="320" y="0"/>
                    <a:pt x="260"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7" name="Google Shape;2841;p80">
              <a:extLst>
                <a:ext uri="{FF2B5EF4-FFF2-40B4-BE49-F238E27FC236}">
                  <a16:creationId xmlns:a16="http://schemas.microsoft.com/office/drawing/2014/main" xmlns="" id="{C1B478DB-2DA3-4955-8627-38DE3A9A35AA}"/>
                </a:ext>
              </a:extLst>
            </p:cNvPr>
            <p:cNvSpPr/>
            <p:nvPr/>
          </p:nvSpPr>
          <p:spPr>
            <a:xfrm>
              <a:off x="6935850" y="4496750"/>
              <a:ext cx="48275" cy="33025"/>
            </a:xfrm>
            <a:custGeom>
              <a:avLst/>
              <a:gdLst/>
              <a:ahLst/>
              <a:cxnLst/>
              <a:rect l="l" t="t" r="r" b="b"/>
              <a:pathLst>
                <a:path w="1931" h="1321" extrusionOk="0">
                  <a:moveTo>
                    <a:pt x="265" y="0"/>
                  </a:moveTo>
                  <a:cubicBezTo>
                    <a:pt x="164" y="0"/>
                    <a:pt x="72" y="66"/>
                    <a:pt x="38" y="164"/>
                  </a:cubicBezTo>
                  <a:cubicBezTo>
                    <a:pt x="1" y="292"/>
                    <a:pt x="67" y="423"/>
                    <a:pt x="194" y="462"/>
                  </a:cubicBezTo>
                  <a:cubicBezTo>
                    <a:pt x="681" y="621"/>
                    <a:pt x="1134" y="895"/>
                    <a:pt x="1502" y="1254"/>
                  </a:cubicBezTo>
                  <a:cubicBezTo>
                    <a:pt x="1548" y="1296"/>
                    <a:pt x="1609" y="1320"/>
                    <a:pt x="1666" y="1320"/>
                  </a:cubicBezTo>
                  <a:cubicBezTo>
                    <a:pt x="1733" y="1320"/>
                    <a:pt x="1794" y="1296"/>
                    <a:pt x="1841" y="1249"/>
                  </a:cubicBezTo>
                  <a:cubicBezTo>
                    <a:pt x="1931" y="1155"/>
                    <a:pt x="1926" y="1004"/>
                    <a:pt x="1831" y="915"/>
                  </a:cubicBezTo>
                  <a:cubicBezTo>
                    <a:pt x="1411" y="503"/>
                    <a:pt x="897" y="192"/>
                    <a:pt x="341" y="13"/>
                  </a:cubicBezTo>
                  <a:cubicBezTo>
                    <a:pt x="315" y="5"/>
                    <a:pt x="290" y="0"/>
                    <a:pt x="26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8" name="Google Shape;2842;p80">
              <a:extLst>
                <a:ext uri="{FF2B5EF4-FFF2-40B4-BE49-F238E27FC236}">
                  <a16:creationId xmlns:a16="http://schemas.microsoft.com/office/drawing/2014/main" xmlns="" id="{C42C4ABF-3D7D-4742-9807-3C29DBD6B1F5}"/>
                </a:ext>
              </a:extLst>
            </p:cNvPr>
            <p:cNvSpPr/>
            <p:nvPr/>
          </p:nvSpPr>
          <p:spPr>
            <a:xfrm>
              <a:off x="6321400" y="4743800"/>
              <a:ext cx="82275" cy="224375"/>
            </a:xfrm>
            <a:custGeom>
              <a:avLst/>
              <a:gdLst/>
              <a:ahLst/>
              <a:cxnLst/>
              <a:rect l="l" t="t" r="r" b="b"/>
              <a:pathLst>
                <a:path w="3291" h="8975" extrusionOk="0">
                  <a:moveTo>
                    <a:pt x="3016" y="0"/>
                  </a:moveTo>
                  <a:cubicBezTo>
                    <a:pt x="2930" y="0"/>
                    <a:pt x="2847" y="48"/>
                    <a:pt x="2804" y="131"/>
                  </a:cubicBezTo>
                  <a:cubicBezTo>
                    <a:pt x="1468" y="2840"/>
                    <a:pt x="529" y="5718"/>
                    <a:pt x="24" y="8696"/>
                  </a:cubicBezTo>
                  <a:cubicBezTo>
                    <a:pt x="1" y="8828"/>
                    <a:pt x="90" y="8951"/>
                    <a:pt x="217" y="8970"/>
                  </a:cubicBezTo>
                  <a:cubicBezTo>
                    <a:pt x="232" y="8975"/>
                    <a:pt x="246" y="8975"/>
                    <a:pt x="256" y="8975"/>
                  </a:cubicBezTo>
                  <a:cubicBezTo>
                    <a:pt x="369" y="8975"/>
                    <a:pt x="472" y="8894"/>
                    <a:pt x="491" y="8776"/>
                  </a:cubicBezTo>
                  <a:cubicBezTo>
                    <a:pt x="992" y="5846"/>
                    <a:pt x="1912" y="3010"/>
                    <a:pt x="3229" y="343"/>
                  </a:cubicBezTo>
                  <a:cubicBezTo>
                    <a:pt x="3290" y="225"/>
                    <a:pt x="3242" y="83"/>
                    <a:pt x="3125" y="27"/>
                  </a:cubicBezTo>
                  <a:cubicBezTo>
                    <a:pt x="3090" y="9"/>
                    <a:pt x="3053" y="0"/>
                    <a:pt x="301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9" name="Google Shape;2843;p80">
              <a:extLst>
                <a:ext uri="{FF2B5EF4-FFF2-40B4-BE49-F238E27FC236}">
                  <a16:creationId xmlns:a16="http://schemas.microsoft.com/office/drawing/2014/main" xmlns="" id="{45658641-758C-4268-B999-BFBDD1759D80}"/>
                </a:ext>
              </a:extLst>
            </p:cNvPr>
            <p:cNvSpPr/>
            <p:nvPr/>
          </p:nvSpPr>
          <p:spPr>
            <a:xfrm>
              <a:off x="6615900" y="4484650"/>
              <a:ext cx="46375" cy="36150"/>
            </a:xfrm>
            <a:custGeom>
              <a:avLst/>
              <a:gdLst/>
              <a:ahLst/>
              <a:cxnLst/>
              <a:rect l="l" t="t" r="r" b="b"/>
              <a:pathLst>
                <a:path w="1855" h="1446" extrusionOk="0">
                  <a:moveTo>
                    <a:pt x="1416" y="1"/>
                  </a:moveTo>
                  <a:cubicBezTo>
                    <a:pt x="1381" y="1"/>
                    <a:pt x="1345" y="9"/>
                    <a:pt x="1312" y="25"/>
                  </a:cubicBezTo>
                  <a:cubicBezTo>
                    <a:pt x="1194" y="86"/>
                    <a:pt x="1146" y="228"/>
                    <a:pt x="1208" y="345"/>
                  </a:cubicBezTo>
                  <a:cubicBezTo>
                    <a:pt x="1307" y="544"/>
                    <a:pt x="1359" y="798"/>
                    <a:pt x="1246" y="912"/>
                  </a:cubicBezTo>
                  <a:cubicBezTo>
                    <a:pt x="1203" y="954"/>
                    <a:pt x="1142" y="973"/>
                    <a:pt x="1077" y="973"/>
                  </a:cubicBezTo>
                  <a:cubicBezTo>
                    <a:pt x="996" y="973"/>
                    <a:pt x="910" y="945"/>
                    <a:pt x="844" y="898"/>
                  </a:cubicBezTo>
                  <a:cubicBezTo>
                    <a:pt x="680" y="785"/>
                    <a:pt x="576" y="587"/>
                    <a:pt x="486" y="384"/>
                  </a:cubicBezTo>
                  <a:cubicBezTo>
                    <a:pt x="445" y="297"/>
                    <a:pt x="360" y="244"/>
                    <a:pt x="269" y="244"/>
                  </a:cubicBezTo>
                  <a:cubicBezTo>
                    <a:pt x="236" y="244"/>
                    <a:pt x="203" y="251"/>
                    <a:pt x="170" y="266"/>
                  </a:cubicBezTo>
                  <a:cubicBezTo>
                    <a:pt x="51" y="317"/>
                    <a:pt x="0" y="459"/>
                    <a:pt x="51" y="577"/>
                  </a:cubicBezTo>
                  <a:cubicBezTo>
                    <a:pt x="164" y="827"/>
                    <a:pt x="312" y="1110"/>
                    <a:pt x="576" y="1290"/>
                  </a:cubicBezTo>
                  <a:cubicBezTo>
                    <a:pt x="713" y="1384"/>
                    <a:pt x="896" y="1445"/>
                    <a:pt x="1081" y="1445"/>
                  </a:cubicBezTo>
                  <a:cubicBezTo>
                    <a:pt x="1260" y="1445"/>
                    <a:pt x="1439" y="1388"/>
                    <a:pt x="1580" y="1247"/>
                  </a:cubicBezTo>
                  <a:cubicBezTo>
                    <a:pt x="1835" y="992"/>
                    <a:pt x="1854" y="577"/>
                    <a:pt x="1632" y="133"/>
                  </a:cubicBezTo>
                  <a:cubicBezTo>
                    <a:pt x="1589" y="49"/>
                    <a:pt x="1504" y="1"/>
                    <a:pt x="1416"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0" name="Google Shape;2844;p80">
              <a:extLst>
                <a:ext uri="{FF2B5EF4-FFF2-40B4-BE49-F238E27FC236}">
                  <a16:creationId xmlns:a16="http://schemas.microsoft.com/office/drawing/2014/main" xmlns="" id="{6054E424-0538-4AA5-AE6D-C19D5641C77A}"/>
                </a:ext>
              </a:extLst>
            </p:cNvPr>
            <p:cNvSpPr/>
            <p:nvPr/>
          </p:nvSpPr>
          <p:spPr>
            <a:xfrm>
              <a:off x="6687500" y="4480525"/>
              <a:ext cx="53950" cy="42500"/>
            </a:xfrm>
            <a:custGeom>
              <a:avLst/>
              <a:gdLst/>
              <a:ahLst/>
              <a:cxnLst/>
              <a:rect l="l" t="t" r="r" b="b"/>
              <a:pathLst>
                <a:path w="2158" h="1700" extrusionOk="0">
                  <a:moveTo>
                    <a:pt x="1786" y="0"/>
                  </a:moveTo>
                  <a:cubicBezTo>
                    <a:pt x="1747" y="0"/>
                    <a:pt x="1707" y="9"/>
                    <a:pt x="1671" y="29"/>
                  </a:cubicBezTo>
                  <a:cubicBezTo>
                    <a:pt x="1558" y="96"/>
                    <a:pt x="1515" y="237"/>
                    <a:pt x="1582" y="355"/>
                  </a:cubicBezTo>
                  <a:cubicBezTo>
                    <a:pt x="1657" y="492"/>
                    <a:pt x="1667" y="676"/>
                    <a:pt x="1595" y="850"/>
                  </a:cubicBezTo>
                  <a:cubicBezTo>
                    <a:pt x="1530" y="1020"/>
                    <a:pt x="1402" y="1152"/>
                    <a:pt x="1251" y="1200"/>
                  </a:cubicBezTo>
                  <a:cubicBezTo>
                    <a:pt x="1203" y="1217"/>
                    <a:pt x="1150" y="1226"/>
                    <a:pt x="1096" y="1226"/>
                  </a:cubicBezTo>
                  <a:cubicBezTo>
                    <a:pt x="986" y="1226"/>
                    <a:pt x="869" y="1191"/>
                    <a:pt x="765" y="1124"/>
                  </a:cubicBezTo>
                  <a:cubicBezTo>
                    <a:pt x="609" y="1026"/>
                    <a:pt x="506" y="874"/>
                    <a:pt x="487" y="719"/>
                  </a:cubicBezTo>
                  <a:cubicBezTo>
                    <a:pt x="473" y="595"/>
                    <a:pt x="373" y="509"/>
                    <a:pt x="253" y="509"/>
                  </a:cubicBezTo>
                  <a:cubicBezTo>
                    <a:pt x="245" y="509"/>
                    <a:pt x="236" y="509"/>
                    <a:pt x="227" y="510"/>
                  </a:cubicBezTo>
                  <a:cubicBezTo>
                    <a:pt x="95" y="525"/>
                    <a:pt x="1" y="643"/>
                    <a:pt x="19" y="771"/>
                  </a:cubicBezTo>
                  <a:cubicBezTo>
                    <a:pt x="53" y="1072"/>
                    <a:pt x="232" y="1346"/>
                    <a:pt x="510" y="1525"/>
                  </a:cubicBezTo>
                  <a:cubicBezTo>
                    <a:pt x="694" y="1638"/>
                    <a:pt x="897" y="1700"/>
                    <a:pt x="1100" y="1700"/>
                  </a:cubicBezTo>
                  <a:cubicBezTo>
                    <a:pt x="1204" y="1700"/>
                    <a:pt x="1303" y="1686"/>
                    <a:pt x="1402" y="1653"/>
                  </a:cubicBezTo>
                  <a:cubicBezTo>
                    <a:pt x="1689" y="1558"/>
                    <a:pt x="1922" y="1327"/>
                    <a:pt x="2039" y="1020"/>
                  </a:cubicBezTo>
                  <a:cubicBezTo>
                    <a:pt x="2157" y="714"/>
                    <a:pt x="2142" y="383"/>
                    <a:pt x="1992" y="120"/>
                  </a:cubicBezTo>
                  <a:cubicBezTo>
                    <a:pt x="1950" y="42"/>
                    <a:pt x="1869" y="0"/>
                    <a:pt x="178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1" name="Google Shape;2845;p80">
              <a:extLst>
                <a:ext uri="{FF2B5EF4-FFF2-40B4-BE49-F238E27FC236}">
                  <a16:creationId xmlns:a16="http://schemas.microsoft.com/office/drawing/2014/main" xmlns="" id="{FEB69123-EACA-4943-98E5-224193B5E4EB}"/>
                </a:ext>
              </a:extLst>
            </p:cNvPr>
            <p:cNvSpPr/>
            <p:nvPr/>
          </p:nvSpPr>
          <p:spPr>
            <a:xfrm>
              <a:off x="6751550" y="4446975"/>
              <a:ext cx="43325" cy="41850"/>
            </a:xfrm>
            <a:custGeom>
              <a:avLst/>
              <a:gdLst/>
              <a:ahLst/>
              <a:cxnLst/>
              <a:rect l="l" t="t" r="r" b="b"/>
              <a:pathLst>
                <a:path w="1733" h="1674" extrusionOk="0">
                  <a:moveTo>
                    <a:pt x="1331" y="1"/>
                  </a:moveTo>
                  <a:cubicBezTo>
                    <a:pt x="1301" y="1"/>
                    <a:pt x="1271" y="6"/>
                    <a:pt x="1242" y="17"/>
                  </a:cubicBezTo>
                  <a:cubicBezTo>
                    <a:pt x="1120" y="64"/>
                    <a:pt x="1063" y="205"/>
                    <a:pt x="1110" y="323"/>
                  </a:cubicBezTo>
                  <a:cubicBezTo>
                    <a:pt x="1185" y="508"/>
                    <a:pt x="1261" y="691"/>
                    <a:pt x="1257" y="871"/>
                  </a:cubicBezTo>
                  <a:cubicBezTo>
                    <a:pt x="1257" y="994"/>
                    <a:pt x="1200" y="1144"/>
                    <a:pt x="1091" y="1187"/>
                  </a:cubicBezTo>
                  <a:cubicBezTo>
                    <a:pt x="1070" y="1196"/>
                    <a:pt x="1045" y="1200"/>
                    <a:pt x="1019" y="1200"/>
                  </a:cubicBezTo>
                  <a:cubicBezTo>
                    <a:pt x="942" y="1200"/>
                    <a:pt x="852" y="1166"/>
                    <a:pt x="775" y="1103"/>
                  </a:cubicBezTo>
                  <a:cubicBezTo>
                    <a:pt x="656" y="1003"/>
                    <a:pt x="562" y="852"/>
                    <a:pt x="478" y="702"/>
                  </a:cubicBezTo>
                  <a:cubicBezTo>
                    <a:pt x="434" y="627"/>
                    <a:pt x="357" y="585"/>
                    <a:pt x="276" y="585"/>
                  </a:cubicBezTo>
                  <a:cubicBezTo>
                    <a:pt x="234" y="585"/>
                    <a:pt x="191" y="597"/>
                    <a:pt x="152" y="621"/>
                  </a:cubicBezTo>
                  <a:cubicBezTo>
                    <a:pt x="39" y="687"/>
                    <a:pt x="1" y="833"/>
                    <a:pt x="68" y="942"/>
                  </a:cubicBezTo>
                  <a:cubicBezTo>
                    <a:pt x="171" y="1122"/>
                    <a:pt x="288" y="1320"/>
                    <a:pt x="478" y="1471"/>
                  </a:cubicBezTo>
                  <a:cubicBezTo>
                    <a:pt x="638" y="1603"/>
                    <a:pt x="832" y="1673"/>
                    <a:pt x="1016" y="1673"/>
                  </a:cubicBezTo>
                  <a:cubicBezTo>
                    <a:pt x="1100" y="1673"/>
                    <a:pt x="1185" y="1660"/>
                    <a:pt x="1261" y="1626"/>
                  </a:cubicBezTo>
                  <a:cubicBezTo>
                    <a:pt x="1582" y="1503"/>
                    <a:pt x="1728" y="1159"/>
                    <a:pt x="1732" y="876"/>
                  </a:cubicBezTo>
                  <a:cubicBezTo>
                    <a:pt x="1732" y="602"/>
                    <a:pt x="1638" y="362"/>
                    <a:pt x="1549" y="149"/>
                  </a:cubicBezTo>
                  <a:cubicBezTo>
                    <a:pt x="1513" y="56"/>
                    <a:pt x="1425" y="1"/>
                    <a:pt x="1331"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2" name="Google Shape;2846;p80">
              <a:extLst>
                <a:ext uri="{FF2B5EF4-FFF2-40B4-BE49-F238E27FC236}">
                  <a16:creationId xmlns:a16="http://schemas.microsoft.com/office/drawing/2014/main" xmlns="" id="{D2BE4B24-72AC-488E-AF20-AFB1525B235F}"/>
                </a:ext>
              </a:extLst>
            </p:cNvPr>
            <p:cNvSpPr/>
            <p:nvPr/>
          </p:nvSpPr>
          <p:spPr>
            <a:xfrm>
              <a:off x="6567650" y="4527075"/>
              <a:ext cx="57925" cy="57850"/>
            </a:xfrm>
            <a:custGeom>
              <a:avLst/>
              <a:gdLst/>
              <a:ahLst/>
              <a:cxnLst/>
              <a:rect l="l" t="t" r="r" b="b"/>
              <a:pathLst>
                <a:path w="2317" h="2314" extrusionOk="0">
                  <a:moveTo>
                    <a:pt x="1018" y="1"/>
                  </a:moveTo>
                  <a:cubicBezTo>
                    <a:pt x="978" y="1"/>
                    <a:pt x="937" y="3"/>
                    <a:pt x="896" y="7"/>
                  </a:cubicBezTo>
                  <a:lnTo>
                    <a:pt x="901" y="88"/>
                  </a:lnTo>
                  <a:cubicBezTo>
                    <a:pt x="875" y="80"/>
                    <a:pt x="850" y="77"/>
                    <a:pt x="825" y="77"/>
                  </a:cubicBezTo>
                  <a:cubicBezTo>
                    <a:pt x="679" y="77"/>
                    <a:pt x="544" y="197"/>
                    <a:pt x="448" y="314"/>
                  </a:cubicBezTo>
                  <a:cubicBezTo>
                    <a:pt x="245" y="556"/>
                    <a:pt x="75" y="848"/>
                    <a:pt x="47" y="1164"/>
                  </a:cubicBezTo>
                  <a:cubicBezTo>
                    <a:pt x="1" y="1755"/>
                    <a:pt x="546" y="2314"/>
                    <a:pt x="1134" y="2314"/>
                  </a:cubicBezTo>
                  <a:cubicBezTo>
                    <a:pt x="1157" y="2314"/>
                    <a:pt x="1180" y="2313"/>
                    <a:pt x="1203" y="2311"/>
                  </a:cubicBezTo>
                  <a:cubicBezTo>
                    <a:pt x="1822" y="2264"/>
                    <a:pt x="2316" y="1627"/>
                    <a:pt x="2227" y="1018"/>
                  </a:cubicBezTo>
                  <a:cubicBezTo>
                    <a:pt x="2148" y="450"/>
                    <a:pt x="1592" y="1"/>
                    <a:pt x="1018" y="1"/>
                  </a:cubicBezTo>
                  <a:close/>
                </a:path>
              </a:pathLst>
            </a:custGeom>
            <a:solidFill>
              <a:srgbClr val="F5865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3" name="Google Shape;2847;p80">
              <a:extLst>
                <a:ext uri="{FF2B5EF4-FFF2-40B4-BE49-F238E27FC236}">
                  <a16:creationId xmlns:a16="http://schemas.microsoft.com/office/drawing/2014/main" xmlns="" id="{D84651F4-BC1C-4180-9510-65692FF48CC4}"/>
                </a:ext>
              </a:extLst>
            </p:cNvPr>
            <p:cNvSpPr/>
            <p:nvPr/>
          </p:nvSpPr>
          <p:spPr>
            <a:xfrm>
              <a:off x="6817800" y="4475750"/>
              <a:ext cx="57775" cy="57850"/>
            </a:xfrm>
            <a:custGeom>
              <a:avLst/>
              <a:gdLst/>
              <a:ahLst/>
              <a:cxnLst/>
              <a:rect l="l" t="t" r="r" b="b"/>
              <a:pathLst>
                <a:path w="2311" h="2314" extrusionOk="0">
                  <a:moveTo>
                    <a:pt x="1019" y="1"/>
                  </a:moveTo>
                  <a:cubicBezTo>
                    <a:pt x="977" y="1"/>
                    <a:pt x="936" y="3"/>
                    <a:pt x="895" y="8"/>
                  </a:cubicBezTo>
                  <a:lnTo>
                    <a:pt x="895" y="89"/>
                  </a:lnTo>
                  <a:cubicBezTo>
                    <a:pt x="870" y="81"/>
                    <a:pt x="845" y="77"/>
                    <a:pt x="821" y="77"/>
                  </a:cubicBezTo>
                  <a:cubicBezTo>
                    <a:pt x="678" y="77"/>
                    <a:pt x="544" y="198"/>
                    <a:pt x="447" y="315"/>
                  </a:cubicBezTo>
                  <a:cubicBezTo>
                    <a:pt x="243" y="560"/>
                    <a:pt x="74" y="849"/>
                    <a:pt x="45" y="1165"/>
                  </a:cubicBezTo>
                  <a:cubicBezTo>
                    <a:pt x="1" y="1759"/>
                    <a:pt x="544" y="2314"/>
                    <a:pt x="1130" y="2314"/>
                  </a:cubicBezTo>
                  <a:cubicBezTo>
                    <a:pt x="1154" y="2314"/>
                    <a:pt x="1178" y="2313"/>
                    <a:pt x="1202" y="2311"/>
                  </a:cubicBezTo>
                  <a:cubicBezTo>
                    <a:pt x="1816" y="2264"/>
                    <a:pt x="2310" y="1627"/>
                    <a:pt x="2226" y="1018"/>
                  </a:cubicBezTo>
                  <a:cubicBezTo>
                    <a:pt x="2146" y="450"/>
                    <a:pt x="1591" y="1"/>
                    <a:pt x="1019" y="1"/>
                  </a:cubicBezTo>
                  <a:close/>
                </a:path>
              </a:pathLst>
            </a:custGeom>
            <a:solidFill>
              <a:srgbClr val="F5865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 name="Rectangle 3"/>
          <p:cNvSpPr/>
          <p:nvPr/>
        </p:nvSpPr>
        <p:spPr>
          <a:xfrm>
            <a:off x="7812061" y="1596391"/>
            <a:ext cx="8915399" cy="5909310"/>
          </a:xfrm>
          <a:prstGeom prst="rect">
            <a:avLst/>
          </a:prstGeom>
        </p:spPr>
        <p:txBody>
          <a:bodyPr wrap="square">
            <a:spAutoFit/>
          </a:bodyPr>
          <a:lstStyle/>
          <a:p>
            <a:pPr algn="just">
              <a:lnSpc>
                <a:spcPct val="150000"/>
              </a:lnSpc>
            </a:pPr>
            <a:r>
              <a:rPr lang="de-DE" sz="3600" dirty="0"/>
              <a:t>Dựa trên kết quả điều tra, tìm hiểu được về ảnh hưởng của hiệu ứng nhà kính đến sự sống trên Trái Đất và các biện pháp giảm thiểu hiệu ứng nhà kính, các nhóm tiến hành thảo luận, lựa chọn một nhóm đối tượng truyền thông và một hình thức truyền thông phù hợp với đối tượng đó. </a:t>
            </a:r>
            <a:endParaRPr lang="en-US" sz="3600" dirty="0"/>
          </a:p>
        </p:txBody>
      </p:sp>
    </p:spTree>
    <p:extLst>
      <p:ext uri="{BB962C8B-B14F-4D97-AF65-F5344CB8AC3E}">
        <p14:creationId xmlns:p14="http://schemas.microsoft.com/office/powerpoint/2010/main" val="2956485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F7FE"/>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840" y="38100"/>
            <a:ext cx="9497410" cy="1020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8850" y="521543"/>
            <a:ext cx="5492750" cy="971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1413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par>
                                <p:cTn id="10" presetID="53" presetClass="entr" presetSubtype="16"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500" fill="hold"/>
                                        <p:tgtEl>
                                          <p:spTgt spid="6146"/>
                                        </p:tgtEl>
                                        <p:attrNameLst>
                                          <p:attrName>ppt_w</p:attrName>
                                        </p:attrNameLst>
                                      </p:cBhvr>
                                      <p:tavLst>
                                        <p:tav tm="0">
                                          <p:val>
                                            <p:fltVal val="0"/>
                                          </p:val>
                                        </p:tav>
                                        <p:tav tm="100000">
                                          <p:val>
                                            <p:strVal val="#ppt_w"/>
                                          </p:val>
                                        </p:tav>
                                      </p:tavLst>
                                    </p:anim>
                                    <p:anim calcmode="lin" valueType="num">
                                      <p:cBhvr>
                                        <p:cTn id="13" dur="500" fill="hold"/>
                                        <p:tgtEl>
                                          <p:spTgt spid="6146"/>
                                        </p:tgtEl>
                                        <p:attrNameLst>
                                          <p:attrName>ppt_h</p:attrName>
                                        </p:attrNameLst>
                                      </p:cBhvr>
                                      <p:tavLst>
                                        <p:tav tm="0">
                                          <p:val>
                                            <p:fltVal val="0"/>
                                          </p:val>
                                        </p:tav>
                                        <p:tav tm="100000">
                                          <p:val>
                                            <p:strVal val="#ppt_h"/>
                                          </p:val>
                                        </p:tav>
                                      </p:tavLst>
                                    </p:anim>
                                    <p:animEffect transition="in" filter="fade">
                                      <p:cBhvr>
                                        <p:cTn id="1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xmlns="" id="{3D014CFE-FC1A-4ECE-9818-C31B6074CF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0891" y="3720245"/>
            <a:ext cx="9291185" cy="4922457"/>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22982">
            <a:off x="9741978" y="94455"/>
            <a:ext cx="12229449" cy="1158740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5464" y="-908750"/>
            <a:ext cx="2964235" cy="278267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3211" y="8642702"/>
            <a:ext cx="2396487" cy="1231195"/>
          </a:xfrm>
          <a:prstGeom prst="rect">
            <a:avLst/>
          </a:prstGeom>
        </p:spPr>
      </p:pic>
      <p:grpSp>
        <p:nvGrpSpPr>
          <p:cNvPr id="5" name="Group 5"/>
          <p:cNvGrpSpPr>
            <a:grpSpLocks noChangeAspect="1"/>
          </p:cNvGrpSpPr>
          <p:nvPr/>
        </p:nvGrpSpPr>
        <p:grpSpPr>
          <a:xfrm>
            <a:off x="11453984" y="2833377"/>
            <a:ext cx="6577155" cy="6424922"/>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0"/>
              <a:stretch>
                <a:fillRect t="-2556" r="-5989" b="-60281"/>
              </a:stretch>
            </a:blipFill>
          </p:spPr>
        </p:sp>
      </p:grpSp>
      <p:pic>
        <p:nvPicPr>
          <p:cNvPr id="10" name="Picture 10">
            <a:extLst>
              <a:ext uri="{FF2B5EF4-FFF2-40B4-BE49-F238E27FC236}">
                <a16:creationId xmlns:a16="http://schemas.microsoft.com/office/drawing/2014/main" xmlns="" id="{4434329E-7494-4BD0-A1CA-73B19EB5E6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07218" y="167172"/>
            <a:ext cx="3439261" cy="2782675"/>
          </a:xfrm>
          <a:prstGeom prst="rect">
            <a:avLst/>
          </a:prstGeom>
        </p:spPr>
      </p:pic>
      <p:pic>
        <p:nvPicPr>
          <p:cNvPr id="12" name="Picture 8">
            <a:extLst>
              <a:ext uri="{FF2B5EF4-FFF2-40B4-BE49-F238E27FC236}">
                <a16:creationId xmlns:a16="http://schemas.microsoft.com/office/drawing/2014/main" xmlns="" id="{4721E195-A3EB-49C1-A092-2FC351AE919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654740" y="2298972"/>
            <a:ext cx="2620936" cy="2766823"/>
          </a:xfrm>
          <a:prstGeom prst="rect">
            <a:avLst/>
          </a:prstGeom>
        </p:spPr>
      </p:pic>
      <p:sp>
        <p:nvSpPr>
          <p:cNvPr id="7" name="Rectangle 6"/>
          <p:cNvSpPr/>
          <p:nvPr/>
        </p:nvSpPr>
        <p:spPr>
          <a:xfrm>
            <a:off x="1025797" y="4402665"/>
            <a:ext cx="7415657" cy="3279424"/>
          </a:xfrm>
          <a:prstGeom prst="rect">
            <a:avLst/>
          </a:prstGeom>
        </p:spPr>
        <p:txBody>
          <a:bodyPr wrap="square">
            <a:spAutoFit/>
          </a:bodyPr>
          <a:lstStyle/>
          <a:p>
            <a:pPr algn="ctr">
              <a:lnSpc>
                <a:spcPct val="150000"/>
              </a:lnSpc>
            </a:pPr>
            <a:r>
              <a:rPr lang="de-DE" sz="4800" b="1" dirty="0"/>
              <a:t>3. Thực hiện chiến dịch truyền thông theo kế hoạch đã xây dựng</a:t>
            </a:r>
            <a:endParaRPr lang="en-US" sz="4800" dirty="0"/>
          </a:p>
        </p:txBody>
      </p:sp>
    </p:spTree>
    <p:extLst>
      <p:ext uri="{BB962C8B-B14F-4D97-AF65-F5344CB8AC3E}">
        <p14:creationId xmlns:p14="http://schemas.microsoft.com/office/powerpoint/2010/main" val="215048475"/>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99413" y="6457070"/>
            <a:ext cx="5120667" cy="485183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40071">
            <a:off x="1330128" y="-2743478"/>
            <a:ext cx="5120667" cy="485183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0673" y="-1001962"/>
            <a:ext cx="3847338" cy="41148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85893" y="-53003"/>
            <a:ext cx="1946815" cy="2057400"/>
          </a:xfrm>
          <a:prstGeom prst="rect">
            <a:avLst/>
          </a:prstGeom>
        </p:spPr>
      </p:pic>
      <p:grpSp>
        <p:nvGrpSpPr>
          <p:cNvPr id="5" name="Group 4">
            <a:extLst>
              <a:ext uri="{FF2B5EF4-FFF2-40B4-BE49-F238E27FC236}">
                <a16:creationId xmlns:a16="http://schemas.microsoft.com/office/drawing/2014/main" xmlns="" id="{4ECFA1D4-C509-4DF5-AEC5-B1FD120862A1}"/>
              </a:ext>
            </a:extLst>
          </p:cNvPr>
          <p:cNvGrpSpPr/>
          <p:nvPr/>
        </p:nvGrpSpPr>
        <p:grpSpPr>
          <a:xfrm>
            <a:off x="3128110" y="607779"/>
            <a:ext cx="12729563" cy="6669321"/>
            <a:chOff x="2790445" y="861438"/>
            <a:chExt cx="13639389" cy="7851935"/>
          </a:xfrm>
        </p:grpSpPr>
        <p:grpSp>
          <p:nvGrpSpPr>
            <p:cNvPr id="13" name="Group 12">
              <a:extLst>
                <a:ext uri="{FF2B5EF4-FFF2-40B4-BE49-F238E27FC236}">
                  <a16:creationId xmlns:a16="http://schemas.microsoft.com/office/drawing/2014/main" xmlns="" id="{C2C774CA-6B51-4CD3-84B7-C7FFFF2A133B}"/>
                </a:ext>
              </a:extLst>
            </p:cNvPr>
            <p:cNvGrpSpPr/>
            <p:nvPr/>
          </p:nvGrpSpPr>
          <p:grpSpPr>
            <a:xfrm>
              <a:off x="2790445" y="2209807"/>
              <a:ext cx="13639389" cy="6503566"/>
              <a:chOff x="3858269" y="1779549"/>
              <a:chExt cx="10571461" cy="6727902"/>
            </a:xfrm>
          </p:grpSpPr>
          <p:grpSp>
            <p:nvGrpSpPr>
              <p:cNvPr id="14" name="Group 4">
                <a:extLst>
                  <a:ext uri="{FF2B5EF4-FFF2-40B4-BE49-F238E27FC236}">
                    <a16:creationId xmlns:a16="http://schemas.microsoft.com/office/drawing/2014/main" xmlns="" id="{C08DC02E-B976-4E74-A63A-991B88A563D0}"/>
                  </a:ext>
                </a:extLst>
              </p:cNvPr>
              <p:cNvGrpSpPr/>
              <p:nvPr/>
            </p:nvGrpSpPr>
            <p:grpSpPr>
              <a:xfrm>
                <a:off x="3858269" y="1779549"/>
                <a:ext cx="10571461" cy="6727902"/>
                <a:chOff x="0" y="0"/>
                <a:chExt cx="3976518" cy="2530741"/>
              </a:xfrm>
            </p:grpSpPr>
            <p:sp>
              <p:nvSpPr>
                <p:cNvPr id="17" name="Freeform 5">
                  <a:extLst>
                    <a:ext uri="{FF2B5EF4-FFF2-40B4-BE49-F238E27FC236}">
                      <a16:creationId xmlns:a16="http://schemas.microsoft.com/office/drawing/2014/main" xmlns="" id="{3D061FAF-C6A1-4CD1-B09E-8F40545B0325}"/>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15" name="Group 7">
                <a:extLst>
                  <a:ext uri="{FF2B5EF4-FFF2-40B4-BE49-F238E27FC236}">
                    <a16:creationId xmlns:a16="http://schemas.microsoft.com/office/drawing/2014/main" xmlns="" id="{0B2F5F93-6036-4968-8882-FC72DC326F1E}"/>
                  </a:ext>
                </a:extLst>
              </p:cNvPr>
              <p:cNvGrpSpPr/>
              <p:nvPr/>
            </p:nvGrpSpPr>
            <p:grpSpPr>
              <a:xfrm>
                <a:off x="4142867" y="1960673"/>
                <a:ext cx="10002266" cy="6365654"/>
                <a:chOff x="0" y="0"/>
                <a:chExt cx="3976518" cy="2530741"/>
              </a:xfrm>
            </p:grpSpPr>
            <p:sp>
              <p:nvSpPr>
                <p:cNvPr id="16" name="Freeform 8">
                  <a:extLst>
                    <a:ext uri="{FF2B5EF4-FFF2-40B4-BE49-F238E27FC236}">
                      <a16:creationId xmlns:a16="http://schemas.microsoft.com/office/drawing/2014/main" xmlns="" id="{ED52CEEB-295B-4F1F-ACDA-F0FF84CA035C}"/>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pic>
          <p:nvPicPr>
            <p:cNvPr id="9" name="Picture 21">
              <a:extLst>
                <a:ext uri="{FF2B5EF4-FFF2-40B4-BE49-F238E27FC236}">
                  <a16:creationId xmlns:a16="http://schemas.microsoft.com/office/drawing/2014/main" xmlns="" id="{B092DB55-77EE-4632-A002-A074B290B7E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609878" y="861438"/>
              <a:ext cx="2233270" cy="2057400"/>
            </a:xfrm>
            <a:prstGeom prst="rect">
              <a:avLst/>
            </a:prstGeom>
          </p:spPr>
        </p:pic>
      </p:grpSp>
      <p:pic>
        <p:nvPicPr>
          <p:cNvPr id="19" name="Picture 10">
            <a:extLst>
              <a:ext uri="{FF2B5EF4-FFF2-40B4-BE49-F238E27FC236}">
                <a16:creationId xmlns:a16="http://schemas.microsoft.com/office/drawing/2014/main" xmlns="" id="{D15E0139-8B9C-47F2-87F3-5098117D719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275447" y="1888335"/>
            <a:ext cx="1701730" cy="1107672"/>
          </a:xfrm>
          <a:prstGeom prst="rect">
            <a:avLst/>
          </a:prstGeom>
        </p:spPr>
      </p:pic>
      <p:sp>
        <p:nvSpPr>
          <p:cNvPr id="21" name="TextBox 20">
            <a:extLst>
              <a:ext uri="{FF2B5EF4-FFF2-40B4-BE49-F238E27FC236}">
                <a16:creationId xmlns:a16="http://schemas.microsoft.com/office/drawing/2014/main" xmlns="" id="{33D66EAB-0CA6-44FA-B527-1736C5E040BC}"/>
              </a:ext>
            </a:extLst>
          </p:cNvPr>
          <p:cNvSpPr txBox="1"/>
          <p:nvPr/>
        </p:nvSpPr>
        <p:spPr>
          <a:xfrm>
            <a:off x="6554887" y="380961"/>
            <a:ext cx="6206518" cy="830997"/>
          </a:xfrm>
          <a:prstGeom prst="rect">
            <a:avLst/>
          </a:prstGeom>
          <a:noFill/>
        </p:spPr>
        <p:txBody>
          <a:bodyPr wrap="square" rtlCol="0">
            <a:spAutoFit/>
          </a:bodyPr>
          <a:lstStyle/>
          <a:p>
            <a:r>
              <a:rPr lang="en-US" sz="4800" b="1" dirty="0">
                <a:solidFill>
                  <a:srgbClr val="FF0000"/>
                </a:solidFill>
                <a:latin typeface="Arial" panose="020B0604020202020204" pitchFamily="34" charset="0"/>
                <a:cs typeface="Arial" panose="020B0604020202020204" pitchFamily="34" charset="0"/>
              </a:rPr>
              <a:t>HOẠT ĐỘNG NHÓM </a:t>
            </a:r>
          </a:p>
        </p:txBody>
      </p:sp>
      <p:pic>
        <p:nvPicPr>
          <p:cNvPr id="22" name="Picture 8">
            <a:extLst>
              <a:ext uri="{FF2B5EF4-FFF2-40B4-BE49-F238E27FC236}">
                <a16:creationId xmlns:a16="http://schemas.microsoft.com/office/drawing/2014/main" xmlns="" id="{5B84CDD7-04E3-40E9-B6DF-F898DF4C5D5F}"/>
              </a:ext>
            </a:extLst>
          </p:cNvPr>
          <p:cNvPicPr>
            <a:picLocks noChangeAspect="1"/>
          </p:cNvPicPr>
          <p:nvPr/>
        </p:nvPicPr>
        <p:blipFill>
          <a:blip r:embed="rId17"/>
          <a:srcRect/>
          <a:stretch>
            <a:fillRect/>
          </a:stretch>
        </p:blipFill>
        <p:spPr>
          <a:xfrm>
            <a:off x="12032970" y="6591300"/>
            <a:ext cx="5812454" cy="3712706"/>
          </a:xfrm>
          <a:prstGeom prst="rect">
            <a:avLst/>
          </a:prstGeom>
        </p:spPr>
      </p:pic>
      <p:sp>
        <p:nvSpPr>
          <p:cNvPr id="23" name="TextBox 22"/>
          <p:cNvSpPr txBox="1"/>
          <p:nvPr/>
        </p:nvSpPr>
        <p:spPr>
          <a:xfrm>
            <a:off x="4605154" y="2552700"/>
            <a:ext cx="9996714" cy="3785652"/>
          </a:xfrm>
          <a:prstGeom prst="rect">
            <a:avLst/>
          </a:prstGeom>
          <a:noFill/>
          <a:ln w="57150">
            <a:noFill/>
            <a:prstDash val="dash"/>
          </a:ln>
        </p:spPr>
        <p:txBody>
          <a:bodyPr wrap="square" rtlCol="0" anchor="ctr">
            <a:spAutoFit/>
          </a:bodyPr>
          <a:lstStyle/>
          <a:p>
            <a:pPr algn="just">
              <a:lnSpc>
                <a:spcPct val="150000"/>
              </a:lnSpc>
            </a:pPr>
            <a:r>
              <a:rPr lang="en-US" sz="4000" dirty="0" smtClean="0"/>
              <a:t>Các nhóm dựa theo kế hoạch đã xây dựng, thực hiện chiến dịch truyền thông bảo vệ môi trường thiên nhiên, giảm thiểu hiệu ứng nhà kính ở gia đình và cộng đồng.</a:t>
            </a:r>
            <a:endParaRPr lang="en-US" sz="4000" dirty="0"/>
          </a:p>
        </p:txBody>
      </p:sp>
      <p:pic>
        <p:nvPicPr>
          <p:cNvPr id="717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6492" y="6515100"/>
            <a:ext cx="5781908" cy="346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1072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xmlns="" id="{24DC1DC9-5F74-4349-A4FB-A9953D7F43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29673">
            <a:off x="11912805" y="-2623613"/>
            <a:ext cx="9321391" cy="8832018"/>
          </a:xfrm>
          <a:prstGeom prst="rect">
            <a:avLst/>
          </a:prstGeom>
        </p:spPr>
      </p:pic>
      <p:grpSp>
        <p:nvGrpSpPr>
          <p:cNvPr id="2" name="Group 1">
            <a:extLst>
              <a:ext uri="{FF2B5EF4-FFF2-40B4-BE49-F238E27FC236}">
                <a16:creationId xmlns:a16="http://schemas.microsoft.com/office/drawing/2014/main" xmlns="" id="{47FCE355-DF4C-4645-A5F9-ABC61BB320C1}"/>
              </a:ext>
            </a:extLst>
          </p:cNvPr>
          <p:cNvGrpSpPr/>
          <p:nvPr/>
        </p:nvGrpSpPr>
        <p:grpSpPr>
          <a:xfrm>
            <a:off x="1162050" y="1"/>
            <a:ext cx="17125950" cy="10451258"/>
            <a:chOff x="1295400" y="482467"/>
            <a:chExt cx="17125950" cy="10006845"/>
          </a:xfrm>
        </p:grpSpPr>
        <p:sp>
          <p:nvSpPr>
            <p:cNvPr id="13" name="任意多边形 13">
              <a:extLst>
                <a:ext uri="{FF2B5EF4-FFF2-40B4-BE49-F238E27FC236}">
                  <a16:creationId xmlns:a16="http://schemas.microsoft.com/office/drawing/2014/main" xmlns="" id="{24226759-1E70-428A-8093-534057302FB8}"/>
                </a:ext>
              </a:extLst>
            </p:cNvPr>
            <p:cNvSpPr/>
            <p:nvPr/>
          </p:nvSpPr>
          <p:spPr>
            <a:xfrm>
              <a:off x="1295400" y="1270938"/>
              <a:ext cx="15697200" cy="8187334"/>
            </a:xfrm>
            <a:custGeom>
              <a:avLst/>
              <a:gdLst>
                <a:gd name="connsiteX0" fmla="*/ 2014552 w 4253389"/>
                <a:gd name="connsiteY0" fmla="*/ 2282 h 2075819"/>
                <a:gd name="connsiteX1" fmla="*/ 63832 w 4253389"/>
                <a:gd name="connsiteY1" fmla="*/ 322322 h 2075819"/>
                <a:gd name="connsiteX2" fmla="*/ 795352 w 4253389"/>
                <a:gd name="connsiteY2" fmla="*/ 1983482 h 2075819"/>
                <a:gd name="connsiteX3" fmla="*/ 3919552 w 4253389"/>
                <a:gd name="connsiteY3" fmla="*/ 1693922 h 2075819"/>
                <a:gd name="connsiteX4" fmla="*/ 3950032 w 4253389"/>
                <a:gd name="connsiteY4" fmla="*/ 276602 h 2075819"/>
                <a:gd name="connsiteX5" fmla="*/ 2014552 w 4253389"/>
                <a:gd name="connsiteY5" fmla="*/ 2282 h 207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3389" h="2075819">
                  <a:moveTo>
                    <a:pt x="2014552" y="2282"/>
                  </a:moveTo>
                  <a:cubicBezTo>
                    <a:pt x="1366852" y="9902"/>
                    <a:pt x="267032" y="-7878"/>
                    <a:pt x="63832" y="322322"/>
                  </a:cubicBezTo>
                  <a:cubicBezTo>
                    <a:pt x="-139368" y="652522"/>
                    <a:pt x="152732" y="1754882"/>
                    <a:pt x="795352" y="1983482"/>
                  </a:cubicBezTo>
                  <a:cubicBezTo>
                    <a:pt x="1437972" y="2212082"/>
                    <a:pt x="3393772" y="1978402"/>
                    <a:pt x="3919552" y="1693922"/>
                  </a:cubicBezTo>
                  <a:cubicBezTo>
                    <a:pt x="4445332" y="1409442"/>
                    <a:pt x="4267532" y="563622"/>
                    <a:pt x="3950032" y="276602"/>
                  </a:cubicBezTo>
                  <a:cubicBezTo>
                    <a:pt x="3632532" y="-10418"/>
                    <a:pt x="2662252" y="-5338"/>
                    <a:pt x="2014552" y="2282"/>
                  </a:cubicBezTo>
                  <a:close/>
                </a:path>
              </a:pathLst>
            </a:custGeom>
            <a:solidFill>
              <a:srgbClr val="C3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义启嘟嘟体" pitchFamily="2" charset="-128"/>
                <a:cs typeface="义启嘟嘟体" pitchFamily="2" charset="-128"/>
              </a:endParaRPr>
            </a:p>
          </p:txBody>
        </p:sp>
        <p:pic>
          <p:nvPicPr>
            <p:cNvPr id="14" name="Picture 11">
              <a:extLst>
                <a:ext uri="{FF2B5EF4-FFF2-40B4-BE49-F238E27FC236}">
                  <a16:creationId xmlns:a16="http://schemas.microsoft.com/office/drawing/2014/main" xmlns="" id="{01B2737E-6D19-485F-8A75-B823953B5B9D}"/>
                </a:ext>
              </a:extLst>
            </p:cNvPr>
            <p:cNvPicPr>
              <a:picLocks noChangeAspect="1"/>
            </p:cNvPicPr>
            <p:nvPr/>
          </p:nvPicPr>
          <p:blipFill>
            <a:blip r:embed="rId4"/>
            <a:srcRect/>
            <a:stretch>
              <a:fillRect/>
            </a:stretch>
          </p:blipFill>
          <p:spPr>
            <a:xfrm>
              <a:off x="13691058" y="5753100"/>
              <a:ext cx="4730292" cy="4736212"/>
            </a:xfrm>
            <a:prstGeom prst="rect">
              <a:avLst/>
            </a:prstGeom>
          </p:spPr>
        </p:pic>
        <p:pic>
          <p:nvPicPr>
            <p:cNvPr id="24" name="Picture 16">
              <a:extLst>
                <a:ext uri="{FF2B5EF4-FFF2-40B4-BE49-F238E27FC236}">
                  <a16:creationId xmlns:a16="http://schemas.microsoft.com/office/drawing/2014/main" xmlns="" id="{407338B1-3BBB-4029-B537-FC22C35C79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98965" y="482467"/>
              <a:ext cx="3403335" cy="3343776"/>
            </a:xfrm>
            <a:prstGeom prst="rect">
              <a:avLst/>
            </a:prstGeom>
          </p:spPr>
        </p:pic>
      </p:grpSp>
      <p:pic>
        <p:nvPicPr>
          <p:cNvPr id="15" name="Picture 5">
            <a:extLst>
              <a:ext uri="{FF2B5EF4-FFF2-40B4-BE49-F238E27FC236}">
                <a16:creationId xmlns:a16="http://schemas.microsoft.com/office/drawing/2014/main" xmlns="" id="{01D719C4-0936-4675-BBD7-CEA655A312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57200" y="8121206"/>
            <a:ext cx="2964235" cy="2782675"/>
          </a:xfrm>
          <a:prstGeom prst="rect">
            <a:avLst/>
          </a:prstGeom>
        </p:spPr>
      </p:pic>
      <p:pic>
        <p:nvPicPr>
          <p:cNvPr id="16" name="Picture 2">
            <a:extLst>
              <a:ext uri="{FF2B5EF4-FFF2-40B4-BE49-F238E27FC236}">
                <a16:creationId xmlns:a16="http://schemas.microsoft.com/office/drawing/2014/main" xmlns="" id="{37C0660F-F81C-40B7-AD93-B3B9A45661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21915" y="6918906"/>
            <a:ext cx="2545486" cy="2888495"/>
          </a:xfrm>
          <a:prstGeom prst="rect">
            <a:avLst/>
          </a:prstGeom>
        </p:spPr>
      </p:pic>
      <p:pic>
        <p:nvPicPr>
          <p:cNvPr id="25" name="Picture 18">
            <a:extLst>
              <a:ext uri="{FF2B5EF4-FFF2-40B4-BE49-F238E27FC236}">
                <a16:creationId xmlns:a16="http://schemas.microsoft.com/office/drawing/2014/main" xmlns="" id="{E87DC983-69E5-4151-B555-85D11449B402}"/>
              </a:ext>
            </a:extLst>
          </p:cNvPr>
          <p:cNvPicPr>
            <a:picLocks noChangeAspect="1"/>
          </p:cNvPicPr>
          <p:nvPr/>
        </p:nvPicPr>
        <p:blipFill>
          <a:blip r:embed="rId11"/>
          <a:srcRect/>
          <a:stretch>
            <a:fillRect/>
          </a:stretch>
        </p:blipFill>
        <p:spPr>
          <a:xfrm>
            <a:off x="-232570" y="195215"/>
            <a:ext cx="2975770" cy="2373177"/>
          </a:xfrm>
          <a:prstGeom prst="rect">
            <a:avLst/>
          </a:prstGeom>
        </p:spPr>
      </p:pic>
      <p:sp>
        <p:nvSpPr>
          <p:cNvPr id="3" name="Rectangle 2"/>
          <p:cNvSpPr/>
          <p:nvPr/>
        </p:nvSpPr>
        <p:spPr>
          <a:xfrm>
            <a:off x="3048000" y="2635389"/>
            <a:ext cx="10466002" cy="5632311"/>
          </a:xfrm>
          <a:prstGeom prst="rect">
            <a:avLst/>
          </a:prstGeom>
        </p:spPr>
        <p:txBody>
          <a:bodyPr wrap="square">
            <a:spAutoFit/>
          </a:bodyPr>
          <a:lstStyle/>
          <a:p>
            <a:pPr algn="just">
              <a:lnSpc>
                <a:spcPct val="150000"/>
              </a:lnSpc>
            </a:pPr>
            <a:r>
              <a:rPr lang="de-DE" sz="4000" dirty="0"/>
              <a:t>Hiệu ứng nhà kính là hiện tượng không khí Trái Đất nóng dần lên bởi các bức xạ của Mặt Trời xuyên qua tầng khí quyển. Lúc này, mặt đất sẽ hấp thu nhiệt và bức xạ theo những đường sóng dài vào khí quyển khiến không khí nóng dần lên.</a:t>
            </a:r>
            <a:endParaRPr lang="en-US" sz="4000" dirty="0"/>
          </a:p>
        </p:txBody>
      </p:sp>
      <p:sp>
        <p:nvSpPr>
          <p:cNvPr id="4" name="TextBox 3"/>
          <p:cNvSpPr txBox="1"/>
          <p:nvPr/>
        </p:nvSpPr>
        <p:spPr>
          <a:xfrm>
            <a:off x="3657600" y="1207966"/>
            <a:ext cx="10439400" cy="1338828"/>
          </a:xfrm>
          <a:prstGeom prst="rect">
            <a:avLst/>
          </a:prstGeom>
          <a:noFill/>
        </p:spPr>
        <p:txBody>
          <a:bodyPr wrap="square" rtlCol="0" anchor="ctr">
            <a:spAutoFit/>
          </a:bodyPr>
          <a:lstStyle/>
          <a:p>
            <a:pPr algn="ctr">
              <a:lnSpc>
                <a:spcPct val="150000"/>
              </a:lnSpc>
            </a:pPr>
            <a:r>
              <a:rPr lang="en-US" sz="5400" b="1" dirty="0" smtClean="0">
                <a:solidFill>
                  <a:srgbClr val="FF0000"/>
                </a:solidFill>
              </a:rPr>
              <a:t>KẾT LUẬN CHUNG</a:t>
            </a:r>
            <a:endParaRPr lang="en-US" sz="5400" b="1" dirty="0">
              <a:solidFill>
                <a:srgbClr val="FF0000"/>
              </a:solidFill>
            </a:endParaRPr>
          </a:p>
        </p:txBody>
      </p:sp>
    </p:spTree>
    <p:extLst>
      <p:ext uri="{BB962C8B-B14F-4D97-AF65-F5344CB8AC3E}">
        <p14:creationId xmlns:p14="http://schemas.microsoft.com/office/powerpoint/2010/main" val="18641163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29673">
            <a:off x="11552960" y="4047345"/>
            <a:ext cx="9321391" cy="8832018"/>
          </a:xfrm>
          <a:prstGeom prst="rect">
            <a:avLst/>
          </a:prstGeom>
        </p:spPr>
      </p:pic>
      <p:grpSp>
        <p:nvGrpSpPr>
          <p:cNvPr id="15" name="Group 14">
            <a:extLst>
              <a:ext uri="{FF2B5EF4-FFF2-40B4-BE49-F238E27FC236}">
                <a16:creationId xmlns:a16="http://schemas.microsoft.com/office/drawing/2014/main" xmlns="" id="{89238BA8-66CE-4129-9F58-A1C0E3CE919C}"/>
              </a:ext>
            </a:extLst>
          </p:cNvPr>
          <p:cNvGrpSpPr/>
          <p:nvPr/>
        </p:nvGrpSpPr>
        <p:grpSpPr>
          <a:xfrm>
            <a:off x="1188314" y="442162"/>
            <a:ext cx="16337685" cy="9363643"/>
            <a:chOff x="3858269" y="1779549"/>
            <a:chExt cx="10571461" cy="6727902"/>
          </a:xfrm>
        </p:grpSpPr>
        <p:grpSp>
          <p:nvGrpSpPr>
            <p:cNvPr id="16" name="Group 4">
              <a:extLst>
                <a:ext uri="{FF2B5EF4-FFF2-40B4-BE49-F238E27FC236}">
                  <a16:creationId xmlns:a16="http://schemas.microsoft.com/office/drawing/2014/main" xmlns="" id="{FE28B60B-815E-4F3B-9D92-4BB0C3A4AB0F}"/>
                </a:ext>
              </a:extLst>
            </p:cNvPr>
            <p:cNvGrpSpPr/>
            <p:nvPr/>
          </p:nvGrpSpPr>
          <p:grpSpPr>
            <a:xfrm>
              <a:off x="3858269" y="1779549"/>
              <a:ext cx="10571461" cy="6727902"/>
              <a:chOff x="0" y="0"/>
              <a:chExt cx="3976518" cy="2530741"/>
            </a:xfrm>
          </p:grpSpPr>
          <p:sp>
            <p:nvSpPr>
              <p:cNvPr id="19" name="Freeform 5">
                <a:extLst>
                  <a:ext uri="{FF2B5EF4-FFF2-40B4-BE49-F238E27FC236}">
                    <a16:creationId xmlns:a16="http://schemas.microsoft.com/office/drawing/2014/main" xmlns="" id="{B93FE8D2-1498-41D8-B193-064631A84509}"/>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17" name="Group 7">
              <a:extLst>
                <a:ext uri="{FF2B5EF4-FFF2-40B4-BE49-F238E27FC236}">
                  <a16:creationId xmlns:a16="http://schemas.microsoft.com/office/drawing/2014/main" xmlns="" id="{597C0878-166E-4450-8209-EA02DA951C58}"/>
                </a:ext>
              </a:extLst>
            </p:cNvPr>
            <p:cNvGrpSpPr/>
            <p:nvPr/>
          </p:nvGrpSpPr>
          <p:grpSpPr>
            <a:xfrm>
              <a:off x="4142867" y="1960673"/>
              <a:ext cx="10002266" cy="6365654"/>
              <a:chOff x="0" y="0"/>
              <a:chExt cx="3976518" cy="2530741"/>
            </a:xfrm>
          </p:grpSpPr>
          <p:sp>
            <p:nvSpPr>
              <p:cNvPr id="18" name="Freeform 8">
                <a:extLst>
                  <a:ext uri="{FF2B5EF4-FFF2-40B4-BE49-F238E27FC236}">
                    <a16:creationId xmlns:a16="http://schemas.microsoft.com/office/drawing/2014/main" xmlns="" id="{F31AE33F-EC79-48A5-A279-0B9259F57054}"/>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78861">
            <a:off x="-5484204" y="-6141949"/>
            <a:ext cx="9321391" cy="88320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77183" y="-908750"/>
            <a:ext cx="2964235" cy="278267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56774" y="8192968"/>
            <a:ext cx="2964235" cy="2782675"/>
          </a:xfrm>
          <a:prstGeom prst="rect">
            <a:avLst/>
          </a:prstGeom>
        </p:spPr>
      </p:pic>
      <p:pic>
        <p:nvPicPr>
          <p:cNvPr id="14" name="Picture 5">
            <a:extLst>
              <a:ext uri="{FF2B5EF4-FFF2-40B4-BE49-F238E27FC236}">
                <a16:creationId xmlns:a16="http://schemas.microsoft.com/office/drawing/2014/main" xmlns="" id="{039E0AAD-0BEE-4F9F-A6D3-F4EC6E8D271A}"/>
              </a:ext>
            </a:extLst>
          </p:cNvPr>
          <p:cNvPicPr>
            <a:picLocks noChangeAspect="1"/>
          </p:cNvPicPr>
          <p:nvPr/>
        </p:nvPicPr>
        <p:blipFill>
          <a:blip r:embed="rId8"/>
          <a:srcRect/>
          <a:stretch>
            <a:fillRect/>
          </a:stretch>
        </p:blipFill>
        <p:spPr>
          <a:xfrm>
            <a:off x="76200" y="5870107"/>
            <a:ext cx="2678364" cy="4302593"/>
          </a:xfrm>
          <a:prstGeom prst="rect">
            <a:avLst/>
          </a:prstGeom>
        </p:spPr>
      </p:pic>
      <p:pic>
        <p:nvPicPr>
          <p:cNvPr id="20" name="Picture 14">
            <a:extLst>
              <a:ext uri="{FF2B5EF4-FFF2-40B4-BE49-F238E27FC236}">
                <a16:creationId xmlns:a16="http://schemas.microsoft.com/office/drawing/2014/main" xmlns="" id="{7C4E9B7F-1F5F-4711-84C6-892F4677E0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15130" y="190500"/>
            <a:ext cx="2914810" cy="1377910"/>
          </a:xfrm>
          <a:prstGeom prst="rect">
            <a:avLst/>
          </a:prstGeom>
        </p:spPr>
      </p:pic>
      <p:pic>
        <p:nvPicPr>
          <p:cNvPr id="23" name="Picture 13">
            <a:extLst>
              <a:ext uri="{FF2B5EF4-FFF2-40B4-BE49-F238E27FC236}">
                <a16:creationId xmlns:a16="http://schemas.microsoft.com/office/drawing/2014/main" xmlns="" id="{DE075A59-5860-4148-BD53-53B07BB99965}"/>
              </a:ext>
            </a:extLst>
          </p:cNvPr>
          <p:cNvPicPr>
            <a:picLocks noChangeAspect="1"/>
          </p:cNvPicPr>
          <p:nvPr/>
        </p:nvPicPr>
        <p:blipFill>
          <a:blip r:embed="rId11"/>
          <a:srcRect/>
          <a:stretch>
            <a:fillRect/>
          </a:stretch>
        </p:blipFill>
        <p:spPr>
          <a:xfrm>
            <a:off x="15572192" y="5451729"/>
            <a:ext cx="2523839" cy="4314256"/>
          </a:xfrm>
          <a:prstGeom prst="rect">
            <a:avLst/>
          </a:prstGeom>
        </p:spPr>
      </p:pic>
      <p:pic>
        <p:nvPicPr>
          <p:cNvPr id="24" name="Picture 2">
            <a:extLst>
              <a:ext uri="{FF2B5EF4-FFF2-40B4-BE49-F238E27FC236}">
                <a16:creationId xmlns:a16="http://schemas.microsoft.com/office/drawing/2014/main" xmlns="" id="{0D446798-3E90-475E-947A-2C0628D36EA1}"/>
              </a:ext>
            </a:extLst>
          </p:cNvPr>
          <p:cNvPicPr>
            <a:picLocks noChangeAspect="1"/>
          </p:cNvPicPr>
          <p:nvPr/>
        </p:nvPicPr>
        <p:blipFill>
          <a:blip r:embed="rId12"/>
          <a:srcRect/>
          <a:stretch>
            <a:fillRect/>
          </a:stretch>
        </p:blipFill>
        <p:spPr>
          <a:xfrm rot="1085209">
            <a:off x="5212316" y="21428"/>
            <a:ext cx="1134090" cy="1631784"/>
          </a:xfrm>
          <a:prstGeom prst="rect">
            <a:avLst/>
          </a:prstGeom>
        </p:spPr>
      </p:pic>
      <p:pic>
        <p:nvPicPr>
          <p:cNvPr id="25" name="Picture 3">
            <a:extLst>
              <a:ext uri="{FF2B5EF4-FFF2-40B4-BE49-F238E27FC236}">
                <a16:creationId xmlns:a16="http://schemas.microsoft.com/office/drawing/2014/main" xmlns="" id="{CB9B67B1-8FB4-4B03-AB27-6919FF7432A1}"/>
              </a:ext>
            </a:extLst>
          </p:cNvPr>
          <p:cNvPicPr>
            <a:picLocks noChangeAspect="1"/>
          </p:cNvPicPr>
          <p:nvPr/>
        </p:nvPicPr>
        <p:blipFill>
          <a:blip r:embed="rId13"/>
          <a:srcRect/>
          <a:stretch>
            <a:fillRect/>
          </a:stretch>
        </p:blipFill>
        <p:spPr>
          <a:xfrm rot="20638986">
            <a:off x="641086" y="1132972"/>
            <a:ext cx="1094457" cy="1590973"/>
          </a:xfrm>
          <a:prstGeom prst="rect">
            <a:avLst/>
          </a:prstGeom>
        </p:spPr>
      </p:pic>
      <p:pic>
        <p:nvPicPr>
          <p:cNvPr id="26" name="Picture 7">
            <a:extLst>
              <a:ext uri="{FF2B5EF4-FFF2-40B4-BE49-F238E27FC236}">
                <a16:creationId xmlns:a16="http://schemas.microsoft.com/office/drawing/2014/main" xmlns="" id="{6689AEA9-6708-4A58-9158-66C33F1B66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1008762">
            <a:off x="10970989" y="8483130"/>
            <a:ext cx="1010264" cy="1461503"/>
          </a:xfrm>
          <a:prstGeom prst="rect">
            <a:avLst/>
          </a:prstGeom>
        </p:spPr>
      </p:pic>
      <p:sp>
        <p:nvSpPr>
          <p:cNvPr id="6" name="Rectangle 5"/>
          <p:cNvSpPr/>
          <p:nvPr/>
        </p:nvSpPr>
        <p:spPr>
          <a:xfrm>
            <a:off x="3124200" y="1866900"/>
            <a:ext cx="11963400" cy="6740307"/>
          </a:xfrm>
          <a:prstGeom prst="rect">
            <a:avLst/>
          </a:prstGeom>
        </p:spPr>
        <p:txBody>
          <a:bodyPr wrap="square">
            <a:spAutoFit/>
          </a:bodyPr>
          <a:lstStyle/>
          <a:p>
            <a:pPr algn="just">
              <a:lnSpc>
                <a:spcPct val="150000"/>
              </a:lnSpc>
            </a:pPr>
            <a:r>
              <a:rPr lang="de-DE" sz="3600" dirty="0"/>
              <a:t>Hiệu ứng nhà kính có ảnh hưởng tiêu cực đến sự sống trên Trái Đất. Do vậy, thực hiện những biện pháp cần thiết để giảm thiểu hiệu ứng nhà kính là trách nhiệm của tất cả các quốc gia, dân tộc, và của toàn nhân loại. Thanh </a:t>
            </a:r>
            <a:r>
              <a:rPr lang="de-DE" sz="3600" dirty="0" smtClean="0"/>
              <a:t>niên, học sinh </a:t>
            </a:r>
            <a:r>
              <a:rPr lang="de-DE" sz="3600" dirty="0"/>
              <a:t>chúng ta cần tự giác thực hiện những hành vi, việc làm để góp phần giảm thiểu hiệu ứng nhà kính và truyền thông nâng cao nhận thức cho bạn bè, người thân và những người xung quanh cùng thực hiện.</a:t>
            </a:r>
            <a:endParaRPr lang="en-US" sz="3600" dirty="0"/>
          </a:p>
        </p:txBody>
      </p:sp>
    </p:spTree>
    <p:extLst>
      <p:ext uri="{BB962C8B-B14F-4D97-AF65-F5344CB8AC3E}">
        <p14:creationId xmlns:p14="http://schemas.microsoft.com/office/powerpoint/2010/main" val="17920432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8" name="Picture 3">
            <a:extLst>
              <a:ext uri="{FF2B5EF4-FFF2-40B4-BE49-F238E27FC236}">
                <a16:creationId xmlns:a16="http://schemas.microsoft.com/office/drawing/2014/main" xmlns="" id="{B88CAFFF-5F3C-4B6A-A44E-865E93E506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40071">
            <a:off x="553493" y="7630457"/>
            <a:ext cx="5120667" cy="4851832"/>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820" flipH="1">
            <a:off x="9463106" y="2354497"/>
            <a:ext cx="12653189" cy="119888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935200" y="-551028"/>
            <a:ext cx="3152009" cy="2958948"/>
          </a:xfrm>
          <a:prstGeom prst="rect">
            <a:avLst/>
          </a:prstGeom>
        </p:spPr>
      </p:pic>
      <p:sp>
        <p:nvSpPr>
          <p:cNvPr id="9" name="TextBox 8">
            <a:extLst>
              <a:ext uri="{FF2B5EF4-FFF2-40B4-BE49-F238E27FC236}">
                <a16:creationId xmlns:a16="http://schemas.microsoft.com/office/drawing/2014/main" xmlns="" id="{F8E97A17-BBB4-4026-A54A-28ADC88F0723}"/>
              </a:ext>
            </a:extLst>
          </p:cNvPr>
          <p:cNvSpPr txBox="1"/>
          <p:nvPr/>
        </p:nvSpPr>
        <p:spPr>
          <a:xfrm>
            <a:off x="5030026" y="672776"/>
            <a:ext cx="9199788" cy="1015663"/>
          </a:xfrm>
          <a:prstGeom prst="rect">
            <a:avLst/>
          </a:prstGeom>
          <a:noFill/>
        </p:spPr>
        <p:txBody>
          <a:bodyPr wrap="square">
            <a:spAutoFit/>
          </a:bodyPr>
          <a:lstStyle/>
          <a:p>
            <a:r>
              <a:rPr lang="vi-VN" sz="6000" b="1" dirty="0">
                <a:effectLst/>
                <a:latin typeface="Arial" panose="020B0604020202020204" pitchFamily="34" charset="0"/>
                <a:ea typeface="Calibri" panose="020F0502020204030204" pitchFamily="34" charset="0"/>
                <a:cs typeface="Arial" panose="020B0604020202020204" pitchFamily="34" charset="0"/>
              </a:rPr>
              <a:t>HƯỚNG DẪN VỀ NHÀ </a:t>
            </a:r>
            <a:endParaRPr lang="en-US" sz="60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96BDF81A-EEDF-46DD-8CEF-7899EA08C8CB}"/>
              </a:ext>
            </a:extLst>
          </p:cNvPr>
          <p:cNvGrpSpPr/>
          <p:nvPr/>
        </p:nvGrpSpPr>
        <p:grpSpPr>
          <a:xfrm>
            <a:off x="868681" y="1701463"/>
            <a:ext cx="13361133" cy="2222837"/>
            <a:chOff x="868681" y="1701463"/>
            <a:chExt cx="13361133" cy="2222837"/>
          </a:xfrm>
        </p:grpSpPr>
        <p:grpSp>
          <p:nvGrpSpPr>
            <p:cNvPr id="8" name="Group 7">
              <a:extLst>
                <a:ext uri="{FF2B5EF4-FFF2-40B4-BE49-F238E27FC236}">
                  <a16:creationId xmlns:a16="http://schemas.microsoft.com/office/drawing/2014/main" xmlns="" id="{E295BC88-FF4F-4521-BB17-EB02004521EC}"/>
                </a:ext>
              </a:extLst>
            </p:cNvPr>
            <p:cNvGrpSpPr/>
            <p:nvPr/>
          </p:nvGrpSpPr>
          <p:grpSpPr>
            <a:xfrm>
              <a:off x="868681" y="1701463"/>
              <a:ext cx="2331720" cy="2222837"/>
              <a:chOff x="1092318" y="2037621"/>
              <a:chExt cx="2766633" cy="2790286"/>
            </a:xfrm>
          </p:grpSpPr>
          <p:grpSp>
            <p:nvGrpSpPr>
              <p:cNvPr id="10" name="Google Shape;3161;p59">
                <a:extLst>
                  <a:ext uri="{FF2B5EF4-FFF2-40B4-BE49-F238E27FC236}">
                    <a16:creationId xmlns:a16="http://schemas.microsoft.com/office/drawing/2014/main" xmlns="" id="{6B6CFBF4-C229-476D-BB7C-66237A55CF34}"/>
                  </a:ext>
                </a:extLst>
              </p:cNvPr>
              <p:cNvGrpSpPr/>
              <p:nvPr/>
            </p:nvGrpSpPr>
            <p:grpSpPr>
              <a:xfrm>
                <a:off x="1092318" y="2037621"/>
                <a:ext cx="2766633" cy="2790286"/>
                <a:chOff x="3187949" y="2440248"/>
                <a:chExt cx="1977496" cy="1977496"/>
              </a:xfrm>
            </p:grpSpPr>
            <p:sp>
              <p:nvSpPr>
                <p:cNvPr id="12" name="Google Shape;3162;p59">
                  <a:extLst>
                    <a:ext uri="{FF2B5EF4-FFF2-40B4-BE49-F238E27FC236}">
                      <a16:creationId xmlns:a16="http://schemas.microsoft.com/office/drawing/2014/main" xmlns="" id="{8FE2E3AB-53D7-4361-8CE1-63B6C74987B0}"/>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 name="Google Shape;3163;p59">
                  <a:extLst>
                    <a:ext uri="{FF2B5EF4-FFF2-40B4-BE49-F238E27FC236}">
                      <a16:creationId xmlns:a16="http://schemas.microsoft.com/office/drawing/2014/main" xmlns="" id="{3DE2FFDF-7EDB-4378-8A9B-ECA1B8D3371D}"/>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 name="Google Shape;3179;p59">
                <a:extLst>
                  <a:ext uri="{FF2B5EF4-FFF2-40B4-BE49-F238E27FC236}">
                    <a16:creationId xmlns:a16="http://schemas.microsoft.com/office/drawing/2014/main" xmlns="" id="{D5A8788B-E995-4FF0-B56C-BB0EE5E268D8}"/>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0000" b="1" kern="0" dirty="0">
                    <a:solidFill>
                      <a:srgbClr val="91E0D2"/>
                    </a:solidFill>
                    <a:latin typeface="Arial" panose="020B0604020202020204" pitchFamily="34" charset="0"/>
                    <a:ea typeface="Overpass Black"/>
                    <a:cs typeface="Overpass Black"/>
                    <a:sym typeface="Overpass Black"/>
                  </a:rPr>
                  <a:t>1</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sp>
          <p:nvSpPr>
            <p:cNvPr id="14" name="TextBox 13">
              <a:extLst>
                <a:ext uri="{FF2B5EF4-FFF2-40B4-BE49-F238E27FC236}">
                  <a16:creationId xmlns:a16="http://schemas.microsoft.com/office/drawing/2014/main" xmlns="" id="{AFDDEEF6-B1DD-4697-A0FD-4A8C4BE4FC43}"/>
                </a:ext>
              </a:extLst>
            </p:cNvPr>
            <p:cNvSpPr txBox="1"/>
            <p:nvPr/>
          </p:nvSpPr>
          <p:spPr>
            <a:xfrm>
              <a:off x="3157954" y="2400300"/>
              <a:ext cx="11071860" cy="982513"/>
            </a:xfrm>
            <a:prstGeom prst="rect">
              <a:avLst/>
            </a:prstGeom>
            <a:noFill/>
          </p:spPr>
          <p:txBody>
            <a:bodyPr wrap="square">
              <a:spAutoFit/>
            </a:bodyPr>
            <a:lstStyle/>
            <a:p>
              <a:pPr algn="just">
                <a:lnSpc>
                  <a:spcPct val="150000"/>
                </a:lnSpc>
                <a:spcAft>
                  <a:spcPts val="800"/>
                </a:spcAft>
              </a:pPr>
              <a:r>
                <a:rPr lang="nl-NL" sz="4400" dirty="0">
                  <a:effectLst/>
                  <a:latin typeface="Arial" panose="020B0604020202020204" pitchFamily="34" charset="0"/>
                  <a:ea typeface="Calibri" panose="020F0502020204030204" pitchFamily="34" charset="0"/>
                  <a:cs typeface="Arial" panose="020B0604020202020204" pitchFamily="34" charset="0"/>
                </a:rPr>
                <a:t>Làm các bài tập trong SBT.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xmlns="" id="{ABB4C42D-45CE-42BC-9695-7F9CCFBA9903}"/>
              </a:ext>
            </a:extLst>
          </p:cNvPr>
          <p:cNvGrpSpPr/>
          <p:nvPr/>
        </p:nvGrpSpPr>
        <p:grpSpPr>
          <a:xfrm>
            <a:off x="920948" y="4368543"/>
            <a:ext cx="13308866" cy="2222837"/>
            <a:chOff x="920948" y="4368543"/>
            <a:chExt cx="13308866" cy="2222837"/>
          </a:xfrm>
        </p:grpSpPr>
        <p:sp>
          <p:nvSpPr>
            <p:cNvPr id="15" name="TextBox 14">
              <a:extLst>
                <a:ext uri="{FF2B5EF4-FFF2-40B4-BE49-F238E27FC236}">
                  <a16:creationId xmlns:a16="http://schemas.microsoft.com/office/drawing/2014/main" xmlns="" id="{FC6382FE-E629-4CC4-9926-3BFB84BE30B6}"/>
                </a:ext>
              </a:extLst>
            </p:cNvPr>
            <p:cNvSpPr txBox="1"/>
            <p:nvPr/>
          </p:nvSpPr>
          <p:spPr>
            <a:xfrm>
              <a:off x="3157954" y="5051253"/>
              <a:ext cx="1107186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Đọc và xem trước </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bài</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mới.</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xmlns="" id="{A931C869-F1EA-4E27-823B-90D8BB625E18}"/>
                </a:ext>
              </a:extLst>
            </p:cNvPr>
            <p:cNvGrpSpPr/>
            <p:nvPr/>
          </p:nvGrpSpPr>
          <p:grpSpPr>
            <a:xfrm>
              <a:off x="920948" y="4368543"/>
              <a:ext cx="2331720" cy="2222837"/>
              <a:chOff x="1092318" y="2037621"/>
              <a:chExt cx="2766633" cy="2790286"/>
            </a:xfrm>
          </p:grpSpPr>
          <p:grpSp>
            <p:nvGrpSpPr>
              <p:cNvPr id="17" name="Google Shape;3161;p59">
                <a:extLst>
                  <a:ext uri="{FF2B5EF4-FFF2-40B4-BE49-F238E27FC236}">
                    <a16:creationId xmlns:a16="http://schemas.microsoft.com/office/drawing/2014/main" xmlns="" id="{D613966C-D57C-40BB-88F7-5F0432BAE3A1}"/>
                  </a:ext>
                </a:extLst>
              </p:cNvPr>
              <p:cNvGrpSpPr/>
              <p:nvPr/>
            </p:nvGrpSpPr>
            <p:grpSpPr>
              <a:xfrm>
                <a:off x="1092318" y="2037621"/>
                <a:ext cx="2766633" cy="2790286"/>
                <a:chOff x="3187949" y="2440248"/>
                <a:chExt cx="1977496" cy="1977496"/>
              </a:xfrm>
            </p:grpSpPr>
            <p:sp>
              <p:nvSpPr>
                <p:cNvPr id="19" name="Google Shape;3162;p59">
                  <a:extLst>
                    <a:ext uri="{FF2B5EF4-FFF2-40B4-BE49-F238E27FC236}">
                      <a16:creationId xmlns:a16="http://schemas.microsoft.com/office/drawing/2014/main" xmlns="" id="{98DEEBD5-50E9-4789-BD8A-CF434D12E9BE}"/>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chemeClr val="accent3">
                      <a:lumMod val="75000"/>
                    </a:schemeClr>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3163;p59">
                  <a:extLst>
                    <a:ext uri="{FF2B5EF4-FFF2-40B4-BE49-F238E27FC236}">
                      <a16:creationId xmlns:a16="http://schemas.microsoft.com/office/drawing/2014/main" xmlns="" id="{24C1AFC2-B13B-46F5-86A7-207D3AC33704}"/>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 name="Google Shape;3179;p59">
                <a:extLst>
                  <a:ext uri="{FF2B5EF4-FFF2-40B4-BE49-F238E27FC236}">
                    <a16:creationId xmlns:a16="http://schemas.microsoft.com/office/drawing/2014/main" xmlns="" id="{5FD2C84D-CB70-42F4-B145-28775C692AC8}"/>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0000" b="1" kern="0" dirty="0">
                    <a:solidFill>
                      <a:schemeClr val="accent3">
                        <a:lumMod val="60000"/>
                        <a:lumOff val="40000"/>
                      </a:schemeClr>
                    </a:solidFill>
                    <a:latin typeface="Arial" panose="020B0604020202020204" pitchFamily="34" charset="0"/>
                    <a:ea typeface="Overpass Black"/>
                    <a:cs typeface="Overpass Black"/>
                    <a:sym typeface="Overpass Black"/>
                  </a:rPr>
                  <a:t>2</a:t>
                </a:r>
                <a:endParaRPr kumimoji="0" sz="10000" b="1" i="0" u="none" strike="noStrike" kern="0" cap="none" spc="0" normalizeH="0" baseline="0" noProof="0" dirty="0">
                  <a:ln>
                    <a:noFill/>
                  </a:ln>
                  <a:solidFill>
                    <a:schemeClr val="accent3">
                      <a:lumMod val="60000"/>
                      <a:lumOff val="40000"/>
                    </a:schemeClr>
                  </a:solidFill>
                  <a:effectLst/>
                  <a:uLnTx/>
                  <a:uFillTx/>
                  <a:latin typeface="Arial"/>
                  <a:ea typeface="Overpass Black"/>
                  <a:cs typeface="Overpass Black"/>
                  <a:sym typeface="Overpass Black"/>
                </a:endParaRPr>
              </a:p>
            </p:txBody>
          </p:sp>
        </p:grpSp>
      </p:grpSp>
      <p:pic>
        <p:nvPicPr>
          <p:cNvPr id="21" name="Picture 11">
            <a:extLst>
              <a:ext uri="{FF2B5EF4-FFF2-40B4-BE49-F238E27FC236}">
                <a16:creationId xmlns:a16="http://schemas.microsoft.com/office/drawing/2014/main" xmlns="" id="{20406151-520E-4B4B-BDAC-5E6DA87C0608}"/>
              </a:ext>
            </a:extLst>
          </p:cNvPr>
          <p:cNvPicPr>
            <a:picLocks noChangeAspect="1"/>
          </p:cNvPicPr>
          <p:nvPr/>
        </p:nvPicPr>
        <p:blipFill>
          <a:blip r:embed="rId8"/>
          <a:srcRect/>
          <a:stretch>
            <a:fillRect/>
          </a:stretch>
        </p:blipFill>
        <p:spPr>
          <a:xfrm>
            <a:off x="10515600" y="5820694"/>
            <a:ext cx="8236904" cy="4334670"/>
          </a:xfrm>
          <a:prstGeom prst="rect">
            <a:avLst/>
          </a:prstGeom>
        </p:spPr>
      </p:pic>
      <p:pic>
        <p:nvPicPr>
          <p:cNvPr id="23" name="Picture 8">
            <a:extLst>
              <a:ext uri="{FF2B5EF4-FFF2-40B4-BE49-F238E27FC236}">
                <a16:creationId xmlns:a16="http://schemas.microsoft.com/office/drawing/2014/main" xmlns="" id="{CF409869-C5C9-46B8-85F6-ADD2A066C17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231192" y="6310939"/>
            <a:ext cx="1062180" cy="1180200"/>
          </a:xfrm>
          <a:prstGeom prst="rect">
            <a:avLst/>
          </a:prstGeom>
        </p:spPr>
      </p:pic>
      <p:pic>
        <p:nvPicPr>
          <p:cNvPr id="24" name="Picture 19">
            <a:extLst>
              <a:ext uri="{FF2B5EF4-FFF2-40B4-BE49-F238E27FC236}">
                <a16:creationId xmlns:a16="http://schemas.microsoft.com/office/drawing/2014/main" xmlns="" id="{D1AFC7BA-FF4B-4666-8CCE-882F2989F7FB}"/>
              </a:ext>
            </a:extLst>
          </p:cNvPr>
          <p:cNvPicPr>
            <a:picLocks noChangeAspect="1"/>
          </p:cNvPicPr>
          <p:nvPr/>
        </p:nvPicPr>
        <p:blipFill>
          <a:blip r:embed="rId11"/>
          <a:srcRect/>
          <a:stretch>
            <a:fillRect/>
          </a:stretch>
        </p:blipFill>
        <p:spPr>
          <a:xfrm>
            <a:off x="11982350" y="8608699"/>
            <a:ext cx="1075090" cy="1299202"/>
          </a:xfrm>
          <a:prstGeom prst="rect">
            <a:avLst/>
          </a:prstGeom>
        </p:spPr>
      </p:pic>
      <p:pic>
        <p:nvPicPr>
          <p:cNvPr id="25" name="Picture 21">
            <a:extLst>
              <a:ext uri="{FF2B5EF4-FFF2-40B4-BE49-F238E27FC236}">
                <a16:creationId xmlns:a16="http://schemas.microsoft.com/office/drawing/2014/main" xmlns="" id="{65B3C49F-8C49-4A6C-A0C0-80F8509EAB5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180596">
            <a:off x="13384088" y="1983396"/>
            <a:ext cx="927551" cy="922491"/>
          </a:xfrm>
          <a:prstGeom prst="rect">
            <a:avLst/>
          </a:prstGeom>
        </p:spPr>
      </p:pic>
      <p:pic>
        <p:nvPicPr>
          <p:cNvPr id="26" name="Picture 22">
            <a:extLst>
              <a:ext uri="{FF2B5EF4-FFF2-40B4-BE49-F238E27FC236}">
                <a16:creationId xmlns:a16="http://schemas.microsoft.com/office/drawing/2014/main" xmlns="" id="{A2EF091C-F222-4B97-80D4-DF594D4F53E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514452">
            <a:off x="14342698" y="4021578"/>
            <a:ext cx="1059455" cy="766660"/>
          </a:xfrm>
          <a:prstGeom prst="rect">
            <a:avLst/>
          </a:prstGeom>
        </p:spPr>
      </p:pic>
      <p:pic>
        <p:nvPicPr>
          <p:cNvPr id="27" name="Picture 13">
            <a:extLst>
              <a:ext uri="{FF2B5EF4-FFF2-40B4-BE49-F238E27FC236}">
                <a16:creationId xmlns:a16="http://schemas.microsoft.com/office/drawing/2014/main" xmlns="" id="{116401D7-3EDF-49AA-811A-22E827283FA3}"/>
              </a:ext>
            </a:extLst>
          </p:cNvPr>
          <p:cNvPicPr>
            <a:picLocks noChangeAspect="1"/>
          </p:cNvPicPr>
          <p:nvPr/>
        </p:nvPicPr>
        <p:blipFill>
          <a:blip r:embed="rId16"/>
          <a:srcRect r="2325"/>
          <a:stretch>
            <a:fillRect/>
          </a:stretch>
        </p:blipFill>
        <p:spPr>
          <a:xfrm>
            <a:off x="353033" y="6573661"/>
            <a:ext cx="2277306" cy="3730444"/>
          </a:xfrm>
          <a:prstGeom prst="rect">
            <a:avLst/>
          </a:prstGeom>
        </p:spPr>
      </p:pic>
      <p:pic>
        <p:nvPicPr>
          <p:cNvPr id="29" name="Picture 6">
            <a:extLst>
              <a:ext uri="{FF2B5EF4-FFF2-40B4-BE49-F238E27FC236}">
                <a16:creationId xmlns:a16="http://schemas.microsoft.com/office/drawing/2014/main" xmlns="" id="{A9BDC033-F465-4C0B-9500-1FF6F6271C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202532" y="8246705"/>
            <a:ext cx="1946815" cy="2057400"/>
          </a:xfrm>
          <a:prstGeom prst="rect">
            <a:avLst/>
          </a:prstGeom>
        </p:spPr>
      </p:pic>
    </p:spTree>
    <p:extLst>
      <p:ext uri="{BB962C8B-B14F-4D97-AF65-F5344CB8AC3E}">
        <p14:creationId xmlns:p14="http://schemas.microsoft.com/office/powerpoint/2010/main" val="50468442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78861">
            <a:off x="-5742674" y="-6284388"/>
            <a:ext cx="9321391" cy="88320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77183" y="-908750"/>
            <a:ext cx="2964235" cy="278267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56774" y="8192968"/>
            <a:ext cx="2964235" cy="2782675"/>
          </a:xfrm>
          <a:prstGeom prst="rect">
            <a:avLst/>
          </a:prstGeom>
        </p:spPr>
      </p:pic>
      <p:sp>
        <p:nvSpPr>
          <p:cNvPr id="13" name="Google Shape;633;p34">
            <a:extLst>
              <a:ext uri="{FF2B5EF4-FFF2-40B4-BE49-F238E27FC236}">
                <a16:creationId xmlns:a16="http://schemas.microsoft.com/office/drawing/2014/main" xmlns="" id="{289D7F0C-8829-40BF-8A78-51D775CD805D}"/>
              </a:ext>
            </a:extLst>
          </p:cNvPr>
          <p:cNvSpPr txBox="1">
            <a:spLocks/>
          </p:cNvSpPr>
          <p:nvPr/>
        </p:nvSpPr>
        <p:spPr>
          <a:xfrm>
            <a:off x="1769488" y="38100"/>
            <a:ext cx="15011400" cy="1600201"/>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828755">
              <a:lnSpc>
                <a:spcPct val="150000"/>
              </a:lnSpc>
              <a:spcBef>
                <a:spcPts val="0"/>
              </a:spcBef>
              <a:buClr>
                <a:srgbClr val="000000"/>
              </a:buClr>
            </a:pPr>
            <a:r>
              <a:rPr lang="de-DE" sz="6600" dirty="0"/>
              <a:t>B</a:t>
            </a:r>
            <a:r>
              <a:rPr lang="de-DE" sz="6600" dirty="0" smtClean="0"/>
              <a:t>ài </a:t>
            </a:r>
            <a:r>
              <a:rPr lang="de-DE" sz="6600" dirty="0"/>
              <a:t>hát </a:t>
            </a:r>
            <a:r>
              <a:rPr lang="de-DE" sz="6600" i="1" dirty="0" smtClean="0">
                <a:solidFill>
                  <a:srgbClr val="0070C0"/>
                </a:solidFill>
              </a:rPr>
              <a:t>“</a:t>
            </a:r>
            <a:r>
              <a:rPr lang="de-DE" sz="6600" i="1" dirty="0">
                <a:solidFill>
                  <a:srgbClr val="0070C0"/>
                </a:solidFill>
              </a:rPr>
              <a:t>Chung tay bảo vệ môi trường”</a:t>
            </a:r>
            <a:endParaRPr lang="en-US" sz="6600" b="1" dirty="0">
              <a:solidFill>
                <a:srgbClr val="0070C0"/>
              </a:solidFill>
              <a:latin typeface="Arial" panose="020B0604020202020204" pitchFamily="34" charset="0"/>
              <a:ea typeface="Aachen" panose="02020500000000000000" pitchFamily="18" charset="0"/>
              <a:cs typeface="Arial" panose="020B0604020202020204" pitchFamily="34" charset="0"/>
              <a:sym typeface="Arial"/>
            </a:endParaRPr>
          </a:p>
        </p:txBody>
      </p:sp>
    </p:spTree>
    <p:extLst>
      <p:ext uri="{BB962C8B-B14F-4D97-AF65-F5344CB8AC3E}">
        <p14:creationId xmlns:p14="http://schemas.microsoft.com/office/powerpoint/2010/main" val="18767142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68737" y="5256774"/>
            <a:ext cx="7358628" cy="69723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40071">
            <a:off x="-3937823" y="-2160090"/>
            <a:ext cx="7845169" cy="743329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03445" y="6247899"/>
            <a:ext cx="1570708" cy="1659929"/>
          </a:xfrm>
          <a:prstGeom prst="rect">
            <a:avLst/>
          </a:prstGeom>
        </p:spPr>
      </p:pic>
      <p:pic>
        <p:nvPicPr>
          <p:cNvPr id="12" name="Picture 7">
            <a:extLst>
              <a:ext uri="{FF2B5EF4-FFF2-40B4-BE49-F238E27FC236}">
                <a16:creationId xmlns:a16="http://schemas.microsoft.com/office/drawing/2014/main" xmlns="" id="{29F5D8F6-01C6-4FE6-9BE9-B1111B1F7E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16134" y="15240"/>
            <a:ext cx="13042818" cy="7646351"/>
          </a:xfrm>
          <a:prstGeom prst="rect">
            <a:avLst/>
          </a:prstGeom>
        </p:spPr>
      </p:pic>
      <p:sp>
        <p:nvSpPr>
          <p:cNvPr id="7" name="TextBox 6">
            <a:extLst>
              <a:ext uri="{FF2B5EF4-FFF2-40B4-BE49-F238E27FC236}">
                <a16:creationId xmlns:a16="http://schemas.microsoft.com/office/drawing/2014/main" xmlns="" id="{AAEB61F7-04F1-4E66-97AC-1A7554A7DF5A}"/>
              </a:ext>
            </a:extLst>
          </p:cNvPr>
          <p:cNvSpPr txBox="1"/>
          <p:nvPr/>
        </p:nvSpPr>
        <p:spPr>
          <a:xfrm>
            <a:off x="3129696" y="2980972"/>
            <a:ext cx="12414157" cy="3557512"/>
          </a:xfrm>
          <a:prstGeom prst="rect">
            <a:avLst/>
          </a:prstGeom>
          <a:noFill/>
        </p:spPr>
        <p:txBody>
          <a:bodyPr wrap="square">
            <a:spAutoFit/>
          </a:bodyPr>
          <a:lstStyle/>
          <a:p>
            <a:pPr algn="ctr">
              <a:lnSpc>
                <a:spcPct val="150000"/>
              </a:lnSpc>
              <a:spcBef>
                <a:spcPts val="1200"/>
              </a:spcBef>
            </a:pPr>
            <a:r>
              <a:rPr lang="en-US" sz="8000" b="1" kern="0" dirty="0">
                <a:solidFill>
                  <a:srgbClr val="365F91"/>
                </a:solidFill>
                <a:effectLst/>
                <a:latin typeface="Arial" panose="020B0604020202020204" pitchFamily="34" charset="0"/>
                <a:ea typeface="Aachen" panose="02020500000000000000" pitchFamily="18" charset="0"/>
                <a:cs typeface="Arial" panose="020B0604020202020204" pitchFamily="34" charset="0"/>
              </a:rPr>
              <a:t>HẸN GẶP LẠI CÁC EM TRONG TIẾT HỌC SAU!</a:t>
            </a:r>
          </a:p>
        </p:txBody>
      </p:sp>
      <p:pic>
        <p:nvPicPr>
          <p:cNvPr id="8" name="Picture 3">
            <a:extLst>
              <a:ext uri="{FF2B5EF4-FFF2-40B4-BE49-F238E27FC236}">
                <a16:creationId xmlns:a16="http://schemas.microsoft.com/office/drawing/2014/main" xmlns="" id="{9D593708-A7CC-4212-9F82-2712CB2B1E06}"/>
              </a:ext>
            </a:extLst>
          </p:cNvPr>
          <p:cNvPicPr>
            <a:picLocks noChangeAspect="1"/>
          </p:cNvPicPr>
          <p:nvPr/>
        </p:nvPicPr>
        <p:blipFill>
          <a:blip r:embed="rId10"/>
          <a:srcRect/>
          <a:stretch>
            <a:fillRect/>
          </a:stretch>
        </p:blipFill>
        <p:spPr>
          <a:xfrm rot="21258893">
            <a:off x="338854" y="5906877"/>
            <a:ext cx="5291773" cy="4001902"/>
          </a:xfrm>
          <a:prstGeom prst="rect">
            <a:avLst/>
          </a:prstGeom>
        </p:spPr>
      </p:pic>
      <p:pic>
        <p:nvPicPr>
          <p:cNvPr id="15" name="Picture 7">
            <a:extLst>
              <a:ext uri="{FF2B5EF4-FFF2-40B4-BE49-F238E27FC236}">
                <a16:creationId xmlns:a16="http://schemas.microsoft.com/office/drawing/2014/main" xmlns="" id="{EF392ABF-BAF1-4590-AE23-EE81AD8EFF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935200" y="-551028"/>
            <a:ext cx="3152009" cy="2958948"/>
          </a:xfrm>
          <a:prstGeom prst="rect">
            <a:avLst/>
          </a:prstGeom>
        </p:spPr>
      </p:pic>
      <p:grpSp>
        <p:nvGrpSpPr>
          <p:cNvPr id="42" name="Google Shape;2872;p80">
            <a:extLst>
              <a:ext uri="{FF2B5EF4-FFF2-40B4-BE49-F238E27FC236}">
                <a16:creationId xmlns:a16="http://schemas.microsoft.com/office/drawing/2014/main" xmlns="" id="{E05A6949-7AA8-4282-8834-3B1CEA8CF9A0}"/>
              </a:ext>
            </a:extLst>
          </p:cNvPr>
          <p:cNvGrpSpPr/>
          <p:nvPr/>
        </p:nvGrpSpPr>
        <p:grpSpPr>
          <a:xfrm>
            <a:off x="10792079" y="653172"/>
            <a:ext cx="3492018" cy="3249136"/>
            <a:chOff x="3219261" y="-111627"/>
            <a:chExt cx="1373945" cy="1278382"/>
          </a:xfrm>
        </p:grpSpPr>
        <p:sp>
          <p:nvSpPr>
            <p:cNvPr id="43" name="Google Shape;2873;p80">
              <a:extLst>
                <a:ext uri="{FF2B5EF4-FFF2-40B4-BE49-F238E27FC236}">
                  <a16:creationId xmlns:a16="http://schemas.microsoft.com/office/drawing/2014/main" xmlns="" id="{718D8BC6-FC98-4544-8E6F-21EA8917298F}"/>
                </a:ext>
              </a:extLst>
            </p:cNvPr>
            <p:cNvSpPr/>
            <p:nvPr/>
          </p:nvSpPr>
          <p:spPr>
            <a:xfrm rot="1202423">
              <a:off x="3349030" y="50427"/>
              <a:ext cx="1114408" cy="954274"/>
            </a:xfrm>
            <a:custGeom>
              <a:avLst/>
              <a:gdLst/>
              <a:ahLst/>
              <a:cxnLst/>
              <a:rect l="l" t="t" r="r" b="b"/>
              <a:pathLst>
                <a:path w="44574" h="38169" extrusionOk="0">
                  <a:moveTo>
                    <a:pt x="44574" y="1"/>
                  </a:moveTo>
                  <a:cubicBezTo>
                    <a:pt x="43455" y="1240"/>
                    <a:pt x="42341" y="2485"/>
                    <a:pt x="41209" y="3708"/>
                  </a:cubicBezTo>
                  <a:cubicBezTo>
                    <a:pt x="40226" y="4776"/>
                    <a:pt x="39237" y="5839"/>
                    <a:pt x="38213" y="6868"/>
                  </a:cubicBezTo>
                  <a:cubicBezTo>
                    <a:pt x="37468" y="7613"/>
                    <a:pt x="36673" y="8300"/>
                    <a:pt x="35894" y="9006"/>
                  </a:cubicBezTo>
                  <a:cubicBezTo>
                    <a:pt x="35047" y="9779"/>
                    <a:pt x="34194" y="10535"/>
                    <a:pt x="33352" y="11309"/>
                  </a:cubicBezTo>
                  <a:cubicBezTo>
                    <a:pt x="32108" y="12451"/>
                    <a:pt x="30880" y="13610"/>
                    <a:pt x="29641" y="14759"/>
                  </a:cubicBezTo>
                  <a:cubicBezTo>
                    <a:pt x="28122" y="16168"/>
                    <a:pt x="26616" y="17590"/>
                    <a:pt x="25076" y="18983"/>
                  </a:cubicBezTo>
                  <a:cubicBezTo>
                    <a:pt x="23950" y="20000"/>
                    <a:pt x="22791" y="20978"/>
                    <a:pt x="21642" y="21967"/>
                  </a:cubicBezTo>
                  <a:cubicBezTo>
                    <a:pt x="20419" y="23024"/>
                    <a:pt x="19197" y="24087"/>
                    <a:pt x="17963" y="25134"/>
                  </a:cubicBezTo>
                  <a:cubicBezTo>
                    <a:pt x="16877" y="26060"/>
                    <a:pt x="15775" y="26970"/>
                    <a:pt x="14689" y="27897"/>
                  </a:cubicBezTo>
                  <a:cubicBezTo>
                    <a:pt x="13035" y="29306"/>
                    <a:pt x="11398" y="30744"/>
                    <a:pt x="9721" y="32137"/>
                  </a:cubicBezTo>
                  <a:cubicBezTo>
                    <a:pt x="8095" y="33501"/>
                    <a:pt x="6515" y="34923"/>
                    <a:pt x="4684" y="36031"/>
                  </a:cubicBezTo>
                  <a:cubicBezTo>
                    <a:pt x="3842" y="36543"/>
                    <a:pt x="3092" y="37214"/>
                    <a:pt x="2291" y="37794"/>
                  </a:cubicBezTo>
                  <a:cubicBezTo>
                    <a:pt x="2074" y="37948"/>
                    <a:pt x="1819" y="38032"/>
                    <a:pt x="1541" y="38169"/>
                  </a:cubicBezTo>
                  <a:cubicBezTo>
                    <a:pt x="591" y="29557"/>
                    <a:pt x="0" y="20983"/>
                    <a:pt x="523" y="12393"/>
                  </a:cubicBezTo>
                  <a:cubicBezTo>
                    <a:pt x="15030" y="7699"/>
                    <a:pt x="29646" y="3388"/>
                    <a:pt x="44574" y="1"/>
                  </a:cubicBezTo>
                  <a:close/>
                  <a:moveTo>
                    <a:pt x="7765" y="26385"/>
                  </a:moveTo>
                  <a:cubicBezTo>
                    <a:pt x="8759" y="25498"/>
                    <a:pt x="9727" y="24577"/>
                    <a:pt x="10711" y="23678"/>
                  </a:cubicBezTo>
                  <a:cubicBezTo>
                    <a:pt x="12023" y="22468"/>
                    <a:pt x="13342" y="21262"/>
                    <a:pt x="14673" y="20075"/>
                  </a:cubicBezTo>
                  <a:cubicBezTo>
                    <a:pt x="15360" y="19461"/>
                    <a:pt x="16082" y="18897"/>
                    <a:pt x="16782" y="18294"/>
                  </a:cubicBezTo>
                  <a:cubicBezTo>
                    <a:pt x="17299" y="17858"/>
                    <a:pt x="17759" y="17339"/>
                    <a:pt x="18310" y="16948"/>
                  </a:cubicBezTo>
                  <a:cubicBezTo>
                    <a:pt x="19459" y="16134"/>
                    <a:pt x="20647" y="15384"/>
                    <a:pt x="21676" y="14395"/>
                  </a:cubicBezTo>
                  <a:cubicBezTo>
                    <a:pt x="22376" y="13724"/>
                    <a:pt x="23188" y="13172"/>
                    <a:pt x="23922" y="12530"/>
                  </a:cubicBezTo>
                  <a:cubicBezTo>
                    <a:pt x="24701" y="11842"/>
                    <a:pt x="25446" y="11115"/>
                    <a:pt x="26207" y="10404"/>
                  </a:cubicBezTo>
                  <a:cubicBezTo>
                    <a:pt x="26440" y="10188"/>
                    <a:pt x="26679" y="9978"/>
                    <a:pt x="26900" y="9751"/>
                  </a:cubicBezTo>
                  <a:cubicBezTo>
                    <a:pt x="27105" y="9546"/>
                    <a:pt x="27202" y="9313"/>
                    <a:pt x="26974" y="9040"/>
                  </a:cubicBezTo>
                  <a:cubicBezTo>
                    <a:pt x="26769" y="8790"/>
                    <a:pt x="26582" y="8630"/>
                    <a:pt x="26212" y="8778"/>
                  </a:cubicBezTo>
                  <a:cubicBezTo>
                    <a:pt x="25008" y="9250"/>
                    <a:pt x="23796" y="9699"/>
                    <a:pt x="22580" y="10149"/>
                  </a:cubicBezTo>
                  <a:cubicBezTo>
                    <a:pt x="21511" y="10546"/>
                    <a:pt x="20442" y="10939"/>
                    <a:pt x="19367" y="11330"/>
                  </a:cubicBezTo>
                  <a:cubicBezTo>
                    <a:pt x="17475" y="12025"/>
                    <a:pt x="15588" y="12741"/>
                    <a:pt x="13683" y="13395"/>
                  </a:cubicBezTo>
                  <a:cubicBezTo>
                    <a:pt x="12847" y="13684"/>
                    <a:pt x="11966" y="13844"/>
                    <a:pt x="11113" y="14077"/>
                  </a:cubicBezTo>
                  <a:cubicBezTo>
                    <a:pt x="10307" y="14298"/>
                    <a:pt x="9504" y="14531"/>
                    <a:pt x="8704" y="14770"/>
                  </a:cubicBezTo>
                  <a:cubicBezTo>
                    <a:pt x="8231" y="14906"/>
                    <a:pt x="7759" y="15048"/>
                    <a:pt x="7293" y="15213"/>
                  </a:cubicBezTo>
                  <a:cubicBezTo>
                    <a:pt x="6946" y="15339"/>
                    <a:pt x="6481" y="15327"/>
                    <a:pt x="6355" y="15748"/>
                  </a:cubicBezTo>
                  <a:cubicBezTo>
                    <a:pt x="6264" y="16032"/>
                    <a:pt x="6350" y="16368"/>
                    <a:pt x="6350" y="16680"/>
                  </a:cubicBezTo>
                  <a:cubicBezTo>
                    <a:pt x="6345" y="17879"/>
                    <a:pt x="6304" y="19079"/>
                    <a:pt x="6338" y="20272"/>
                  </a:cubicBezTo>
                  <a:cubicBezTo>
                    <a:pt x="6395" y="22183"/>
                    <a:pt x="6332" y="24105"/>
                    <a:pt x="6555" y="26003"/>
                  </a:cubicBezTo>
                  <a:cubicBezTo>
                    <a:pt x="6713" y="27362"/>
                    <a:pt x="7663" y="26475"/>
                    <a:pt x="7765" y="26385"/>
                  </a:cubicBezTo>
                  <a:close/>
                </a:path>
              </a:pathLst>
            </a:custGeom>
            <a:solidFill>
              <a:srgbClr val="FFD95C"/>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74;p80">
              <a:extLst>
                <a:ext uri="{FF2B5EF4-FFF2-40B4-BE49-F238E27FC236}">
                  <a16:creationId xmlns:a16="http://schemas.microsoft.com/office/drawing/2014/main" xmlns="" id="{19056BB6-2CFD-4E09-936A-2D2D528F30E0}"/>
                </a:ext>
              </a:extLst>
            </p:cNvPr>
            <p:cNvSpPr/>
            <p:nvPr/>
          </p:nvSpPr>
          <p:spPr>
            <a:xfrm rot="1448430">
              <a:off x="3506348" y="183462"/>
              <a:ext cx="20176" cy="74629"/>
            </a:xfrm>
            <a:custGeom>
              <a:avLst/>
              <a:gdLst/>
              <a:ahLst/>
              <a:cxnLst/>
              <a:rect l="l" t="t" r="r" b="b"/>
              <a:pathLst>
                <a:path w="807" h="2985" extrusionOk="0">
                  <a:moveTo>
                    <a:pt x="349" y="0"/>
                  </a:moveTo>
                  <a:cubicBezTo>
                    <a:pt x="321" y="0"/>
                    <a:pt x="293" y="4"/>
                    <a:pt x="268" y="11"/>
                  </a:cubicBezTo>
                  <a:cubicBezTo>
                    <a:pt x="69" y="62"/>
                    <a:pt x="0" y="245"/>
                    <a:pt x="29" y="431"/>
                  </a:cubicBezTo>
                  <a:cubicBezTo>
                    <a:pt x="131" y="1159"/>
                    <a:pt x="124" y="1909"/>
                    <a:pt x="124" y="2643"/>
                  </a:cubicBezTo>
                  <a:cubicBezTo>
                    <a:pt x="124" y="2830"/>
                    <a:pt x="284" y="2984"/>
                    <a:pt x="466" y="2984"/>
                  </a:cubicBezTo>
                  <a:cubicBezTo>
                    <a:pt x="654" y="2984"/>
                    <a:pt x="807" y="2830"/>
                    <a:pt x="807" y="2643"/>
                  </a:cubicBezTo>
                  <a:cubicBezTo>
                    <a:pt x="807" y="1841"/>
                    <a:pt x="796" y="1045"/>
                    <a:pt x="688" y="250"/>
                  </a:cubicBezTo>
                  <a:cubicBezTo>
                    <a:pt x="664" y="97"/>
                    <a:pt x="496" y="0"/>
                    <a:pt x="34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75;p80">
              <a:extLst>
                <a:ext uri="{FF2B5EF4-FFF2-40B4-BE49-F238E27FC236}">
                  <a16:creationId xmlns:a16="http://schemas.microsoft.com/office/drawing/2014/main" xmlns="" id="{12D1D02F-4CD9-4AD8-8080-CC1739A39E81}"/>
                </a:ext>
              </a:extLst>
            </p:cNvPr>
            <p:cNvSpPr/>
            <p:nvPr/>
          </p:nvSpPr>
          <p:spPr>
            <a:xfrm rot="1202423">
              <a:off x="3653982" y="187896"/>
              <a:ext cx="25401" cy="85179"/>
            </a:xfrm>
            <a:custGeom>
              <a:avLst/>
              <a:gdLst/>
              <a:ahLst/>
              <a:cxnLst/>
              <a:rect l="l" t="t" r="r" b="b"/>
              <a:pathLst>
                <a:path w="1016" h="3407" extrusionOk="0">
                  <a:moveTo>
                    <a:pt x="340" y="1"/>
                  </a:moveTo>
                  <a:cubicBezTo>
                    <a:pt x="169" y="1"/>
                    <a:pt x="0" y="111"/>
                    <a:pt x="3" y="333"/>
                  </a:cubicBezTo>
                  <a:cubicBezTo>
                    <a:pt x="8" y="1261"/>
                    <a:pt x="326" y="2148"/>
                    <a:pt x="333" y="3074"/>
                  </a:cubicBezTo>
                  <a:cubicBezTo>
                    <a:pt x="333" y="3296"/>
                    <a:pt x="504" y="3407"/>
                    <a:pt x="674" y="3407"/>
                  </a:cubicBezTo>
                  <a:cubicBezTo>
                    <a:pt x="845" y="3407"/>
                    <a:pt x="1015" y="3296"/>
                    <a:pt x="1015" y="3074"/>
                  </a:cubicBezTo>
                  <a:cubicBezTo>
                    <a:pt x="1009" y="2148"/>
                    <a:pt x="691" y="1261"/>
                    <a:pt x="685" y="333"/>
                  </a:cubicBezTo>
                  <a:cubicBezTo>
                    <a:pt x="682" y="111"/>
                    <a:pt x="511" y="1"/>
                    <a:pt x="34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76;p80">
              <a:extLst>
                <a:ext uri="{FF2B5EF4-FFF2-40B4-BE49-F238E27FC236}">
                  <a16:creationId xmlns:a16="http://schemas.microsoft.com/office/drawing/2014/main" xmlns="" id="{1748DCBD-80A0-4FD6-B375-35EDF46A54F6}"/>
                </a:ext>
              </a:extLst>
            </p:cNvPr>
            <p:cNvSpPr/>
            <p:nvPr/>
          </p:nvSpPr>
          <p:spPr>
            <a:xfrm rot="1202423">
              <a:off x="3803833" y="195932"/>
              <a:ext cx="26901" cy="80004"/>
            </a:xfrm>
            <a:custGeom>
              <a:avLst/>
              <a:gdLst/>
              <a:ahLst/>
              <a:cxnLst/>
              <a:rect l="l" t="t" r="r" b="b"/>
              <a:pathLst>
                <a:path w="1076" h="3200" extrusionOk="0">
                  <a:moveTo>
                    <a:pt x="455" y="1"/>
                  </a:moveTo>
                  <a:cubicBezTo>
                    <a:pt x="284" y="1"/>
                    <a:pt x="114" y="111"/>
                    <a:pt x="114" y="333"/>
                  </a:cubicBezTo>
                  <a:cubicBezTo>
                    <a:pt x="114" y="1202"/>
                    <a:pt x="1" y="2118"/>
                    <a:pt x="347" y="2949"/>
                  </a:cubicBezTo>
                  <a:cubicBezTo>
                    <a:pt x="405" y="3092"/>
                    <a:pt x="523" y="3199"/>
                    <a:pt x="678" y="3199"/>
                  </a:cubicBezTo>
                  <a:cubicBezTo>
                    <a:pt x="707" y="3199"/>
                    <a:pt x="737" y="3195"/>
                    <a:pt x="769" y="3187"/>
                  </a:cubicBezTo>
                  <a:cubicBezTo>
                    <a:pt x="927" y="3141"/>
                    <a:pt x="1076" y="2936"/>
                    <a:pt x="1008" y="2766"/>
                  </a:cubicBezTo>
                  <a:cubicBezTo>
                    <a:pt x="683" y="1994"/>
                    <a:pt x="796" y="1146"/>
                    <a:pt x="796" y="333"/>
                  </a:cubicBezTo>
                  <a:cubicBezTo>
                    <a:pt x="796" y="111"/>
                    <a:pt x="626" y="1"/>
                    <a:pt x="455"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77;p80">
              <a:extLst>
                <a:ext uri="{FF2B5EF4-FFF2-40B4-BE49-F238E27FC236}">
                  <a16:creationId xmlns:a16="http://schemas.microsoft.com/office/drawing/2014/main" xmlns="" id="{2C6038BE-BD25-4715-B19F-0357C8D847B5}"/>
                </a:ext>
              </a:extLst>
            </p:cNvPr>
            <p:cNvSpPr/>
            <p:nvPr/>
          </p:nvSpPr>
          <p:spPr>
            <a:xfrm rot="1202423">
              <a:off x="3948296" y="206559"/>
              <a:ext cx="19951" cy="82379"/>
            </a:xfrm>
            <a:custGeom>
              <a:avLst/>
              <a:gdLst/>
              <a:ahLst/>
              <a:cxnLst/>
              <a:rect l="l" t="t" r="r" b="b"/>
              <a:pathLst>
                <a:path w="798" h="3295" extrusionOk="0">
                  <a:moveTo>
                    <a:pt x="342" y="0"/>
                  </a:moveTo>
                  <a:cubicBezTo>
                    <a:pt x="172" y="0"/>
                    <a:pt x="1" y="110"/>
                    <a:pt x="1" y="329"/>
                  </a:cubicBezTo>
                  <a:cubicBezTo>
                    <a:pt x="6" y="1210"/>
                    <a:pt x="109" y="2085"/>
                    <a:pt x="116" y="2966"/>
                  </a:cubicBezTo>
                  <a:cubicBezTo>
                    <a:pt x="116" y="3185"/>
                    <a:pt x="286" y="3295"/>
                    <a:pt x="457" y="3295"/>
                  </a:cubicBezTo>
                  <a:cubicBezTo>
                    <a:pt x="627" y="3295"/>
                    <a:pt x="798" y="3185"/>
                    <a:pt x="798" y="2966"/>
                  </a:cubicBezTo>
                  <a:cubicBezTo>
                    <a:pt x="791" y="2085"/>
                    <a:pt x="689" y="1210"/>
                    <a:pt x="683" y="329"/>
                  </a:cubicBezTo>
                  <a:cubicBezTo>
                    <a:pt x="683" y="110"/>
                    <a:pt x="513" y="0"/>
                    <a:pt x="342"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878;p80">
              <a:extLst>
                <a:ext uri="{FF2B5EF4-FFF2-40B4-BE49-F238E27FC236}">
                  <a16:creationId xmlns:a16="http://schemas.microsoft.com/office/drawing/2014/main" xmlns="" id="{E2B7DA56-E9E5-466A-8B5E-A889806B0B8A}"/>
                </a:ext>
              </a:extLst>
            </p:cNvPr>
            <p:cNvSpPr/>
            <p:nvPr/>
          </p:nvSpPr>
          <p:spPr>
            <a:xfrm rot="1202423">
              <a:off x="4087608" y="216802"/>
              <a:ext cx="23751" cy="80204"/>
            </a:xfrm>
            <a:custGeom>
              <a:avLst/>
              <a:gdLst/>
              <a:ahLst/>
              <a:cxnLst/>
              <a:rect l="l" t="t" r="r" b="b"/>
              <a:pathLst>
                <a:path w="950" h="3208" extrusionOk="0">
                  <a:moveTo>
                    <a:pt x="364" y="1"/>
                  </a:moveTo>
                  <a:cubicBezTo>
                    <a:pt x="199" y="1"/>
                    <a:pt x="0" y="159"/>
                    <a:pt x="23" y="342"/>
                  </a:cubicBezTo>
                  <a:cubicBezTo>
                    <a:pt x="131" y="1182"/>
                    <a:pt x="142" y="2030"/>
                    <a:pt x="244" y="2866"/>
                  </a:cubicBezTo>
                  <a:cubicBezTo>
                    <a:pt x="268" y="3047"/>
                    <a:pt x="388" y="3207"/>
                    <a:pt x="585" y="3207"/>
                  </a:cubicBezTo>
                  <a:cubicBezTo>
                    <a:pt x="751" y="3207"/>
                    <a:pt x="950" y="3047"/>
                    <a:pt x="927" y="2866"/>
                  </a:cubicBezTo>
                  <a:cubicBezTo>
                    <a:pt x="824" y="2030"/>
                    <a:pt x="813" y="1182"/>
                    <a:pt x="711" y="342"/>
                  </a:cubicBezTo>
                  <a:cubicBezTo>
                    <a:pt x="688" y="159"/>
                    <a:pt x="569" y="1"/>
                    <a:pt x="364"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879;p80">
              <a:extLst>
                <a:ext uri="{FF2B5EF4-FFF2-40B4-BE49-F238E27FC236}">
                  <a16:creationId xmlns:a16="http://schemas.microsoft.com/office/drawing/2014/main" xmlns="" id="{4CB327FB-65FA-4F79-BFFB-6E45BB9EA151}"/>
                </a:ext>
              </a:extLst>
            </p:cNvPr>
            <p:cNvSpPr/>
            <p:nvPr/>
          </p:nvSpPr>
          <p:spPr>
            <a:xfrm rot="1202423">
              <a:off x="4223108" y="225096"/>
              <a:ext cx="23051" cy="74604"/>
            </a:xfrm>
            <a:custGeom>
              <a:avLst/>
              <a:gdLst/>
              <a:ahLst/>
              <a:cxnLst/>
              <a:rect l="l" t="t" r="r" b="b"/>
              <a:pathLst>
                <a:path w="922" h="2984" extrusionOk="0">
                  <a:moveTo>
                    <a:pt x="348" y="0"/>
                  </a:moveTo>
                  <a:cubicBezTo>
                    <a:pt x="320" y="0"/>
                    <a:pt x="293" y="4"/>
                    <a:pt x="268" y="11"/>
                  </a:cubicBezTo>
                  <a:cubicBezTo>
                    <a:pt x="69" y="63"/>
                    <a:pt x="0" y="244"/>
                    <a:pt x="29" y="431"/>
                  </a:cubicBezTo>
                  <a:cubicBezTo>
                    <a:pt x="131" y="1165"/>
                    <a:pt x="234" y="1898"/>
                    <a:pt x="234" y="2643"/>
                  </a:cubicBezTo>
                  <a:cubicBezTo>
                    <a:pt x="239" y="2831"/>
                    <a:pt x="392" y="2984"/>
                    <a:pt x="580" y="2984"/>
                  </a:cubicBezTo>
                  <a:cubicBezTo>
                    <a:pt x="762" y="2984"/>
                    <a:pt x="921" y="2831"/>
                    <a:pt x="921" y="2643"/>
                  </a:cubicBezTo>
                  <a:cubicBezTo>
                    <a:pt x="916" y="1842"/>
                    <a:pt x="801" y="1040"/>
                    <a:pt x="688" y="250"/>
                  </a:cubicBezTo>
                  <a:cubicBezTo>
                    <a:pt x="664" y="97"/>
                    <a:pt x="495" y="0"/>
                    <a:pt x="34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880;p80">
              <a:extLst>
                <a:ext uri="{FF2B5EF4-FFF2-40B4-BE49-F238E27FC236}">
                  <a16:creationId xmlns:a16="http://schemas.microsoft.com/office/drawing/2014/main" xmlns="" id="{AA3E7DB3-3EF5-4227-AA73-F3B64FEBB336}"/>
                </a:ext>
              </a:extLst>
            </p:cNvPr>
            <p:cNvSpPr/>
            <p:nvPr/>
          </p:nvSpPr>
          <p:spPr>
            <a:xfrm rot="1202423">
              <a:off x="4367398" y="236346"/>
              <a:ext cx="20226" cy="77404"/>
            </a:xfrm>
            <a:custGeom>
              <a:avLst/>
              <a:gdLst/>
              <a:ahLst/>
              <a:cxnLst/>
              <a:rect l="l" t="t" r="r" b="b"/>
              <a:pathLst>
                <a:path w="809" h="3096" extrusionOk="0">
                  <a:moveTo>
                    <a:pt x="343" y="1"/>
                  </a:moveTo>
                  <a:cubicBezTo>
                    <a:pt x="317" y="1"/>
                    <a:pt x="292" y="4"/>
                    <a:pt x="268" y="9"/>
                  </a:cubicBezTo>
                  <a:cubicBezTo>
                    <a:pt x="69" y="67"/>
                    <a:pt x="1" y="248"/>
                    <a:pt x="29" y="430"/>
                  </a:cubicBezTo>
                  <a:cubicBezTo>
                    <a:pt x="132" y="1175"/>
                    <a:pt x="126" y="1988"/>
                    <a:pt x="126" y="2755"/>
                  </a:cubicBezTo>
                  <a:cubicBezTo>
                    <a:pt x="126" y="2943"/>
                    <a:pt x="279" y="3096"/>
                    <a:pt x="467" y="3096"/>
                  </a:cubicBezTo>
                  <a:cubicBezTo>
                    <a:pt x="649" y="3096"/>
                    <a:pt x="808" y="2943"/>
                    <a:pt x="808" y="2755"/>
                  </a:cubicBezTo>
                  <a:cubicBezTo>
                    <a:pt x="808" y="1920"/>
                    <a:pt x="802" y="1083"/>
                    <a:pt x="683" y="248"/>
                  </a:cubicBezTo>
                  <a:cubicBezTo>
                    <a:pt x="663" y="94"/>
                    <a:pt x="491" y="1"/>
                    <a:pt x="343"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881;p80">
              <a:extLst>
                <a:ext uri="{FF2B5EF4-FFF2-40B4-BE49-F238E27FC236}">
                  <a16:creationId xmlns:a16="http://schemas.microsoft.com/office/drawing/2014/main" xmlns="" id="{52C7A38F-836F-481C-B121-69D784D3B6EA}"/>
                </a:ext>
              </a:extLst>
            </p:cNvPr>
            <p:cNvSpPr/>
            <p:nvPr/>
          </p:nvSpPr>
          <p:spPr>
            <a:xfrm rot="1202423">
              <a:off x="3586371" y="187215"/>
              <a:ext cx="20351" cy="52778"/>
            </a:xfrm>
            <a:custGeom>
              <a:avLst/>
              <a:gdLst/>
              <a:ahLst/>
              <a:cxnLst/>
              <a:rect l="l" t="t" r="r" b="b"/>
              <a:pathLst>
                <a:path w="814" h="2111" extrusionOk="0">
                  <a:moveTo>
                    <a:pt x="378" y="0"/>
                  </a:moveTo>
                  <a:cubicBezTo>
                    <a:pt x="373" y="0"/>
                    <a:pt x="368" y="0"/>
                    <a:pt x="364" y="1"/>
                  </a:cubicBezTo>
                  <a:cubicBezTo>
                    <a:pt x="193" y="6"/>
                    <a:pt x="1" y="149"/>
                    <a:pt x="23" y="342"/>
                  </a:cubicBezTo>
                  <a:cubicBezTo>
                    <a:pt x="74" y="814"/>
                    <a:pt x="132" y="1291"/>
                    <a:pt x="132" y="1769"/>
                  </a:cubicBezTo>
                  <a:cubicBezTo>
                    <a:pt x="132" y="1942"/>
                    <a:pt x="285" y="2110"/>
                    <a:pt x="464" y="2110"/>
                  </a:cubicBezTo>
                  <a:cubicBezTo>
                    <a:pt x="467" y="2110"/>
                    <a:pt x="470" y="2110"/>
                    <a:pt x="473" y="2110"/>
                  </a:cubicBezTo>
                  <a:cubicBezTo>
                    <a:pt x="660" y="2099"/>
                    <a:pt x="814" y="1957"/>
                    <a:pt x="814" y="1769"/>
                  </a:cubicBezTo>
                  <a:cubicBezTo>
                    <a:pt x="814" y="1291"/>
                    <a:pt x="757" y="814"/>
                    <a:pt x="705" y="342"/>
                  </a:cubicBezTo>
                  <a:cubicBezTo>
                    <a:pt x="694" y="245"/>
                    <a:pt x="671" y="166"/>
                    <a:pt x="602" y="98"/>
                  </a:cubicBezTo>
                  <a:cubicBezTo>
                    <a:pt x="550" y="43"/>
                    <a:pt x="460" y="0"/>
                    <a:pt x="37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882;p80">
              <a:extLst>
                <a:ext uri="{FF2B5EF4-FFF2-40B4-BE49-F238E27FC236}">
                  <a16:creationId xmlns:a16="http://schemas.microsoft.com/office/drawing/2014/main" xmlns="" id="{69504757-070B-4741-A8EB-5EDDDE816AD1}"/>
                </a:ext>
              </a:extLst>
            </p:cNvPr>
            <p:cNvSpPr/>
            <p:nvPr/>
          </p:nvSpPr>
          <p:spPr>
            <a:xfrm rot="1202423">
              <a:off x="3732245" y="195170"/>
              <a:ext cx="20751" cy="54203"/>
            </a:xfrm>
            <a:custGeom>
              <a:avLst/>
              <a:gdLst/>
              <a:ahLst/>
              <a:cxnLst/>
              <a:rect l="l" t="t" r="r" b="b"/>
              <a:pathLst>
                <a:path w="830" h="2168" extrusionOk="0">
                  <a:moveTo>
                    <a:pt x="357" y="0"/>
                  </a:moveTo>
                  <a:cubicBezTo>
                    <a:pt x="194" y="13"/>
                    <a:pt x="0" y="154"/>
                    <a:pt x="16" y="341"/>
                  </a:cubicBezTo>
                  <a:cubicBezTo>
                    <a:pt x="74" y="837"/>
                    <a:pt x="74" y="1331"/>
                    <a:pt x="131" y="1826"/>
                  </a:cubicBezTo>
                  <a:cubicBezTo>
                    <a:pt x="136" y="1916"/>
                    <a:pt x="160" y="1996"/>
                    <a:pt x="228" y="2065"/>
                  </a:cubicBezTo>
                  <a:cubicBezTo>
                    <a:pt x="286" y="2124"/>
                    <a:pt x="376" y="2167"/>
                    <a:pt x="458" y="2167"/>
                  </a:cubicBezTo>
                  <a:cubicBezTo>
                    <a:pt x="463" y="2167"/>
                    <a:pt x="467" y="2167"/>
                    <a:pt x="472" y="2167"/>
                  </a:cubicBezTo>
                  <a:cubicBezTo>
                    <a:pt x="637" y="2161"/>
                    <a:pt x="830" y="2013"/>
                    <a:pt x="813" y="1826"/>
                  </a:cubicBezTo>
                  <a:cubicBezTo>
                    <a:pt x="756" y="1331"/>
                    <a:pt x="756" y="837"/>
                    <a:pt x="705" y="341"/>
                  </a:cubicBezTo>
                  <a:cubicBezTo>
                    <a:pt x="693" y="251"/>
                    <a:pt x="671" y="171"/>
                    <a:pt x="603" y="103"/>
                  </a:cubicBezTo>
                  <a:cubicBezTo>
                    <a:pt x="546" y="40"/>
                    <a:pt x="443" y="0"/>
                    <a:pt x="357"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883;p80">
              <a:extLst>
                <a:ext uri="{FF2B5EF4-FFF2-40B4-BE49-F238E27FC236}">
                  <a16:creationId xmlns:a16="http://schemas.microsoft.com/office/drawing/2014/main" xmlns="" id="{3C2509F0-4626-4439-8233-58E7C247B25D}"/>
                </a:ext>
              </a:extLst>
            </p:cNvPr>
            <p:cNvSpPr/>
            <p:nvPr/>
          </p:nvSpPr>
          <p:spPr>
            <a:xfrm rot="1202423">
              <a:off x="3881540" y="204035"/>
              <a:ext cx="19076" cy="52778"/>
            </a:xfrm>
            <a:custGeom>
              <a:avLst/>
              <a:gdLst/>
              <a:ahLst/>
              <a:cxnLst/>
              <a:rect l="l" t="t" r="r" b="b"/>
              <a:pathLst>
                <a:path w="763" h="2111" extrusionOk="0">
                  <a:moveTo>
                    <a:pt x="351" y="0"/>
                  </a:moveTo>
                  <a:cubicBezTo>
                    <a:pt x="348" y="0"/>
                    <a:pt x="345" y="0"/>
                    <a:pt x="342" y="0"/>
                  </a:cubicBezTo>
                  <a:cubicBezTo>
                    <a:pt x="159" y="13"/>
                    <a:pt x="1" y="149"/>
                    <a:pt x="1" y="341"/>
                  </a:cubicBezTo>
                  <a:cubicBezTo>
                    <a:pt x="1" y="819"/>
                    <a:pt x="1" y="1296"/>
                    <a:pt x="57" y="1768"/>
                  </a:cubicBezTo>
                  <a:cubicBezTo>
                    <a:pt x="69" y="1865"/>
                    <a:pt x="85" y="1939"/>
                    <a:pt x="159" y="2013"/>
                  </a:cubicBezTo>
                  <a:cubicBezTo>
                    <a:pt x="213" y="2067"/>
                    <a:pt x="303" y="2110"/>
                    <a:pt x="384" y="2110"/>
                  </a:cubicBezTo>
                  <a:cubicBezTo>
                    <a:pt x="389" y="2110"/>
                    <a:pt x="393" y="2110"/>
                    <a:pt x="398" y="2110"/>
                  </a:cubicBezTo>
                  <a:cubicBezTo>
                    <a:pt x="563" y="2104"/>
                    <a:pt x="762" y="1962"/>
                    <a:pt x="739" y="1768"/>
                  </a:cubicBezTo>
                  <a:cubicBezTo>
                    <a:pt x="683" y="1296"/>
                    <a:pt x="689" y="819"/>
                    <a:pt x="689" y="341"/>
                  </a:cubicBezTo>
                  <a:cubicBezTo>
                    <a:pt x="689" y="168"/>
                    <a:pt x="534" y="0"/>
                    <a:pt x="351"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884;p80">
              <a:extLst>
                <a:ext uri="{FF2B5EF4-FFF2-40B4-BE49-F238E27FC236}">
                  <a16:creationId xmlns:a16="http://schemas.microsoft.com/office/drawing/2014/main" xmlns="" id="{B53E414F-8741-4942-A705-9DEDED6F073B}"/>
                </a:ext>
              </a:extLst>
            </p:cNvPr>
            <p:cNvSpPr/>
            <p:nvPr/>
          </p:nvSpPr>
          <p:spPr>
            <a:xfrm rot="1202423">
              <a:off x="4022250" y="213451"/>
              <a:ext cx="20351" cy="59753"/>
            </a:xfrm>
            <a:custGeom>
              <a:avLst/>
              <a:gdLst/>
              <a:ahLst/>
              <a:cxnLst/>
              <a:rect l="l" t="t" r="r" b="b"/>
              <a:pathLst>
                <a:path w="814" h="2390" extrusionOk="0">
                  <a:moveTo>
                    <a:pt x="363" y="0"/>
                  </a:moveTo>
                  <a:cubicBezTo>
                    <a:pt x="334" y="0"/>
                    <a:pt x="306" y="4"/>
                    <a:pt x="279" y="12"/>
                  </a:cubicBezTo>
                  <a:cubicBezTo>
                    <a:pt x="92" y="75"/>
                    <a:pt x="1" y="246"/>
                    <a:pt x="40" y="433"/>
                  </a:cubicBezTo>
                  <a:cubicBezTo>
                    <a:pt x="46" y="473"/>
                    <a:pt x="51" y="513"/>
                    <a:pt x="64" y="553"/>
                  </a:cubicBezTo>
                  <a:cubicBezTo>
                    <a:pt x="64" y="558"/>
                    <a:pt x="65" y="563"/>
                    <a:pt x="65" y="566"/>
                  </a:cubicBezTo>
                  <a:lnTo>
                    <a:pt x="65" y="566"/>
                  </a:lnTo>
                  <a:cubicBezTo>
                    <a:pt x="65" y="561"/>
                    <a:pt x="64" y="556"/>
                    <a:pt x="63" y="556"/>
                  </a:cubicBezTo>
                  <a:lnTo>
                    <a:pt x="63" y="556"/>
                  </a:lnTo>
                  <a:cubicBezTo>
                    <a:pt x="62" y="556"/>
                    <a:pt x="62" y="564"/>
                    <a:pt x="64" y="587"/>
                  </a:cubicBezTo>
                  <a:cubicBezTo>
                    <a:pt x="74" y="660"/>
                    <a:pt x="80" y="729"/>
                    <a:pt x="85" y="802"/>
                  </a:cubicBezTo>
                  <a:cubicBezTo>
                    <a:pt x="92" y="939"/>
                    <a:pt x="98" y="1075"/>
                    <a:pt x="98" y="1212"/>
                  </a:cubicBezTo>
                  <a:cubicBezTo>
                    <a:pt x="98" y="1490"/>
                    <a:pt x="80" y="1770"/>
                    <a:pt x="80" y="2043"/>
                  </a:cubicBezTo>
                  <a:cubicBezTo>
                    <a:pt x="80" y="2221"/>
                    <a:pt x="235" y="2389"/>
                    <a:pt x="413" y="2389"/>
                  </a:cubicBezTo>
                  <a:cubicBezTo>
                    <a:pt x="415" y="2389"/>
                    <a:pt x="418" y="2389"/>
                    <a:pt x="421" y="2389"/>
                  </a:cubicBezTo>
                  <a:cubicBezTo>
                    <a:pt x="609" y="2377"/>
                    <a:pt x="762" y="2235"/>
                    <a:pt x="768" y="2043"/>
                  </a:cubicBezTo>
                  <a:cubicBezTo>
                    <a:pt x="768" y="1445"/>
                    <a:pt x="814" y="849"/>
                    <a:pt x="699" y="251"/>
                  </a:cubicBezTo>
                  <a:cubicBezTo>
                    <a:pt x="671" y="104"/>
                    <a:pt x="511" y="0"/>
                    <a:pt x="363"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885;p80">
              <a:extLst>
                <a:ext uri="{FF2B5EF4-FFF2-40B4-BE49-F238E27FC236}">
                  <a16:creationId xmlns:a16="http://schemas.microsoft.com/office/drawing/2014/main" xmlns="" id="{DBFB8CAA-8177-45D0-A4BD-010524F38124}"/>
                </a:ext>
              </a:extLst>
            </p:cNvPr>
            <p:cNvSpPr/>
            <p:nvPr/>
          </p:nvSpPr>
          <p:spPr>
            <a:xfrm rot="1202423">
              <a:off x="4154535" y="221818"/>
              <a:ext cx="18926" cy="55603"/>
            </a:xfrm>
            <a:custGeom>
              <a:avLst/>
              <a:gdLst/>
              <a:ahLst/>
              <a:cxnLst/>
              <a:rect l="l" t="t" r="r" b="b"/>
              <a:pathLst>
                <a:path w="757" h="2224" extrusionOk="0">
                  <a:moveTo>
                    <a:pt x="369" y="1"/>
                  </a:moveTo>
                  <a:cubicBezTo>
                    <a:pt x="366" y="1"/>
                    <a:pt x="363" y="1"/>
                    <a:pt x="360" y="1"/>
                  </a:cubicBezTo>
                  <a:cubicBezTo>
                    <a:pt x="189" y="13"/>
                    <a:pt x="1" y="155"/>
                    <a:pt x="19" y="348"/>
                  </a:cubicBezTo>
                  <a:cubicBezTo>
                    <a:pt x="69" y="854"/>
                    <a:pt x="69" y="1371"/>
                    <a:pt x="69" y="1882"/>
                  </a:cubicBezTo>
                  <a:cubicBezTo>
                    <a:pt x="69" y="2056"/>
                    <a:pt x="223" y="2224"/>
                    <a:pt x="405" y="2224"/>
                  </a:cubicBezTo>
                  <a:cubicBezTo>
                    <a:pt x="408" y="2224"/>
                    <a:pt x="412" y="2224"/>
                    <a:pt x="416" y="2224"/>
                  </a:cubicBezTo>
                  <a:cubicBezTo>
                    <a:pt x="598" y="2218"/>
                    <a:pt x="757" y="2076"/>
                    <a:pt x="757" y="1882"/>
                  </a:cubicBezTo>
                  <a:cubicBezTo>
                    <a:pt x="757" y="1371"/>
                    <a:pt x="751" y="854"/>
                    <a:pt x="701" y="348"/>
                  </a:cubicBezTo>
                  <a:cubicBezTo>
                    <a:pt x="683" y="169"/>
                    <a:pt x="563" y="1"/>
                    <a:pt x="369"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886;p80">
              <a:extLst>
                <a:ext uri="{FF2B5EF4-FFF2-40B4-BE49-F238E27FC236}">
                  <a16:creationId xmlns:a16="http://schemas.microsoft.com/office/drawing/2014/main" xmlns="" id="{8A7C840A-3F36-43F4-8BF6-49E1DAAC17DF}"/>
                </a:ext>
              </a:extLst>
            </p:cNvPr>
            <p:cNvSpPr/>
            <p:nvPr/>
          </p:nvSpPr>
          <p:spPr>
            <a:xfrm rot="1202423">
              <a:off x="4299960" y="237352"/>
              <a:ext cx="20476" cy="55478"/>
            </a:xfrm>
            <a:custGeom>
              <a:avLst/>
              <a:gdLst/>
              <a:ahLst/>
              <a:cxnLst/>
              <a:rect l="l" t="t" r="r" b="b"/>
              <a:pathLst>
                <a:path w="819" h="2219" extrusionOk="0">
                  <a:moveTo>
                    <a:pt x="410" y="0"/>
                  </a:moveTo>
                  <a:cubicBezTo>
                    <a:pt x="404" y="0"/>
                    <a:pt x="398" y="0"/>
                    <a:pt x="392" y="1"/>
                  </a:cubicBezTo>
                  <a:cubicBezTo>
                    <a:pt x="205" y="6"/>
                    <a:pt x="51" y="148"/>
                    <a:pt x="51" y="342"/>
                  </a:cubicBezTo>
                  <a:cubicBezTo>
                    <a:pt x="51" y="881"/>
                    <a:pt x="0" y="1426"/>
                    <a:pt x="119" y="1967"/>
                  </a:cubicBezTo>
                  <a:cubicBezTo>
                    <a:pt x="147" y="2114"/>
                    <a:pt x="303" y="2218"/>
                    <a:pt x="449" y="2218"/>
                  </a:cubicBezTo>
                  <a:cubicBezTo>
                    <a:pt x="478" y="2218"/>
                    <a:pt x="507" y="2214"/>
                    <a:pt x="534" y="2206"/>
                  </a:cubicBezTo>
                  <a:cubicBezTo>
                    <a:pt x="722" y="2143"/>
                    <a:pt x="819" y="1972"/>
                    <a:pt x="772" y="1785"/>
                  </a:cubicBezTo>
                  <a:cubicBezTo>
                    <a:pt x="762" y="1728"/>
                    <a:pt x="752" y="1670"/>
                    <a:pt x="741" y="1608"/>
                  </a:cubicBezTo>
                  <a:lnTo>
                    <a:pt x="741" y="1608"/>
                  </a:lnTo>
                  <a:cubicBezTo>
                    <a:pt x="740" y="1596"/>
                    <a:pt x="738" y="1581"/>
                    <a:pt x="738" y="1575"/>
                  </a:cubicBezTo>
                  <a:cubicBezTo>
                    <a:pt x="733" y="1536"/>
                    <a:pt x="733" y="1501"/>
                    <a:pt x="727" y="1461"/>
                  </a:cubicBezTo>
                  <a:cubicBezTo>
                    <a:pt x="722" y="1336"/>
                    <a:pt x="717" y="1216"/>
                    <a:pt x="722" y="1092"/>
                  </a:cubicBezTo>
                  <a:cubicBezTo>
                    <a:pt x="722" y="841"/>
                    <a:pt x="733" y="591"/>
                    <a:pt x="733" y="342"/>
                  </a:cubicBezTo>
                  <a:cubicBezTo>
                    <a:pt x="733" y="165"/>
                    <a:pt x="584" y="0"/>
                    <a:pt x="410"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887;p80">
              <a:extLst>
                <a:ext uri="{FF2B5EF4-FFF2-40B4-BE49-F238E27FC236}">
                  <a16:creationId xmlns:a16="http://schemas.microsoft.com/office/drawing/2014/main" xmlns="" id="{3A7672E7-0A05-4816-9DFF-63832B7D0C6E}"/>
                </a:ext>
              </a:extLst>
            </p:cNvPr>
            <p:cNvSpPr/>
            <p:nvPr/>
          </p:nvSpPr>
          <p:spPr>
            <a:xfrm rot="1202423">
              <a:off x="4430613" y="248282"/>
              <a:ext cx="20501" cy="52778"/>
            </a:xfrm>
            <a:custGeom>
              <a:avLst/>
              <a:gdLst/>
              <a:ahLst/>
              <a:cxnLst/>
              <a:rect l="l" t="t" r="r" b="b"/>
              <a:pathLst>
                <a:path w="820" h="2111" extrusionOk="0">
                  <a:moveTo>
                    <a:pt x="350" y="1"/>
                  </a:moveTo>
                  <a:cubicBezTo>
                    <a:pt x="348" y="1"/>
                    <a:pt x="345" y="1"/>
                    <a:pt x="342" y="1"/>
                  </a:cubicBezTo>
                  <a:cubicBezTo>
                    <a:pt x="160" y="13"/>
                    <a:pt x="1" y="155"/>
                    <a:pt x="1" y="342"/>
                  </a:cubicBezTo>
                  <a:cubicBezTo>
                    <a:pt x="1" y="820"/>
                    <a:pt x="52" y="1297"/>
                    <a:pt x="115" y="1769"/>
                  </a:cubicBezTo>
                  <a:cubicBezTo>
                    <a:pt x="126" y="1866"/>
                    <a:pt x="144" y="1940"/>
                    <a:pt x="212" y="2013"/>
                  </a:cubicBezTo>
                  <a:cubicBezTo>
                    <a:pt x="270" y="2068"/>
                    <a:pt x="360" y="2111"/>
                    <a:pt x="442" y="2111"/>
                  </a:cubicBezTo>
                  <a:cubicBezTo>
                    <a:pt x="447" y="2111"/>
                    <a:pt x="452" y="2111"/>
                    <a:pt x="456" y="2110"/>
                  </a:cubicBezTo>
                  <a:cubicBezTo>
                    <a:pt x="621" y="2105"/>
                    <a:pt x="819" y="1963"/>
                    <a:pt x="797" y="1769"/>
                  </a:cubicBezTo>
                  <a:cubicBezTo>
                    <a:pt x="735" y="1297"/>
                    <a:pt x="690" y="820"/>
                    <a:pt x="683" y="342"/>
                  </a:cubicBezTo>
                  <a:cubicBezTo>
                    <a:pt x="683" y="169"/>
                    <a:pt x="535" y="1"/>
                    <a:pt x="35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888;p80">
              <a:extLst>
                <a:ext uri="{FF2B5EF4-FFF2-40B4-BE49-F238E27FC236}">
                  <a16:creationId xmlns:a16="http://schemas.microsoft.com/office/drawing/2014/main" xmlns="" id="{40B74BC1-3F5C-4B05-A690-C92877F48DA4}"/>
                </a:ext>
              </a:extLst>
            </p:cNvPr>
            <p:cNvSpPr/>
            <p:nvPr/>
          </p:nvSpPr>
          <p:spPr>
            <a:xfrm rot="1202423">
              <a:off x="3706041" y="522612"/>
              <a:ext cx="56728" cy="51153"/>
            </a:xfrm>
            <a:custGeom>
              <a:avLst/>
              <a:gdLst/>
              <a:ahLst/>
              <a:cxnLst/>
              <a:rect l="l" t="t" r="r" b="b"/>
              <a:pathLst>
                <a:path w="2269" h="2046" extrusionOk="0">
                  <a:moveTo>
                    <a:pt x="1034" y="0"/>
                  </a:moveTo>
                  <a:cubicBezTo>
                    <a:pt x="841" y="0"/>
                    <a:pt x="650" y="51"/>
                    <a:pt x="489" y="160"/>
                  </a:cubicBezTo>
                  <a:cubicBezTo>
                    <a:pt x="171" y="382"/>
                    <a:pt x="1" y="826"/>
                    <a:pt x="153" y="1178"/>
                  </a:cubicBezTo>
                  <a:lnTo>
                    <a:pt x="46" y="939"/>
                  </a:lnTo>
                  <a:lnTo>
                    <a:pt x="46" y="939"/>
                  </a:lnTo>
                  <a:cubicBezTo>
                    <a:pt x="4" y="1509"/>
                    <a:pt x="540" y="2046"/>
                    <a:pt x="1104" y="2046"/>
                  </a:cubicBezTo>
                  <a:cubicBezTo>
                    <a:pt x="1147" y="2046"/>
                    <a:pt x="1191" y="2043"/>
                    <a:pt x="1234" y="2036"/>
                  </a:cubicBezTo>
                  <a:cubicBezTo>
                    <a:pt x="1848" y="1939"/>
                    <a:pt x="2268" y="1207"/>
                    <a:pt x="2035" y="632"/>
                  </a:cubicBezTo>
                  <a:cubicBezTo>
                    <a:pt x="1880" y="239"/>
                    <a:pt x="1452" y="0"/>
                    <a:pt x="1034"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889;p80">
              <a:extLst>
                <a:ext uri="{FF2B5EF4-FFF2-40B4-BE49-F238E27FC236}">
                  <a16:creationId xmlns:a16="http://schemas.microsoft.com/office/drawing/2014/main" xmlns="" id="{00786D7D-9C89-4A47-B2F3-B7E5CE6471FC}"/>
                </a:ext>
              </a:extLst>
            </p:cNvPr>
            <p:cNvSpPr/>
            <p:nvPr/>
          </p:nvSpPr>
          <p:spPr>
            <a:xfrm rot="1202423">
              <a:off x="3871017" y="462243"/>
              <a:ext cx="56753" cy="51153"/>
            </a:xfrm>
            <a:custGeom>
              <a:avLst/>
              <a:gdLst/>
              <a:ahLst/>
              <a:cxnLst/>
              <a:rect l="l" t="t" r="r" b="b"/>
              <a:pathLst>
                <a:path w="2270" h="2046" extrusionOk="0">
                  <a:moveTo>
                    <a:pt x="1039" y="1"/>
                  </a:moveTo>
                  <a:cubicBezTo>
                    <a:pt x="845" y="1"/>
                    <a:pt x="652" y="53"/>
                    <a:pt x="490" y="164"/>
                  </a:cubicBezTo>
                  <a:cubicBezTo>
                    <a:pt x="171" y="381"/>
                    <a:pt x="0" y="825"/>
                    <a:pt x="154" y="1177"/>
                  </a:cubicBezTo>
                  <a:lnTo>
                    <a:pt x="46" y="938"/>
                  </a:lnTo>
                  <a:lnTo>
                    <a:pt x="46" y="938"/>
                  </a:lnTo>
                  <a:cubicBezTo>
                    <a:pt x="4" y="1511"/>
                    <a:pt x="531" y="2046"/>
                    <a:pt x="1096" y="2046"/>
                  </a:cubicBezTo>
                  <a:cubicBezTo>
                    <a:pt x="1142" y="2046"/>
                    <a:pt x="1188" y="2042"/>
                    <a:pt x="1233" y="2035"/>
                  </a:cubicBezTo>
                  <a:cubicBezTo>
                    <a:pt x="1847" y="1945"/>
                    <a:pt x="2269" y="1211"/>
                    <a:pt x="2036" y="631"/>
                  </a:cubicBezTo>
                  <a:cubicBezTo>
                    <a:pt x="1880" y="239"/>
                    <a:pt x="1456" y="1"/>
                    <a:pt x="1039"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890;p80">
              <a:extLst>
                <a:ext uri="{FF2B5EF4-FFF2-40B4-BE49-F238E27FC236}">
                  <a16:creationId xmlns:a16="http://schemas.microsoft.com/office/drawing/2014/main" xmlns="" id="{28FA9D50-9EE7-4373-8B6D-93806C6AA075}"/>
                </a:ext>
              </a:extLst>
            </p:cNvPr>
            <p:cNvSpPr/>
            <p:nvPr/>
          </p:nvSpPr>
          <p:spPr>
            <a:xfrm rot="1202423">
              <a:off x="3779642" y="497180"/>
              <a:ext cx="74379" cy="68104"/>
            </a:xfrm>
            <a:custGeom>
              <a:avLst/>
              <a:gdLst/>
              <a:ahLst/>
              <a:cxnLst/>
              <a:rect l="l" t="t" r="r" b="b"/>
              <a:pathLst>
                <a:path w="2975" h="2724" extrusionOk="0">
                  <a:moveTo>
                    <a:pt x="1977" y="1"/>
                  </a:moveTo>
                  <a:cubicBezTo>
                    <a:pt x="1890" y="1"/>
                    <a:pt x="1802" y="32"/>
                    <a:pt x="1734" y="94"/>
                  </a:cubicBezTo>
                  <a:cubicBezTo>
                    <a:pt x="1593" y="230"/>
                    <a:pt x="1582" y="453"/>
                    <a:pt x="1718" y="600"/>
                  </a:cubicBezTo>
                  <a:cubicBezTo>
                    <a:pt x="2007" y="907"/>
                    <a:pt x="2269" y="1254"/>
                    <a:pt x="2235" y="1561"/>
                  </a:cubicBezTo>
                  <a:cubicBezTo>
                    <a:pt x="2217" y="1731"/>
                    <a:pt x="2093" y="1902"/>
                    <a:pt x="1934" y="1970"/>
                  </a:cubicBezTo>
                  <a:cubicBezTo>
                    <a:pt x="1865" y="1997"/>
                    <a:pt x="1787" y="2011"/>
                    <a:pt x="1704" y="2011"/>
                  </a:cubicBezTo>
                  <a:cubicBezTo>
                    <a:pt x="1580" y="2011"/>
                    <a:pt x="1444" y="1981"/>
                    <a:pt x="1309" y="1920"/>
                  </a:cubicBezTo>
                  <a:cubicBezTo>
                    <a:pt x="1070" y="1812"/>
                    <a:pt x="853" y="1636"/>
                    <a:pt x="627" y="1447"/>
                  </a:cubicBezTo>
                  <a:cubicBezTo>
                    <a:pt x="559" y="1392"/>
                    <a:pt x="479" y="1366"/>
                    <a:pt x="399" y="1366"/>
                  </a:cubicBezTo>
                  <a:cubicBezTo>
                    <a:pt x="297" y="1366"/>
                    <a:pt x="196" y="1410"/>
                    <a:pt x="126" y="1492"/>
                  </a:cubicBezTo>
                  <a:cubicBezTo>
                    <a:pt x="0" y="1647"/>
                    <a:pt x="24" y="1868"/>
                    <a:pt x="178" y="1993"/>
                  </a:cubicBezTo>
                  <a:cubicBezTo>
                    <a:pt x="427" y="2203"/>
                    <a:pt x="695" y="2426"/>
                    <a:pt x="1018" y="2568"/>
                  </a:cubicBezTo>
                  <a:cubicBezTo>
                    <a:pt x="1249" y="2672"/>
                    <a:pt x="1482" y="2723"/>
                    <a:pt x="1703" y="2723"/>
                  </a:cubicBezTo>
                  <a:cubicBezTo>
                    <a:pt x="1880" y="2723"/>
                    <a:pt x="2050" y="2690"/>
                    <a:pt x="2207" y="2625"/>
                  </a:cubicBezTo>
                  <a:cubicBezTo>
                    <a:pt x="2605" y="2454"/>
                    <a:pt x="2894" y="2072"/>
                    <a:pt x="2946" y="1641"/>
                  </a:cubicBezTo>
                  <a:cubicBezTo>
                    <a:pt x="2946" y="1613"/>
                    <a:pt x="2951" y="1584"/>
                    <a:pt x="2951" y="1555"/>
                  </a:cubicBezTo>
                  <a:cubicBezTo>
                    <a:pt x="2975" y="981"/>
                    <a:pt x="2605" y="503"/>
                    <a:pt x="2235" y="112"/>
                  </a:cubicBezTo>
                  <a:cubicBezTo>
                    <a:pt x="2167" y="38"/>
                    <a:pt x="2072" y="1"/>
                    <a:pt x="1977"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2744;p77">
            <a:extLst>
              <a:ext uri="{FF2B5EF4-FFF2-40B4-BE49-F238E27FC236}">
                <a16:creationId xmlns:a16="http://schemas.microsoft.com/office/drawing/2014/main" xmlns="" id="{81178B35-6812-452F-B867-3F646AB20F4F}"/>
              </a:ext>
            </a:extLst>
          </p:cNvPr>
          <p:cNvGrpSpPr/>
          <p:nvPr/>
        </p:nvGrpSpPr>
        <p:grpSpPr>
          <a:xfrm>
            <a:off x="-126596" y="338213"/>
            <a:ext cx="2464302" cy="2666406"/>
            <a:chOff x="5653500" y="3414700"/>
            <a:chExt cx="749575" cy="811000"/>
          </a:xfrm>
        </p:grpSpPr>
        <p:sp>
          <p:nvSpPr>
            <p:cNvPr id="62" name="Google Shape;2745;p77">
              <a:extLst>
                <a:ext uri="{FF2B5EF4-FFF2-40B4-BE49-F238E27FC236}">
                  <a16:creationId xmlns:a16="http://schemas.microsoft.com/office/drawing/2014/main" xmlns="" id="{D9B1B918-F687-4A6A-AA13-DB9F3C34864D}"/>
                </a:ext>
              </a:extLst>
            </p:cNvPr>
            <p:cNvSpPr/>
            <p:nvPr/>
          </p:nvSpPr>
          <p:spPr>
            <a:xfrm>
              <a:off x="5679100" y="3414700"/>
              <a:ext cx="723975" cy="811000"/>
            </a:xfrm>
            <a:custGeom>
              <a:avLst/>
              <a:gdLst/>
              <a:ahLst/>
              <a:cxnLst/>
              <a:rect l="l" t="t" r="r" b="b"/>
              <a:pathLst>
                <a:path w="28959" h="32440" extrusionOk="0">
                  <a:moveTo>
                    <a:pt x="19747" y="0"/>
                  </a:moveTo>
                  <a:cubicBezTo>
                    <a:pt x="12997" y="2737"/>
                    <a:pt x="6824" y="4290"/>
                    <a:pt x="0" y="7051"/>
                  </a:cubicBezTo>
                  <a:lnTo>
                    <a:pt x="7717" y="32440"/>
                  </a:lnTo>
                  <a:cubicBezTo>
                    <a:pt x="11926" y="31233"/>
                    <a:pt x="15829" y="30076"/>
                    <a:pt x="20039" y="28863"/>
                  </a:cubicBezTo>
                  <a:cubicBezTo>
                    <a:pt x="21808" y="28353"/>
                    <a:pt x="27499" y="26423"/>
                    <a:pt x="28958" y="25328"/>
                  </a:cubicBezTo>
                  <a:cubicBezTo>
                    <a:pt x="25839" y="16480"/>
                    <a:pt x="22738" y="8896"/>
                    <a:pt x="19747" y="0"/>
                  </a:cubicBezTo>
                  <a:close/>
                </a:path>
              </a:pathLst>
            </a:custGeom>
            <a:solidFill>
              <a:srgbClr val="FF91BC"/>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46;p77">
              <a:extLst>
                <a:ext uri="{FF2B5EF4-FFF2-40B4-BE49-F238E27FC236}">
                  <a16:creationId xmlns:a16="http://schemas.microsoft.com/office/drawing/2014/main" xmlns="" id="{3317A77B-027F-4701-A4FC-77AEE8264843}"/>
                </a:ext>
              </a:extLst>
            </p:cNvPr>
            <p:cNvSpPr/>
            <p:nvPr/>
          </p:nvSpPr>
          <p:spPr>
            <a:xfrm>
              <a:off x="5653500" y="3616400"/>
              <a:ext cx="65525" cy="79575"/>
            </a:xfrm>
            <a:custGeom>
              <a:avLst/>
              <a:gdLst/>
              <a:ahLst/>
              <a:cxnLst/>
              <a:rect l="l" t="t" r="r" b="b"/>
              <a:pathLst>
                <a:path w="2621" h="3183" extrusionOk="0">
                  <a:moveTo>
                    <a:pt x="2401" y="0"/>
                  </a:moveTo>
                  <a:cubicBezTo>
                    <a:pt x="2392" y="0"/>
                    <a:pt x="2383" y="1"/>
                    <a:pt x="2374" y="2"/>
                  </a:cubicBezTo>
                  <a:cubicBezTo>
                    <a:pt x="1638" y="21"/>
                    <a:pt x="1006" y="281"/>
                    <a:pt x="595" y="724"/>
                  </a:cubicBezTo>
                  <a:cubicBezTo>
                    <a:pt x="94" y="1272"/>
                    <a:pt x="0" y="2102"/>
                    <a:pt x="383" y="2660"/>
                  </a:cubicBezTo>
                  <a:cubicBezTo>
                    <a:pt x="595" y="2971"/>
                    <a:pt x="982" y="3174"/>
                    <a:pt x="1388" y="3183"/>
                  </a:cubicBezTo>
                  <a:lnTo>
                    <a:pt x="1425" y="3183"/>
                  </a:lnTo>
                  <a:cubicBezTo>
                    <a:pt x="1780" y="3183"/>
                    <a:pt x="2096" y="3037"/>
                    <a:pt x="2289" y="2782"/>
                  </a:cubicBezTo>
                  <a:cubicBezTo>
                    <a:pt x="2370" y="2678"/>
                    <a:pt x="2351" y="2532"/>
                    <a:pt x="2246" y="2451"/>
                  </a:cubicBezTo>
                  <a:cubicBezTo>
                    <a:pt x="2204" y="2418"/>
                    <a:pt x="2152" y="2401"/>
                    <a:pt x="2101" y="2401"/>
                  </a:cubicBezTo>
                  <a:cubicBezTo>
                    <a:pt x="2030" y="2401"/>
                    <a:pt x="1959" y="2433"/>
                    <a:pt x="1912" y="2494"/>
                  </a:cubicBezTo>
                  <a:cubicBezTo>
                    <a:pt x="1809" y="2628"/>
                    <a:pt x="1648" y="2711"/>
                    <a:pt x="1439" y="2711"/>
                  </a:cubicBezTo>
                  <a:cubicBezTo>
                    <a:pt x="1427" y="2711"/>
                    <a:pt x="1415" y="2711"/>
                    <a:pt x="1403" y="2711"/>
                  </a:cubicBezTo>
                  <a:cubicBezTo>
                    <a:pt x="1148" y="2701"/>
                    <a:pt x="902" y="2579"/>
                    <a:pt x="774" y="2390"/>
                  </a:cubicBezTo>
                  <a:cubicBezTo>
                    <a:pt x="519" y="2017"/>
                    <a:pt x="595" y="1427"/>
                    <a:pt x="944" y="1046"/>
                  </a:cubicBezTo>
                  <a:cubicBezTo>
                    <a:pt x="1261" y="700"/>
                    <a:pt x="1789" y="493"/>
                    <a:pt x="2388" y="474"/>
                  </a:cubicBezTo>
                  <a:cubicBezTo>
                    <a:pt x="2516" y="474"/>
                    <a:pt x="2620" y="360"/>
                    <a:pt x="2615" y="233"/>
                  </a:cubicBezTo>
                  <a:cubicBezTo>
                    <a:pt x="2615" y="111"/>
                    <a:pt x="2513" y="0"/>
                    <a:pt x="2401"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47;p77">
              <a:extLst>
                <a:ext uri="{FF2B5EF4-FFF2-40B4-BE49-F238E27FC236}">
                  <a16:creationId xmlns:a16="http://schemas.microsoft.com/office/drawing/2014/main" xmlns="" id="{4B8D138E-C047-42EA-AAE4-ABBF2EE48D65}"/>
                </a:ext>
              </a:extLst>
            </p:cNvPr>
            <p:cNvSpPr/>
            <p:nvPr/>
          </p:nvSpPr>
          <p:spPr>
            <a:xfrm>
              <a:off x="5681100" y="3697625"/>
              <a:ext cx="72125" cy="74100"/>
            </a:xfrm>
            <a:custGeom>
              <a:avLst/>
              <a:gdLst/>
              <a:ahLst/>
              <a:cxnLst/>
              <a:rect l="l" t="t" r="r" b="b"/>
              <a:pathLst>
                <a:path w="2885" h="2964" extrusionOk="0">
                  <a:moveTo>
                    <a:pt x="2368" y="1"/>
                  </a:moveTo>
                  <a:cubicBezTo>
                    <a:pt x="1788" y="1"/>
                    <a:pt x="1313" y="118"/>
                    <a:pt x="926" y="354"/>
                  </a:cubicBezTo>
                  <a:cubicBezTo>
                    <a:pt x="331" y="718"/>
                    <a:pt x="1" y="1387"/>
                    <a:pt x="114" y="1982"/>
                  </a:cubicBezTo>
                  <a:cubicBezTo>
                    <a:pt x="180" y="2336"/>
                    <a:pt x="430" y="2661"/>
                    <a:pt x="770" y="2837"/>
                  </a:cubicBezTo>
                  <a:cubicBezTo>
                    <a:pt x="935" y="2922"/>
                    <a:pt x="1110" y="2964"/>
                    <a:pt x="1279" y="2964"/>
                  </a:cubicBezTo>
                  <a:cubicBezTo>
                    <a:pt x="1417" y="2964"/>
                    <a:pt x="1554" y="2935"/>
                    <a:pt x="1680" y="2874"/>
                  </a:cubicBezTo>
                  <a:cubicBezTo>
                    <a:pt x="1799" y="2822"/>
                    <a:pt x="1850" y="2680"/>
                    <a:pt x="1794" y="2563"/>
                  </a:cubicBezTo>
                  <a:cubicBezTo>
                    <a:pt x="1757" y="2474"/>
                    <a:pt x="1672" y="2422"/>
                    <a:pt x="1583" y="2422"/>
                  </a:cubicBezTo>
                  <a:cubicBezTo>
                    <a:pt x="1549" y="2422"/>
                    <a:pt x="1515" y="2429"/>
                    <a:pt x="1482" y="2445"/>
                  </a:cubicBezTo>
                  <a:cubicBezTo>
                    <a:pt x="1414" y="2477"/>
                    <a:pt x="1346" y="2489"/>
                    <a:pt x="1281" y="2489"/>
                  </a:cubicBezTo>
                  <a:cubicBezTo>
                    <a:pt x="1159" y="2489"/>
                    <a:pt x="1052" y="2445"/>
                    <a:pt x="987" y="2412"/>
                  </a:cubicBezTo>
                  <a:cubicBezTo>
                    <a:pt x="774" y="2308"/>
                    <a:pt x="619" y="2105"/>
                    <a:pt x="576" y="1897"/>
                  </a:cubicBezTo>
                  <a:cubicBezTo>
                    <a:pt x="491" y="1439"/>
                    <a:pt x="813" y="982"/>
                    <a:pt x="1171" y="760"/>
                  </a:cubicBezTo>
                  <a:cubicBezTo>
                    <a:pt x="1486" y="567"/>
                    <a:pt x="1886" y="474"/>
                    <a:pt x="2389" y="474"/>
                  </a:cubicBezTo>
                  <a:cubicBezTo>
                    <a:pt x="2467" y="474"/>
                    <a:pt x="2547" y="476"/>
                    <a:pt x="2630" y="481"/>
                  </a:cubicBezTo>
                  <a:cubicBezTo>
                    <a:pt x="2756" y="481"/>
                    <a:pt x="2870" y="387"/>
                    <a:pt x="2880" y="260"/>
                  </a:cubicBezTo>
                  <a:cubicBezTo>
                    <a:pt x="2884" y="128"/>
                    <a:pt x="2785" y="14"/>
                    <a:pt x="2653" y="10"/>
                  </a:cubicBezTo>
                  <a:cubicBezTo>
                    <a:pt x="2555" y="4"/>
                    <a:pt x="2460" y="1"/>
                    <a:pt x="2368"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48;p77">
              <a:extLst>
                <a:ext uri="{FF2B5EF4-FFF2-40B4-BE49-F238E27FC236}">
                  <a16:creationId xmlns:a16="http://schemas.microsoft.com/office/drawing/2014/main" xmlns="" id="{88B92F4E-3962-414A-BEA9-A071058B23AD}"/>
                </a:ext>
              </a:extLst>
            </p:cNvPr>
            <p:cNvSpPr/>
            <p:nvPr/>
          </p:nvSpPr>
          <p:spPr>
            <a:xfrm>
              <a:off x="5714150" y="3786800"/>
              <a:ext cx="59000" cy="77875"/>
            </a:xfrm>
            <a:custGeom>
              <a:avLst/>
              <a:gdLst/>
              <a:ahLst/>
              <a:cxnLst/>
              <a:rect l="l" t="t" r="r" b="b"/>
              <a:pathLst>
                <a:path w="2360" h="3115" extrusionOk="0">
                  <a:moveTo>
                    <a:pt x="2114" y="0"/>
                  </a:moveTo>
                  <a:cubicBezTo>
                    <a:pt x="1519" y="20"/>
                    <a:pt x="968" y="237"/>
                    <a:pt x="604" y="605"/>
                  </a:cubicBezTo>
                  <a:cubicBezTo>
                    <a:pt x="170" y="1034"/>
                    <a:pt x="1" y="1681"/>
                    <a:pt x="175" y="2209"/>
                  </a:cubicBezTo>
                  <a:cubicBezTo>
                    <a:pt x="349" y="2742"/>
                    <a:pt x="864" y="3115"/>
                    <a:pt x="1388" y="3115"/>
                  </a:cubicBezTo>
                  <a:cubicBezTo>
                    <a:pt x="1458" y="3115"/>
                    <a:pt x="1530" y="3106"/>
                    <a:pt x="1600" y="3092"/>
                  </a:cubicBezTo>
                  <a:cubicBezTo>
                    <a:pt x="1728" y="3069"/>
                    <a:pt x="1813" y="2941"/>
                    <a:pt x="1784" y="2814"/>
                  </a:cubicBezTo>
                  <a:cubicBezTo>
                    <a:pt x="1764" y="2702"/>
                    <a:pt x="1664" y="2624"/>
                    <a:pt x="1555" y="2624"/>
                  </a:cubicBezTo>
                  <a:cubicBezTo>
                    <a:pt x="1539" y="2624"/>
                    <a:pt x="1522" y="2625"/>
                    <a:pt x="1506" y="2629"/>
                  </a:cubicBezTo>
                  <a:cubicBezTo>
                    <a:pt x="1466" y="2637"/>
                    <a:pt x="1425" y="2641"/>
                    <a:pt x="1384" y="2641"/>
                  </a:cubicBezTo>
                  <a:cubicBezTo>
                    <a:pt x="1061" y="2641"/>
                    <a:pt x="732" y="2399"/>
                    <a:pt x="623" y="2063"/>
                  </a:cubicBezTo>
                  <a:cubicBezTo>
                    <a:pt x="506" y="1699"/>
                    <a:pt x="633" y="1246"/>
                    <a:pt x="939" y="940"/>
                  </a:cubicBezTo>
                  <a:cubicBezTo>
                    <a:pt x="1223" y="657"/>
                    <a:pt x="1652" y="487"/>
                    <a:pt x="2129" y="473"/>
                  </a:cubicBezTo>
                  <a:cubicBezTo>
                    <a:pt x="2256" y="473"/>
                    <a:pt x="2360" y="364"/>
                    <a:pt x="2355" y="232"/>
                  </a:cubicBezTo>
                  <a:cubicBezTo>
                    <a:pt x="2355" y="104"/>
                    <a:pt x="2247" y="0"/>
                    <a:pt x="2120"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49;p77">
              <a:extLst>
                <a:ext uri="{FF2B5EF4-FFF2-40B4-BE49-F238E27FC236}">
                  <a16:creationId xmlns:a16="http://schemas.microsoft.com/office/drawing/2014/main" xmlns="" id="{EBE28124-176C-4E73-A826-DFF17C939C63}"/>
                </a:ext>
              </a:extLst>
            </p:cNvPr>
            <p:cNvSpPr/>
            <p:nvPr/>
          </p:nvSpPr>
          <p:spPr>
            <a:xfrm>
              <a:off x="5744325" y="3869075"/>
              <a:ext cx="53975" cy="80450"/>
            </a:xfrm>
            <a:custGeom>
              <a:avLst/>
              <a:gdLst/>
              <a:ahLst/>
              <a:cxnLst/>
              <a:rect l="l" t="t" r="r" b="b"/>
              <a:pathLst>
                <a:path w="2159" h="3218" extrusionOk="0">
                  <a:moveTo>
                    <a:pt x="1898" y="0"/>
                  </a:moveTo>
                  <a:cubicBezTo>
                    <a:pt x="1884" y="0"/>
                    <a:pt x="1870" y="1"/>
                    <a:pt x="1856" y="4"/>
                  </a:cubicBezTo>
                  <a:cubicBezTo>
                    <a:pt x="1399" y="98"/>
                    <a:pt x="974" y="311"/>
                    <a:pt x="630" y="632"/>
                  </a:cubicBezTo>
                  <a:cubicBezTo>
                    <a:pt x="369" y="872"/>
                    <a:pt x="195" y="1132"/>
                    <a:pt x="110" y="1415"/>
                  </a:cubicBezTo>
                  <a:cubicBezTo>
                    <a:pt x="1" y="1788"/>
                    <a:pt x="63" y="2203"/>
                    <a:pt x="290" y="2557"/>
                  </a:cubicBezTo>
                  <a:cubicBezTo>
                    <a:pt x="516" y="2916"/>
                    <a:pt x="865" y="3156"/>
                    <a:pt x="1247" y="3213"/>
                  </a:cubicBezTo>
                  <a:cubicBezTo>
                    <a:pt x="1262" y="3213"/>
                    <a:pt x="1271" y="3217"/>
                    <a:pt x="1285" y="3217"/>
                  </a:cubicBezTo>
                  <a:cubicBezTo>
                    <a:pt x="1399" y="3217"/>
                    <a:pt x="1502" y="3132"/>
                    <a:pt x="1516" y="3015"/>
                  </a:cubicBezTo>
                  <a:cubicBezTo>
                    <a:pt x="1536" y="2882"/>
                    <a:pt x="1451" y="2764"/>
                    <a:pt x="1318" y="2746"/>
                  </a:cubicBezTo>
                  <a:cubicBezTo>
                    <a:pt x="1072" y="2708"/>
                    <a:pt x="841" y="2548"/>
                    <a:pt x="691" y="2307"/>
                  </a:cubicBezTo>
                  <a:cubicBezTo>
                    <a:pt x="539" y="2067"/>
                    <a:pt x="492" y="1788"/>
                    <a:pt x="563" y="1551"/>
                  </a:cubicBezTo>
                  <a:cubicBezTo>
                    <a:pt x="624" y="1353"/>
                    <a:pt x="752" y="1161"/>
                    <a:pt x="950" y="980"/>
                  </a:cubicBezTo>
                  <a:cubicBezTo>
                    <a:pt x="1224" y="726"/>
                    <a:pt x="1578" y="542"/>
                    <a:pt x="1946" y="471"/>
                  </a:cubicBezTo>
                  <a:cubicBezTo>
                    <a:pt x="2074" y="447"/>
                    <a:pt x="2159" y="320"/>
                    <a:pt x="2135" y="192"/>
                  </a:cubicBezTo>
                  <a:cubicBezTo>
                    <a:pt x="2114" y="80"/>
                    <a:pt x="2007" y="0"/>
                    <a:pt x="189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50;p77">
              <a:extLst>
                <a:ext uri="{FF2B5EF4-FFF2-40B4-BE49-F238E27FC236}">
                  <a16:creationId xmlns:a16="http://schemas.microsoft.com/office/drawing/2014/main" xmlns="" id="{1B93BB79-9FB8-494D-AC43-8CFD99DEC04C}"/>
                </a:ext>
              </a:extLst>
            </p:cNvPr>
            <p:cNvSpPr/>
            <p:nvPr/>
          </p:nvSpPr>
          <p:spPr>
            <a:xfrm>
              <a:off x="5768300" y="3940925"/>
              <a:ext cx="55125" cy="80350"/>
            </a:xfrm>
            <a:custGeom>
              <a:avLst/>
              <a:gdLst/>
              <a:ahLst/>
              <a:cxnLst/>
              <a:rect l="l" t="t" r="r" b="b"/>
              <a:pathLst>
                <a:path w="2205" h="3214" extrusionOk="0">
                  <a:moveTo>
                    <a:pt x="1959" y="0"/>
                  </a:moveTo>
                  <a:cubicBezTo>
                    <a:pt x="1947" y="0"/>
                    <a:pt x="1934" y="1"/>
                    <a:pt x="1921" y="4"/>
                  </a:cubicBezTo>
                  <a:cubicBezTo>
                    <a:pt x="1189" y="93"/>
                    <a:pt x="344" y="565"/>
                    <a:pt x="118" y="1410"/>
                  </a:cubicBezTo>
                  <a:cubicBezTo>
                    <a:pt x="0" y="1849"/>
                    <a:pt x="118" y="2354"/>
                    <a:pt x="425" y="2732"/>
                  </a:cubicBezTo>
                  <a:cubicBezTo>
                    <a:pt x="675" y="3038"/>
                    <a:pt x="1015" y="3213"/>
                    <a:pt x="1369" y="3213"/>
                  </a:cubicBezTo>
                  <a:lnTo>
                    <a:pt x="1431" y="3213"/>
                  </a:lnTo>
                  <a:cubicBezTo>
                    <a:pt x="1562" y="3203"/>
                    <a:pt x="1662" y="3090"/>
                    <a:pt x="1657" y="2963"/>
                  </a:cubicBezTo>
                  <a:cubicBezTo>
                    <a:pt x="1647" y="2831"/>
                    <a:pt x="1534" y="2737"/>
                    <a:pt x="1407" y="2737"/>
                  </a:cubicBezTo>
                  <a:cubicBezTo>
                    <a:pt x="1397" y="2737"/>
                    <a:pt x="1387" y="2737"/>
                    <a:pt x="1377" y="2737"/>
                  </a:cubicBezTo>
                  <a:cubicBezTo>
                    <a:pt x="1086" y="2737"/>
                    <a:pt x="889" y="2548"/>
                    <a:pt x="793" y="2434"/>
                  </a:cubicBezTo>
                  <a:cubicBezTo>
                    <a:pt x="586" y="2175"/>
                    <a:pt x="501" y="1826"/>
                    <a:pt x="577" y="1533"/>
                  </a:cubicBezTo>
                  <a:cubicBezTo>
                    <a:pt x="747" y="905"/>
                    <a:pt x="1426" y="542"/>
                    <a:pt x="1982" y="471"/>
                  </a:cubicBezTo>
                  <a:cubicBezTo>
                    <a:pt x="2110" y="457"/>
                    <a:pt x="2204" y="339"/>
                    <a:pt x="2191" y="206"/>
                  </a:cubicBezTo>
                  <a:cubicBezTo>
                    <a:pt x="2173" y="92"/>
                    <a:pt x="2073" y="0"/>
                    <a:pt x="195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51;p77">
              <a:extLst>
                <a:ext uri="{FF2B5EF4-FFF2-40B4-BE49-F238E27FC236}">
                  <a16:creationId xmlns:a16="http://schemas.microsoft.com/office/drawing/2014/main" xmlns="" id="{10F796B3-CDAE-4011-A631-B96563AFB323}"/>
                </a:ext>
              </a:extLst>
            </p:cNvPr>
            <p:cNvSpPr/>
            <p:nvPr/>
          </p:nvSpPr>
          <p:spPr>
            <a:xfrm>
              <a:off x="5794600" y="4016125"/>
              <a:ext cx="48050" cy="78400"/>
            </a:xfrm>
            <a:custGeom>
              <a:avLst/>
              <a:gdLst/>
              <a:ahLst/>
              <a:cxnLst/>
              <a:rect l="l" t="t" r="r" b="b"/>
              <a:pathLst>
                <a:path w="1922" h="3136" extrusionOk="0">
                  <a:moveTo>
                    <a:pt x="1649" y="0"/>
                  </a:moveTo>
                  <a:cubicBezTo>
                    <a:pt x="1620" y="0"/>
                    <a:pt x="1591" y="5"/>
                    <a:pt x="1563" y="16"/>
                  </a:cubicBezTo>
                  <a:cubicBezTo>
                    <a:pt x="1043" y="219"/>
                    <a:pt x="633" y="526"/>
                    <a:pt x="379" y="903"/>
                  </a:cubicBezTo>
                  <a:cubicBezTo>
                    <a:pt x="63" y="1375"/>
                    <a:pt x="0" y="1970"/>
                    <a:pt x="218" y="2432"/>
                  </a:cubicBezTo>
                  <a:cubicBezTo>
                    <a:pt x="421" y="2861"/>
                    <a:pt x="869" y="3136"/>
                    <a:pt x="1309" y="3136"/>
                  </a:cubicBezTo>
                  <a:cubicBezTo>
                    <a:pt x="1416" y="3136"/>
                    <a:pt x="1529" y="3116"/>
                    <a:pt x="1634" y="3083"/>
                  </a:cubicBezTo>
                  <a:cubicBezTo>
                    <a:pt x="1756" y="3042"/>
                    <a:pt x="1823" y="2904"/>
                    <a:pt x="1780" y="2782"/>
                  </a:cubicBezTo>
                  <a:cubicBezTo>
                    <a:pt x="1746" y="2682"/>
                    <a:pt x="1652" y="2620"/>
                    <a:pt x="1553" y="2620"/>
                  </a:cubicBezTo>
                  <a:cubicBezTo>
                    <a:pt x="1530" y="2620"/>
                    <a:pt x="1506" y="2623"/>
                    <a:pt x="1483" y="2630"/>
                  </a:cubicBezTo>
                  <a:cubicBezTo>
                    <a:pt x="1427" y="2650"/>
                    <a:pt x="1368" y="2659"/>
                    <a:pt x="1308" y="2659"/>
                  </a:cubicBezTo>
                  <a:cubicBezTo>
                    <a:pt x="1047" y="2659"/>
                    <a:pt x="766" y="2486"/>
                    <a:pt x="647" y="2229"/>
                  </a:cubicBezTo>
                  <a:cubicBezTo>
                    <a:pt x="501" y="1918"/>
                    <a:pt x="549" y="1502"/>
                    <a:pt x="771" y="1168"/>
                  </a:cubicBezTo>
                  <a:cubicBezTo>
                    <a:pt x="1025" y="794"/>
                    <a:pt x="1435" y="574"/>
                    <a:pt x="1738" y="460"/>
                  </a:cubicBezTo>
                  <a:cubicBezTo>
                    <a:pt x="1860" y="413"/>
                    <a:pt x="1921" y="271"/>
                    <a:pt x="1869" y="153"/>
                  </a:cubicBezTo>
                  <a:cubicBezTo>
                    <a:pt x="1833" y="58"/>
                    <a:pt x="1744" y="0"/>
                    <a:pt x="164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52;p77">
              <a:extLst>
                <a:ext uri="{FF2B5EF4-FFF2-40B4-BE49-F238E27FC236}">
                  <a16:creationId xmlns:a16="http://schemas.microsoft.com/office/drawing/2014/main" xmlns="" id="{46FDAB5E-2196-4044-A593-6A9B4527E817}"/>
                </a:ext>
              </a:extLst>
            </p:cNvPr>
            <p:cNvSpPr/>
            <p:nvPr/>
          </p:nvSpPr>
          <p:spPr>
            <a:xfrm>
              <a:off x="5815000" y="4098725"/>
              <a:ext cx="49350" cy="80050"/>
            </a:xfrm>
            <a:custGeom>
              <a:avLst/>
              <a:gdLst/>
              <a:ahLst/>
              <a:cxnLst/>
              <a:rect l="l" t="t" r="r" b="b"/>
              <a:pathLst>
                <a:path w="1974" h="3202" extrusionOk="0">
                  <a:moveTo>
                    <a:pt x="1726" y="1"/>
                  </a:moveTo>
                  <a:cubicBezTo>
                    <a:pt x="1721" y="1"/>
                    <a:pt x="1716" y="1"/>
                    <a:pt x="1710" y="1"/>
                  </a:cubicBezTo>
                  <a:cubicBezTo>
                    <a:pt x="992" y="54"/>
                    <a:pt x="341" y="601"/>
                    <a:pt x="171" y="1299"/>
                  </a:cubicBezTo>
                  <a:cubicBezTo>
                    <a:pt x="1" y="2003"/>
                    <a:pt x="323" y="2785"/>
                    <a:pt x="935" y="3164"/>
                  </a:cubicBezTo>
                  <a:cubicBezTo>
                    <a:pt x="974" y="3188"/>
                    <a:pt x="1016" y="3201"/>
                    <a:pt x="1059" y="3201"/>
                  </a:cubicBezTo>
                  <a:cubicBezTo>
                    <a:pt x="1138" y="3201"/>
                    <a:pt x="1219" y="3159"/>
                    <a:pt x="1262" y="3088"/>
                  </a:cubicBezTo>
                  <a:cubicBezTo>
                    <a:pt x="1332" y="2975"/>
                    <a:pt x="1294" y="2828"/>
                    <a:pt x="1186" y="2757"/>
                  </a:cubicBezTo>
                  <a:cubicBezTo>
                    <a:pt x="747" y="2489"/>
                    <a:pt x="511" y="1913"/>
                    <a:pt x="634" y="1413"/>
                  </a:cubicBezTo>
                  <a:cubicBezTo>
                    <a:pt x="752" y="917"/>
                    <a:pt x="1233" y="511"/>
                    <a:pt x="1743" y="478"/>
                  </a:cubicBezTo>
                  <a:cubicBezTo>
                    <a:pt x="1874" y="469"/>
                    <a:pt x="1974" y="356"/>
                    <a:pt x="1965" y="223"/>
                  </a:cubicBezTo>
                  <a:cubicBezTo>
                    <a:pt x="1955" y="97"/>
                    <a:pt x="1847" y="1"/>
                    <a:pt x="1726"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53;p77">
              <a:extLst>
                <a:ext uri="{FF2B5EF4-FFF2-40B4-BE49-F238E27FC236}">
                  <a16:creationId xmlns:a16="http://schemas.microsoft.com/office/drawing/2014/main" xmlns="" id="{5548A3CA-6BDB-4D0A-BE34-DBFBF8B77B45}"/>
                </a:ext>
              </a:extLst>
            </p:cNvPr>
            <p:cNvSpPr/>
            <p:nvPr/>
          </p:nvSpPr>
          <p:spPr>
            <a:xfrm>
              <a:off x="5836725" y="4154025"/>
              <a:ext cx="46050" cy="65800"/>
            </a:xfrm>
            <a:custGeom>
              <a:avLst/>
              <a:gdLst/>
              <a:ahLst/>
              <a:cxnLst/>
              <a:rect l="l" t="t" r="r" b="b"/>
              <a:pathLst>
                <a:path w="1842" h="2632" extrusionOk="0">
                  <a:moveTo>
                    <a:pt x="1583" y="0"/>
                  </a:moveTo>
                  <a:cubicBezTo>
                    <a:pt x="1572" y="0"/>
                    <a:pt x="1560" y="1"/>
                    <a:pt x="1549" y="3"/>
                  </a:cubicBezTo>
                  <a:cubicBezTo>
                    <a:pt x="841" y="116"/>
                    <a:pt x="275" y="560"/>
                    <a:pt x="105" y="1135"/>
                  </a:cubicBezTo>
                  <a:cubicBezTo>
                    <a:pt x="1" y="1494"/>
                    <a:pt x="86" y="1910"/>
                    <a:pt x="326" y="2221"/>
                  </a:cubicBezTo>
                  <a:cubicBezTo>
                    <a:pt x="530" y="2481"/>
                    <a:pt x="813" y="2631"/>
                    <a:pt x="1110" y="2631"/>
                  </a:cubicBezTo>
                  <a:lnTo>
                    <a:pt x="1138" y="2631"/>
                  </a:lnTo>
                  <a:cubicBezTo>
                    <a:pt x="1270" y="2627"/>
                    <a:pt x="1373" y="2518"/>
                    <a:pt x="1369" y="2386"/>
                  </a:cubicBezTo>
                  <a:cubicBezTo>
                    <a:pt x="1364" y="2254"/>
                    <a:pt x="1251" y="2165"/>
                    <a:pt x="1124" y="2155"/>
                  </a:cubicBezTo>
                  <a:cubicBezTo>
                    <a:pt x="1121" y="2155"/>
                    <a:pt x="1117" y="2155"/>
                    <a:pt x="1114" y="2155"/>
                  </a:cubicBezTo>
                  <a:cubicBezTo>
                    <a:pt x="894" y="2155"/>
                    <a:pt x="769" y="2016"/>
                    <a:pt x="704" y="1933"/>
                  </a:cubicBezTo>
                  <a:cubicBezTo>
                    <a:pt x="552" y="1740"/>
                    <a:pt x="501" y="1480"/>
                    <a:pt x="562" y="1272"/>
                  </a:cubicBezTo>
                  <a:cubicBezTo>
                    <a:pt x="694" y="815"/>
                    <a:pt x="1190" y="541"/>
                    <a:pt x="1624" y="475"/>
                  </a:cubicBezTo>
                  <a:cubicBezTo>
                    <a:pt x="1752" y="451"/>
                    <a:pt x="1841" y="333"/>
                    <a:pt x="1822" y="201"/>
                  </a:cubicBezTo>
                  <a:cubicBezTo>
                    <a:pt x="1805" y="85"/>
                    <a:pt x="1701" y="0"/>
                    <a:pt x="1583"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54;p77">
              <a:extLst>
                <a:ext uri="{FF2B5EF4-FFF2-40B4-BE49-F238E27FC236}">
                  <a16:creationId xmlns:a16="http://schemas.microsoft.com/office/drawing/2014/main" xmlns="" id="{BBEAA347-6713-47FC-AA1A-4046E002273F}"/>
                </a:ext>
              </a:extLst>
            </p:cNvPr>
            <p:cNvSpPr/>
            <p:nvPr/>
          </p:nvSpPr>
          <p:spPr>
            <a:xfrm>
              <a:off x="5818675" y="3509425"/>
              <a:ext cx="286975" cy="112350"/>
            </a:xfrm>
            <a:custGeom>
              <a:avLst/>
              <a:gdLst/>
              <a:ahLst/>
              <a:cxnLst/>
              <a:rect l="l" t="t" r="r" b="b"/>
              <a:pathLst>
                <a:path w="11479" h="4494" extrusionOk="0">
                  <a:moveTo>
                    <a:pt x="11207" y="1"/>
                  </a:moveTo>
                  <a:cubicBezTo>
                    <a:pt x="11178" y="1"/>
                    <a:pt x="11148" y="7"/>
                    <a:pt x="11119" y="19"/>
                  </a:cubicBezTo>
                  <a:cubicBezTo>
                    <a:pt x="7542" y="1468"/>
                    <a:pt x="3866" y="2818"/>
                    <a:pt x="189" y="4031"/>
                  </a:cubicBezTo>
                  <a:cubicBezTo>
                    <a:pt x="67" y="4073"/>
                    <a:pt x="0" y="4206"/>
                    <a:pt x="39" y="4334"/>
                  </a:cubicBezTo>
                  <a:cubicBezTo>
                    <a:pt x="71" y="4432"/>
                    <a:pt x="165" y="4493"/>
                    <a:pt x="265" y="4493"/>
                  </a:cubicBezTo>
                  <a:cubicBezTo>
                    <a:pt x="289" y="4493"/>
                    <a:pt x="312" y="4489"/>
                    <a:pt x="340" y="4484"/>
                  </a:cubicBezTo>
                  <a:cubicBezTo>
                    <a:pt x="4021" y="3267"/>
                    <a:pt x="7708" y="1912"/>
                    <a:pt x="11294" y="459"/>
                  </a:cubicBezTo>
                  <a:cubicBezTo>
                    <a:pt x="11417" y="411"/>
                    <a:pt x="11478" y="270"/>
                    <a:pt x="11426" y="147"/>
                  </a:cubicBezTo>
                  <a:cubicBezTo>
                    <a:pt x="11390" y="58"/>
                    <a:pt x="11300" y="1"/>
                    <a:pt x="11207"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55;p77">
              <a:extLst>
                <a:ext uri="{FF2B5EF4-FFF2-40B4-BE49-F238E27FC236}">
                  <a16:creationId xmlns:a16="http://schemas.microsoft.com/office/drawing/2014/main" xmlns="" id="{A540662E-020D-4E11-B25A-9AEB637AD2AB}"/>
                </a:ext>
              </a:extLst>
            </p:cNvPr>
            <p:cNvSpPr/>
            <p:nvPr/>
          </p:nvSpPr>
          <p:spPr>
            <a:xfrm>
              <a:off x="5836500" y="3559475"/>
              <a:ext cx="275750" cy="110100"/>
            </a:xfrm>
            <a:custGeom>
              <a:avLst/>
              <a:gdLst/>
              <a:ahLst/>
              <a:cxnLst/>
              <a:rect l="l" t="t" r="r" b="b"/>
              <a:pathLst>
                <a:path w="11030" h="4404" extrusionOk="0">
                  <a:moveTo>
                    <a:pt x="10759" y="0"/>
                  </a:moveTo>
                  <a:cubicBezTo>
                    <a:pt x="10729" y="0"/>
                    <a:pt x="10699" y="6"/>
                    <a:pt x="10670" y="19"/>
                  </a:cubicBezTo>
                  <a:cubicBezTo>
                    <a:pt x="7226" y="1406"/>
                    <a:pt x="3700" y="2728"/>
                    <a:pt x="189" y="3940"/>
                  </a:cubicBezTo>
                  <a:cubicBezTo>
                    <a:pt x="66" y="3983"/>
                    <a:pt x="1" y="4120"/>
                    <a:pt x="43" y="4242"/>
                  </a:cubicBezTo>
                  <a:cubicBezTo>
                    <a:pt x="80" y="4342"/>
                    <a:pt x="171" y="4403"/>
                    <a:pt x="269" y="4403"/>
                  </a:cubicBezTo>
                  <a:cubicBezTo>
                    <a:pt x="293" y="4403"/>
                    <a:pt x="321" y="4399"/>
                    <a:pt x="345" y="4388"/>
                  </a:cubicBezTo>
                  <a:cubicBezTo>
                    <a:pt x="3865" y="3175"/>
                    <a:pt x="7396" y="1850"/>
                    <a:pt x="10850" y="457"/>
                  </a:cubicBezTo>
                  <a:cubicBezTo>
                    <a:pt x="10968" y="411"/>
                    <a:pt x="11029" y="269"/>
                    <a:pt x="10977" y="151"/>
                  </a:cubicBezTo>
                  <a:cubicBezTo>
                    <a:pt x="10942" y="58"/>
                    <a:pt x="10852" y="0"/>
                    <a:pt x="1075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56;p77">
              <a:extLst>
                <a:ext uri="{FF2B5EF4-FFF2-40B4-BE49-F238E27FC236}">
                  <a16:creationId xmlns:a16="http://schemas.microsoft.com/office/drawing/2014/main" xmlns="" id="{51EC4490-A1BB-4F7C-A2EA-7E4A40A47C15}"/>
                </a:ext>
              </a:extLst>
            </p:cNvPr>
            <p:cNvSpPr/>
            <p:nvPr/>
          </p:nvSpPr>
          <p:spPr>
            <a:xfrm>
              <a:off x="5861975" y="3649675"/>
              <a:ext cx="173800" cy="68725"/>
            </a:xfrm>
            <a:custGeom>
              <a:avLst/>
              <a:gdLst/>
              <a:ahLst/>
              <a:cxnLst/>
              <a:rect l="l" t="t" r="r" b="b"/>
              <a:pathLst>
                <a:path w="6952" h="2749" extrusionOk="0">
                  <a:moveTo>
                    <a:pt x="6683" y="0"/>
                  </a:moveTo>
                  <a:cubicBezTo>
                    <a:pt x="6655" y="0"/>
                    <a:pt x="6626" y="5"/>
                    <a:pt x="6599" y="16"/>
                  </a:cubicBezTo>
                  <a:cubicBezTo>
                    <a:pt x="4488" y="809"/>
                    <a:pt x="2332" y="1573"/>
                    <a:pt x="189" y="2286"/>
                  </a:cubicBezTo>
                  <a:cubicBezTo>
                    <a:pt x="67" y="2329"/>
                    <a:pt x="1" y="2466"/>
                    <a:pt x="43" y="2588"/>
                  </a:cubicBezTo>
                  <a:cubicBezTo>
                    <a:pt x="76" y="2688"/>
                    <a:pt x="165" y="2749"/>
                    <a:pt x="265" y="2749"/>
                  </a:cubicBezTo>
                  <a:cubicBezTo>
                    <a:pt x="293" y="2749"/>
                    <a:pt x="317" y="2744"/>
                    <a:pt x="341" y="2739"/>
                  </a:cubicBezTo>
                  <a:cubicBezTo>
                    <a:pt x="2487" y="2022"/>
                    <a:pt x="4649" y="1253"/>
                    <a:pt x="6768" y="460"/>
                  </a:cubicBezTo>
                  <a:cubicBezTo>
                    <a:pt x="6891" y="412"/>
                    <a:pt x="6952" y="275"/>
                    <a:pt x="6904" y="153"/>
                  </a:cubicBezTo>
                  <a:cubicBezTo>
                    <a:pt x="6868" y="58"/>
                    <a:pt x="6778" y="0"/>
                    <a:pt x="6683"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57;p77">
              <a:extLst>
                <a:ext uri="{FF2B5EF4-FFF2-40B4-BE49-F238E27FC236}">
                  <a16:creationId xmlns:a16="http://schemas.microsoft.com/office/drawing/2014/main" xmlns="" id="{C8DF39AE-67B4-45A6-89EE-96D97319832F}"/>
                </a:ext>
              </a:extLst>
            </p:cNvPr>
            <p:cNvSpPr/>
            <p:nvPr/>
          </p:nvSpPr>
          <p:spPr>
            <a:xfrm>
              <a:off x="5955550" y="3812325"/>
              <a:ext cx="38250" cy="33350"/>
            </a:xfrm>
            <a:custGeom>
              <a:avLst/>
              <a:gdLst/>
              <a:ahLst/>
              <a:cxnLst/>
              <a:rect l="l" t="t" r="r" b="b"/>
              <a:pathLst>
                <a:path w="1530" h="1334" extrusionOk="0">
                  <a:moveTo>
                    <a:pt x="780" y="0"/>
                  </a:moveTo>
                  <a:cubicBezTo>
                    <a:pt x="567" y="0"/>
                    <a:pt x="355" y="85"/>
                    <a:pt x="184" y="216"/>
                  </a:cubicBezTo>
                  <a:lnTo>
                    <a:pt x="175" y="282"/>
                  </a:lnTo>
                  <a:cubicBezTo>
                    <a:pt x="0" y="599"/>
                    <a:pt x="109" y="1042"/>
                    <a:pt x="415" y="1235"/>
                  </a:cubicBezTo>
                  <a:cubicBezTo>
                    <a:pt x="523" y="1302"/>
                    <a:pt x="648" y="1333"/>
                    <a:pt x="774" y="1333"/>
                  </a:cubicBezTo>
                  <a:cubicBezTo>
                    <a:pt x="1007" y="1333"/>
                    <a:pt x="1241" y="1227"/>
                    <a:pt x="1373" y="1037"/>
                  </a:cubicBezTo>
                  <a:cubicBezTo>
                    <a:pt x="1491" y="867"/>
                    <a:pt x="1529" y="645"/>
                    <a:pt x="1462" y="452"/>
                  </a:cubicBezTo>
                  <a:cubicBezTo>
                    <a:pt x="1377" y="216"/>
                    <a:pt x="1146" y="42"/>
                    <a:pt x="896" y="9"/>
                  </a:cubicBezTo>
                  <a:cubicBezTo>
                    <a:pt x="857" y="3"/>
                    <a:pt x="819" y="0"/>
                    <a:pt x="780"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58;p77">
              <a:extLst>
                <a:ext uri="{FF2B5EF4-FFF2-40B4-BE49-F238E27FC236}">
                  <a16:creationId xmlns:a16="http://schemas.microsoft.com/office/drawing/2014/main" xmlns="" id="{13C01F8C-CFE0-490C-A052-A38E9F65B489}"/>
                </a:ext>
              </a:extLst>
            </p:cNvPr>
            <p:cNvSpPr/>
            <p:nvPr/>
          </p:nvSpPr>
          <p:spPr>
            <a:xfrm>
              <a:off x="6090375" y="3768100"/>
              <a:ext cx="38250" cy="33400"/>
            </a:xfrm>
            <a:custGeom>
              <a:avLst/>
              <a:gdLst/>
              <a:ahLst/>
              <a:cxnLst/>
              <a:rect l="l" t="t" r="r" b="b"/>
              <a:pathLst>
                <a:path w="1530" h="1336" extrusionOk="0">
                  <a:moveTo>
                    <a:pt x="790" y="1"/>
                  </a:moveTo>
                  <a:cubicBezTo>
                    <a:pt x="574" y="1"/>
                    <a:pt x="360" y="82"/>
                    <a:pt x="190" y="216"/>
                  </a:cubicBezTo>
                  <a:lnTo>
                    <a:pt x="181" y="286"/>
                  </a:lnTo>
                  <a:cubicBezTo>
                    <a:pt x="1" y="598"/>
                    <a:pt x="114" y="1042"/>
                    <a:pt x="421" y="1235"/>
                  </a:cubicBezTo>
                  <a:cubicBezTo>
                    <a:pt x="530" y="1304"/>
                    <a:pt x="656" y="1336"/>
                    <a:pt x="783" y="1336"/>
                  </a:cubicBezTo>
                  <a:cubicBezTo>
                    <a:pt x="1015" y="1336"/>
                    <a:pt x="1248" y="1229"/>
                    <a:pt x="1379" y="1037"/>
                  </a:cubicBezTo>
                  <a:cubicBezTo>
                    <a:pt x="1492" y="867"/>
                    <a:pt x="1530" y="645"/>
                    <a:pt x="1464" y="456"/>
                  </a:cubicBezTo>
                  <a:cubicBezTo>
                    <a:pt x="1384" y="216"/>
                    <a:pt x="1148" y="46"/>
                    <a:pt x="898" y="8"/>
                  </a:cubicBezTo>
                  <a:cubicBezTo>
                    <a:pt x="862" y="3"/>
                    <a:pt x="826" y="1"/>
                    <a:pt x="79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59;p77">
              <a:extLst>
                <a:ext uri="{FF2B5EF4-FFF2-40B4-BE49-F238E27FC236}">
                  <a16:creationId xmlns:a16="http://schemas.microsoft.com/office/drawing/2014/main" xmlns="" id="{23C3A47B-2F39-4DFA-8BF5-4FE1FF2E46A7}"/>
                </a:ext>
              </a:extLst>
            </p:cNvPr>
            <p:cNvSpPr/>
            <p:nvPr/>
          </p:nvSpPr>
          <p:spPr>
            <a:xfrm>
              <a:off x="6017950" y="3794200"/>
              <a:ext cx="54425" cy="49950"/>
            </a:xfrm>
            <a:custGeom>
              <a:avLst/>
              <a:gdLst/>
              <a:ahLst/>
              <a:cxnLst/>
              <a:rect l="l" t="t" r="r" b="b"/>
              <a:pathLst>
                <a:path w="2177" h="1998" extrusionOk="0">
                  <a:moveTo>
                    <a:pt x="1666" y="0"/>
                  </a:moveTo>
                  <a:cubicBezTo>
                    <a:pt x="1633" y="0"/>
                    <a:pt x="1599" y="7"/>
                    <a:pt x="1567" y="21"/>
                  </a:cubicBezTo>
                  <a:cubicBezTo>
                    <a:pt x="1449" y="78"/>
                    <a:pt x="1397" y="220"/>
                    <a:pt x="1454" y="337"/>
                  </a:cubicBezTo>
                  <a:cubicBezTo>
                    <a:pt x="1553" y="554"/>
                    <a:pt x="1662" y="780"/>
                    <a:pt x="1676" y="1002"/>
                  </a:cubicBezTo>
                  <a:cubicBezTo>
                    <a:pt x="1690" y="1172"/>
                    <a:pt x="1634" y="1385"/>
                    <a:pt x="1487" y="1475"/>
                  </a:cubicBezTo>
                  <a:cubicBezTo>
                    <a:pt x="1430" y="1510"/>
                    <a:pt x="1366" y="1525"/>
                    <a:pt x="1300" y="1525"/>
                  </a:cubicBezTo>
                  <a:cubicBezTo>
                    <a:pt x="1173" y="1525"/>
                    <a:pt x="1040" y="1470"/>
                    <a:pt x="944" y="1399"/>
                  </a:cubicBezTo>
                  <a:cubicBezTo>
                    <a:pt x="746" y="1253"/>
                    <a:pt x="609" y="1017"/>
                    <a:pt x="477" y="795"/>
                  </a:cubicBezTo>
                  <a:cubicBezTo>
                    <a:pt x="433" y="719"/>
                    <a:pt x="353" y="678"/>
                    <a:pt x="271" y="678"/>
                  </a:cubicBezTo>
                  <a:cubicBezTo>
                    <a:pt x="230" y="678"/>
                    <a:pt x="189" y="688"/>
                    <a:pt x="151" y="710"/>
                  </a:cubicBezTo>
                  <a:cubicBezTo>
                    <a:pt x="38" y="776"/>
                    <a:pt x="1" y="922"/>
                    <a:pt x="66" y="1035"/>
                  </a:cubicBezTo>
                  <a:cubicBezTo>
                    <a:pt x="218" y="1290"/>
                    <a:pt x="388" y="1573"/>
                    <a:pt x="661" y="1777"/>
                  </a:cubicBezTo>
                  <a:cubicBezTo>
                    <a:pt x="835" y="1904"/>
                    <a:pt x="1067" y="1998"/>
                    <a:pt x="1308" y="1998"/>
                  </a:cubicBezTo>
                  <a:cubicBezTo>
                    <a:pt x="1454" y="1998"/>
                    <a:pt x="1600" y="1965"/>
                    <a:pt x="1737" y="1880"/>
                  </a:cubicBezTo>
                  <a:cubicBezTo>
                    <a:pt x="2015" y="1710"/>
                    <a:pt x="2176" y="1352"/>
                    <a:pt x="2148" y="969"/>
                  </a:cubicBezTo>
                  <a:cubicBezTo>
                    <a:pt x="2129" y="658"/>
                    <a:pt x="1996" y="384"/>
                    <a:pt x="1883" y="139"/>
                  </a:cubicBezTo>
                  <a:cubicBezTo>
                    <a:pt x="1842" y="49"/>
                    <a:pt x="1756" y="0"/>
                    <a:pt x="1666"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60;p77">
              <a:extLst>
                <a:ext uri="{FF2B5EF4-FFF2-40B4-BE49-F238E27FC236}">
                  <a16:creationId xmlns:a16="http://schemas.microsoft.com/office/drawing/2014/main" xmlns="" id="{93BF171E-D1EE-42BE-9DF7-737E720B538E}"/>
                </a:ext>
              </a:extLst>
            </p:cNvPr>
            <p:cNvSpPr/>
            <p:nvPr/>
          </p:nvSpPr>
          <p:spPr>
            <a:xfrm>
              <a:off x="5893900" y="3862175"/>
              <a:ext cx="68125" cy="65525"/>
            </a:xfrm>
            <a:custGeom>
              <a:avLst/>
              <a:gdLst/>
              <a:ahLst/>
              <a:cxnLst/>
              <a:rect l="l" t="t" r="r" b="b"/>
              <a:pathLst>
                <a:path w="2725" h="2621" extrusionOk="0">
                  <a:moveTo>
                    <a:pt x="1327" y="1"/>
                  </a:moveTo>
                  <a:cubicBezTo>
                    <a:pt x="660" y="1"/>
                    <a:pt x="1" y="445"/>
                    <a:pt x="40" y="1361"/>
                  </a:cubicBezTo>
                  <a:cubicBezTo>
                    <a:pt x="64" y="2021"/>
                    <a:pt x="663" y="2607"/>
                    <a:pt x="1323" y="2620"/>
                  </a:cubicBezTo>
                  <a:cubicBezTo>
                    <a:pt x="1332" y="2620"/>
                    <a:pt x="1340" y="2620"/>
                    <a:pt x="1349" y="2620"/>
                  </a:cubicBezTo>
                  <a:cubicBezTo>
                    <a:pt x="2001" y="2620"/>
                    <a:pt x="2604" y="2065"/>
                    <a:pt x="2654" y="1417"/>
                  </a:cubicBezTo>
                  <a:cubicBezTo>
                    <a:pt x="2724" y="483"/>
                    <a:pt x="2021" y="1"/>
                    <a:pt x="1327" y="1"/>
                  </a:cubicBezTo>
                  <a:close/>
                </a:path>
              </a:pathLst>
            </a:custGeom>
            <a:solidFill>
              <a:srgbClr val="E81B22"/>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61;p77">
              <a:extLst>
                <a:ext uri="{FF2B5EF4-FFF2-40B4-BE49-F238E27FC236}">
                  <a16:creationId xmlns:a16="http://schemas.microsoft.com/office/drawing/2014/main" xmlns="" id="{7572AB46-AAA0-4D11-8032-38734EE4CE86}"/>
                </a:ext>
              </a:extLst>
            </p:cNvPr>
            <p:cNvSpPr/>
            <p:nvPr/>
          </p:nvSpPr>
          <p:spPr>
            <a:xfrm>
              <a:off x="6147750" y="3787625"/>
              <a:ext cx="68175" cy="65625"/>
            </a:xfrm>
            <a:custGeom>
              <a:avLst/>
              <a:gdLst/>
              <a:ahLst/>
              <a:cxnLst/>
              <a:rect l="l" t="t" r="r" b="b"/>
              <a:pathLst>
                <a:path w="2727" h="2625" extrusionOk="0">
                  <a:moveTo>
                    <a:pt x="1329" y="1"/>
                  </a:moveTo>
                  <a:cubicBezTo>
                    <a:pt x="661" y="1"/>
                    <a:pt x="1" y="445"/>
                    <a:pt x="38" y="1360"/>
                  </a:cubicBezTo>
                  <a:cubicBezTo>
                    <a:pt x="66" y="2021"/>
                    <a:pt x="661" y="2611"/>
                    <a:pt x="1321" y="2624"/>
                  </a:cubicBezTo>
                  <a:cubicBezTo>
                    <a:pt x="1330" y="2625"/>
                    <a:pt x="1338" y="2625"/>
                    <a:pt x="1347" y="2625"/>
                  </a:cubicBezTo>
                  <a:cubicBezTo>
                    <a:pt x="1997" y="2625"/>
                    <a:pt x="2605" y="2069"/>
                    <a:pt x="2656" y="1417"/>
                  </a:cubicBezTo>
                  <a:cubicBezTo>
                    <a:pt x="2726" y="483"/>
                    <a:pt x="2024" y="1"/>
                    <a:pt x="1329" y="1"/>
                  </a:cubicBezTo>
                  <a:close/>
                </a:path>
              </a:pathLst>
            </a:custGeom>
            <a:solidFill>
              <a:srgbClr val="E81B22"/>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 name="Google Shape;2300;p61">
            <a:extLst>
              <a:ext uri="{FF2B5EF4-FFF2-40B4-BE49-F238E27FC236}">
                <a16:creationId xmlns:a16="http://schemas.microsoft.com/office/drawing/2014/main" xmlns="" id="{32B7F0A3-DBD4-4578-B2DA-F7CCED3E0DD4}"/>
              </a:ext>
            </a:extLst>
          </p:cNvPr>
          <p:cNvGrpSpPr/>
          <p:nvPr/>
        </p:nvGrpSpPr>
        <p:grpSpPr>
          <a:xfrm>
            <a:off x="11148108" y="7111536"/>
            <a:ext cx="3413573" cy="2030077"/>
            <a:chOff x="5523355" y="622836"/>
            <a:chExt cx="2600746" cy="1649054"/>
          </a:xfrm>
        </p:grpSpPr>
        <p:sp>
          <p:nvSpPr>
            <p:cNvPr id="80" name="Google Shape;2301;p61">
              <a:extLst>
                <a:ext uri="{FF2B5EF4-FFF2-40B4-BE49-F238E27FC236}">
                  <a16:creationId xmlns:a16="http://schemas.microsoft.com/office/drawing/2014/main" xmlns="" id="{12A7E78F-6D6E-4E54-B458-CA380BF5E9F0}"/>
                </a:ext>
              </a:extLst>
            </p:cNvPr>
            <p:cNvSpPr/>
            <p:nvPr/>
          </p:nvSpPr>
          <p:spPr>
            <a:xfrm rot="1563768">
              <a:off x="5595411" y="1668538"/>
              <a:ext cx="661963" cy="481232"/>
            </a:xfrm>
            <a:custGeom>
              <a:avLst/>
              <a:gdLst/>
              <a:ahLst/>
              <a:cxnLst/>
              <a:rect l="l" t="t" r="r" b="b"/>
              <a:pathLst>
                <a:path w="10257" h="7457" fill="none" extrusionOk="0">
                  <a:moveTo>
                    <a:pt x="1" y="1081"/>
                  </a:moveTo>
                  <a:cubicBezTo>
                    <a:pt x="898" y="383"/>
                    <a:pt x="2073" y="0"/>
                    <a:pt x="3187" y="222"/>
                  </a:cubicBezTo>
                  <a:cubicBezTo>
                    <a:pt x="4296" y="440"/>
                    <a:pt x="5291" y="1331"/>
                    <a:pt x="5471" y="2450"/>
                  </a:cubicBezTo>
                  <a:cubicBezTo>
                    <a:pt x="5650" y="3568"/>
                    <a:pt x="4866" y="4805"/>
                    <a:pt x="3749" y="4975"/>
                  </a:cubicBezTo>
                  <a:cubicBezTo>
                    <a:pt x="3409" y="4744"/>
                    <a:pt x="3361" y="4224"/>
                    <a:pt x="3540" y="3851"/>
                  </a:cubicBezTo>
                  <a:cubicBezTo>
                    <a:pt x="3725" y="3479"/>
                    <a:pt x="4069" y="3215"/>
                    <a:pt x="4409" y="2974"/>
                  </a:cubicBezTo>
                  <a:cubicBezTo>
                    <a:pt x="4923" y="2610"/>
                    <a:pt x="5489" y="2257"/>
                    <a:pt x="6123" y="2252"/>
                  </a:cubicBezTo>
                  <a:cubicBezTo>
                    <a:pt x="6972" y="2242"/>
                    <a:pt x="7713" y="2898"/>
                    <a:pt x="8066" y="3668"/>
                  </a:cubicBezTo>
                  <a:cubicBezTo>
                    <a:pt x="8421" y="4442"/>
                    <a:pt x="8463" y="5310"/>
                    <a:pt x="8501" y="6160"/>
                  </a:cubicBezTo>
                  <a:cubicBezTo>
                    <a:pt x="8510" y="6447"/>
                    <a:pt x="8515" y="6759"/>
                    <a:pt x="8354" y="6994"/>
                  </a:cubicBezTo>
                  <a:cubicBezTo>
                    <a:pt x="8033" y="7457"/>
                    <a:pt x="7208" y="7282"/>
                    <a:pt x="6972" y="6768"/>
                  </a:cubicBezTo>
                  <a:cubicBezTo>
                    <a:pt x="6735" y="6254"/>
                    <a:pt x="6986" y="5622"/>
                    <a:pt x="7406" y="5243"/>
                  </a:cubicBezTo>
                  <a:cubicBezTo>
                    <a:pt x="8194" y="4531"/>
                    <a:pt x="9558" y="4616"/>
                    <a:pt x="10257" y="5413"/>
                  </a:cubicBezTo>
                </a:path>
              </a:pathLst>
            </a:custGeom>
            <a:noFill/>
            <a:ln w="19050" cap="rnd" cmpd="sng">
              <a:solidFill>
                <a:srgbClr val="193E43"/>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81" name="Google Shape;2302;p61">
              <a:extLst>
                <a:ext uri="{FF2B5EF4-FFF2-40B4-BE49-F238E27FC236}">
                  <a16:creationId xmlns:a16="http://schemas.microsoft.com/office/drawing/2014/main" xmlns="" id="{9828813D-74DF-4FC8-B60B-CB17F17835F0}"/>
                </a:ext>
              </a:extLst>
            </p:cNvPr>
            <p:cNvGrpSpPr/>
            <p:nvPr/>
          </p:nvGrpSpPr>
          <p:grpSpPr>
            <a:xfrm rot="259646" flipH="1">
              <a:off x="6548093" y="677992"/>
              <a:ext cx="1520110" cy="1538741"/>
              <a:chOff x="5483263" y="2445850"/>
              <a:chExt cx="576100" cy="637375"/>
            </a:xfrm>
          </p:grpSpPr>
          <p:sp>
            <p:nvSpPr>
              <p:cNvPr id="82" name="Google Shape;2303;p61">
                <a:extLst>
                  <a:ext uri="{FF2B5EF4-FFF2-40B4-BE49-F238E27FC236}">
                    <a16:creationId xmlns:a16="http://schemas.microsoft.com/office/drawing/2014/main" xmlns="" id="{C579A38E-A99B-41C7-9510-3C972379BF6A}"/>
                  </a:ext>
                </a:extLst>
              </p:cNvPr>
              <p:cNvSpPr/>
              <p:nvPr/>
            </p:nvSpPr>
            <p:spPr>
              <a:xfrm>
                <a:off x="5483263" y="2445850"/>
                <a:ext cx="551800" cy="594650"/>
              </a:xfrm>
              <a:custGeom>
                <a:avLst/>
                <a:gdLst/>
                <a:ahLst/>
                <a:cxnLst/>
                <a:rect l="l" t="t" r="r" b="b"/>
                <a:pathLst>
                  <a:path w="22072" h="23786" extrusionOk="0">
                    <a:moveTo>
                      <a:pt x="4403" y="1"/>
                    </a:moveTo>
                    <a:cubicBezTo>
                      <a:pt x="3327" y="836"/>
                      <a:pt x="1081" y="2742"/>
                      <a:pt x="0" y="3578"/>
                    </a:cubicBezTo>
                    <a:cubicBezTo>
                      <a:pt x="6026" y="10151"/>
                      <a:pt x="12274" y="17598"/>
                      <a:pt x="18405" y="23786"/>
                    </a:cubicBezTo>
                    <a:cubicBezTo>
                      <a:pt x="18985" y="23403"/>
                      <a:pt x="20416" y="22346"/>
                      <a:pt x="21379" y="21567"/>
                    </a:cubicBezTo>
                    <a:cubicBezTo>
                      <a:pt x="21684" y="21317"/>
                      <a:pt x="21883" y="20973"/>
                      <a:pt x="22072" y="20850"/>
                    </a:cubicBezTo>
                    <a:cubicBezTo>
                      <a:pt x="16248" y="13682"/>
                      <a:pt x="10878" y="6730"/>
                      <a:pt x="4403" y="1"/>
                    </a:cubicBezTo>
                    <a:close/>
                  </a:path>
                </a:pathLst>
              </a:custGeom>
              <a:solidFill>
                <a:srgbClr val="F5865B"/>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304;p61">
                <a:extLst>
                  <a:ext uri="{FF2B5EF4-FFF2-40B4-BE49-F238E27FC236}">
                    <a16:creationId xmlns:a16="http://schemas.microsoft.com/office/drawing/2014/main" xmlns="" id="{39058E26-7427-4515-BFF3-1AE8EE6943E8}"/>
                  </a:ext>
                </a:extLst>
              </p:cNvPr>
              <p:cNvSpPr/>
              <p:nvPr/>
            </p:nvSpPr>
            <p:spPr>
              <a:xfrm>
                <a:off x="5943388" y="2967100"/>
                <a:ext cx="115150" cy="114325"/>
              </a:xfrm>
              <a:custGeom>
                <a:avLst/>
                <a:gdLst/>
                <a:ahLst/>
                <a:cxnLst/>
                <a:rect l="l" t="t" r="r" b="b"/>
                <a:pathLst>
                  <a:path w="4606" h="4573" extrusionOk="0">
                    <a:moveTo>
                      <a:pt x="3667" y="0"/>
                    </a:moveTo>
                    <a:lnTo>
                      <a:pt x="0" y="2936"/>
                    </a:lnTo>
                    <a:cubicBezTo>
                      <a:pt x="1789" y="3616"/>
                      <a:pt x="2817" y="3893"/>
                      <a:pt x="4606" y="4573"/>
                    </a:cubicBezTo>
                    <a:cubicBezTo>
                      <a:pt x="4606" y="4573"/>
                      <a:pt x="4068" y="1756"/>
                      <a:pt x="3667" y="0"/>
                    </a:cubicBezTo>
                    <a:close/>
                  </a:path>
                </a:pathLst>
              </a:custGeom>
              <a:solidFill>
                <a:srgbClr val="FFD95C"/>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305;p61">
                <a:extLst>
                  <a:ext uri="{FF2B5EF4-FFF2-40B4-BE49-F238E27FC236}">
                    <a16:creationId xmlns:a16="http://schemas.microsoft.com/office/drawing/2014/main" xmlns="" id="{B5BAD960-6AF2-4A8A-ADC6-EAFC233FF293}"/>
                  </a:ext>
                </a:extLst>
              </p:cNvPr>
              <p:cNvSpPr/>
              <p:nvPr/>
            </p:nvSpPr>
            <p:spPr>
              <a:xfrm>
                <a:off x="6022313" y="3047300"/>
                <a:ext cx="37050" cy="35925"/>
              </a:xfrm>
              <a:custGeom>
                <a:avLst/>
                <a:gdLst/>
                <a:ahLst/>
                <a:cxnLst/>
                <a:rect l="l" t="t" r="r" b="b"/>
                <a:pathLst>
                  <a:path w="1482" h="1437" extrusionOk="0">
                    <a:moveTo>
                      <a:pt x="1180" y="1"/>
                    </a:moveTo>
                    <a:cubicBezTo>
                      <a:pt x="708" y="101"/>
                      <a:pt x="246" y="436"/>
                      <a:pt x="0" y="846"/>
                    </a:cubicBezTo>
                    <a:cubicBezTo>
                      <a:pt x="0" y="846"/>
                      <a:pt x="1457" y="1436"/>
                      <a:pt x="1481" y="1436"/>
                    </a:cubicBezTo>
                    <a:cubicBezTo>
                      <a:pt x="1481" y="1436"/>
                      <a:pt x="1481" y="1436"/>
                      <a:pt x="1482" y="1436"/>
                    </a:cubicBezTo>
                    <a:cubicBezTo>
                      <a:pt x="1374" y="893"/>
                      <a:pt x="1317" y="543"/>
                      <a:pt x="1180" y="1"/>
                    </a:cubicBezTo>
                    <a:close/>
                  </a:path>
                </a:pathLst>
              </a:custGeom>
              <a:solidFill>
                <a:srgbClr val="F5865B"/>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306;p61">
                <a:extLst>
                  <a:ext uri="{FF2B5EF4-FFF2-40B4-BE49-F238E27FC236}">
                    <a16:creationId xmlns:a16="http://schemas.microsoft.com/office/drawing/2014/main" xmlns="" id="{4CC9897F-5186-4E33-A108-609BBA4AB341}"/>
                  </a:ext>
                </a:extLst>
              </p:cNvPr>
              <p:cNvSpPr/>
              <p:nvPr/>
            </p:nvSpPr>
            <p:spPr>
              <a:xfrm>
                <a:off x="5724188" y="2667650"/>
                <a:ext cx="38925" cy="34250"/>
              </a:xfrm>
              <a:custGeom>
                <a:avLst/>
                <a:gdLst/>
                <a:ahLst/>
                <a:cxnLst/>
                <a:rect l="l" t="t" r="r" b="b"/>
                <a:pathLst>
                  <a:path w="1557" h="1370" extrusionOk="0">
                    <a:moveTo>
                      <a:pt x="757" y="0"/>
                    </a:moveTo>
                    <a:cubicBezTo>
                      <a:pt x="351" y="0"/>
                      <a:pt x="1" y="423"/>
                      <a:pt x="80" y="822"/>
                    </a:cubicBezTo>
                    <a:cubicBezTo>
                      <a:pt x="143" y="1141"/>
                      <a:pt x="466" y="1370"/>
                      <a:pt x="785" y="1370"/>
                    </a:cubicBezTo>
                    <a:cubicBezTo>
                      <a:pt x="872" y="1370"/>
                      <a:pt x="958" y="1353"/>
                      <a:pt x="1038" y="1317"/>
                    </a:cubicBezTo>
                    <a:cubicBezTo>
                      <a:pt x="1415" y="1147"/>
                      <a:pt x="1557" y="600"/>
                      <a:pt x="1307" y="275"/>
                    </a:cubicBezTo>
                    <a:cubicBezTo>
                      <a:pt x="1195" y="125"/>
                      <a:pt x="1008" y="30"/>
                      <a:pt x="826" y="30"/>
                    </a:cubicBezTo>
                    <a:cubicBezTo>
                      <a:pt x="758" y="30"/>
                      <a:pt x="690" y="43"/>
                      <a:pt x="628" y="72"/>
                    </a:cubicBezTo>
                    <a:lnTo>
                      <a:pt x="628" y="72"/>
                    </a:lnTo>
                    <a:lnTo>
                      <a:pt x="778" y="1"/>
                    </a:lnTo>
                    <a:cubicBezTo>
                      <a:pt x="771" y="0"/>
                      <a:pt x="764" y="0"/>
                      <a:pt x="757"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307;p61">
                <a:extLst>
                  <a:ext uri="{FF2B5EF4-FFF2-40B4-BE49-F238E27FC236}">
                    <a16:creationId xmlns:a16="http://schemas.microsoft.com/office/drawing/2014/main" xmlns="" id="{6C0233C5-BCB8-488B-AAF5-1BBA6A45303C}"/>
                  </a:ext>
                </a:extLst>
              </p:cNvPr>
              <p:cNvSpPr/>
              <p:nvPr/>
            </p:nvSpPr>
            <p:spPr>
              <a:xfrm>
                <a:off x="5803588" y="2753900"/>
                <a:ext cx="38925" cy="34250"/>
              </a:xfrm>
              <a:custGeom>
                <a:avLst/>
                <a:gdLst/>
                <a:ahLst/>
                <a:cxnLst/>
                <a:rect l="l" t="t" r="r" b="b"/>
                <a:pathLst>
                  <a:path w="1557" h="1370" extrusionOk="0">
                    <a:moveTo>
                      <a:pt x="758" y="0"/>
                    </a:moveTo>
                    <a:cubicBezTo>
                      <a:pt x="351" y="0"/>
                      <a:pt x="1" y="428"/>
                      <a:pt x="80" y="822"/>
                    </a:cubicBezTo>
                    <a:cubicBezTo>
                      <a:pt x="143" y="1141"/>
                      <a:pt x="466" y="1370"/>
                      <a:pt x="785" y="1370"/>
                    </a:cubicBezTo>
                    <a:cubicBezTo>
                      <a:pt x="872" y="1370"/>
                      <a:pt x="958" y="1353"/>
                      <a:pt x="1038" y="1317"/>
                    </a:cubicBezTo>
                    <a:cubicBezTo>
                      <a:pt x="1415" y="1151"/>
                      <a:pt x="1557" y="604"/>
                      <a:pt x="1307" y="274"/>
                    </a:cubicBezTo>
                    <a:cubicBezTo>
                      <a:pt x="1196" y="126"/>
                      <a:pt x="1011" y="31"/>
                      <a:pt x="831" y="31"/>
                    </a:cubicBezTo>
                    <a:cubicBezTo>
                      <a:pt x="761" y="31"/>
                      <a:pt x="691" y="45"/>
                      <a:pt x="627" y="77"/>
                    </a:cubicBezTo>
                    <a:lnTo>
                      <a:pt x="627" y="77"/>
                    </a:lnTo>
                    <a:lnTo>
                      <a:pt x="779" y="1"/>
                    </a:lnTo>
                    <a:cubicBezTo>
                      <a:pt x="772" y="0"/>
                      <a:pt x="765" y="0"/>
                      <a:pt x="75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308;p61">
                <a:extLst>
                  <a:ext uri="{FF2B5EF4-FFF2-40B4-BE49-F238E27FC236}">
                    <a16:creationId xmlns:a16="http://schemas.microsoft.com/office/drawing/2014/main" xmlns="" id="{F15CBB81-29DB-493E-9DDD-ECAFC111C3A9}"/>
                  </a:ext>
                </a:extLst>
              </p:cNvPr>
              <p:cNvSpPr/>
              <p:nvPr/>
            </p:nvSpPr>
            <p:spPr>
              <a:xfrm>
                <a:off x="5751288" y="2708450"/>
                <a:ext cx="46850" cy="48425"/>
              </a:xfrm>
              <a:custGeom>
                <a:avLst/>
                <a:gdLst/>
                <a:ahLst/>
                <a:cxnLst/>
                <a:rect l="l" t="t" r="r" b="b"/>
                <a:pathLst>
                  <a:path w="1874" h="1937" extrusionOk="0">
                    <a:moveTo>
                      <a:pt x="659" y="0"/>
                    </a:moveTo>
                    <a:cubicBezTo>
                      <a:pt x="587" y="0"/>
                      <a:pt x="516" y="34"/>
                      <a:pt x="468" y="96"/>
                    </a:cubicBezTo>
                    <a:cubicBezTo>
                      <a:pt x="336" y="275"/>
                      <a:pt x="199" y="455"/>
                      <a:pt x="109" y="676"/>
                    </a:cubicBezTo>
                    <a:cubicBezTo>
                      <a:pt x="1" y="959"/>
                      <a:pt x="1" y="1238"/>
                      <a:pt x="109" y="1469"/>
                    </a:cubicBezTo>
                    <a:cubicBezTo>
                      <a:pt x="232" y="1734"/>
                      <a:pt x="497" y="1913"/>
                      <a:pt x="784" y="1932"/>
                    </a:cubicBezTo>
                    <a:cubicBezTo>
                      <a:pt x="804" y="1936"/>
                      <a:pt x="822" y="1936"/>
                      <a:pt x="841" y="1936"/>
                    </a:cubicBezTo>
                    <a:cubicBezTo>
                      <a:pt x="1223" y="1936"/>
                      <a:pt x="1530" y="1677"/>
                      <a:pt x="1785" y="1418"/>
                    </a:cubicBezTo>
                    <a:cubicBezTo>
                      <a:pt x="1874" y="1323"/>
                      <a:pt x="1874" y="1172"/>
                      <a:pt x="1780" y="1082"/>
                    </a:cubicBezTo>
                    <a:cubicBezTo>
                      <a:pt x="1734" y="1038"/>
                      <a:pt x="1673" y="1016"/>
                      <a:pt x="1613" y="1016"/>
                    </a:cubicBezTo>
                    <a:cubicBezTo>
                      <a:pt x="1551" y="1016"/>
                      <a:pt x="1490" y="1039"/>
                      <a:pt x="1445" y="1087"/>
                    </a:cubicBezTo>
                    <a:cubicBezTo>
                      <a:pt x="1251" y="1285"/>
                      <a:pt x="1035" y="1460"/>
                      <a:pt x="832" y="1460"/>
                    </a:cubicBezTo>
                    <a:cubicBezTo>
                      <a:pt x="827" y="1460"/>
                      <a:pt x="822" y="1460"/>
                      <a:pt x="817" y="1460"/>
                    </a:cubicBezTo>
                    <a:cubicBezTo>
                      <a:pt x="699" y="1451"/>
                      <a:pt x="586" y="1375"/>
                      <a:pt x="539" y="1266"/>
                    </a:cubicBezTo>
                    <a:cubicBezTo>
                      <a:pt x="487" y="1157"/>
                      <a:pt x="492" y="1007"/>
                      <a:pt x="553" y="851"/>
                    </a:cubicBezTo>
                    <a:cubicBezTo>
                      <a:pt x="615" y="691"/>
                      <a:pt x="728" y="540"/>
                      <a:pt x="846" y="384"/>
                    </a:cubicBezTo>
                    <a:cubicBezTo>
                      <a:pt x="926" y="279"/>
                      <a:pt x="907" y="129"/>
                      <a:pt x="798" y="48"/>
                    </a:cubicBezTo>
                    <a:cubicBezTo>
                      <a:pt x="756" y="16"/>
                      <a:pt x="708" y="0"/>
                      <a:pt x="65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309;p61">
                <a:extLst>
                  <a:ext uri="{FF2B5EF4-FFF2-40B4-BE49-F238E27FC236}">
                    <a16:creationId xmlns:a16="http://schemas.microsoft.com/office/drawing/2014/main" xmlns="" id="{FF3CC30A-EF28-48D3-8AF7-8C8EC051AE9A}"/>
                  </a:ext>
                </a:extLst>
              </p:cNvPr>
              <p:cNvSpPr/>
              <p:nvPr/>
            </p:nvSpPr>
            <p:spPr>
              <a:xfrm>
                <a:off x="5810163" y="2815175"/>
                <a:ext cx="69275" cy="67175"/>
              </a:xfrm>
              <a:custGeom>
                <a:avLst/>
                <a:gdLst/>
                <a:ahLst/>
                <a:cxnLst/>
                <a:rect l="l" t="t" r="r" b="b"/>
                <a:pathLst>
                  <a:path w="2771" h="2687" extrusionOk="0">
                    <a:moveTo>
                      <a:pt x="1428" y="0"/>
                    </a:moveTo>
                    <a:cubicBezTo>
                      <a:pt x="854" y="0"/>
                      <a:pt x="277" y="395"/>
                      <a:pt x="133" y="1085"/>
                    </a:cubicBezTo>
                    <a:cubicBezTo>
                      <a:pt x="0" y="1697"/>
                      <a:pt x="374" y="2387"/>
                      <a:pt x="963" y="2608"/>
                    </a:cubicBezTo>
                    <a:cubicBezTo>
                      <a:pt x="1105" y="2661"/>
                      <a:pt x="1255" y="2687"/>
                      <a:pt x="1406" y="2687"/>
                    </a:cubicBezTo>
                    <a:cubicBezTo>
                      <a:pt x="1883" y="2687"/>
                      <a:pt x="2364" y="2435"/>
                      <a:pt x="2601" y="2019"/>
                    </a:cubicBezTo>
                    <a:cubicBezTo>
                      <a:pt x="2710" y="1821"/>
                      <a:pt x="2771" y="1594"/>
                      <a:pt x="2757" y="1368"/>
                    </a:cubicBezTo>
                    <a:cubicBezTo>
                      <a:pt x="2742" y="1074"/>
                      <a:pt x="2605" y="806"/>
                      <a:pt x="2450" y="565"/>
                    </a:cubicBezTo>
                    <a:cubicBezTo>
                      <a:pt x="2198" y="178"/>
                      <a:pt x="1814" y="0"/>
                      <a:pt x="1428" y="0"/>
                    </a:cubicBezTo>
                    <a:close/>
                  </a:path>
                </a:pathLst>
              </a:custGeom>
              <a:solidFill>
                <a:srgbClr val="E81B22"/>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310;p61">
                <a:extLst>
                  <a:ext uri="{FF2B5EF4-FFF2-40B4-BE49-F238E27FC236}">
                    <a16:creationId xmlns:a16="http://schemas.microsoft.com/office/drawing/2014/main" xmlns="" id="{D7B04530-1260-4640-BC2A-0475248642B4}"/>
                  </a:ext>
                </a:extLst>
              </p:cNvPr>
              <p:cNvSpPr/>
              <p:nvPr/>
            </p:nvSpPr>
            <p:spPr>
              <a:xfrm>
                <a:off x="5635188" y="2642075"/>
                <a:ext cx="69400" cy="67200"/>
              </a:xfrm>
              <a:custGeom>
                <a:avLst/>
                <a:gdLst/>
                <a:ahLst/>
                <a:cxnLst/>
                <a:rect l="l" t="t" r="r" b="b"/>
                <a:pathLst>
                  <a:path w="2776" h="2688" extrusionOk="0">
                    <a:moveTo>
                      <a:pt x="1428" y="1"/>
                    </a:moveTo>
                    <a:cubicBezTo>
                      <a:pt x="855" y="1"/>
                      <a:pt x="280" y="394"/>
                      <a:pt x="133" y="1080"/>
                    </a:cubicBezTo>
                    <a:cubicBezTo>
                      <a:pt x="1" y="1699"/>
                      <a:pt x="373" y="2383"/>
                      <a:pt x="964" y="2609"/>
                    </a:cubicBezTo>
                    <a:cubicBezTo>
                      <a:pt x="1106" y="2663"/>
                      <a:pt x="1257" y="2688"/>
                      <a:pt x="1408" y="2688"/>
                    </a:cubicBezTo>
                    <a:cubicBezTo>
                      <a:pt x="1885" y="2688"/>
                      <a:pt x="2365" y="2435"/>
                      <a:pt x="2601" y="2019"/>
                    </a:cubicBezTo>
                    <a:cubicBezTo>
                      <a:pt x="2715" y="1821"/>
                      <a:pt x="2776" y="1590"/>
                      <a:pt x="2762" y="1364"/>
                    </a:cubicBezTo>
                    <a:cubicBezTo>
                      <a:pt x="2743" y="1076"/>
                      <a:pt x="2606" y="806"/>
                      <a:pt x="2451" y="566"/>
                    </a:cubicBezTo>
                    <a:cubicBezTo>
                      <a:pt x="2198" y="179"/>
                      <a:pt x="1814" y="1"/>
                      <a:pt x="1428" y="1"/>
                    </a:cubicBezTo>
                    <a:close/>
                  </a:path>
                </a:pathLst>
              </a:custGeom>
              <a:solidFill>
                <a:srgbClr val="E81B22"/>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311;p61">
                <a:extLst>
                  <a:ext uri="{FF2B5EF4-FFF2-40B4-BE49-F238E27FC236}">
                    <a16:creationId xmlns:a16="http://schemas.microsoft.com/office/drawing/2014/main" xmlns="" id="{3A623494-BCE9-4CB9-813F-867DB504FCCA}"/>
                  </a:ext>
                </a:extLst>
              </p:cNvPr>
              <p:cNvSpPr/>
              <p:nvPr/>
            </p:nvSpPr>
            <p:spPr>
              <a:xfrm>
                <a:off x="5519213" y="2507400"/>
                <a:ext cx="105050" cy="113075"/>
              </a:xfrm>
              <a:custGeom>
                <a:avLst/>
                <a:gdLst/>
                <a:ahLst/>
                <a:cxnLst/>
                <a:rect l="l" t="t" r="r" b="b"/>
                <a:pathLst>
                  <a:path w="4202" h="4523" extrusionOk="0">
                    <a:moveTo>
                      <a:pt x="266" y="0"/>
                    </a:moveTo>
                    <a:cubicBezTo>
                      <a:pt x="212" y="0"/>
                      <a:pt x="158" y="18"/>
                      <a:pt x="114" y="53"/>
                    </a:cubicBezTo>
                    <a:cubicBezTo>
                      <a:pt x="11" y="138"/>
                      <a:pt x="1" y="290"/>
                      <a:pt x="86" y="389"/>
                    </a:cubicBezTo>
                    <a:cubicBezTo>
                      <a:pt x="1257" y="1781"/>
                      <a:pt x="2498" y="3145"/>
                      <a:pt x="3772" y="4448"/>
                    </a:cubicBezTo>
                    <a:cubicBezTo>
                      <a:pt x="3819" y="4499"/>
                      <a:pt x="3880" y="4523"/>
                      <a:pt x="3942" y="4523"/>
                    </a:cubicBezTo>
                    <a:cubicBezTo>
                      <a:pt x="3999" y="4523"/>
                      <a:pt x="4060" y="4499"/>
                      <a:pt x="4106" y="4452"/>
                    </a:cubicBezTo>
                    <a:cubicBezTo>
                      <a:pt x="4202" y="4363"/>
                      <a:pt x="4202" y="4211"/>
                      <a:pt x="4112" y="4117"/>
                    </a:cubicBezTo>
                    <a:cubicBezTo>
                      <a:pt x="2842" y="2824"/>
                      <a:pt x="1610" y="1465"/>
                      <a:pt x="445" y="82"/>
                    </a:cubicBezTo>
                    <a:cubicBezTo>
                      <a:pt x="398" y="27"/>
                      <a:pt x="332" y="0"/>
                      <a:pt x="266"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312;p61">
                <a:extLst>
                  <a:ext uri="{FF2B5EF4-FFF2-40B4-BE49-F238E27FC236}">
                    <a16:creationId xmlns:a16="http://schemas.microsoft.com/office/drawing/2014/main" xmlns="" id="{746A0FAB-BD7C-46CC-BA56-6276A6AF17E3}"/>
                  </a:ext>
                </a:extLst>
              </p:cNvPr>
              <p:cNvSpPr/>
              <p:nvPr/>
            </p:nvSpPr>
            <p:spPr>
              <a:xfrm>
                <a:off x="5561113" y="2475625"/>
                <a:ext cx="98425" cy="106625"/>
              </a:xfrm>
              <a:custGeom>
                <a:avLst/>
                <a:gdLst/>
                <a:ahLst/>
                <a:cxnLst/>
                <a:rect l="l" t="t" r="r" b="b"/>
                <a:pathLst>
                  <a:path w="3937" h="4265" extrusionOk="0">
                    <a:moveTo>
                      <a:pt x="266" y="0"/>
                    </a:moveTo>
                    <a:cubicBezTo>
                      <a:pt x="209" y="0"/>
                      <a:pt x="151" y="20"/>
                      <a:pt x="104" y="60"/>
                    </a:cubicBezTo>
                    <a:cubicBezTo>
                      <a:pt x="10" y="145"/>
                      <a:pt x="1" y="296"/>
                      <a:pt x="90" y="396"/>
                    </a:cubicBezTo>
                    <a:lnTo>
                      <a:pt x="3497" y="4184"/>
                    </a:lnTo>
                    <a:cubicBezTo>
                      <a:pt x="3545" y="4236"/>
                      <a:pt x="3611" y="4265"/>
                      <a:pt x="3672" y="4265"/>
                    </a:cubicBezTo>
                    <a:cubicBezTo>
                      <a:pt x="3728" y="4265"/>
                      <a:pt x="3785" y="4241"/>
                      <a:pt x="3833" y="4203"/>
                    </a:cubicBezTo>
                    <a:cubicBezTo>
                      <a:pt x="3931" y="4114"/>
                      <a:pt x="3937" y="3963"/>
                      <a:pt x="3852" y="3868"/>
                    </a:cubicBezTo>
                    <a:lnTo>
                      <a:pt x="439" y="78"/>
                    </a:lnTo>
                    <a:cubicBezTo>
                      <a:pt x="394" y="26"/>
                      <a:pt x="330" y="0"/>
                      <a:pt x="266"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313;p61">
                <a:extLst>
                  <a:ext uri="{FF2B5EF4-FFF2-40B4-BE49-F238E27FC236}">
                    <a16:creationId xmlns:a16="http://schemas.microsoft.com/office/drawing/2014/main" xmlns="" id="{C1CBBD0D-E784-4429-B441-7B6F4F21AAA0}"/>
                  </a:ext>
                </a:extLst>
              </p:cNvPr>
              <p:cNvSpPr/>
              <p:nvPr/>
            </p:nvSpPr>
            <p:spPr>
              <a:xfrm>
                <a:off x="5875763" y="2904150"/>
                <a:ext cx="107025" cy="108375"/>
              </a:xfrm>
              <a:custGeom>
                <a:avLst/>
                <a:gdLst/>
                <a:ahLst/>
                <a:cxnLst/>
                <a:rect l="l" t="t" r="r" b="b"/>
                <a:pathLst>
                  <a:path w="4281" h="4335" extrusionOk="0">
                    <a:moveTo>
                      <a:pt x="261" y="0"/>
                    </a:moveTo>
                    <a:cubicBezTo>
                      <a:pt x="202" y="0"/>
                      <a:pt x="144" y="23"/>
                      <a:pt x="100" y="68"/>
                    </a:cubicBezTo>
                    <a:cubicBezTo>
                      <a:pt x="5" y="159"/>
                      <a:pt x="1" y="310"/>
                      <a:pt x="95" y="404"/>
                    </a:cubicBezTo>
                    <a:lnTo>
                      <a:pt x="3847" y="4265"/>
                    </a:lnTo>
                    <a:cubicBezTo>
                      <a:pt x="3895" y="4311"/>
                      <a:pt x="3956" y="4335"/>
                      <a:pt x="4021" y="4335"/>
                    </a:cubicBezTo>
                    <a:cubicBezTo>
                      <a:pt x="4078" y="4335"/>
                      <a:pt x="4139" y="4311"/>
                      <a:pt x="4187" y="4269"/>
                    </a:cubicBezTo>
                    <a:cubicBezTo>
                      <a:pt x="4276" y="4180"/>
                      <a:pt x="4281" y="4028"/>
                      <a:pt x="4191" y="3934"/>
                    </a:cubicBezTo>
                    <a:lnTo>
                      <a:pt x="434" y="74"/>
                    </a:lnTo>
                    <a:cubicBezTo>
                      <a:pt x="386" y="25"/>
                      <a:pt x="323" y="0"/>
                      <a:pt x="261"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314;p61">
                <a:extLst>
                  <a:ext uri="{FF2B5EF4-FFF2-40B4-BE49-F238E27FC236}">
                    <a16:creationId xmlns:a16="http://schemas.microsoft.com/office/drawing/2014/main" xmlns="" id="{54925B1B-D76F-4770-9C23-F42D8F640509}"/>
                  </a:ext>
                </a:extLst>
              </p:cNvPr>
              <p:cNvSpPr/>
              <p:nvPr/>
            </p:nvSpPr>
            <p:spPr>
              <a:xfrm>
                <a:off x="5905863" y="2866525"/>
                <a:ext cx="110800" cy="120300"/>
              </a:xfrm>
              <a:custGeom>
                <a:avLst/>
                <a:gdLst/>
                <a:ahLst/>
                <a:cxnLst/>
                <a:rect l="l" t="t" r="r" b="b"/>
                <a:pathLst>
                  <a:path w="4432" h="4812" extrusionOk="0">
                    <a:moveTo>
                      <a:pt x="269" y="0"/>
                    </a:moveTo>
                    <a:cubicBezTo>
                      <a:pt x="216" y="0"/>
                      <a:pt x="163" y="18"/>
                      <a:pt x="118" y="55"/>
                    </a:cubicBezTo>
                    <a:cubicBezTo>
                      <a:pt x="19" y="135"/>
                      <a:pt x="1" y="286"/>
                      <a:pt x="86" y="384"/>
                    </a:cubicBezTo>
                    <a:cubicBezTo>
                      <a:pt x="1308" y="1900"/>
                      <a:pt x="2624" y="3367"/>
                      <a:pt x="4002" y="4740"/>
                    </a:cubicBezTo>
                    <a:cubicBezTo>
                      <a:pt x="4050" y="4788"/>
                      <a:pt x="4111" y="4812"/>
                      <a:pt x="4172" y="4812"/>
                    </a:cubicBezTo>
                    <a:cubicBezTo>
                      <a:pt x="4233" y="4812"/>
                      <a:pt x="4294" y="4788"/>
                      <a:pt x="4342" y="4740"/>
                    </a:cubicBezTo>
                    <a:cubicBezTo>
                      <a:pt x="4431" y="4646"/>
                      <a:pt x="4431" y="4496"/>
                      <a:pt x="4337" y="4405"/>
                    </a:cubicBezTo>
                    <a:cubicBezTo>
                      <a:pt x="2974" y="3041"/>
                      <a:pt x="1666" y="1593"/>
                      <a:pt x="454" y="87"/>
                    </a:cubicBezTo>
                    <a:cubicBezTo>
                      <a:pt x="408" y="31"/>
                      <a:pt x="339" y="0"/>
                      <a:pt x="26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 name="Google Shape;2822;p80">
            <a:extLst>
              <a:ext uri="{FF2B5EF4-FFF2-40B4-BE49-F238E27FC236}">
                <a16:creationId xmlns:a16="http://schemas.microsoft.com/office/drawing/2014/main" xmlns="" id="{A5B2EAAC-FF8A-4F3D-969F-5C03F6BC2CDE}"/>
              </a:ext>
            </a:extLst>
          </p:cNvPr>
          <p:cNvGrpSpPr/>
          <p:nvPr/>
        </p:nvGrpSpPr>
        <p:grpSpPr>
          <a:xfrm>
            <a:off x="12287991" y="363509"/>
            <a:ext cx="2323530" cy="1728542"/>
            <a:chOff x="6289975" y="4425300"/>
            <a:chExt cx="914200" cy="680100"/>
          </a:xfrm>
        </p:grpSpPr>
        <p:sp>
          <p:nvSpPr>
            <p:cNvPr id="17" name="Google Shape;2823;p80">
              <a:extLst>
                <a:ext uri="{FF2B5EF4-FFF2-40B4-BE49-F238E27FC236}">
                  <a16:creationId xmlns:a16="http://schemas.microsoft.com/office/drawing/2014/main" xmlns="" id="{6B325B74-3696-4031-8FE3-1BA4346BE22E}"/>
                </a:ext>
              </a:extLst>
            </p:cNvPr>
            <p:cNvSpPr/>
            <p:nvPr/>
          </p:nvSpPr>
          <p:spPr>
            <a:xfrm>
              <a:off x="6289975" y="4425300"/>
              <a:ext cx="914200" cy="680100"/>
            </a:xfrm>
            <a:custGeom>
              <a:avLst/>
              <a:gdLst/>
              <a:ahLst/>
              <a:cxnLst/>
              <a:rect l="l" t="t" r="r" b="b"/>
              <a:pathLst>
                <a:path w="36568" h="27204" extrusionOk="0">
                  <a:moveTo>
                    <a:pt x="19358" y="5781"/>
                  </a:moveTo>
                  <a:cubicBezTo>
                    <a:pt x="20675" y="5781"/>
                    <a:pt x="22068" y="6079"/>
                    <a:pt x="23519" y="6750"/>
                  </a:cubicBezTo>
                  <a:cubicBezTo>
                    <a:pt x="26600" y="8175"/>
                    <a:pt x="27982" y="11248"/>
                    <a:pt x="28677" y="14211"/>
                  </a:cubicBezTo>
                  <a:cubicBezTo>
                    <a:pt x="28823" y="14844"/>
                    <a:pt x="28917" y="14598"/>
                    <a:pt x="29054" y="15235"/>
                  </a:cubicBezTo>
                  <a:cubicBezTo>
                    <a:pt x="22230" y="16576"/>
                    <a:pt x="14415" y="18251"/>
                    <a:pt x="7227" y="19756"/>
                  </a:cubicBezTo>
                  <a:cubicBezTo>
                    <a:pt x="7399" y="14324"/>
                    <a:pt x="12301" y="5781"/>
                    <a:pt x="19358" y="5781"/>
                  </a:cubicBezTo>
                  <a:close/>
                  <a:moveTo>
                    <a:pt x="19106" y="1"/>
                  </a:moveTo>
                  <a:cubicBezTo>
                    <a:pt x="7448" y="1"/>
                    <a:pt x="1" y="16464"/>
                    <a:pt x="111" y="27203"/>
                  </a:cubicBezTo>
                  <a:cubicBezTo>
                    <a:pt x="12188" y="24711"/>
                    <a:pt x="25094" y="22041"/>
                    <a:pt x="36568" y="19846"/>
                  </a:cubicBezTo>
                  <a:cubicBezTo>
                    <a:pt x="36284" y="18558"/>
                    <a:pt x="36374" y="18935"/>
                    <a:pt x="36076" y="17652"/>
                  </a:cubicBezTo>
                  <a:cubicBezTo>
                    <a:pt x="34680" y="11644"/>
                    <a:pt x="32107" y="5358"/>
                    <a:pt x="26775" y="2266"/>
                  </a:cubicBezTo>
                  <a:cubicBezTo>
                    <a:pt x="24061" y="692"/>
                    <a:pt x="21495" y="1"/>
                    <a:pt x="19106" y="1"/>
                  </a:cubicBezTo>
                  <a:close/>
                </a:path>
              </a:pathLst>
            </a:custGeom>
            <a:solidFill>
              <a:srgbClr val="69BBB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 name="Google Shape;2824;p80">
              <a:extLst>
                <a:ext uri="{FF2B5EF4-FFF2-40B4-BE49-F238E27FC236}">
                  <a16:creationId xmlns:a16="http://schemas.microsoft.com/office/drawing/2014/main" xmlns="" id="{5BEBB457-428D-4AF2-A9A5-7A9B865EA60D}"/>
                </a:ext>
              </a:extLst>
            </p:cNvPr>
            <p:cNvSpPr/>
            <p:nvPr/>
          </p:nvSpPr>
          <p:spPr>
            <a:xfrm>
              <a:off x="6331550" y="5051775"/>
              <a:ext cx="14175" cy="46650"/>
            </a:xfrm>
            <a:custGeom>
              <a:avLst/>
              <a:gdLst/>
              <a:ahLst/>
              <a:cxnLst/>
              <a:rect l="l" t="t" r="r" b="b"/>
              <a:pathLst>
                <a:path w="567" h="1866" extrusionOk="0">
                  <a:moveTo>
                    <a:pt x="244" y="1"/>
                  </a:moveTo>
                  <a:cubicBezTo>
                    <a:pt x="238" y="1"/>
                    <a:pt x="233" y="1"/>
                    <a:pt x="227" y="1"/>
                  </a:cubicBezTo>
                  <a:cubicBezTo>
                    <a:pt x="99" y="7"/>
                    <a:pt x="0" y="120"/>
                    <a:pt x="5" y="252"/>
                  </a:cubicBezTo>
                  <a:lnTo>
                    <a:pt x="90" y="1644"/>
                  </a:lnTo>
                  <a:cubicBezTo>
                    <a:pt x="94" y="1772"/>
                    <a:pt x="199" y="1866"/>
                    <a:pt x="325" y="1866"/>
                  </a:cubicBezTo>
                  <a:lnTo>
                    <a:pt x="340" y="1866"/>
                  </a:lnTo>
                  <a:cubicBezTo>
                    <a:pt x="467" y="1857"/>
                    <a:pt x="567" y="1748"/>
                    <a:pt x="562" y="1615"/>
                  </a:cubicBezTo>
                  <a:lnTo>
                    <a:pt x="482" y="223"/>
                  </a:lnTo>
                  <a:cubicBezTo>
                    <a:pt x="473" y="98"/>
                    <a:pt x="369" y="1"/>
                    <a:pt x="244"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 name="Google Shape;2825;p80">
              <a:extLst>
                <a:ext uri="{FF2B5EF4-FFF2-40B4-BE49-F238E27FC236}">
                  <a16:creationId xmlns:a16="http://schemas.microsoft.com/office/drawing/2014/main" xmlns="" id="{636989F0-6C88-43CB-96A7-A120186D8C68}"/>
                </a:ext>
              </a:extLst>
            </p:cNvPr>
            <p:cNvSpPr/>
            <p:nvPr/>
          </p:nvSpPr>
          <p:spPr>
            <a:xfrm>
              <a:off x="6372000" y="5014650"/>
              <a:ext cx="19375" cy="75875"/>
            </a:xfrm>
            <a:custGeom>
              <a:avLst/>
              <a:gdLst/>
              <a:ahLst/>
              <a:cxnLst/>
              <a:rect l="l" t="t" r="r" b="b"/>
              <a:pathLst>
                <a:path w="775" h="3035" extrusionOk="0">
                  <a:moveTo>
                    <a:pt x="299" y="0"/>
                  </a:moveTo>
                  <a:cubicBezTo>
                    <a:pt x="171" y="0"/>
                    <a:pt x="58" y="90"/>
                    <a:pt x="48" y="222"/>
                  </a:cubicBezTo>
                  <a:cubicBezTo>
                    <a:pt x="1" y="1105"/>
                    <a:pt x="77" y="1991"/>
                    <a:pt x="284" y="2851"/>
                  </a:cubicBezTo>
                  <a:cubicBezTo>
                    <a:pt x="312" y="2959"/>
                    <a:pt x="406" y="3035"/>
                    <a:pt x="515" y="3035"/>
                  </a:cubicBezTo>
                  <a:cubicBezTo>
                    <a:pt x="534" y="3035"/>
                    <a:pt x="554" y="3030"/>
                    <a:pt x="572" y="3026"/>
                  </a:cubicBezTo>
                  <a:cubicBezTo>
                    <a:pt x="700" y="2997"/>
                    <a:pt x="774" y="2869"/>
                    <a:pt x="746" y="2742"/>
                  </a:cubicBezTo>
                  <a:cubicBezTo>
                    <a:pt x="548" y="1926"/>
                    <a:pt x="478" y="1085"/>
                    <a:pt x="525" y="251"/>
                  </a:cubicBezTo>
                  <a:cubicBezTo>
                    <a:pt x="530" y="118"/>
                    <a:pt x="430" y="5"/>
                    <a:pt x="299"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0" name="Google Shape;2826;p80">
              <a:extLst>
                <a:ext uri="{FF2B5EF4-FFF2-40B4-BE49-F238E27FC236}">
                  <a16:creationId xmlns:a16="http://schemas.microsoft.com/office/drawing/2014/main" xmlns="" id="{A712D88A-5053-4836-8095-0E2E7AA12029}"/>
                </a:ext>
              </a:extLst>
            </p:cNvPr>
            <p:cNvSpPr/>
            <p:nvPr/>
          </p:nvSpPr>
          <p:spPr>
            <a:xfrm>
              <a:off x="6443175" y="5031250"/>
              <a:ext cx="16300" cy="44075"/>
            </a:xfrm>
            <a:custGeom>
              <a:avLst/>
              <a:gdLst/>
              <a:ahLst/>
              <a:cxnLst/>
              <a:rect l="l" t="t" r="r" b="b"/>
              <a:pathLst>
                <a:path w="652" h="1763" extrusionOk="0">
                  <a:moveTo>
                    <a:pt x="275" y="1"/>
                  </a:moveTo>
                  <a:cubicBezTo>
                    <a:pt x="154" y="1"/>
                    <a:pt x="46" y="92"/>
                    <a:pt x="38" y="219"/>
                  </a:cubicBezTo>
                  <a:cubicBezTo>
                    <a:pt x="0" y="681"/>
                    <a:pt x="42" y="1139"/>
                    <a:pt x="160" y="1582"/>
                  </a:cubicBezTo>
                  <a:cubicBezTo>
                    <a:pt x="184" y="1691"/>
                    <a:pt x="283" y="1762"/>
                    <a:pt x="386" y="1762"/>
                  </a:cubicBezTo>
                  <a:cubicBezTo>
                    <a:pt x="406" y="1762"/>
                    <a:pt x="429" y="1762"/>
                    <a:pt x="448" y="1752"/>
                  </a:cubicBezTo>
                  <a:cubicBezTo>
                    <a:pt x="576" y="1719"/>
                    <a:pt x="651" y="1593"/>
                    <a:pt x="617" y="1465"/>
                  </a:cubicBezTo>
                  <a:cubicBezTo>
                    <a:pt x="514" y="1068"/>
                    <a:pt x="476" y="663"/>
                    <a:pt x="510" y="256"/>
                  </a:cubicBezTo>
                  <a:cubicBezTo>
                    <a:pt x="519" y="125"/>
                    <a:pt x="425" y="11"/>
                    <a:pt x="292" y="1"/>
                  </a:cubicBezTo>
                  <a:cubicBezTo>
                    <a:pt x="287" y="1"/>
                    <a:pt x="281" y="1"/>
                    <a:pt x="27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 name="Google Shape;2827;p80">
              <a:extLst>
                <a:ext uri="{FF2B5EF4-FFF2-40B4-BE49-F238E27FC236}">
                  <a16:creationId xmlns:a16="http://schemas.microsoft.com/office/drawing/2014/main" xmlns="" id="{096F4CFD-FCB0-4EE2-96CE-2FDA9E114F89}"/>
                </a:ext>
              </a:extLst>
            </p:cNvPr>
            <p:cNvSpPr/>
            <p:nvPr/>
          </p:nvSpPr>
          <p:spPr>
            <a:xfrm>
              <a:off x="6489525" y="4974350"/>
              <a:ext cx="23500" cy="81850"/>
            </a:xfrm>
            <a:custGeom>
              <a:avLst/>
              <a:gdLst/>
              <a:ahLst/>
              <a:cxnLst/>
              <a:rect l="l" t="t" r="r" b="b"/>
              <a:pathLst>
                <a:path w="940" h="3274" extrusionOk="0">
                  <a:moveTo>
                    <a:pt x="252" y="0"/>
                  </a:moveTo>
                  <a:cubicBezTo>
                    <a:pt x="241" y="0"/>
                    <a:pt x="229" y="1"/>
                    <a:pt x="218" y="3"/>
                  </a:cubicBezTo>
                  <a:cubicBezTo>
                    <a:pt x="90" y="22"/>
                    <a:pt x="0" y="144"/>
                    <a:pt x="20" y="272"/>
                  </a:cubicBezTo>
                  <a:lnTo>
                    <a:pt x="449" y="3076"/>
                  </a:lnTo>
                  <a:cubicBezTo>
                    <a:pt x="468" y="3193"/>
                    <a:pt x="571" y="3274"/>
                    <a:pt x="684" y="3274"/>
                  </a:cubicBezTo>
                  <a:lnTo>
                    <a:pt x="723" y="3274"/>
                  </a:lnTo>
                  <a:cubicBezTo>
                    <a:pt x="850" y="3255"/>
                    <a:pt x="939" y="3132"/>
                    <a:pt x="921" y="3000"/>
                  </a:cubicBezTo>
                  <a:lnTo>
                    <a:pt x="491" y="201"/>
                  </a:lnTo>
                  <a:cubicBezTo>
                    <a:pt x="470" y="86"/>
                    <a:pt x="366" y="0"/>
                    <a:pt x="252"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2" name="Google Shape;2828;p80">
              <a:extLst>
                <a:ext uri="{FF2B5EF4-FFF2-40B4-BE49-F238E27FC236}">
                  <a16:creationId xmlns:a16="http://schemas.microsoft.com/office/drawing/2014/main" xmlns="" id="{A46F1400-2EE1-4A97-B006-7B9AD105BED9}"/>
                </a:ext>
              </a:extLst>
            </p:cNvPr>
            <p:cNvSpPr/>
            <p:nvPr/>
          </p:nvSpPr>
          <p:spPr>
            <a:xfrm>
              <a:off x="6549575" y="5009150"/>
              <a:ext cx="17125" cy="43625"/>
            </a:xfrm>
            <a:custGeom>
              <a:avLst/>
              <a:gdLst/>
              <a:ahLst/>
              <a:cxnLst/>
              <a:rect l="l" t="t" r="r" b="b"/>
              <a:pathLst>
                <a:path w="685" h="1745" extrusionOk="0">
                  <a:moveTo>
                    <a:pt x="255" y="1"/>
                  </a:moveTo>
                  <a:cubicBezTo>
                    <a:pt x="245" y="1"/>
                    <a:pt x="234" y="1"/>
                    <a:pt x="223" y="3"/>
                  </a:cubicBezTo>
                  <a:cubicBezTo>
                    <a:pt x="90" y="22"/>
                    <a:pt x="1" y="140"/>
                    <a:pt x="20" y="272"/>
                  </a:cubicBezTo>
                  <a:lnTo>
                    <a:pt x="194" y="1542"/>
                  </a:lnTo>
                  <a:cubicBezTo>
                    <a:pt x="212" y="1660"/>
                    <a:pt x="312" y="1745"/>
                    <a:pt x="430" y="1745"/>
                  </a:cubicBezTo>
                  <a:lnTo>
                    <a:pt x="463" y="1745"/>
                  </a:lnTo>
                  <a:cubicBezTo>
                    <a:pt x="595" y="1726"/>
                    <a:pt x="685" y="1603"/>
                    <a:pt x="665" y="1475"/>
                  </a:cubicBezTo>
                  <a:lnTo>
                    <a:pt x="487" y="206"/>
                  </a:lnTo>
                  <a:cubicBezTo>
                    <a:pt x="474" y="86"/>
                    <a:pt x="370" y="1"/>
                    <a:pt x="25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3" name="Google Shape;2829;p80">
              <a:extLst>
                <a:ext uri="{FF2B5EF4-FFF2-40B4-BE49-F238E27FC236}">
                  <a16:creationId xmlns:a16="http://schemas.microsoft.com/office/drawing/2014/main" xmlns="" id="{D47BFC82-1638-46CE-BAFC-E7D264F14C35}"/>
                </a:ext>
              </a:extLst>
            </p:cNvPr>
            <p:cNvSpPr/>
            <p:nvPr/>
          </p:nvSpPr>
          <p:spPr>
            <a:xfrm>
              <a:off x="6585675" y="4971475"/>
              <a:ext cx="24450" cy="74825"/>
            </a:xfrm>
            <a:custGeom>
              <a:avLst/>
              <a:gdLst/>
              <a:ahLst/>
              <a:cxnLst/>
              <a:rect l="l" t="t" r="r" b="b"/>
              <a:pathLst>
                <a:path w="978" h="2993" extrusionOk="0">
                  <a:moveTo>
                    <a:pt x="256" y="0"/>
                  </a:moveTo>
                  <a:cubicBezTo>
                    <a:pt x="242" y="0"/>
                    <a:pt x="227" y="2"/>
                    <a:pt x="213" y="5"/>
                  </a:cubicBezTo>
                  <a:cubicBezTo>
                    <a:pt x="81" y="33"/>
                    <a:pt x="1" y="161"/>
                    <a:pt x="29" y="288"/>
                  </a:cubicBezTo>
                  <a:cubicBezTo>
                    <a:pt x="194" y="1109"/>
                    <a:pt x="350" y="1954"/>
                    <a:pt x="487" y="2794"/>
                  </a:cubicBezTo>
                  <a:cubicBezTo>
                    <a:pt x="506" y="2908"/>
                    <a:pt x="609" y="2992"/>
                    <a:pt x="722" y="2992"/>
                  </a:cubicBezTo>
                  <a:cubicBezTo>
                    <a:pt x="737" y="2992"/>
                    <a:pt x="746" y="2992"/>
                    <a:pt x="761" y="2987"/>
                  </a:cubicBezTo>
                  <a:cubicBezTo>
                    <a:pt x="888" y="2969"/>
                    <a:pt x="977" y="2845"/>
                    <a:pt x="959" y="2714"/>
                  </a:cubicBezTo>
                  <a:cubicBezTo>
                    <a:pt x="817" y="1869"/>
                    <a:pt x="661" y="1019"/>
                    <a:pt x="491" y="189"/>
                  </a:cubicBezTo>
                  <a:cubicBezTo>
                    <a:pt x="466" y="76"/>
                    <a:pt x="365" y="0"/>
                    <a:pt x="25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 name="Google Shape;2830;p80">
              <a:extLst>
                <a:ext uri="{FF2B5EF4-FFF2-40B4-BE49-F238E27FC236}">
                  <a16:creationId xmlns:a16="http://schemas.microsoft.com/office/drawing/2014/main" xmlns="" id="{5F55B18F-829C-49AC-806B-DF94499DC758}"/>
                </a:ext>
              </a:extLst>
            </p:cNvPr>
            <p:cNvSpPr/>
            <p:nvPr/>
          </p:nvSpPr>
          <p:spPr>
            <a:xfrm>
              <a:off x="6647850" y="4990400"/>
              <a:ext cx="16650" cy="42075"/>
            </a:xfrm>
            <a:custGeom>
              <a:avLst/>
              <a:gdLst/>
              <a:ahLst/>
              <a:cxnLst/>
              <a:rect l="l" t="t" r="r" b="b"/>
              <a:pathLst>
                <a:path w="666" h="1683" extrusionOk="0">
                  <a:moveTo>
                    <a:pt x="258" y="0"/>
                  </a:moveTo>
                  <a:cubicBezTo>
                    <a:pt x="247" y="0"/>
                    <a:pt x="235" y="1"/>
                    <a:pt x="223" y="3"/>
                  </a:cubicBezTo>
                  <a:cubicBezTo>
                    <a:pt x="95" y="17"/>
                    <a:pt x="1" y="134"/>
                    <a:pt x="19" y="267"/>
                  </a:cubicBezTo>
                  <a:lnTo>
                    <a:pt x="180" y="1480"/>
                  </a:lnTo>
                  <a:cubicBezTo>
                    <a:pt x="199" y="1598"/>
                    <a:pt x="298" y="1683"/>
                    <a:pt x="416" y="1683"/>
                  </a:cubicBezTo>
                  <a:lnTo>
                    <a:pt x="450" y="1683"/>
                  </a:lnTo>
                  <a:cubicBezTo>
                    <a:pt x="576" y="1664"/>
                    <a:pt x="666" y="1546"/>
                    <a:pt x="652" y="1414"/>
                  </a:cubicBezTo>
                  <a:lnTo>
                    <a:pt x="491" y="206"/>
                  </a:lnTo>
                  <a:cubicBezTo>
                    <a:pt x="474" y="85"/>
                    <a:pt x="375" y="0"/>
                    <a:pt x="258"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5" name="Google Shape;2831;p80">
              <a:extLst>
                <a:ext uri="{FF2B5EF4-FFF2-40B4-BE49-F238E27FC236}">
                  <a16:creationId xmlns:a16="http://schemas.microsoft.com/office/drawing/2014/main" xmlns="" id="{2E67EAFE-62D1-4551-9C3D-0BD44D444689}"/>
                </a:ext>
              </a:extLst>
            </p:cNvPr>
            <p:cNvSpPr/>
            <p:nvPr/>
          </p:nvSpPr>
          <p:spPr>
            <a:xfrm>
              <a:off x="6693625" y="4956625"/>
              <a:ext cx="21625" cy="67600"/>
            </a:xfrm>
            <a:custGeom>
              <a:avLst/>
              <a:gdLst/>
              <a:ahLst/>
              <a:cxnLst/>
              <a:rect l="l" t="t" r="r" b="b"/>
              <a:pathLst>
                <a:path w="865" h="2704" extrusionOk="0">
                  <a:moveTo>
                    <a:pt x="257" y="0"/>
                  </a:moveTo>
                  <a:cubicBezTo>
                    <a:pt x="244" y="0"/>
                    <a:pt x="231" y="2"/>
                    <a:pt x="218" y="4"/>
                  </a:cubicBezTo>
                  <a:cubicBezTo>
                    <a:pt x="91" y="23"/>
                    <a:pt x="0" y="141"/>
                    <a:pt x="15" y="274"/>
                  </a:cubicBezTo>
                  <a:cubicBezTo>
                    <a:pt x="124" y="1019"/>
                    <a:pt x="242" y="1774"/>
                    <a:pt x="374" y="2510"/>
                  </a:cubicBezTo>
                  <a:cubicBezTo>
                    <a:pt x="392" y="2624"/>
                    <a:pt x="492" y="2703"/>
                    <a:pt x="605" y="2703"/>
                  </a:cubicBezTo>
                  <a:cubicBezTo>
                    <a:pt x="619" y="2703"/>
                    <a:pt x="633" y="2703"/>
                    <a:pt x="647" y="2699"/>
                  </a:cubicBezTo>
                  <a:cubicBezTo>
                    <a:pt x="780" y="2680"/>
                    <a:pt x="865" y="2557"/>
                    <a:pt x="841" y="2426"/>
                  </a:cubicBezTo>
                  <a:cubicBezTo>
                    <a:pt x="708" y="1694"/>
                    <a:pt x="590" y="947"/>
                    <a:pt x="487" y="207"/>
                  </a:cubicBezTo>
                  <a:cubicBezTo>
                    <a:pt x="470" y="89"/>
                    <a:pt x="370" y="0"/>
                    <a:pt x="257"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6" name="Google Shape;2832;p80">
              <a:extLst>
                <a:ext uri="{FF2B5EF4-FFF2-40B4-BE49-F238E27FC236}">
                  <a16:creationId xmlns:a16="http://schemas.microsoft.com/office/drawing/2014/main" xmlns="" id="{66DBFE83-23BE-430E-BA0A-68A32634BB4D}"/>
                </a:ext>
              </a:extLst>
            </p:cNvPr>
            <p:cNvSpPr/>
            <p:nvPr/>
          </p:nvSpPr>
          <p:spPr>
            <a:xfrm>
              <a:off x="6760050" y="4963625"/>
              <a:ext cx="18425" cy="46425"/>
            </a:xfrm>
            <a:custGeom>
              <a:avLst/>
              <a:gdLst/>
              <a:ahLst/>
              <a:cxnLst/>
              <a:rect l="l" t="t" r="r" b="b"/>
              <a:pathLst>
                <a:path w="737" h="1857" extrusionOk="0">
                  <a:moveTo>
                    <a:pt x="251" y="0"/>
                  </a:moveTo>
                  <a:cubicBezTo>
                    <a:pt x="240" y="0"/>
                    <a:pt x="229" y="1"/>
                    <a:pt x="218" y="3"/>
                  </a:cubicBezTo>
                  <a:cubicBezTo>
                    <a:pt x="85" y="26"/>
                    <a:pt x="0" y="149"/>
                    <a:pt x="20" y="277"/>
                  </a:cubicBezTo>
                  <a:lnTo>
                    <a:pt x="246" y="1659"/>
                  </a:lnTo>
                  <a:cubicBezTo>
                    <a:pt x="266" y="1772"/>
                    <a:pt x="369" y="1857"/>
                    <a:pt x="482" y="1857"/>
                  </a:cubicBezTo>
                  <a:cubicBezTo>
                    <a:pt x="492" y="1857"/>
                    <a:pt x="506" y="1857"/>
                    <a:pt x="520" y="1852"/>
                  </a:cubicBezTo>
                  <a:cubicBezTo>
                    <a:pt x="647" y="1834"/>
                    <a:pt x="737" y="1711"/>
                    <a:pt x="713" y="1584"/>
                  </a:cubicBezTo>
                  <a:lnTo>
                    <a:pt x="486" y="201"/>
                  </a:lnTo>
                  <a:cubicBezTo>
                    <a:pt x="470" y="85"/>
                    <a:pt x="363" y="0"/>
                    <a:pt x="251"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 name="Google Shape;2833;p80">
              <a:extLst>
                <a:ext uri="{FF2B5EF4-FFF2-40B4-BE49-F238E27FC236}">
                  <a16:creationId xmlns:a16="http://schemas.microsoft.com/office/drawing/2014/main" xmlns="" id="{92207C9E-1949-4D94-9450-24DAE73F0BA2}"/>
                </a:ext>
              </a:extLst>
            </p:cNvPr>
            <p:cNvSpPr/>
            <p:nvPr/>
          </p:nvSpPr>
          <p:spPr>
            <a:xfrm>
              <a:off x="6809975" y="4939900"/>
              <a:ext cx="18875" cy="60500"/>
            </a:xfrm>
            <a:custGeom>
              <a:avLst/>
              <a:gdLst/>
              <a:ahLst/>
              <a:cxnLst/>
              <a:rect l="l" t="t" r="r" b="b"/>
              <a:pathLst>
                <a:path w="755" h="2420" extrusionOk="0">
                  <a:moveTo>
                    <a:pt x="254" y="0"/>
                  </a:moveTo>
                  <a:cubicBezTo>
                    <a:pt x="243" y="0"/>
                    <a:pt x="233" y="1"/>
                    <a:pt x="222" y="2"/>
                  </a:cubicBezTo>
                  <a:cubicBezTo>
                    <a:pt x="94" y="22"/>
                    <a:pt x="0" y="140"/>
                    <a:pt x="18" y="268"/>
                  </a:cubicBezTo>
                  <a:lnTo>
                    <a:pt x="264" y="2211"/>
                  </a:lnTo>
                  <a:cubicBezTo>
                    <a:pt x="283" y="2335"/>
                    <a:pt x="382" y="2419"/>
                    <a:pt x="500" y="2419"/>
                  </a:cubicBezTo>
                  <a:lnTo>
                    <a:pt x="528" y="2419"/>
                  </a:lnTo>
                  <a:cubicBezTo>
                    <a:pt x="661" y="2400"/>
                    <a:pt x="755" y="2282"/>
                    <a:pt x="737" y="2154"/>
                  </a:cubicBezTo>
                  <a:lnTo>
                    <a:pt x="486" y="211"/>
                  </a:lnTo>
                  <a:cubicBezTo>
                    <a:pt x="473" y="89"/>
                    <a:pt x="369" y="0"/>
                    <a:pt x="254"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8" name="Google Shape;2834;p80">
              <a:extLst>
                <a:ext uri="{FF2B5EF4-FFF2-40B4-BE49-F238E27FC236}">
                  <a16:creationId xmlns:a16="http://schemas.microsoft.com/office/drawing/2014/main" xmlns="" id="{091A9B90-487D-4293-829B-69028D39D400}"/>
                </a:ext>
              </a:extLst>
            </p:cNvPr>
            <p:cNvSpPr/>
            <p:nvPr/>
          </p:nvSpPr>
          <p:spPr>
            <a:xfrm>
              <a:off x="6865300" y="4941600"/>
              <a:ext cx="17950" cy="43350"/>
            </a:xfrm>
            <a:custGeom>
              <a:avLst/>
              <a:gdLst/>
              <a:ahLst/>
              <a:cxnLst/>
              <a:rect l="l" t="t" r="r" b="b"/>
              <a:pathLst>
                <a:path w="718" h="1734" extrusionOk="0">
                  <a:moveTo>
                    <a:pt x="265" y="1"/>
                  </a:moveTo>
                  <a:cubicBezTo>
                    <a:pt x="243" y="1"/>
                    <a:pt x="221" y="4"/>
                    <a:pt x="199" y="10"/>
                  </a:cubicBezTo>
                  <a:cubicBezTo>
                    <a:pt x="71" y="43"/>
                    <a:pt x="0" y="176"/>
                    <a:pt x="33" y="303"/>
                  </a:cubicBezTo>
                  <a:cubicBezTo>
                    <a:pt x="142" y="694"/>
                    <a:pt x="212" y="1101"/>
                    <a:pt x="236" y="1511"/>
                  </a:cubicBezTo>
                  <a:cubicBezTo>
                    <a:pt x="241" y="1639"/>
                    <a:pt x="349" y="1733"/>
                    <a:pt x="473" y="1733"/>
                  </a:cubicBezTo>
                  <a:lnTo>
                    <a:pt x="486" y="1733"/>
                  </a:lnTo>
                  <a:cubicBezTo>
                    <a:pt x="619" y="1729"/>
                    <a:pt x="717" y="1615"/>
                    <a:pt x="708" y="1483"/>
                  </a:cubicBezTo>
                  <a:cubicBezTo>
                    <a:pt x="685" y="1039"/>
                    <a:pt x="609" y="600"/>
                    <a:pt x="491" y="176"/>
                  </a:cubicBezTo>
                  <a:cubicBezTo>
                    <a:pt x="464" y="70"/>
                    <a:pt x="369" y="1"/>
                    <a:pt x="26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9" name="Google Shape;2835;p80">
              <a:extLst>
                <a:ext uri="{FF2B5EF4-FFF2-40B4-BE49-F238E27FC236}">
                  <a16:creationId xmlns:a16="http://schemas.microsoft.com/office/drawing/2014/main" xmlns="" id="{EE73CD1C-DEE1-4CCA-B108-BD86D46549ED}"/>
                </a:ext>
              </a:extLst>
            </p:cNvPr>
            <p:cNvSpPr/>
            <p:nvPr/>
          </p:nvSpPr>
          <p:spPr>
            <a:xfrm>
              <a:off x="6918875" y="4917125"/>
              <a:ext cx="23250" cy="59325"/>
            </a:xfrm>
            <a:custGeom>
              <a:avLst/>
              <a:gdLst/>
              <a:ahLst/>
              <a:cxnLst/>
              <a:rect l="l" t="t" r="r" b="b"/>
              <a:pathLst>
                <a:path w="930" h="2373" extrusionOk="0">
                  <a:moveTo>
                    <a:pt x="273" y="1"/>
                  </a:moveTo>
                  <a:cubicBezTo>
                    <a:pt x="243" y="1"/>
                    <a:pt x="213" y="6"/>
                    <a:pt x="184" y="18"/>
                  </a:cubicBezTo>
                  <a:cubicBezTo>
                    <a:pt x="62" y="64"/>
                    <a:pt x="0" y="201"/>
                    <a:pt x="51" y="325"/>
                  </a:cubicBezTo>
                  <a:cubicBezTo>
                    <a:pt x="278" y="909"/>
                    <a:pt x="415" y="1523"/>
                    <a:pt x="448" y="2150"/>
                  </a:cubicBezTo>
                  <a:cubicBezTo>
                    <a:pt x="458" y="2278"/>
                    <a:pt x="561" y="2372"/>
                    <a:pt x="684" y="2372"/>
                  </a:cubicBezTo>
                  <a:lnTo>
                    <a:pt x="698" y="2372"/>
                  </a:lnTo>
                  <a:cubicBezTo>
                    <a:pt x="831" y="2368"/>
                    <a:pt x="929" y="2255"/>
                    <a:pt x="925" y="2122"/>
                  </a:cubicBezTo>
                  <a:cubicBezTo>
                    <a:pt x="883" y="1447"/>
                    <a:pt x="741" y="782"/>
                    <a:pt x="491" y="149"/>
                  </a:cubicBezTo>
                  <a:cubicBezTo>
                    <a:pt x="455" y="56"/>
                    <a:pt x="367" y="1"/>
                    <a:pt x="273"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0" name="Google Shape;2836;p80">
              <a:extLst>
                <a:ext uri="{FF2B5EF4-FFF2-40B4-BE49-F238E27FC236}">
                  <a16:creationId xmlns:a16="http://schemas.microsoft.com/office/drawing/2014/main" xmlns="" id="{F9E42114-CFF6-43A2-A846-ABE1BB51D0EE}"/>
                </a:ext>
              </a:extLst>
            </p:cNvPr>
            <p:cNvSpPr/>
            <p:nvPr/>
          </p:nvSpPr>
          <p:spPr>
            <a:xfrm>
              <a:off x="6970300" y="4916525"/>
              <a:ext cx="19025" cy="47875"/>
            </a:xfrm>
            <a:custGeom>
              <a:avLst/>
              <a:gdLst/>
              <a:ahLst/>
              <a:cxnLst/>
              <a:rect l="l" t="t" r="r" b="b"/>
              <a:pathLst>
                <a:path w="761" h="1915" extrusionOk="0">
                  <a:moveTo>
                    <a:pt x="260" y="1"/>
                  </a:moveTo>
                  <a:cubicBezTo>
                    <a:pt x="240" y="1"/>
                    <a:pt x="219" y="3"/>
                    <a:pt x="198" y="9"/>
                  </a:cubicBezTo>
                  <a:cubicBezTo>
                    <a:pt x="72" y="46"/>
                    <a:pt x="0" y="173"/>
                    <a:pt x="33" y="301"/>
                  </a:cubicBezTo>
                  <a:cubicBezTo>
                    <a:pt x="157" y="754"/>
                    <a:pt x="241" y="1226"/>
                    <a:pt x="279" y="1693"/>
                  </a:cubicBezTo>
                  <a:cubicBezTo>
                    <a:pt x="288" y="1821"/>
                    <a:pt x="392" y="1915"/>
                    <a:pt x="514" y="1915"/>
                  </a:cubicBezTo>
                  <a:cubicBezTo>
                    <a:pt x="520" y="1915"/>
                    <a:pt x="525" y="1915"/>
                    <a:pt x="534" y="1910"/>
                  </a:cubicBezTo>
                  <a:cubicBezTo>
                    <a:pt x="662" y="1900"/>
                    <a:pt x="760" y="1787"/>
                    <a:pt x="751" y="1656"/>
                  </a:cubicBezTo>
                  <a:cubicBezTo>
                    <a:pt x="708" y="1155"/>
                    <a:pt x="623" y="660"/>
                    <a:pt x="492" y="179"/>
                  </a:cubicBezTo>
                  <a:cubicBezTo>
                    <a:pt x="463" y="71"/>
                    <a:pt x="366" y="1"/>
                    <a:pt x="260"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1" name="Google Shape;2837;p80">
              <a:extLst>
                <a:ext uri="{FF2B5EF4-FFF2-40B4-BE49-F238E27FC236}">
                  <a16:creationId xmlns:a16="http://schemas.microsoft.com/office/drawing/2014/main" xmlns="" id="{940C6C77-5693-467F-9E66-23E82FD4F1FA}"/>
                </a:ext>
              </a:extLst>
            </p:cNvPr>
            <p:cNvSpPr/>
            <p:nvPr/>
          </p:nvSpPr>
          <p:spPr>
            <a:xfrm>
              <a:off x="7027525" y="4892850"/>
              <a:ext cx="20200" cy="64700"/>
            </a:xfrm>
            <a:custGeom>
              <a:avLst/>
              <a:gdLst/>
              <a:ahLst/>
              <a:cxnLst/>
              <a:rect l="l" t="t" r="r" b="b"/>
              <a:pathLst>
                <a:path w="808" h="2588" extrusionOk="0">
                  <a:moveTo>
                    <a:pt x="259" y="1"/>
                  </a:moveTo>
                  <a:cubicBezTo>
                    <a:pt x="242" y="1"/>
                    <a:pt x="225" y="3"/>
                    <a:pt x="208" y="7"/>
                  </a:cubicBezTo>
                  <a:cubicBezTo>
                    <a:pt x="81" y="30"/>
                    <a:pt x="0" y="157"/>
                    <a:pt x="24" y="285"/>
                  </a:cubicBezTo>
                  <a:cubicBezTo>
                    <a:pt x="170" y="969"/>
                    <a:pt x="270" y="1673"/>
                    <a:pt x="326" y="2372"/>
                  </a:cubicBezTo>
                  <a:cubicBezTo>
                    <a:pt x="336" y="2494"/>
                    <a:pt x="440" y="2588"/>
                    <a:pt x="562" y="2588"/>
                  </a:cubicBezTo>
                  <a:lnTo>
                    <a:pt x="581" y="2588"/>
                  </a:lnTo>
                  <a:cubicBezTo>
                    <a:pt x="708" y="2579"/>
                    <a:pt x="808" y="2466"/>
                    <a:pt x="798" y="2333"/>
                  </a:cubicBezTo>
                  <a:cubicBezTo>
                    <a:pt x="741" y="1616"/>
                    <a:pt x="638" y="893"/>
                    <a:pt x="491" y="186"/>
                  </a:cubicBezTo>
                  <a:cubicBezTo>
                    <a:pt x="466" y="76"/>
                    <a:pt x="368" y="1"/>
                    <a:pt x="259"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2" name="Google Shape;2838;p80">
              <a:extLst>
                <a:ext uri="{FF2B5EF4-FFF2-40B4-BE49-F238E27FC236}">
                  <a16:creationId xmlns:a16="http://schemas.microsoft.com/office/drawing/2014/main" xmlns="" id="{72072995-9BF7-4FD5-900A-7D0769CF68CE}"/>
                </a:ext>
              </a:extLst>
            </p:cNvPr>
            <p:cNvSpPr/>
            <p:nvPr/>
          </p:nvSpPr>
          <p:spPr>
            <a:xfrm>
              <a:off x="7097725" y="4887975"/>
              <a:ext cx="14425" cy="52475"/>
            </a:xfrm>
            <a:custGeom>
              <a:avLst/>
              <a:gdLst/>
              <a:ahLst/>
              <a:cxnLst/>
              <a:rect l="l" t="t" r="r" b="b"/>
              <a:pathLst>
                <a:path w="577" h="2099" extrusionOk="0">
                  <a:moveTo>
                    <a:pt x="255" y="1"/>
                  </a:moveTo>
                  <a:cubicBezTo>
                    <a:pt x="244" y="1"/>
                    <a:pt x="233" y="2"/>
                    <a:pt x="222" y="3"/>
                  </a:cubicBezTo>
                  <a:cubicBezTo>
                    <a:pt x="95" y="23"/>
                    <a:pt x="0" y="140"/>
                    <a:pt x="19" y="267"/>
                  </a:cubicBezTo>
                  <a:cubicBezTo>
                    <a:pt x="85" y="787"/>
                    <a:pt x="100" y="1321"/>
                    <a:pt x="57" y="1844"/>
                  </a:cubicBezTo>
                  <a:cubicBezTo>
                    <a:pt x="43" y="1972"/>
                    <a:pt x="142" y="2090"/>
                    <a:pt x="270" y="2099"/>
                  </a:cubicBezTo>
                  <a:lnTo>
                    <a:pt x="293" y="2099"/>
                  </a:lnTo>
                  <a:cubicBezTo>
                    <a:pt x="416" y="2099"/>
                    <a:pt x="514" y="2005"/>
                    <a:pt x="529" y="1881"/>
                  </a:cubicBezTo>
                  <a:cubicBezTo>
                    <a:pt x="577" y="1325"/>
                    <a:pt x="562" y="763"/>
                    <a:pt x="492" y="206"/>
                  </a:cubicBezTo>
                  <a:cubicBezTo>
                    <a:pt x="474" y="90"/>
                    <a:pt x="371" y="1"/>
                    <a:pt x="25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3" name="Google Shape;2839;p80">
              <a:extLst>
                <a:ext uri="{FF2B5EF4-FFF2-40B4-BE49-F238E27FC236}">
                  <a16:creationId xmlns:a16="http://schemas.microsoft.com/office/drawing/2014/main" xmlns="" id="{D0256B3E-C516-4703-A64E-96BD2380FDD7}"/>
                </a:ext>
              </a:extLst>
            </p:cNvPr>
            <p:cNvSpPr/>
            <p:nvPr/>
          </p:nvSpPr>
          <p:spPr>
            <a:xfrm>
              <a:off x="7139025" y="4869500"/>
              <a:ext cx="20300" cy="58450"/>
            </a:xfrm>
            <a:custGeom>
              <a:avLst/>
              <a:gdLst/>
              <a:ahLst/>
              <a:cxnLst/>
              <a:rect l="l" t="t" r="r" b="b"/>
              <a:pathLst>
                <a:path w="812" h="2338" extrusionOk="0">
                  <a:moveTo>
                    <a:pt x="255" y="0"/>
                  </a:moveTo>
                  <a:cubicBezTo>
                    <a:pt x="246" y="0"/>
                    <a:pt x="236" y="1"/>
                    <a:pt x="227" y="2"/>
                  </a:cubicBezTo>
                  <a:cubicBezTo>
                    <a:pt x="95" y="11"/>
                    <a:pt x="1" y="128"/>
                    <a:pt x="14" y="256"/>
                  </a:cubicBezTo>
                  <a:cubicBezTo>
                    <a:pt x="71" y="899"/>
                    <a:pt x="175" y="1535"/>
                    <a:pt x="317" y="2154"/>
                  </a:cubicBezTo>
                  <a:cubicBezTo>
                    <a:pt x="345" y="2267"/>
                    <a:pt x="439" y="2337"/>
                    <a:pt x="548" y="2337"/>
                  </a:cubicBezTo>
                  <a:cubicBezTo>
                    <a:pt x="567" y="2337"/>
                    <a:pt x="585" y="2337"/>
                    <a:pt x="604" y="2333"/>
                  </a:cubicBezTo>
                  <a:cubicBezTo>
                    <a:pt x="731" y="2304"/>
                    <a:pt x="812" y="2177"/>
                    <a:pt x="779" y="2049"/>
                  </a:cubicBezTo>
                  <a:cubicBezTo>
                    <a:pt x="642" y="1450"/>
                    <a:pt x="543" y="832"/>
                    <a:pt x="486" y="213"/>
                  </a:cubicBezTo>
                  <a:cubicBezTo>
                    <a:pt x="473" y="91"/>
                    <a:pt x="377" y="0"/>
                    <a:pt x="25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4" name="Google Shape;2840;p80">
              <a:extLst>
                <a:ext uri="{FF2B5EF4-FFF2-40B4-BE49-F238E27FC236}">
                  <a16:creationId xmlns:a16="http://schemas.microsoft.com/office/drawing/2014/main" xmlns="" id="{9FD3D6D4-B5E1-4962-801D-D3668988C14F}"/>
                </a:ext>
              </a:extLst>
            </p:cNvPr>
            <p:cNvSpPr/>
            <p:nvPr/>
          </p:nvSpPr>
          <p:spPr>
            <a:xfrm>
              <a:off x="6996600" y="4533875"/>
              <a:ext cx="140450" cy="229500"/>
            </a:xfrm>
            <a:custGeom>
              <a:avLst/>
              <a:gdLst/>
              <a:ahLst/>
              <a:cxnLst/>
              <a:rect l="l" t="t" r="r" b="b"/>
              <a:pathLst>
                <a:path w="5618" h="9180" extrusionOk="0">
                  <a:moveTo>
                    <a:pt x="260" y="0"/>
                  </a:moveTo>
                  <a:cubicBezTo>
                    <a:pt x="199" y="0"/>
                    <a:pt x="138" y="24"/>
                    <a:pt x="91" y="71"/>
                  </a:cubicBezTo>
                  <a:cubicBezTo>
                    <a:pt x="0" y="160"/>
                    <a:pt x="0" y="312"/>
                    <a:pt x="91" y="406"/>
                  </a:cubicBezTo>
                  <a:cubicBezTo>
                    <a:pt x="2470" y="2789"/>
                    <a:pt x="4210" y="5767"/>
                    <a:pt x="5126" y="9005"/>
                  </a:cubicBezTo>
                  <a:cubicBezTo>
                    <a:pt x="5154" y="9108"/>
                    <a:pt x="5249" y="9179"/>
                    <a:pt x="5352" y="9179"/>
                  </a:cubicBezTo>
                  <a:cubicBezTo>
                    <a:pt x="5376" y="9179"/>
                    <a:pt x="5395" y="9175"/>
                    <a:pt x="5419" y="9170"/>
                  </a:cubicBezTo>
                  <a:cubicBezTo>
                    <a:pt x="5541" y="9132"/>
                    <a:pt x="5617" y="9005"/>
                    <a:pt x="5579" y="8877"/>
                  </a:cubicBezTo>
                  <a:cubicBezTo>
                    <a:pt x="4644" y="5559"/>
                    <a:pt x="2860" y="2516"/>
                    <a:pt x="425" y="71"/>
                  </a:cubicBezTo>
                  <a:cubicBezTo>
                    <a:pt x="380" y="24"/>
                    <a:pt x="320" y="0"/>
                    <a:pt x="260"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5" name="Google Shape;2841;p80">
              <a:extLst>
                <a:ext uri="{FF2B5EF4-FFF2-40B4-BE49-F238E27FC236}">
                  <a16:creationId xmlns:a16="http://schemas.microsoft.com/office/drawing/2014/main" xmlns="" id="{49C29464-7A8D-4061-9F52-B4F639B3FE24}"/>
                </a:ext>
              </a:extLst>
            </p:cNvPr>
            <p:cNvSpPr/>
            <p:nvPr/>
          </p:nvSpPr>
          <p:spPr>
            <a:xfrm>
              <a:off x="6935850" y="4496750"/>
              <a:ext cx="48275" cy="33025"/>
            </a:xfrm>
            <a:custGeom>
              <a:avLst/>
              <a:gdLst/>
              <a:ahLst/>
              <a:cxnLst/>
              <a:rect l="l" t="t" r="r" b="b"/>
              <a:pathLst>
                <a:path w="1931" h="1321" extrusionOk="0">
                  <a:moveTo>
                    <a:pt x="265" y="0"/>
                  </a:moveTo>
                  <a:cubicBezTo>
                    <a:pt x="164" y="0"/>
                    <a:pt x="72" y="66"/>
                    <a:pt x="38" y="164"/>
                  </a:cubicBezTo>
                  <a:cubicBezTo>
                    <a:pt x="1" y="292"/>
                    <a:pt x="67" y="423"/>
                    <a:pt x="194" y="462"/>
                  </a:cubicBezTo>
                  <a:cubicBezTo>
                    <a:pt x="681" y="621"/>
                    <a:pt x="1134" y="895"/>
                    <a:pt x="1502" y="1254"/>
                  </a:cubicBezTo>
                  <a:cubicBezTo>
                    <a:pt x="1548" y="1296"/>
                    <a:pt x="1609" y="1320"/>
                    <a:pt x="1666" y="1320"/>
                  </a:cubicBezTo>
                  <a:cubicBezTo>
                    <a:pt x="1733" y="1320"/>
                    <a:pt x="1794" y="1296"/>
                    <a:pt x="1841" y="1249"/>
                  </a:cubicBezTo>
                  <a:cubicBezTo>
                    <a:pt x="1931" y="1155"/>
                    <a:pt x="1926" y="1004"/>
                    <a:pt x="1831" y="915"/>
                  </a:cubicBezTo>
                  <a:cubicBezTo>
                    <a:pt x="1411" y="503"/>
                    <a:pt x="897" y="192"/>
                    <a:pt x="341" y="13"/>
                  </a:cubicBezTo>
                  <a:cubicBezTo>
                    <a:pt x="315" y="5"/>
                    <a:pt x="290" y="0"/>
                    <a:pt x="26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6" name="Google Shape;2842;p80">
              <a:extLst>
                <a:ext uri="{FF2B5EF4-FFF2-40B4-BE49-F238E27FC236}">
                  <a16:creationId xmlns:a16="http://schemas.microsoft.com/office/drawing/2014/main" xmlns="" id="{FAD76EDD-86D6-4D2D-89E0-CDF00BE19047}"/>
                </a:ext>
              </a:extLst>
            </p:cNvPr>
            <p:cNvSpPr/>
            <p:nvPr/>
          </p:nvSpPr>
          <p:spPr>
            <a:xfrm>
              <a:off x="6321400" y="4743800"/>
              <a:ext cx="82275" cy="224375"/>
            </a:xfrm>
            <a:custGeom>
              <a:avLst/>
              <a:gdLst/>
              <a:ahLst/>
              <a:cxnLst/>
              <a:rect l="l" t="t" r="r" b="b"/>
              <a:pathLst>
                <a:path w="3291" h="8975" extrusionOk="0">
                  <a:moveTo>
                    <a:pt x="3016" y="0"/>
                  </a:moveTo>
                  <a:cubicBezTo>
                    <a:pt x="2930" y="0"/>
                    <a:pt x="2847" y="48"/>
                    <a:pt x="2804" y="131"/>
                  </a:cubicBezTo>
                  <a:cubicBezTo>
                    <a:pt x="1468" y="2840"/>
                    <a:pt x="529" y="5718"/>
                    <a:pt x="24" y="8696"/>
                  </a:cubicBezTo>
                  <a:cubicBezTo>
                    <a:pt x="1" y="8828"/>
                    <a:pt x="90" y="8951"/>
                    <a:pt x="217" y="8970"/>
                  </a:cubicBezTo>
                  <a:cubicBezTo>
                    <a:pt x="232" y="8975"/>
                    <a:pt x="246" y="8975"/>
                    <a:pt x="256" y="8975"/>
                  </a:cubicBezTo>
                  <a:cubicBezTo>
                    <a:pt x="369" y="8975"/>
                    <a:pt x="472" y="8894"/>
                    <a:pt x="491" y="8776"/>
                  </a:cubicBezTo>
                  <a:cubicBezTo>
                    <a:pt x="992" y="5846"/>
                    <a:pt x="1912" y="3010"/>
                    <a:pt x="3229" y="343"/>
                  </a:cubicBezTo>
                  <a:cubicBezTo>
                    <a:pt x="3290" y="225"/>
                    <a:pt x="3242" y="83"/>
                    <a:pt x="3125" y="27"/>
                  </a:cubicBezTo>
                  <a:cubicBezTo>
                    <a:pt x="3090" y="9"/>
                    <a:pt x="3053" y="0"/>
                    <a:pt x="301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7" name="Google Shape;2843;p80">
              <a:extLst>
                <a:ext uri="{FF2B5EF4-FFF2-40B4-BE49-F238E27FC236}">
                  <a16:creationId xmlns:a16="http://schemas.microsoft.com/office/drawing/2014/main" xmlns="" id="{88AA54CA-39DF-4D42-97CE-192822DDF8BD}"/>
                </a:ext>
              </a:extLst>
            </p:cNvPr>
            <p:cNvSpPr/>
            <p:nvPr/>
          </p:nvSpPr>
          <p:spPr>
            <a:xfrm>
              <a:off x="6615900" y="4484650"/>
              <a:ext cx="46375" cy="36150"/>
            </a:xfrm>
            <a:custGeom>
              <a:avLst/>
              <a:gdLst/>
              <a:ahLst/>
              <a:cxnLst/>
              <a:rect l="l" t="t" r="r" b="b"/>
              <a:pathLst>
                <a:path w="1855" h="1446" extrusionOk="0">
                  <a:moveTo>
                    <a:pt x="1416" y="1"/>
                  </a:moveTo>
                  <a:cubicBezTo>
                    <a:pt x="1381" y="1"/>
                    <a:pt x="1345" y="9"/>
                    <a:pt x="1312" y="25"/>
                  </a:cubicBezTo>
                  <a:cubicBezTo>
                    <a:pt x="1194" y="86"/>
                    <a:pt x="1146" y="228"/>
                    <a:pt x="1208" y="345"/>
                  </a:cubicBezTo>
                  <a:cubicBezTo>
                    <a:pt x="1307" y="544"/>
                    <a:pt x="1359" y="798"/>
                    <a:pt x="1246" y="912"/>
                  </a:cubicBezTo>
                  <a:cubicBezTo>
                    <a:pt x="1203" y="954"/>
                    <a:pt x="1142" y="973"/>
                    <a:pt x="1077" y="973"/>
                  </a:cubicBezTo>
                  <a:cubicBezTo>
                    <a:pt x="996" y="973"/>
                    <a:pt x="910" y="945"/>
                    <a:pt x="844" y="898"/>
                  </a:cubicBezTo>
                  <a:cubicBezTo>
                    <a:pt x="680" y="785"/>
                    <a:pt x="576" y="587"/>
                    <a:pt x="486" y="384"/>
                  </a:cubicBezTo>
                  <a:cubicBezTo>
                    <a:pt x="445" y="297"/>
                    <a:pt x="360" y="244"/>
                    <a:pt x="269" y="244"/>
                  </a:cubicBezTo>
                  <a:cubicBezTo>
                    <a:pt x="236" y="244"/>
                    <a:pt x="203" y="251"/>
                    <a:pt x="170" y="266"/>
                  </a:cubicBezTo>
                  <a:cubicBezTo>
                    <a:pt x="51" y="317"/>
                    <a:pt x="0" y="459"/>
                    <a:pt x="51" y="577"/>
                  </a:cubicBezTo>
                  <a:cubicBezTo>
                    <a:pt x="164" y="827"/>
                    <a:pt x="312" y="1110"/>
                    <a:pt x="576" y="1290"/>
                  </a:cubicBezTo>
                  <a:cubicBezTo>
                    <a:pt x="713" y="1384"/>
                    <a:pt x="896" y="1445"/>
                    <a:pt x="1081" y="1445"/>
                  </a:cubicBezTo>
                  <a:cubicBezTo>
                    <a:pt x="1260" y="1445"/>
                    <a:pt x="1439" y="1388"/>
                    <a:pt x="1580" y="1247"/>
                  </a:cubicBezTo>
                  <a:cubicBezTo>
                    <a:pt x="1835" y="992"/>
                    <a:pt x="1854" y="577"/>
                    <a:pt x="1632" y="133"/>
                  </a:cubicBezTo>
                  <a:cubicBezTo>
                    <a:pt x="1589" y="49"/>
                    <a:pt x="1504" y="1"/>
                    <a:pt x="1416"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8" name="Google Shape;2844;p80">
              <a:extLst>
                <a:ext uri="{FF2B5EF4-FFF2-40B4-BE49-F238E27FC236}">
                  <a16:creationId xmlns:a16="http://schemas.microsoft.com/office/drawing/2014/main" xmlns="" id="{8226B4E1-36EC-43CC-929A-1D2E4205A693}"/>
                </a:ext>
              </a:extLst>
            </p:cNvPr>
            <p:cNvSpPr/>
            <p:nvPr/>
          </p:nvSpPr>
          <p:spPr>
            <a:xfrm>
              <a:off x="6687500" y="4480525"/>
              <a:ext cx="53950" cy="42500"/>
            </a:xfrm>
            <a:custGeom>
              <a:avLst/>
              <a:gdLst/>
              <a:ahLst/>
              <a:cxnLst/>
              <a:rect l="l" t="t" r="r" b="b"/>
              <a:pathLst>
                <a:path w="2158" h="1700" extrusionOk="0">
                  <a:moveTo>
                    <a:pt x="1786" y="0"/>
                  </a:moveTo>
                  <a:cubicBezTo>
                    <a:pt x="1747" y="0"/>
                    <a:pt x="1707" y="9"/>
                    <a:pt x="1671" y="29"/>
                  </a:cubicBezTo>
                  <a:cubicBezTo>
                    <a:pt x="1558" y="96"/>
                    <a:pt x="1515" y="237"/>
                    <a:pt x="1582" y="355"/>
                  </a:cubicBezTo>
                  <a:cubicBezTo>
                    <a:pt x="1657" y="492"/>
                    <a:pt x="1667" y="676"/>
                    <a:pt x="1595" y="850"/>
                  </a:cubicBezTo>
                  <a:cubicBezTo>
                    <a:pt x="1530" y="1020"/>
                    <a:pt x="1402" y="1152"/>
                    <a:pt x="1251" y="1200"/>
                  </a:cubicBezTo>
                  <a:cubicBezTo>
                    <a:pt x="1203" y="1217"/>
                    <a:pt x="1150" y="1226"/>
                    <a:pt x="1096" y="1226"/>
                  </a:cubicBezTo>
                  <a:cubicBezTo>
                    <a:pt x="986" y="1226"/>
                    <a:pt x="869" y="1191"/>
                    <a:pt x="765" y="1124"/>
                  </a:cubicBezTo>
                  <a:cubicBezTo>
                    <a:pt x="609" y="1026"/>
                    <a:pt x="506" y="874"/>
                    <a:pt x="487" y="719"/>
                  </a:cubicBezTo>
                  <a:cubicBezTo>
                    <a:pt x="473" y="595"/>
                    <a:pt x="373" y="509"/>
                    <a:pt x="253" y="509"/>
                  </a:cubicBezTo>
                  <a:cubicBezTo>
                    <a:pt x="245" y="509"/>
                    <a:pt x="236" y="509"/>
                    <a:pt x="227" y="510"/>
                  </a:cubicBezTo>
                  <a:cubicBezTo>
                    <a:pt x="95" y="525"/>
                    <a:pt x="1" y="643"/>
                    <a:pt x="19" y="771"/>
                  </a:cubicBezTo>
                  <a:cubicBezTo>
                    <a:pt x="53" y="1072"/>
                    <a:pt x="232" y="1346"/>
                    <a:pt x="510" y="1525"/>
                  </a:cubicBezTo>
                  <a:cubicBezTo>
                    <a:pt x="694" y="1638"/>
                    <a:pt x="897" y="1700"/>
                    <a:pt x="1100" y="1700"/>
                  </a:cubicBezTo>
                  <a:cubicBezTo>
                    <a:pt x="1204" y="1700"/>
                    <a:pt x="1303" y="1686"/>
                    <a:pt x="1402" y="1653"/>
                  </a:cubicBezTo>
                  <a:cubicBezTo>
                    <a:pt x="1689" y="1558"/>
                    <a:pt x="1922" y="1327"/>
                    <a:pt x="2039" y="1020"/>
                  </a:cubicBezTo>
                  <a:cubicBezTo>
                    <a:pt x="2157" y="714"/>
                    <a:pt x="2142" y="383"/>
                    <a:pt x="1992" y="120"/>
                  </a:cubicBezTo>
                  <a:cubicBezTo>
                    <a:pt x="1950" y="42"/>
                    <a:pt x="1869" y="0"/>
                    <a:pt x="178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9" name="Google Shape;2845;p80">
              <a:extLst>
                <a:ext uri="{FF2B5EF4-FFF2-40B4-BE49-F238E27FC236}">
                  <a16:creationId xmlns:a16="http://schemas.microsoft.com/office/drawing/2014/main" xmlns="" id="{339336FB-3D63-4F62-A02B-25572435F9FC}"/>
                </a:ext>
              </a:extLst>
            </p:cNvPr>
            <p:cNvSpPr/>
            <p:nvPr/>
          </p:nvSpPr>
          <p:spPr>
            <a:xfrm>
              <a:off x="6751550" y="4446975"/>
              <a:ext cx="43325" cy="41850"/>
            </a:xfrm>
            <a:custGeom>
              <a:avLst/>
              <a:gdLst/>
              <a:ahLst/>
              <a:cxnLst/>
              <a:rect l="l" t="t" r="r" b="b"/>
              <a:pathLst>
                <a:path w="1733" h="1674" extrusionOk="0">
                  <a:moveTo>
                    <a:pt x="1331" y="1"/>
                  </a:moveTo>
                  <a:cubicBezTo>
                    <a:pt x="1301" y="1"/>
                    <a:pt x="1271" y="6"/>
                    <a:pt x="1242" y="17"/>
                  </a:cubicBezTo>
                  <a:cubicBezTo>
                    <a:pt x="1120" y="64"/>
                    <a:pt x="1063" y="205"/>
                    <a:pt x="1110" y="323"/>
                  </a:cubicBezTo>
                  <a:cubicBezTo>
                    <a:pt x="1185" y="508"/>
                    <a:pt x="1261" y="691"/>
                    <a:pt x="1257" y="871"/>
                  </a:cubicBezTo>
                  <a:cubicBezTo>
                    <a:pt x="1257" y="994"/>
                    <a:pt x="1200" y="1144"/>
                    <a:pt x="1091" y="1187"/>
                  </a:cubicBezTo>
                  <a:cubicBezTo>
                    <a:pt x="1070" y="1196"/>
                    <a:pt x="1045" y="1200"/>
                    <a:pt x="1019" y="1200"/>
                  </a:cubicBezTo>
                  <a:cubicBezTo>
                    <a:pt x="942" y="1200"/>
                    <a:pt x="852" y="1166"/>
                    <a:pt x="775" y="1103"/>
                  </a:cubicBezTo>
                  <a:cubicBezTo>
                    <a:pt x="656" y="1003"/>
                    <a:pt x="562" y="852"/>
                    <a:pt x="478" y="702"/>
                  </a:cubicBezTo>
                  <a:cubicBezTo>
                    <a:pt x="434" y="627"/>
                    <a:pt x="357" y="585"/>
                    <a:pt x="276" y="585"/>
                  </a:cubicBezTo>
                  <a:cubicBezTo>
                    <a:pt x="234" y="585"/>
                    <a:pt x="191" y="597"/>
                    <a:pt x="152" y="621"/>
                  </a:cubicBezTo>
                  <a:cubicBezTo>
                    <a:pt x="39" y="687"/>
                    <a:pt x="1" y="833"/>
                    <a:pt x="68" y="942"/>
                  </a:cubicBezTo>
                  <a:cubicBezTo>
                    <a:pt x="171" y="1122"/>
                    <a:pt x="288" y="1320"/>
                    <a:pt x="478" y="1471"/>
                  </a:cubicBezTo>
                  <a:cubicBezTo>
                    <a:pt x="638" y="1603"/>
                    <a:pt x="832" y="1673"/>
                    <a:pt x="1016" y="1673"/>
                  </a:cubicBezTo>
                  <a:cubicBezTo>
                    <a:pt x="1100" y="1673"/>
                    <a:pt x="1185" y="1660"/>
                    <a:pt x="1261" y="1626"/>
                  </a:cubicBezTo>
                  <a:cubicBezTo>
                    <a:pt x="1582" y="1503"/>
                    <a:pt x="1728" y="1159"/>
                    <a:pt x="1732" y="876"/>
                  </a:cubicBezTo>
                  <a:cubicBezTo>
                    <a:pt x="1732" y="602"/>
                    <a:pt x="1638" y="362"/>
                    <a:pt x="1549" y="149"/>
                  </a:cubicBezTo>
                  <a:cubicBezTo>
                    <a:pt x="1513" y="56"/>
                    <a:pt x="1425" y="1"/>
                    <a:pt x="1331"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0" name="Google Shape;2846;p80">
              <a:extLst>
                <a:ext uri="{FF2B5EF4-FFF2-40B4-BE49-F238E27FC236}">
                  <a16:creationId xmlns:a16="http://schemas.microsoft.com/office/drawing/2014/main" xmlns="" id="{2BBBF6BD-4E52-46A5-BDDC-ADCBA902BD95}"/>
                </a:ext>
              </a:extLst>
            </p:cNvPr>
            <p:cNvSpPr/>
            <p:nvPr/>
          </p:nvSpPr>
          <p:spPr>
            <a:xfrm>
              <a:off x="6567650" y="4527075"/>
              <a:ext cx="57925" cy="57850"/>
            </a:xfrm>
            <a:custGeom>
              <a:avLst/>
              <a:gdLst/>
              <a:ahLst/>
              <a:cxnLst/>
              <a:rect l="l" t="t" r="r" b="b"/>
              <a:pathLst>
                <a:path w="2317" h="2314" extrusionOk="0">
                  <a:moveTo>
                    <a:pt x="1018" y="1"/>
                  </a:moveTo>
                  <a:cubicBezTo>
                    <a:pt x="978" y="1"/>
                    <a:pt x="937" y="3"/>
                    <a:pt x="896" y="7"/>
                  </a:cubicBezTo>
                  <a:lnTo>
                    <a:pt x="901" y="88"/>
                  </a:lnTo>
                  <a:cubicBezTo>
                    <a:pt x="875" y="80"/>
                    <a:pt x="850" y="77"/>
                    <a:pt x="825" y="77"/>
                  </a:cubicBezTo>
                  <a:cubicBezTo>
                    <a:pt x="679" y="77"/>
                    <a:pt x="544" y="197"/>
                    <a:pt x="448" y="314"/>
                  </a:cubicBezTo>
                  <a:cubicBezTo>
                    <a:pt x="245" y="556"/>
                    <a:pt x="75" y="848"/>
                    <a:pt x="47" y="1164"/>
                  </a:cubicBezTo>
                  <a:cubicBezTo>
                    <a:pt x="1" y="1755"/>
                    <a:pt x="546" y="2314"/>
                    <a:pt x="1134" y="2314"/>
                  </a:cubicBezTo>
                  <a:cubicBezTo>
                    <a:pt x="1157" y="2314"/>
                    <a:pt x="1180" y="2313"/>
                    <a:pt x="1203" y="2311"/>
                  </a:cubicBezTo>
                  <a:cubicBezTo>
                    <a:pt x="1822" y="2264"/>
                    <a:pt x="2316" y="1627"/>
                    <a:pt x="2227" y="1018"/>
                  </a:cubicBezTo>
                  <a:cubicBezTo>
                    <a:pt x="2148" y="450"/>
                    <a:pt x="1592" y="1"/>
                    <a:pt x="1018" y="1"/>
                  </a:cubicBezTo>
                  <a:close/>
                </a:path>
              </a:pathLst>
            </a:custGeom>
            <a:solidFill>
              <a:srgbClr val="F5865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 name="Google Shape;2847;p80">
              <a:extLst>
                <a:ext uri="{FF2B5EF4-FFF2-40B4-BE49-F238E27FC236}">
                  <a16:creationId xmlns:a16="http://schemas.microsoft.com/office/drawing/2014/main" xmlns="" id="{4E99FC8D-632B-48DC-88F6-FE9354A27A07}"/>
                </a:ext>
              </a:extLst>
            </p:cNvPr>
            <p:cNvSpPr/>
            <p:nvPr/>
          </p:nvSpPr>
          <p:spPr>
            <a:xfrm>
              <a:off x="6817800" y="4475750"/>
              <a:ext cx="57775" cy="57850"/>
            </a:xfrm>
            <a:custGeom>
              <a:avLst/>
              <a:gdLst/>
              <a:ahLst/>
              <a:cxnLst/>
              <a:rect l="l" t="t" r="r" b="b"/>
              <a:pathLst>
                <a:path w="2311" h="2314" extrusionOk="0">
                  <a:moveTo>
                    <a:pt x="1019" y="1"/>
                  </a:moveTo>
                  <a:cubicBezTo>
                    <a:pt x="977" y="1"/>
                    <a:pt x="936" y="3"/>
                    <a:pt x="895" y="8"/>
                  </a:cubicBezTo>
                  <a:lnTo>
                    <a:pt x="895" y="89"/>
                  </a:lnTo>
                  <a:cubicBezTo>
                    <a:pt x="870" y="81"/>
                    <a:pt x="845" y="77"/>
                    <a:pt x="821" y="77"/>
                  </a:cubicBezTo>
                  <a:cubicBezTo>
                    <a:pt x="678" y="77"/>
                    <a:pt x="544" y="198"/>
                    <a:pt x="447" y="315"/>
                  </a:cubicBezTo>
                  <a:cubicBezTo>
                    <a:pt x="243" y="560"/>
                    <a:pt x="74" y="849"/>
                    <a:pt x="45" y="1165"/>
                  </a:cubicBezTo>
                  <a:cubicBezTo>
                    <a:pt x="1" y="1759"/>
                    <a:pt x="544" y="2314"/>
                    <a:pt x="1130" y="2314"/>
                  </a:cubicBezTo>
                  <a:cubicBezTo>
                    <a:pt x="1154" y="2314"/>
                    <a:pt x="1178" y="2313"/>
                    <a:pt x="1202" y="2311"/>
                  </a:cubicBezTo>
                  <a:cubicBezTo>
                    <a:pt x="1816" y="2264"/>
                    <a:pt x="2310" y="1627"/>
                    <a:pt x="2226" y="1018"/>
                  </a:cubicBezTo>
                  <a:cubicBezTo>
                    <a:pt x="2146" y="450"/>
                    <a:pt x="1591" y="1"/>
                    <a:pt x="1019" y="1"/>
                  </a:cubicBezTo>
                  <a:close/>
                </a:path>
              </a:pathLst>
            </a:custGeom>
            <a:solidFill>
              <a:srgbClr val="F5865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233156004"/>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93533">
            <a:off x="10271035" y="-3387309"/>
            <a:ext cx="9321391" cy="88320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11857" y="-890519"/>
            <a:ext cx="4639747" cy="5264961"/>
          </a:xfrm>
          <a:prstGeom prst="rect">
            <a:avLst/>
          </a:prstGeom>
        </p:spPr>
      </p:pic>
      <p:sp>
        <p:nvSpPr>
          <p:cNvPr id="11" name="TextBox 10">
            <a:extLst>
              <a:ext uri="{FF2B5EF4-FFF2-40B4-BE49-F238E27FC236}">
                <a16:creationId xmlns:a16="http://schemas.microsoft.com/office/drawing/2014/main" xmlns="" id="{619122A6-CA35-482F-AB7C-5C18416AE7B3}"/>
              </a:ext>
            </a:extLst>
          </p:cNvPr>
          <p:cNvSpPr txBox="1"/>
          <p:nvPr/>
        </p:nvSpPr>
        <p:spPr>
          <a:xfrm>
            <a:off x="1143000" y="4229100"/>
            <a:ext cx="15849600" cy="5632311"/>
          </a:xfrm>
          <a:prstGeom prst="rect">
            <a:avLst/>
          </a:prstGeom>
          <a:noFill/>
        </p:spPr>
        <p:txBody>
          <a:bodyPr wrap="square">
            <a:spAutoFit/>
          </a:bodyPr>
          <a:lstStyle/>
          <a:p>
            <a:pPr algn="ctr">
              <a:lnSpc>
                <a:spcPct val="150000"/>
              </a:lnSpc>
              <a:spcBef>
                <a:spcPts val="1200"/>
              </a:spcBef>
            </a:pPr>
            <a:r>
              <a:rPr lang="en-US" sz="8000" b="1" kern="0" dirty="0" smtClean="0">
                <a:solidFill>
                  <a:srgbClr val="365F91"/>
                </a:solidFill>
                <a:effectLst/>
                <a:latin typeface="Arial" panose="020B0604020202020204" pitchFamily="34" charset="0"/>
                <a:ea typeface="Aachen" panose="02020500000000000000" pitchFamily="18" charset="0"/>
                <a:cs typeface="Arial" panose="020B0604020202020204" pitchFamily="34" charset="0"/>
              </a:rPr>
              <a:t>TUẦN 26 + 27 + 28: TIẾT 2: </a:t>
            </a:r>
          </a:p>
          <a:p>
            <a:pPr algn="ctr">
              <a:lnSpc>
                <a:spcPct val="150000"/>
              </a:lnSpc>
              <a:spcBef>
                <a:spcPts val="1200"/>
              </a:spcBef>
            </a:pPr>
            <a:r>
              <a:rPr lang="en-US" sz="8000" b="1" kern="0" dirty="0" smtClean="0">
                <a:solidFill>
                  <a:srgbClr val="365F91"/>
                </a:solidFill>
                <a:effectLst/>
                <a:latin typeface="Arial" panose="020B0604020202020204" pitchFamily="34" charset="0"/>
                <a:ea typeface="Aachen" panose="02020500000000000000" pitchFamily="18" charset="0"/>
                <a:cs typeface="Arial" panose="020B0604020202020204" pitchFamily="34" charset="0"/>
              </a:rPr>
              <a:t>BẢO VỆ MÔI TRƯỜNG, GIẢM THIỂU HIỆU ỨNG NHÀ KÍNH</a:t>
            </a:r>
            <a:endParaRPr lang="en-US" sz="8000" b="1" kern="0" dirty="0">
              <a:solidFill>
                <a:srgbClr val="365F91"/>
              </a:solidFill>
              <a:effectLst/>
              <a:latin typeface="Arial" panose="020B0604020202020204" pitchFamily="34" charset="0"/>
              <a:ea typeface="Aachen" panose="02020500000000000000" pitchFamily="18" charset="0"/>
              <a:cs typeface="Arial" panose="020B0604020202020204" pitchFamily="34" charset="0"/>
            </a:endParaRPr>
          </a:p>
        </p:txBody>
      </p:sp>
      <p:pic>
        <p:nvPicPr>
          <p:cNvPr id="12" name="Picture 4">
            <a:extLst>
              <a:ext uri="{FF2B5EF4-FFF2-40B4-BE49-F238E27FC236}">
                <a16:creationId xmlns:a16="http://schemas.microsoft.com/office/drawing/2014/main" xmlns="" id="{B93E48A9-CE5E-44E1-BA0D-0FE2934A04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96790">
            <a:off x="619352" y="-235451"/>
            <a:ext cx="2951109" cy="4404642"/>
          </a:xfrm>
          <a:prstGeom prst="rect">
            <a:avLst/>
          </a:prstGeom>
        </p:spPr>
      </p:pic>
      <p:pic>
        <p:nvPicPr>
          <p:cNvPr id="13" name="Picture 7">
            <a:extLst>
              <a:ext uri="{FF2B5EF4-FFF2-40B4-BE49-F238E27FC236}">
                <a16:creationId xmlns:a16="http://schemas.microsoft.com/office/drawing/2014/main" xmlns="" id="{C0A6C643-4A09-4AB2-B056-395E80332B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3064" y="1239794"/>
            <a:ext cx="1613483" cy="1454151"/>
          </a:xfrm>
          <a:prstGeom prst="rect">
            <a:avLst/>
          </a:prstGeom>
        </p:spPr>
      </p:pic>
      <p:pic>
        <p:nvPicPr>
          <p:cNvPr id="14" name="Picture 11">
            <a:extLst>
              <a:ext uri="{FF2B5EF4-FFF2-40B4-BE49-F238E27FC236}">
                <a16:creationId xmlns:a16="http://schemas.microsoft.com/office/drawing/2014/main" xmlns="" id="{702324F0-A189-442E-BF6F-26F8BB7403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63397" y="2839486"/>
            <a:ext cx="2029566" cy="1923014"/>
          </a:xfrm>
          <a:prstGeom prst="rect">
            <a:avLst/>
          </a:prstGeom>
        </p:spPr>
      </p:pic>
      <p:sp>
        <p:nvSpPr>
          <p:cNvPr id="15" name="Google Shape;2301;p61">
            <a:extLst>
              <a:ext uri="{FF2B5EF4-FFF2-40B4-BE49-F238E27FC236}">
                <a16:creationId xmlns:a16="http://schemas.microsoft.com/office/drawing/2014/main" xmlns="" id="{2BB2EE50-20D5-4905-8702-5B70BD35A69A}"/>
              </a:ext>
            </a:extLst>
          </p:cNvPr>
          <p:cNvSpPr/>
          <p:nvPr/>
        </p:nvSpPr>
        <p:spPr>
          <a:xfrm rot="1563768">
            <a:off x="16589640" y="6381898"/>
            <a:ext cx="1323926" cy="962464"/>
          </a:xfrm>
          <a:custGeom>
            <a:avLst/>
            <a:gdLst/>
            <a:ahLst/>
            <a:cxnLst/>
            <a:rect l="l" t="t" r="r" b="b"/>
            <a:pathLst>
              <a:path w="10257" h="7457" fill="none" extrusionOk="0">
                <a:moveTo>
                  <a:pt x="1" y="1081"/>
                </a:moveTo>
                <a:cubicBezTo>
                  <a:pt x="898" y="383"/>
                  <a:pt x="2073" y="0"/>
                  <a:pt x="3187" y="222"/>
                </a:cubicBezTo>
                <a:cubicBezTo>
                  <a:pt x="4296" y="440"/>
                  <a:pt x="5291" y="1331"/>
                  <a:pt x="5471" y="2450"/>
                </a:cubicBezTo>
                <a:cubicBezTo>
                  <a:pt x="5650" y="3568"/>
                  <a:pt x="4866" y="4805"/>
                  <a:pt x="3749" y="4975"/>
                </a:cubicBezTo>
                <a:cubicBezTo>
                  <a:pt x="3409" y="4744"/>
                  <a:pt x="3361" y="4224"/>
                  <a:pt x="3540" y="3851"/>
                </a:cubicBezTo>
                <a:cubicBezTo>
                  <a:pt x="3725" y="3479"/>
                  <a:pt x="4069" y="3215"/>
                  <a:pt x="4409" y="2974"/>
                </a:cubicBezTo>
                <a:cubicBezTo>
                  <a:pt x="4923" y="2610"/>
                  <a:pt x="5489" y="2257"/>
                  <a:pt x="6123" y="2252"/>
                </a:cubicBezTo>
                <a:cubicBezTo>
                  <a:pt x="6972" y="2242"/>
                  <a:pt x="7713" y="2898"/>
                  <a:pt x="8066" y="3668"/>
                </a:cubicBezTo>
                <a:cubicBezTo>
                  <a:pt x="8421" y="4442"/>
                  <a:pt x="8463" y="5310"/>
                  <a:pt x="8501" y="6160"/>
                </a:cubicBezTo>
                <a:cubicBezTo>
                  <a:pt x="8510" y="6447"/>
                  <a:pt x="8515" y="6759"/>
                  <a:pt x="8354" y="6994"/>
                </a:cubicBezTo>
                <a:cubicBezTo>
                  <a:pt x="8033" y="7457"/>
                  <a:pt x="7208" y="7282"/>
                  <a:pt x="6972" y="6768"/>
                </a:cubicBezTo>
                <a:cubicBezTo>
                  <a:pt x="6735" y="6254"/>
                  <a:pt x="6986" y="5622"/>
                  <a:pt x="7406" y="5243"/>
                </a:cubicBezTo>
                <a:cubicBezTo>
                  <a:pt x="8194" y="4531"/>
                  <a:pt x="9558" y="4616"/>
                  <a:pt x="10257" y="5413"/>
                </a:cubicBezTo>
              </a:path>
            </a:pathLst>
          </a:custGeom>
          <a:noFill/>
          <a:ln w="19050" cap="rnd" cmpd="sng">
            <a:solidFill>
              <a:srgbClr val="193E4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dirty="0">
              <a:solidFill>
                <a:srgbClr val="000000"/>
              </a:solidFill>
              <a:latin typeface="Arial"/>
              <a:cs typeface="Arial"/>
              <a:sym typeface="Arial"/>
            </a:endParaRPr>
          </a:p>
        </p:txBody>
      </p:sp>
      <p:pic>
        <p:nvPicPr>
          <p:cNvPr id="16" name="Picture 17">
            <a:extLst>
              <a:ext uri="{FF2B5EF4-FFF2-40B4-BE49-F238E27FC236}">
                <a16:creationId xmlns:a16="http://schemas.microsoft.com/office/drawing/2014/main" xmlns="" id="{A9BEF626-8635-48F2-BBDD-339E002727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141943" y="469565"/>
            <a:ext cx="2556190" cy="2151847"/>
          </a:xfrm>
          <a:prstGeom prst="rect">
            <a:avLst/>
          </a:prstGeom>
        </p:spPr>
      </p:pic>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flipH="1">
            <a:off x="-7547619" y="952500"/>
            <a:ext cx="14395381" cy="13639624"/>
          </a:xfrm>
          <a:prstGeom prst="rect">
            <a:avLst/>
          </a:prstGeom>
        </p:spPr>
      </p:pic>
      <p:grpSp>
        <p:nvGrpSpPr>
          <p:cNvPr id="3" name="Group 3"/>
          <p:cNvGrpSpPr>
            <a:grpSpLocks noChangeAspect="1"/>
          </p:cNvGrpSpPr>
          <p:nvPr/>
        </p:nvGrpSpPr>
        <p:grpSpPr>
          <a:xfrm>
            <a:off x="457200" y="1430799"/>
            <a:ext cx="7248922" cy="7425402"/>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stretch>
                <a:fillRect t="-14900" b="-31719"/>
              </a:stretch>
            </a:blip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8153" y="5366848"/>
            <a:ext cx="3439228" cy="367831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700000">
            <a:off x="5220930" y="6749250"/>
            <a:ext cx="3305938" cy="4639913"/>
          </a:xfrm>
          <a:prstGeom prst="rect">
            <a:avLst/>
          </a:prstGeom>
        </p:spPr>
      </p:pic>
      <p:pic>
        <p:nvPicPr>
          <p:cNvPr id="8" name="Picture 3">
            <a:extLst>
              <a:ext uri="{FF2B5EF4-FFF2-40B4-BE49-F238E27FC236}">
                <a16:creationId xmlns:a16="http://schemas.microsoft.com/office/drawing/2014/main" xmlns="" id="{2AD2A339-EB44-4E06-9114-8B1C207E20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40071">
            <a:off x="14557725" y="-1473416"/>
            <a:ext cx="5120667" cy="4851832"/>
          </a:xfrm>
          <a:prstGeom prst="rect">
            <a:avLst/>
          </a:prstGeom>
        </p:spPr>
      </p:pic>
      <p:pic>
        <p:nvPicPr>
          <p:cNvPr id="9" name="Picture 4">
            <a:extLst>
              <a:ext uri="{FF2B5EF4-FFF2-40B4-BE49-F238E27FC236}">
                <a16:creationId xmlns:a16="http://schemas.microsoft.com/office/drawing/2014/main" xmlns="" id="{3B450504-F335-4523-90AE-E86D0F0262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640705" y="667983"/>
            <a:ext cx="3550868" cy="2880643"/>
          </a:xfrm>
          <a:prstGeom prst="rect">
            <a:avLst/>
          </a:prstGeom>
        </p:spPr>
      </p:pic>
      <p:pic>
        <p:nvPicPr>
          <p:cNvPr id="10" name="Picture 7">
            <a:extLst>
              <a:ext uri="{FF2B5EF4-FFF2-40B4-BE49-F238E27FC236}">
                <a16:creationId xmlns:a16="http://schemas.microsoft.com/office/drawing/2014/main" xmlns="" id="{B532D842-5E01-4842-BB7C-9C9131D789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33002" y="8168007"/>
            <a:ext cx="1946541" cy="1754320"/>
          </a:xfrm>
          <a:prstGeom prst="rect">
            <a:avLst/>
          </a:prstGeom>
        </p:spPr>
      </p:pic>
      <p:sp>
        <p:nvSpPr>
          <p:cNvPr id="11" name="Rectangle 10"/>
          <p:cNvSpPr/>
          <p:nvPr/>
        </p:nvSpPr>
        <p:spPr>
          <a:xfrm>
            <a:off x="8047630" y="3362385"/>
            <a:ext cx="9402170" cy="4524315"/>
          </a:xfrm>
          <a:prstGeom prst="rect">
            <a:avLst/>
          </a:prstGeom>
        </p:spPr>
        <p:txBody>
          <a:bodyPr wrap="square">
            <a:spAutoFit/>
          </a:bodyPr>
          <a:lstStyle/>
          <a:p>
            <a:pPr algn="ctr">
              <a:lnSpc>
                <a:spcPct val="150000"/>
              </a:lnSpc>
            </a:pPr>
            <a:r>
              <a:rPr lang="de-DE" sz="4800" b="1" dirty="0"/>
              <a:t>1.</a:t>
            </a:r>
            <a:r>
              <a:rPr lang="de-DE" sz="4800" dirty="0"/>
              <a:t> </a:t>
            </a:r>
            <a:r>
              <a:rPr lang="de-DE" sz="4800" b="1" dirty="0"/>
              <a:t>Tìm hiểu về ảnh hưởng của hiệu ứng nhà kính đến sự sống trên Trái Đất và biện pháp giảm thiểu hiệu ứng nhà </a:t>
            </a:r>
            <a:r>
              <a:rPr lang="de-DE" sz="4800" b="1" dirty="0" smtClean="0"/>
              <a:t>kính.</a:t>
            </a:r>
            <a:endParaRPr lang="en-US" sz="4800" dirty="0"/>
          </a:p>
        </p:txBody>
      </p:sp>
    </p:spTree>
    <p:extLst>
      <p:ext uri="{BB962C8B-B14F-4D97-AF65-F5344CB8AC3E}">
        <p14:creationId xmlns:p14="http://schemas.microsoft.com/office/powerpoint/2010/main" val="4032000436"/>
      </p:ext>
    </p:extLst>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200" y="7277100"/>
            <a:ext cx="5120667" cy="485183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40071">
            <a:off x="8029105" y="-2313081"/>
            <a:ext cx="5120667" cy="485183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3475" y="-933423"/>
            <a:ext cx="3847338"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85893" y="-53003"/>
            <a:ext cx="1946815" cy="2057400"/>
          </a:xfrm>
          <a:prstGeom prst="rect">
            <a:avLst/>
          </a:prstGeom>
        </p:spPr>
      </p:pic>
      <p:grpSp>
        <p:nvGrpSpPr>
          <p:cNvPr id="5" name="Group 4">
            <a:extLst>
              <a:ext uri="{FF2B5EF4-FFF2-40B4-BE49-F238E27FC236}">
                <a16:creationId xmlns:a16="http://schemas.microsoft.com/office/drawing/2014/main" xmlns="" id="{43D830C8-CF86-4D22-BD2E-49FF1EFEA7EA}"/>
              </a:ext>
            </a:extLst>
          </p:cNvPr>
          <p:cNvGrpSpPr/>
          <p:nvPr/>
        </p:nvGrpSpPr>
        <p:grpSpPr>
          <a:xfrm>
            <a:off x="561538" y="112835"/>
            <a:ext cx="8963462" cy="10111346"/>
            <a:chOff x="561538" y="-109439"/>
            <a:chExt cx="8232531" cy="10333620"/>
          </a:xfrm>
        </p:grpSpPr>
        <p:pic>
          <p:nvPicPr>
            <p:cNvPr id="13" name="Picture 8">
              <a:extLst>
                <a:ext uri="{FF2B5EF4-FFF2-40B4-BE49-F238E27FC236}">
                  <a16:creationId xmlns:a16="http://schemas.microsoft.com/office/drawing/2014/main" xmlns="" id="{34F11651-1B2E-486D-A6CE-BB9E29AF71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61538" y="-109439"/>
              <a:ext cx="8232531" cy="7586709"/>
            </a:xfrm>
            <a:prstGeom prst="rect">
              <a:avLst/>
            </a:prstGeom>
          </p:spPr>
        </p:pic>
        <p:sp>
          <p:nvSpPr>
            <p:cNvPr id="15" name="TextBox 14">
              <a:extLst>
                <a:ext uri="{FF2B5EF4-FFF2-40B4-BE49-F238E27FC236}">
                  <a16:creationId xmlns:a16="http://schemas.microsoft.com/office/drawing/2014/main" xmlns="" id="{25B0694E-E3EF-4CA2-B412-A49DE52C37AA}"/>
                </a:ext>
              </a:extLst>
            </p:cNvPr>
            <p:cNvSpPr txBox="1"/>
            <p:nvPr/>
          </p:nvSpPr>
          <p:spPr>
            <a:xfrm>
              <a:off x="1668483" y="1293810"/>
              <a:ext cx="5585889" cy="4340684"/>
            </a:xfrm>
            <a:prstGeom prst="rect">
              <a:avLst/>
            </a:prstGeom>
            <a:noFill/>
          </p:spPr>
          <p:txBody>
            <a:bodyPr wrap="square">
              <a:spAutoFit/>
            </a:bodyPr>
            <a:lstStyle/>
            <a:p>
              <a:pPr algn="ctr">
                <a:lnSpc>
                  <a:spcPct val="150000"/>
                </a:lnSpc>
              </a:pPr>
              <a:r>
                <a:rPr lang="nl-NL" sz="3600" dirty="0" smtClean="0">
                  <a:effectLst/>
                  <a:latin typeface="Arial" panose="020B0604020202020204" pitchFamily="34" charset="0"/>
                  <a:ea typeface="Calibri" panose="020F0502020204030204" pitchFamily="34" charset="0"/>
                  <a:cs typeface="Arial" panose="020B0604020202020204" pitchFamily="34" charset="0"/>
                </a:rPr>
                <a:t>Thảo luận nhóm về ảnh hướng của hiệu ứng nhà kính đến sự sống trên Trái Đất và biện pháp giảm thiểu hiệu ứng nhà kính.</a:t>
              </a:r>
              <a:endParaRPr lang="en-US" sz="3600" dirty="0">
                <a:latin typeface="Arial" panose="020B0604020202020204" pitchFamily="34" charset="0"/>
                <a:cs typeface="Arial" panose="020B0604020202020204" pitchFamily="34" charset="0"/>
              </a:endParaRPr>
            </a:p>
          </p:txBody>
        </p:sp>
        <p:pic>
          <p:nvPicPr>
            <p:cNvPr id="16" name="Picture 9">
              <a:extLst>
                <a:ext uri="{FF2B5EF4-FFF2-40B4-BE49-F238E27FC236}">
                  <a16:creationId xmlns:a16="http://schemas.microsoft.com/office/drawing/2014/main" xmlns="" id="{6DDBB378-A929-4B0D-A88A-CFAF0C7BB33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68912" y="7477269"/>
              <a:ext cx="2479088" cy="2746912"/>
            </a:xfrm>
            <a:prstGeom prst="rect">
              <a:avLst/>
            </a:prstGeom>
          </p:spPr>
        </p:pic>
      </p:grpSp>
      <p:pic>
        <p:nvPicPr>
          <p:cNvPr id="11"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624749" y="3059750"/>
            <a:ext cx="9214045" cy="680815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8C0EE6B5-B2B2-4BBE-A48C-A79053D812B7}"/>
              </a:ext>
            </a:extLst>
          </p:cNvPr>
          <p:cNvGrpSpPr/>
          <p:nvPr/>
        </p:nvGrpSpPr>
        <p:grpSpPr>
          <a:xfrm>
            <a:off x="1033128" y="899549"/>
            <a:ext cx="16187318" cy="8550491"/>
            <a:chOff x="3858269" y="1779549"/>
            <a:chExt cx="10571461" cy="6727902"/>
          </a:xfrm>
        </p:grpSpPr>
        <p:grpSp>
          <p:nvGrpSpPr>
            <p:cNvPr id="27" name="Group 4">
              <a:extLst>
                <a:ext uri="{FF2B5EF4-FFF2-40B4-BE49-F238E27FC236}">
                  <a16:creationId xmlns:a16="http://schemas.microsoft.com/office/drawing/2014/main" xmlns="" id="{74FE43F8-25F2-4033-864B-1A0F38CC6F62}"/>
                </a:ext>
              </a:extLst>
            </p:cNvPr>
            <p:cNvGrpSpPr/>
            <p:nvPr/>
          </p:nvGrpSpPr>
          <p:grpSpPr>
            <a:xfrm>
              <a:off x="3858269" y="1779549"/>
              <a:ext cx="10571461" cy="6727902"/>
              <a:chOff x="0" y="0"/>
              <a:chExt cx="3976518" cy="2530741"/>
            </a:xfrm>
          </p:grpSpPr>
          <p:sp>
            <p:nvSpPr>
              <p:cNvPr id="30" name="Freeform 5">
                <a:extLst>
                  <a:ext uri="{FF2B5EF4-FFF2-40B4-BE49-F238E27FC236}">
                    <a16:creationId xmlns:a16="http://schemas.microsoft.com/office/drawing/2014/main" xmlns="" id="{A4074008-0B4C-4169-9CBC-90AA106895A9}"/>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28" name="Group 7">
              <a:extLst>
                <a:ext uri="{FF2B5EF4-FFF2-40B4-BE49-F238E27FC236}">
                  <a16:creationId xmlns:a16="http://schemas.microsoft.com/office/drawing/2014/main" xmlns="" id="{C2B4D34D-14E5-43A0-A1AB-E8DB7646A317}"/>
                </a:ext>
              </a:extLst>
            </p:cNvPr>
            <p:cNvGrpSpPr/>
            <p:nvPr/>
          </p:nvGrpSpPr>
          <p:grpSpPr>
            <a:xfrm>
              <a:off x="4142867" y="1960673"/>
              <a:ext cx="10002266" cy="6365654"/>
              <a:chOff x="0" y="0"/>
              <a:chExt cx="3976518" cy="2530741"/>
            </a:xfrm>
          </p:grpSpPr>
          <p:sp>
            <p:nvSpPr>
              <p:cNvPr id="29" name="Freeform 8">
                <a:extLst>
                  <a:ext uri="{FF2B5EF4-FFF2-40B4-BE49-F238E27FC236}">
                    <a16:creationId xmlns:a16="http://schemas.microsoft.com/office/drawing/2014/main" xmlns="" id="{1BE94C88-336E-4033-960B-9EB14BF16B23}"/>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964235" cy="2782675"/>
          </a:xfrm>
          <a:prstGeom prst="rect">
            <a:avLst/>
          </a:prstGeom>
        </p:spPr>
      </p:pic>
      <p:pic>
        <p:nvPicPr>
          <p:cNvPr id="31" name="Picture 18">
            <a:extLst>
              <a:ext uri="{FF2B5EF4-FFF2-40B4-BE49-F238E27FC236}">
                <a16:creationId xmlns:a16="http://schemas.microsoft.com/office/drawing/2014/main" xmlns="" id="{AF7E86BA-DA55-4DE4-8C7E-B31FCEA67D50}"/>
              </a:ext>
            </a:extLst>
          </p:cNvPr>
          <p:cNvPicPr>
            <a:picLocks noChangeAspect="1"/>
          </p:cNvPicPr>
          <p:nvPr/>
        </p:nvPicPr>
        <p:blipFill>
          <a:blip r:embed="rId8"/>
          <a:srcRect/>
          <a:stretch>
            <a:fillRect/>
          </a:stretch>
        </p:blipFill>
        <p:spPr>
          <a:xfrm flipH="1">
            <a:off x="15596467" y="27123"/>
            <a:ext cx="2975770" cy="2373177"/>
          </a:xfrm>
          <a:prstGeom prst="rect">
            <a:avLst/>
          </a:prstGeom>
        </p:spPr>
      </p:pic>
      <p:pic>
        <p:nvPicPr>
          <p:cNvPr id="32" name="Picture 5">
            <a:extLst>
              <a:ext uri="{FF2B5EF4-FFF2-40B4-BE49-F238E27FC236}">
                <a16:creationId xmlns:a16="http://schemas.microsoft.com/office/drawing/2014/main" xmlns="" id="{69916B10-5BA4-4FE1-B8FD-50AFA29E9591}"/>
              </a:ext>
            </a:extLst>
          </p:cNvPr>
          <p:cNvPicPr>
            <a:picLocks noChangeAspect="1"/>
          </p:cNvPicPr>
          <p:nvPr/>
        </p:nvPicPr>
        <p:blipFill>
          <a:blip r:embed="rId9"/>
          <a:srcRect/>
          <a:stretch>
            <a:fillRect/>
          </a:stretch>
        </p:blipFill>
        <p:spPr>
          <a:xfrm>
            <a:off x="94689" y="5977838"/>
            <a:ext cx="2678364" cy="4302593"/>
          </a:xfrm>
          <a:prstGeom prst="rect">
            <a:avLst/>
          </a:prstGeom>
        </p:spPr>
      </p:pic>
      <p:pic>
        <p:nvPicPr>
          <p:cNvPr id="33" name="Picture 17">
            <a:extLst>
              <a:ext uri="{FF2B5EF4-FFF2-40B4-BE49-F238E27FC236}">
                <a16:creationId xmlns:a16="http://schemas.microsoft.com/office/drawing/2014/main" xmlns="" id="{72DD466D-638C-4958-AAB2-CC55BE19E3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470315" y="8559771"/>
            <a:ext cx="1817685" cy="1530160"/>
          </a:xfrm>
          <a:prstGeom prst="rect">
            <a:avLst/>
          </a:prstGeom>
        </p:spPr>
      </p:pic>
      <p:sp>
        <p:nvSpPr>
          <p:cNvPr id="6" name="TextBox 5"/>
          <p:cNvSpPr txBox="1"/>
          <p:nvPr/>
        </p:nvSpPr>
        <p:spPr>
          <a:xfrm>
            <a:off x="2649602" y="1231770"/>
            <a:ext cx="13352398" cy="7663636"/>
          </a:xfrm>
          <a:prstGeom prst="rect">
            <a:avLst/>
          </a:prstGeom>
          <a:noFill/>
        </p:spPr>
        <p:txBody>
          <a:bodyPr wrap="square" rtlCol="0">
            <a:spAutoFit/>
          </a:bodyPr>
          <a:lstStyle/>
          <a:p>
            <a:pPr algn="ctr">
              <a:lnSpc>
                <a:spcPct val="150000"/>
              </a:lnSpc>
            </a:pPr>
            <a:r>
              <a:rPr lang="en-US" sz="4000" b="1" u="sng" dirty="0" smtClean="0">
                <a:solidFill>
                  <a:srgbClr val="FF0000"/>
                </a:solidFill>
              </a:rPr>
              <a:t>Gợi ý: </a:t>
            </a:r>
          </a:p>
          <a:p>
            <a:pPr marL="571500" indent="-571500" algn="just">
              <a:lnSpc>
                <a:spcPct val="150000"/>
              </a:lnSpc>
              <a:buFont typeface="Wingdings" pitchFamily="2" charset="2"/>
              <a:buChar char="v"/>
            </a:pPr>
            <a:r>
              <a:rPr lang="en-US" sz="3600" dirty="0" smtClean="0"/>
              <a:t>Ảnh hưởng của hiệu ứng nhà kính đến:</a:t>
            </a:r>
          </a:p>
          <a:p>
            <a:pPr marL="571500" indent="-571500" algn="just">
              <a:lnSpc>
                <a:spcPct val="150000"/>
              </a:lnSpc>
              <a:buFont typeface="Arial" pitchFamily="34" charset="0"/>
              <a:buChar char="•"/>
            </a:pPr>
            <a:r>
              <a:rPr lang="en-US" sz="3600" dirty="0" smtClean="0"/>
              <a:t>Khí hậu: Sự nóng lên toàn cầu, hiện tượng thời tiết cực đoan.</a:t>
            </a:r>
          </a:p>
          <a:p>
            <a:pPr marL="571500" indent="-571500" algn="just">
              <a:lnSpc>
                <a:spcPct val="150000"/>
              </a:lnSpc>
              <a:buFont typeface="Arial" pitchFamily="34" charset="0"/>
              <a:buChar char="•"/>
            </a:pPr>
            <a:r>
              <a:rPr lang="en-US" sz="3600" dirty="0" smtClean="0"/>
              <a:t>Cảnh quan thiên nhiên: Diện tích rừng bị thu hẹp, nhiều vùng đất ven biển bị nhấn chìm do nước biển dâng cao.</a:t>
            </a:r>
          </a:p>
          <a:p>
            <a:pPr marL="571500" indent="-571500" algn="just">
              <a:lnSpc>
                <a:spcPct val="150000"/>
              </a:lnSpc>
              <a:buFont typeface="Arial" pitchFamily="34" charset="0"/>
              <a:buChar char="•"/>
            </a:pPr>
            <a:r>
              <a:rPr lang="en-US" sz="3600" dirty="0" smtClean="0"/>
              <a:t>Sức khỏe con người: Xuất hiện nhiều loại bệnh mới, hệ miễn dịch của con người bị suy giảm.</a:t>
            </a:r>
          </a:p>
          <a:p>
            <a:pPr marL="571500" indent="-571500" algn="just">
              <a:lnSpc>
                <a:spcPct val="150000"/>
              </a:lnSpc>
              <a:buFont typeface="Wingdings" pitchFamily="2" charset="2"/>
              <a:buChar char="v"/>
            </a:pPr>
            <a:r>
              <a:rPr lang="en-US" sz="3600" dirty="0" smtClean="0"/>
              <a:t>Một số biện pháp giảm thiểu hiệu ứng nhà kính: trồng nhiều cây xanh, hạn chế sử dụng năng lượng hóa thạch.</a:t>
            </a:r>
            <a:endParaRPr lang="en-US" sz="3600" dirty="0"/>
          </a:p>
        </p:txBody>
      </p:sp>
    </p:spTree>
    <p:extLst>
      <p:ext uri="{BB962C8B-B14F-4D97-AF65-F5344CB8AC3E}">
        <p14:creationId xmlns:p14="http://schemas.microsoft.com/office/powerpoint/2010/main" val="409398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726512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4623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99413" y="6457070"/>
            <a:ext cx="5120667" cy="485183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85893" y="-53003"/>
            <a:ext cx="1946815" cy="2057400"/>
          </a:xfrm>
          <a:prstGeom prst="rect">
            <a:avLst/>
          </a:prstGeom>
        </p:spPr>
      </p:pic>
      <p:pic>
        <p:nvPicPr>
          <p:cNvPr id="8" name="Picture 3">
            <a:extLst>
              <a:ext uri="{FF2B5EF4-FFF2-40B4-BE49-F238E27FC236}">
                <a16:creationId xmlns:a16="http://schemas.microsoft.com/office/drawing/2014/main" xmlns="" id="{C4B4308D-E548-4A5D-966C-8C5D09ABA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94229" y="8496300"/>
            <a:ext cx="1593771" cy="1714500"/>
          </a:xfrm>
          <a:prstGeom prst="rect">
            <a:avLst/>
          </a:prstGeom>
        </p:spPr>
      </p:pic>
      <p:pic>
        <p:nvPicPr>
          <p:cNvPr id="9" name="Picture 21">
            <a:extLst>
              <a:ext uri="{FF2B5EF4-FFF2-40B4-BE49-F238E27FC236}">
                <a16:creationId xmlns:a16="http://schemas.microsoft.com/office/drawing/2014/main" xmlns="" id="{B092DB55-77EE-4632-A002-A074B290B7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2396" y="152400"/>
            <a:ext cx="1530204" cy="1409700"/>
          </a:xfrm>
          <a:prstGeom prst="rect">
            <a:avLst/>
          </a:prstGeom>
        </p:spPr>
      </p:pic>
      <p:sp>
        <p:nvSpPr>
          <p:cNvPr id="4" name="Rectangle 3"/>
          <p:cNvSpPr/>
          <p:nvPr/>
        </p:nvSpPr>
        <p:spPr>
          <a:xfrm>
            <a:off x="2002107" y="812780"/>
            <a:ext cx="14228493" cy="3416320"/>
          </a:xfrm>
          <a:prstGeom prst="rect">
            <a:avLst/>
          </a:prstGeom>
          <a:ln w="57150">
            <a:solidFill>
              <a:srgbClr val="F5896C"/>
            </a:solidFill>
            <a:prstDash val="dash"/>
          </a:ln>
        </p:spPr>
        <p:txBody>
          <a:bodyPr wrap="square" anchor="ctr">
            <a:spAutoFit/>
          </a:bodyPr>
          <a:lstStyle/>
          <a:p>
            <a:pPr algn="just">
              <a:lnSpc>
                <a:spcPct val="150000"/>
              </a:lnSpc>
            </a:pPr>
            <a:r>
              <a:rPr lang="de-DE" sz="3600" dirty="0"/>
              <a:t>Hiệu ứng nhà kính đã ảnh hưởng rất lớn đến sự sống trên Trái Đất:</a:t>
            </a:r>
            <a:endParaRPr lang="en-US" sz="3600" dirty="0"/>
          </a:p>
          <a:p>
            <a:pPr marL="571500" indent="-571500" algn="just">
              <a:lnSpc>
                <a:spcPct val="150000"/>
              </a:lnSpc>
              <a:buFont typeface="Arial" pitchFamily="34" charset="0"/>
              <a:buChar char="•"/>
            </a:pPr>
            <a:r>
              <a:rPr lang="de-DE" sz="3600" dirty="0" smtClean="0"/>
              <a:t>Về </a:t>
            </a:r>
            <a:r>
              <a:rPr lang="de-DE" sz="3600" dirty="0"/>
              <a:t>khí hậu: Gây ra sự nóng lên toàn cầu, hiện tượng thời tiết cực đoan và bất thường, nhiều vùng bị hạn hán kéo dài, trong khi nhiều vùng đất thấp bị lũ lụt, ngập úng, sạt lở,...</a:t>
            </a:r>
            <a:endParaRPr lang="en-US" sz="3600" dirty="0"/>
          </a:p>
        </p:txBody>
      </p:sp>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4164" y="4762501"/>
            <a:ext cx="7083636" cy="471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06543" y="4762500"/>
            <a:ext cx="7200257" cy="471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6172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barn(inVertical)">
                                      <p:cBhvr>
                                        <p:cTn id="2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8C0EE6B5-B2B2-4BBE-A48C-A79053D812B7}"/>
              </a:ext>
            </a:extLst>
          </p:cNvPr>
          <p:cNvGrpSpPr/>
          <p:nvPr/>
        </p:nvGrpSpPr>
        <p:grpSpPr>
          <a:xfrm>
            <a:off x="228600" y="266700"/>
            <a:ext cx="17754600" cy="9747030"/>
            <a:chOff x="3858269" y="1779549"/>
            <a:chExt cx="10571461" cy="6727902"/>
          </a:xfrm>
        </p:grpSpPr>
        <p:grpSp>
          <p:nvGrpSpPr>
            <p:cNvPr id="27" name="Group 4">
              <a:extLst>
                <a:ext uri="{FF2B5EF4-FFF2-40B4-BE49-F238E27FC236}">
                  <a16:creationId xmlns:a16="http://schemas.microsoft.com/office/drawing/2014/main" xmlns="" id="{74FE43F8-25F2-4033-864B-1A0F38CC6F62}"/>
                </a:ext>
              </a:extLst>
            </p:cNvPr>
            <p:cNvGrpSpPr/>
            <p:nvPr/>
          </p:nvGrpSpPr>
          <p:grpSpPr>
            <a:xfrm>
              <a:off x="3858269" y="1779549"/>
              <a:ext cx="10571461" cy="6727902"/>
              <a:chOff x="0" y="0"/>
              <a:chExt cx="3976518" cy="2530741"/>
            </a:xfrm>
          </p:grpSpPr>
          <p:sp>
            <p:nvSpPr>
              <p:cNvPr id="30" name="Freeform 5">
                <a:extLst>
                  <a:ext uri="{FF2B5EF4-FFF2-40B4-BE49-F238E27FC236}">
                    <a16:creationId xmlns:a16="http://schemas.microsoft.com/office/drawing/2014/main" xmlns="" id="{A4074008-0B4C-4169-9CBC-90AA106895A9}"/>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28" name="Group 7">
              <a:extLst>
                <a:ext uri="{FF2B5EF4-FFF2-40B4-BE49-F238E27FC236}">
                  <a16:creationId xmlns:a16="http://schemas.microsoft.com/office/drawing/2014/main" xmlns="" id="{C2B4D34D-14E5-43A0-A1AB-E8DB7646A317}"/>
                </a:ext>
              </a:extLst>
            </p:cNvPr>
            <p:cNvGrpSpPr/>
            <p:nvPr/>
          </p:nvGrpSpPr>
          <p:grpSpPr>
            <a:xfrm>
              <a:off x="4142867" y="1960673"/>
              <a:ext cx="10002266" cy="6365654"/>
              <a:chOff x="0" y="0"/>
              <a:chExt cx="3976518" cy="2530741"/>
            </a:xfrm>
          </p:grpSpPr>
          <p:sp>
            <p:nvSpPr>
              <p:cNvPr id="29" name="Freeform 8">
                <a:extLst>
                  <a:ext uri="{FF2B5EF4-FFF2-40B4-BE49-F238E27FC236}">
                    <a16:creationId xmlns:a16="http://schemas.microsoft.com/office/drawing/2014/main" xmlns="" id="{1BE94C88-336E-4033-960B-9EB14BF16B23}"/>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0"/>
            <a:ext cx="2362200" cy="2217515"/>
          </a:xfrm>
          <a:prstGeom prst="rect">
            <a:avLst/>
          </a:prstGeom>
        </p:spPr>
      </p:pic>
      <p:pic>
        <p:nvPicPr>
          <p:cNvPr id="31" name="Picture 18">
            <a:extLst>
              <a:ext uri="{FF2B5EF4-FFF2-40B4-BE49-F238E27FC236}">
                <a16:creationId xmlns:a16="http://schemas.microsoft.com/office/drawing/2014/main" xmlns="" id="{AF7E86BA-DA55-4DE4-8C7E-B31FCEA67D50}"/>
              </a:ext>
            </a:extLst>
          </p:cNvPr>
          <p:cNvPicPr>
            <a:picLocks noChangeAspect="1"/>
          </p:cNvPicPr>
          <p:nvPr/>
        </p:nvPicPr>
        <p:blipFill>
          <a:blip r:embed="rId8"/>
          <a:srcRect/>
          <a:stretch>
            <a:fillRect/>
          </a:stretch>
        </p:blipFill>
        <p:spPr>
          <a:xfrm flipH="1">
            <a:off x="16360854" y="27123"/>
            <a:ext cx="2211381" cy="1763577"/>
          </a:xfrm>
          <a:prstGeom prst="rect">
            <a:avLst/>
          </a:prstGeom>
        </p:spPr>
      </p:pic>
      <p:pic>
        <p:nvPicPr>
          <p:cNvPr id="32" name="Picture 5">
            <a:extLst>
              <a:ext uri="{FF2B5EF4-FFF2-40B4-BE49-F238E27FC236}">
                <a16:creationId xmlns:a16="http://schemas.microsoft.com/office/drawing/2014/main" xmlns="" id="{69916B10-5BA4-4FE1-B8FD-50AFA29E9591}"/>
              </a:ext>
            </a:extLst>
          </p:cNvPr>
          <p:cNvPicPr>
            <a:picLocks noChangeAspect="1"/>
          </p:cNvPicPr>
          <p:nvPr/>
        </p:nvPicPr>
        <p:blipFill>
          <a:blip r:embed="rId9"/>
          <a:srcRect/>
          <a:stretch>
            <a:fillRect/>
          </a:stretch>
        </p:blipFill>
        <p:spPr>
          <a:xfrm>
            <a:off x="94689" y="7886700"/>
            <a:ext cx="1470469" cy="2362200"/>
          </a:xfrm>
          <a:prstGeom prst="rect">
            <a:avLst/>
          </a:prstGeom>
        </p:spPr>
      </p:pic>
      <p:pic>
        <p:nvPicPr>
          <p:cNvPr id="33" name="Picture 17">
            <a:extLst>
              <a:ext uri="{FF2B5EF4-FFF2-40B4-BE49-F238E27FC236}">
                <a16:creationId xmlns:a16="http://schemas.microsoft.com/office/drawing/2014/main" xmlns="" id="{72DD466D-638C-4958-AAB2-CC55BE19E3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470315" y="8559771"/>
            <a:ext cx="1817685" cy="1530160"/>
          </a:xfrm>
          <a:prstGeom prst="rect">
            <a:avLst/>
          </a:prstGeom>
        </p:spPr>
      </p:pic>
      <p:sp>
        <p:nvSpPr>
          <p:cNvPr id="2" name="Rectangle 1"/>
          <p:cNvSpPr/>
          <p:nvPr/>
        </p:nvSpPr>
        <p:spPr>
          <a:xfrm>
            <a:off x="1314165" y="952500"/>
            <a:ext cx="15602235" cy="4247317"/>
          </a:xfrm>
          <a:prstGeom prst="rect">
            <a:avLst/>
          </a:prstGeom>
        </p:spPr>
        <p:txBody>
          <a:bodyPr wrap="square">
            <a:spAutoFit/>
          </a:bodyPr>
          <a:lstStyle/>
          <a:p>
            <a:pPr marL="571500" indent="-571500" algn="just">
              <a:lnSpc>
                <a:spcPct val="150000"/>
              </a:lnSpc>
              <a:buFont typeface="Arial" pitchFamily="34" charset="0"/>
              <a:buChar char="•"/>
            </a:pPr>
            <a:r>
              <a:rPr lang="de-DE" sz="3600" dirty="0" smtClean="0"/>
              <a:t>Về </a:t>
            </a:r>
            <a:r>
              <a:rPr lang="de-DE" sz="3600" dirty="0"/>
              <a:t>cảnh thiên nhiên: Làm thay đổi cảnh quan thiên nhiên, diện tích băng ở Bắc quan cực và Nam cực thu hẹp, diện tích rừng bị thu hẹp do cháy rừng tự phát vì nắng nóng, nhiều vùng đất bị nhấn chìm do nước biển dâng, nhiều vùng đất bị xói mòn, sa mạc hoá; một số loài thực, động vật không thích nghi được với điều kiện sống mới đang dần bị biến mất,...</a:t>
            </a:r>
            <a:endParaRPr lang="en-US" sz="3600" dirty="0"/>
          </a:p>
        </p:txBody>
      </p:sp>
      <p:pic>
        <p:nvPicPr>
          <p:cNvPr id="307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5448301"/>
            <a:ext cx="7137399" cy="39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91600" y="5448300"/>
            <a:ext cx="6797524" cy="39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1955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ipe(down)">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wipe(down)">
                                      <p:cBhvr>
                                        <p:cTn id="18"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3788</TotalTime>
  <Words>777</Words>
  <Application>Microsoft Office PowerPoint</Application>
  <PresentationFormat>Custom</PresentationFormat>
  <Paragraphs>36</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Aachen</vt:lpstr>
      <vt:lpstr>Times New Roman</vt:lpstr>
      <vt:lpstr>Calibri</vt:lpstr>
      <vt:lpstr>Wingdings</vt:lpstr>
      <vt:lpstr>义启嘟嘟体</vt:lpstr>
      <vt:lpstr>Overpass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cp:keywords>thuvienhoclieu.com</cp:keywords>
  <dc:description>thuvienhoclieu.com</dc:description>
  <dcterms:created xsi:type="dcterms:W3CDTF">2006-08-16T00:00:00Z</dcterms:created>
  <dcterms:modified xsi:type="dcterms:W3CDTF">2024-09-08T08:02:12Z</dcterms:modified>
  <dc:identifier>DAFUF_inOKU</dc:identifier>
</cp:coreProperties>
</file>