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65" r:id="rId5"/>
    <p:sldId id="267" r:id="rId6"/>
    <p:sldId id="268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0" y="-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1.jpeg"/><Relationship Id="rId18" Type="http://schemas.openxmlformats.org/officeDocument/2006/relationships/image" Target="../media/image25.jpeg"/><Relationship Id="rId3" Type="http://schemas.openxmlformats.org/officeDocument/2006/relationships/image" Target="../media/image13.jpeg"/><Relationship Id="rId21" Type="http://schemas.openxmlformats.org/officeDocument/2006/relationships/image" Target="../media/image27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24" Type="http://schemas.openxmlformats.org/officeDocument/2006/relationships/image" Target="../media/image30.jpe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9.jpeg"/><Relationship Id="rId10" Type="http://schemas.openxmlformats.org/officeDocument/2006/relationships/image" Target="../media/image18.png"/><Relationship Id="rId19" Type="http://schemas.openxmlformats.org/officeDocument/2006/relationships/image" Target="../media/image26.jpeg"/><Relationship Id="rId4" Type="http://schemas.openxmlformats.org/officeDocument/2006/relationships/image" Target="../media/image14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Relationship Id="rId2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52: DIỆN TÍCH HÌNH CHỮ NHẬT, DIỆN TÍCH HÌNH VUÔNG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76" y="698420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80648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7661" y="1132303"/>
            <a:ext cx="13498231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52: DIỆN TÍCH HÌNH CHỮ NHẬT, DIỆN TÍCH HÌNH VUÔNG (TIẾT 1)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8904" y="2834801"/>
            <a:ext cx="8686800" cy="4457700"/>
          </a:xfrm>
          <a:prstGeom prst="rect">
            <a:avLst/>
          </a:prstGeom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16254" y="2834801"/>
            <a:ext cx="707756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 Mỗi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5944" y="2667306"/>
            <a:ext cx="683818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Mỗi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4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077661" y="4116457"/>
            <a:ext cx="575475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 Có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7661" y="3994102"/>
            <a:ext cx="561285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Có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0115" y="5881890"/>
            <a:ext cx="6019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Có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94081" y="5747855"/>
            <a:ext cx="578227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Có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12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  <p:bldP spid="25" grpId="0"/>
      <p:bldP spid="26" grpId="0" animBg="1"/>
      <p:bldP spid="24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7661" y="1132303"/>
            <a:ext cx="13498231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6018" t="6492" b="35388"/>
          <a:stretch/>
        </p:blipFill>
        <p:spPr>
          <a:xfrm>
            <a:off x="10234891" y="1821215"/>
            <a:ext cx="5486400" cy="4265553"/>
          </a:xfrm>
          <a:prstGeom prst="rect">
            <a:avLst/>
          </a:prstGeom>
        </p:spPr>
      </p:pic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746919" y="2895600"/>
            <a:ext cx="86867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12 (ô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4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ABCD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12 (cm</a:t>
            </a:r>
            <a:r>
              <a:rPr lang="en-US" altLang="en-US" sz="4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54" t="8889" r="6640" b="11111"/>
          <a:stretch/>
        </p:blipFill>
        <p:spPr>
          <a:xfrm>
            <a:off x="2270919" y="6324600"/>
            <a:ext cx="12877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6719" y="2167576"/>
            <a:ext cx="7134225" cy="2638425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27226"/>
              </p:ext>
            </p:extLst>
          </p:nvPr>
        </p:nvGraphicFramePr>
        <p:xfrm>
          <a:off x="1617469" y="5012099"/>
          <a:ext cx="1170245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1850">
                  <a:extLst>
                    <a:ext uri="{9D8B030D-6E8A-4147-A177-3AD203B41FA5}">
                      <a16:colId xmlns="" xmlns:a16="http://schemas.microsoft.com/office/drawing/2014/main" val="3671843250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381649478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190553166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7137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AEGD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2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1901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706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9219648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8309736" y="5683506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09737" y="6399197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09738" y="7006652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072017" y="5718702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146141" y="6958544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309736" y="5690516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309737" y="6346803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878326" y="5705528"/>
            <a:ext cx="65407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014867" y="6325444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114683" y="7019669"/>
            <a:ext cx="671033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891458" y="6945360"/>
            <a:ext cx="74211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990670" y="6348468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24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2122994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5 cm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15 cm.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154" t="15952" r="10297"/>
          <a:stretch/>
        </p:blipFill>
        <p:spPr>
          <a:xfrm>
            <a:off x="10348119" y="4191000"/>
            <a:ext cx="5105400" cy="2673178"/>
          </a:xfrm>
          <a:prstGeom prst="rect">
            <a:avLst/>
          </a:prstGeom>
        </p:spPr>
      </p:pic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737519" y="4495800"/>
            <a:ext cx="7613160" cy="25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15 x 5  = 75 (cm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Đáp số:75 (cm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3761647" y="3450046"/>
            <a:ext cx="249126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71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2122994"/>
            <a:ext cx="15444393" cy="1846659"/>
            <a:chOff x="1470819" y="1921758"/>
            <a:chExt cx="9995499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Bu-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ti-nô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bẻ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sô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cô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-la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thành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nhỏ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rồi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chia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xăng-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ti-mét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109119" y="4384366"/>
            <a:ext cx="603843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ti-nô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n-US" altLang="en-US" sz="4400" b="1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224" y="3450046"/>
            <a:ext cx="5486400" cy="500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Custom</PresentationFormat>
  <Paragraphs>108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2023-03-01T03:38:54Z</dcterms:created>
  <dcterms:modified xsi:type="dcterms:W3CDTF">2023-03-01T03:44:07Z</dcterms:modified>
</cp:coreProperties>
</file>