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emf" ContentType="image/x-emf"/>
  <Default Extension="rels" ContentType="application/vnd.openxmlformats-package.relationships+xml"/>
  <Default Extension="xml" ContentType="application/xml"/>
  <Default Extension="wav" ContentType="audio/wav"/>
  <Default Extension="gif" ContentType="image/gif"/>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 id="2147483868" r:id="rId2"/>
  </p:sldMasterIdLst>
  <p:notesMasterIdLst>
    <p:notesMasterId r:id="rId31"/>
  </p:notesMasterIdLst>
  <p:sldIdLst>
    <p:sldId id="265" r:id="rId3"/>
    <p:sldId id="752" r:id="rId4"/>
    <p:sldId id="753" r:id="rId5"/>
    <p:sldId id="744" r:id="rId6"/>
    <p:sldId id="745" r:id="rId7"/>
    <p:sldId id="746" r:id="rId8"/>
    <p:sldId id="747" r:id="rId9"/>
    <p:sldId id="748" r:id="rId10"/>
    <p:sldId id="749" r:id="rId11"/>
    <p:sldId id="297" r:id="rId12"/>
    <p:sldId id="740" r:id="rId13"/>
    <p:sldId id="758" r:id="rId14"/>
    <p:sldId id="259" r:id="rId15"/>
    <p:sldId id="750" r:id="rId16"/>
    <p:sldId id="741" r:id="rId17"/>
    <p:sldId id="262" r:id="rId18"/>
    <p:sldId id="295" r:id="rId19"/>
    <p:sldId id="754" r:id="rId20"/>
    <p:sldId id="755" r:id="rId21"/>
    <p:sldId id="275" r:id="rId22"/>
    <p:sldId id="277" r:id="rId23"/>
    <p:sldId id="276" r:id="rId24"/>
    <p:sldId id="759" r:id="rId25"/>
    <p:sldId id="760" r:id="rId26"/>
    <p:sldId id="756" r:id="rId27"/>
    <p:sldId id="742" r:id="rId28"/>
    <p:sldId id="743" r:id="rId29"/>
    <p:sldId id="757"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F3B6D"/>
    <a:srgbClr val="06050E"/>
    <a:srgbClr val="173571"/>
    <a:srgbClr val="3796F7"/>
    <a:srgbClr val="FF00FF"/>
    <a:srgbClr val="1E4086"/>
    <a:srgbClr val="101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png"/><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5" Type="http://schemas.openxmlformats.org/officeDocument/2006/relationships/image" Target="../media/image66.wmf"/><Relationship Id="rId4" Type="http://schemas.openxmlformats.org/officeDocument/2006/relationships/image" Target="../media/image6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5" Type="http://schemas.openxmlformats.org/officeDocument/2006/relationships/image" Target="../media/image72.wmf"/><Relationship Id="rId4"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60.wmf"/><Relationship Id="rId5" Type="http://schemas.openxmlformats.org/officeDocument/2006/relationships/image" Target="../media/image77.wmf"/><Relationship Id="rId4" Type="http://schemas.openxmlformats.org/officeDocument/2006/relationships/image" Target="../media/image7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61.wmf"/><Relationship Id="rId5" Type="http://schemas.openxmlformats.org/officeDocument/2006/relationships/image" Target="../media/image82.wmf"/><Relationship Id="rId4" Type="http://schemas.openxmlformats.org/officeDocument/2006/relationships/image" Target="../media/image8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11.png"/><Relationship Id="rId5" Type="http://schemas.openxmlformats.org/officeDocument/2006/relationships/image" Target="../media/image31.wmf"/><Relationship Id="rId4"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5" Type="http://schemas.openxmlformats.org/officeDocument/2006/relationships/image" Target="../media/image48.wmf"/><Relationship Id="rId4"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5.wmf"/><Relationship Id="rId7" Type="http://schemas.openxmlformats.org/officeDocument/2006/relationships/image" Target="../media/image56.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emf"/><Relationship Id="rId1" Type="http://schemas.openxmlformats.org/officeDocument/2006/relationships/image" Target="../media/image58.emf"/><Relationship Id="rId4"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FE033BE4-8914-45E5-9D8A-D040A392FD9A}" type="datetimeFigureOut">
              <a:rPr lang="en-US"/>
              <a:pPr>
                <a:defRPr/>
              </a:pPr>
              <a:t>8/28/2022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57BD99A-3E63-446E-905F-8D1D9CF58ADB}" type="slidenum">
              <a:rPr lang="en-US"/>
              <a:pPr/>
              <a:t>‹#›</a:t>
            </a:fld>
            <a:endParaRPr lang="en-US"/>
          </a:p>
        </p:txBody>
      </p:sp>
    </p:spTree>
    <p:extLst>
      <p:ext uri="{BB962C8B-B14F-4D97-AF65-F5344CB8AC3E}">
        <p14:creationId xmlns:p14="http://schemas.microsoft.com/office/powerpoint/2010/main" val="4071467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63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3CF209-D3D0-4AA5-8B6F-478881040E1C}" type="slidenum">
              <a:rPr lang="en-US" altLang="en-US">
                <a:solidFill>
                  <a:srgbClr val="000000"/>
                </a:solidFill>
                <a:latin typeface="Calibri" pitchFamily="34" charset="0"/>
              </a:rPr>
              <a:pPr eaLnBrk="1" hangingPunct="1"/>
              <a:t>5</a:t>
            </a:fld>
            <a:endParaRPr lang="en-US" altLang="en-US">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84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A28FBE-0B7B-44AA-A016-AAAA46B1235D}" type="slidenum">
              <a:rPr lang="en-US" altLang="en-US">
                <a:solidFill>
                  <a:srgbClr val="000000"/>
                </a:solidFill>
                <a:latin typeface="Calibri" pitchFamily="34" charset="0"/>
              </a:rPr>
              <a:pPr eaLnBrk="1" hangingPunct="1"/>
              <a:t>6</a:t>
            </a:fld>
            <a:endParaRPr lang="en-US" altLang="en-US">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04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12CFCF-8AB8-4B7B-B226-83378523026E}" type="slidenum">
              <a:rPr lang="en-US" altLang="en-US">
                <a:solidFill>
                  <a:srgbClr val="000000"/>
                </a:solidFill>
                <a:latin typeface="Calibri" pitchFamily="34" charset="0"/>
              </a:rPr>
              <a:pPr eaLnBrk="1" hangingPunct="1"/>
              <a:t>7</a:t>
            </a:fld>
            <a:endParaRPr lang="en-US" altLang="en-US">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253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6B7864-B58B-471B-A5C5-FA930B900EBE}" type="slidenum">
              <a:rPr lang="en-US" altLang="en-US">
                <a:solidFill>
                  <a:srgbClr val="000000"/>
                </a:solidFill>
                <a:latin typeface="Calibri" pitchFamily="34" charset="0"/>
              </a:rPr>
              <a:pPr eaLnBrk="1" hangingPunct="1"/>
              <a:t>8</a:t>
            </a:fld>
            <a:endParaRPr lang="en-US" altLang="en-US">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Straight Connector 9"/>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hangingPunct="1">
              <a:defRPr/>
            </a:pPr>
            <a:endParaRPr lang="en-US"/>
          </a:p>
        </p:txBody>
      </p:sp>
      <p:sp>
        <p:nvSpPr>
          <p:cNvPr id="11" name="Straight Connector 1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hangingPunct="1">
              <a:defRPr/>
            </a:pPr>
            <a:endParaRPr lang="en-US"/>
          </a:p>
        </p:txBody>
      </p:sp>
      <p:sp>
        <p:nvSpPr>
          <p:cNvPr id="12" name="Straight Connector 11"/>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p>
        </p:txBody>
      </p:sp>
      <p:sp>
        <p:nvSpPr>
          <p:cNvPr id="13" name="Straight Connector 12"/>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hangingPunct="1">
              <a:defRPr/>
            </a:pPr>
            <a:endParaRPr lang="en-US"/>
          </a:p>
        </p:txBody>
      </p:sp>
      <p:sp>
        <p:nvSpPr>
          <p:cNvPr id="14" name="Straight Connector 13"/>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p>
        </p:txBody>
      </p:sp>
      <p:sp>
        <p:nvSpPr>
          <p:cNvPr id="15" name="Straight Connector 14"/>
          <p:cNvSpPr>
            <a:spLocks noChangeShapeType="1"/>
          </p:cNvSpPr>
          <p:nvPr/>
        </p:nvSpPr>
        <p:spPr bwMode="auto">
          <a:xfrm>
            <a:off x="1215231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lang="en-US"/>
          </a:p>
        </p:txBody>
      </p:sp>
      <p:sp>
        <p:nvSpPr>
          <p:cNvPr id="16" name="Rectangle 1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Oval 17"/>
          <p:cNvSpPr/>
          <p:nvPr/>
        </p:nvSpPr>
        <p:spPr bwMode="auto">
          <a:xfrm>
            <a:off x="1746250" y="4867275"/>
            <a:ext cx="85566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Oval 18"/>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0" name="Oval 19"/>
          <p:cNvSpPr/>
          <p:nvPr/>
        </p:nvSpPr>
        <p:spPr bwMode="auto">
          <a:xfrm>
            <a:off x="2217738" y="5788025"/>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Oval 20"/>
          <p:cNvSpPr/>
          <p:nvPr/>
        </p:nvSpPr>
        <p:spPr>
          <a:xfrm>
            <a:off x="2540000" y="4495800"/>
            <a:ext cx="48736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10733088" y="1111250"/>
            <a:ext cx="2286000" cy="508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10045701" y="4117975"/>
            <a:ext cx="3657600" cy="511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766888" y="4929188"/>
            <a:ext cx="812800" cy="517525"/>
          </a:xfrm>
        </p:spPr>
        <p:txBody>
          <a:bodyPr/>
          <a:lstStyle>
            <a:lvl1pPr>
              <a:defRPr/>
            </a:lvl1pPr>
          </a:lstStyle>
          <a:p>
            <a:fld id="{4ABE7DD9-633A-43BA-96D1-D245B58D749F}" type="slidenum">
              <a:rPr lang="en-US" altLang="en-US"/>
              <a:pPr/>
              <a:t>‹#›</a:t>
            </a:fld>
            <a:endParaRPr lang="en-US" altLang="en-US"/>
          </a:p>
        </p:txBody>
      </p:sp>
    </p:spTree>
    <p:extLst>
      <p:ext uri="{BB962C8B-B14F-4D97-AF65-F5344CB8AC3E}">
        <p14:creationId xmlns:p14="http://schemas.microsoft.com/office/powerpoint/2010/main" val="34738452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4A89F568-FB5F-4285-8912-CA4E6B6BFFC2}" type="slidenum">
              <a:rPr lang="en-US" altLang="en-US"/>
              <a:pPr/>
              <a:t>‹#›</a:t>
            </a:fld>
            <a:endParaRPr lang="en-US" altLang="en-US"/>
          </a:p>
        </p:txBody>
      </p:sp>
    </p:spTree>
    <p:extLst>
      <p:ext uri="{BB962C8B-B14F-4D97-AF65-F5344CB8AC3E}">
        <p14:creationId xmlns:p14="http://schemas.microsoft.com/office/powerpoint/2010/main" val="327581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88173EB3-5904-401E-9789-1604A7512CAD}" type="slidenum">
              <a:rPr lang="en-US" altLang="en-US"/>
              <a:pPr/>
              <a:t>‹#›</a:t>
            </a:fld>
            <a:endParaRPr lang="en-US" altLang="en-US"/>
          </a:p>
        </p:txBody>
      </p:sp>
    </p:spTree>
    <p:extLst>
      <p:ext uri="{BB962C8B-B14F-4D97-AF65-F5344CB8AC3E}">
        <p14:creationId xmlns:p14="http://schemas.microsoft.com/office/powerpoint/2010/main" val="1151708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F3A1F6ED-17C4-40CF-BCB6-C770B7C76B69}" type="slidenum">
              <a:rPr lang="en-US" altLang="en-US"/>
              <a:pPr/>
              <a:t>‹#›</a:t>
            </a:fld>
            <a:endParaRPr lang="en-US" altLang="en-US"/>
          </a:p>
        </p:txBody>
      </p:sp>
    </p:spTree>
    <p:extLst>
      <p:ext uri="{BB962C8B-B14F-4D97-AF65-F5344CB8AC3E}">
        <p14:creationId xmlns:p14="http://schemas.microsoft.com/office/powerpoint/2010/main" val="63570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952B84-C47F-452C-BA7F-FACE66E00CF1}" type="datetimeFigureOut">
              <a:rPr lang="en-US"/>
              <a:pPr>
                <a:defRPr/>
              </a:pPr>
              <a:t>8/28/2022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406EF4F-72EB-4963-82B2-8C3544DA0384}" type="slidenum">
              <a:rPr lang="en-US"/>
              <a:pPr/>
              <a:t>‹#›</a:t>
            </a:fld>
            <a:endParaRPr lang="en-US"/>
          </a:p>
        </p:txBody>
      </p:sp>
    </p:spTree>
    <p:extLst>
      <p:ext uri="{BB962C8B-B14F-4D97-AF65-F5344CB8AC3E}">
        <p14:creationId xmlns:p14="http://schemas.microsoft.com/office/powerpoint/2010/main" val="1472165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448E0E-BA7F-4775-952A-558481E4B100}" type="datetimeFigureOut">
              <a:rPr lang="en-US"/>
              <a:pPr>
                <a:defRPr/>
              </a:pPr>
              <a:t>8/28/2022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00EA7AC-706C-468E-8BBB-8CF3B61ED5F1}" type="slidenum">
              <a:rPr lang="en-US"/>
              <a:pPr/>
              <a:t>‹#›</a:t>
            </a:fld>
            <a:endParaRPr lang="en-US"/>
          </a:p>
        </p:txBody>
      </p:sp>
    </p:spTree>
    <p:extLst>
      <p:ext uri="{BB962C8B-B14F-4D97-AF65-F5344CB8AC3E}">
        <p14:creationId xmlns:p14="http://schemas.microsoft.com/office/powerpoint/2010/main" val="3073674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98A2A0E-6144-451D-81EE-884F6ABF9591}" type="datetimeFigureOut">
              <a:rPr lang="en-US"/>
              <a:pPr>
                <a:defRPr/>
              </a:pPr>
              <a:t>8/28/2022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089338D-F71E-4AC1-A0E2-2698CBC458AA}" type="slidenum">
              <a:rPr lang="en-US"/>
              <a:pPr/>
              <a:t>‹#›</a:t>
            </a:fld>
            <a:endParaRPr lang="en-US"/>
          </a:p>
        </p:txBody>
      </p:sp>
    </p:spTree>
    <p:extLst>
      <p:ext uri="{BB962C8B-B14F-4D97-AF65-F5344CB8AC3E}">
        <p14:creationId xmlns:p14="http://schemas.microsoft.com/office/powerpoint/2010/main" val="2092939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134EA17-8D35-4090-AC53-982153B826B0}" type="datetimeFigureOut">
              <a:rPr lang="en-US"/>
              <a:pPr>
                <a:defRPr/>
              </a:pPr>
              <a:t>8/28/2022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C345B78-15C2-4079-810A-E46B432E5832}" type="slidenum">
              <a:rPr lang="en-US"/>
              <a:pPr/>
              <a:t>‹#›</a:t>
            </a:fld>
            <a:endParaRPr lang="en-US"/>
          </a:p>
        </p:txBody>
      </p:sp>
    </p:spTree>
    <p:extLst>
      <p:ext uri="{BB962C8B-B14F-4D97-AF65-F5344CB8AC3E}">
        <p14:creationId xmlns:p14="http://schemas.microsoft.com/office/powerpoint/2010/main" val="3816753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13CE58C-CB1F-4BC2-9CBA-BADF2F459D92}" type="datetimeFigureOut">
              <a:rPr lang="en-US"/>
              <a:pPr>
                <a:defRPr/>
              </a:pPr>
              <a:t>8/28/2022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E944E97-1915-4362-803D-20C09522C3F4}" type="slidenum">
              <a:rPr lang="en-US"/>
              <a:pPr/>
              <a:t>‹#›</a:t>
            </a:fld>
            <a:endParaRPr lang="en-US"/>
          </a:p>
        </p:txBody>
      </p:sp>
    </p:spTree>
    <p:extLst>
      <p:ext uri="{BB962C8B-B14F-4D97-AF65-F5344CB8AC3E}">
        <p14:creationId xmlns:p14="http://schemas.microsoft.com/office/powerpoint/2010/main" val="807061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0A9EF4F-FB06-49F2-9A96-3F998BAEA67E}" type="datetimeFigureOut">
              <a:rPr lang="en-US"/>
              <a:pPr>
                <a:defRPr/>
              </a:pPr>
              <a:t>8/28/2022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E193155-C832-4E98-819A-D81CEA6D4AD6}" type="slidenum">
              <a:rPr lang="en-US"/>
              <a:pPr/>
              <a:t>‹#›</a:t>
            </a:fld>
            <a:endParaRPr lang="en-US"/>
          </a:p>
        </p:txBody>
      </p:sp>
    </p:spTree>
    <p:extLst>
      <p:ext uri="{BB962C8B-B14F-4D97-AF65-F5344CB8AC3E}">
        <p14:creationId xmlns:p14="http://schemas.microsoft.com/office/powerpoint/2010/main" val="812548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9EC1-D344-48F0-9582-DED11C95109E}" type="datetimeFigureOut">
              <a:rPr lang="en-US"/>
              <a:pPr>
                <a:defRPr/>
              </a:pPr>
              <a:t>8/28/2022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97AFEF7-9F02-4D01-B763-6F1E825F116B}" type="slidenum">
              <a:rPr lang="en-US"/>
              <a:pPr/>
              <a:t>‹#›</a:t>
            </a:fld>
            <a:endParaRPr lang="en-US"/>
          </a:p>
        </p:txBody>
      </p:sp>
    </p:spTree>
    <p:extLst>
      <p:ext uri="{BB962C8B-B14F-4D97-AF65-F5344CB8AC3E}">
        <p14:creationId xmlns:p14="http://schemas.microsoft.com/office/powerpoint/2010/main" val="179881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a:lstStyle>
            <a:lvl1pPr>
              <a:defRPr/>
            </a:lvl1pPr>
          </a:lstStyle>
          <a:p>
            <a:fld id="{ED5E3781-086E-403C-B4C2-1D271F7559D7}" type="slidenum">
              <a:rPr lang="en-US" altLang="en-US"/>
              <a:pPr/>
              <a:t>‹#›</a:t>
            </a:fld>
            <a:endParaRPr lang="en-US" alt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938611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C98E541-81CC-4F45-88E0-308A678B0BD5}" type="datetimeFigureOut">
              <a:rPr lang="en-US"/>
              <a:pPr>
                <a:defRPr/>
              </a:pPr>
              <a:t>8/28/2022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0F22CB6-DC32-4D0D-8E1D-A25F840B4793}" type="slidenum">
              <a:rPr lang="en-US"/>
              <a:pPr/>
              <a:t>‹#›</a:t>
            </a:fld>
            <a:endParaRPr lang="en-US"/>
          </a:p>
        </p:txBody>
      </p:sp>
    </p:spTree>
    <p:extLst>
      <p:ext uri="{BB962C8B-B14F-4D97-AF65-F5344CB8AC3E}">
        <p14:creationId xmlns:p14="http://schemas.microsoft.com/office/powerpoint/2010/main" val="241209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2A162D-4429-4268-B9F7-1878773D7F07}" type="datetimeFigureOut">
              <a:rPr lang="en-US"/>
              <a:pPr>
                <a:defRPr/>
              </a:pPr>
              <a:t>8/28/2022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DDFD53-219A-4784-9CAA-5F756AEC92A5}" type="slidenum">
              <a:rPr lang="en-US"/>
              <a:pPr/>
              <a:t>‹#›</a:t>
            </a:fld>
            <a:endParaRPr lang="en-US"/>
          </a:p>
        </p:txBody>
      </p:sp>
    </p:spTree>
    <p:extLst>
      <p:ext uri="{BB962C8B-B14F-4D97-AF65-F5344CB8AC3E}">
        <p14:creationId xmlns:p14="http://schemas.microsoft.com/office/powerpoint/2010/main" val="1419561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8E69F6-3955-409C-8215-E64A115FC811}" type="datetimeFigureOut">
              <a:rPr lang="en-US"/>
              <a:pPr>
                <a:defRPr/>
              </a:pPr>
              <a:t>8/28/2022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A6AE95A-2399-4F87-9FCF-0CAA4C0445AC}" type="slidenum">
              <a:rPr lang="en-US"/>
              <a:pPr/>
              <a:t>‹#›</a:t>
            </a:fld>
            <a:endParaRPr lang="en-US"/>
          </a:p>
        </p:txBody>
      </p:sp>
    </p:spTree>
    <p:extLst>
      <p:ext uri="{BB962C8B-B14F-4D97-AF65-F5344CB8AC3E}">
        <p14:creationId xmlns:p14="http://schemas.microsoft.com/office/powerpoint/2010/main" val="2244000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69F988D-330C-4C13-8196-BF94810C9217}" type="datetimeFigureOut">
              <a:rPr lang="en-US"/>
              <a:pPr>
                <a:defRPr/>
              </a:pPr>
              <a:t>8/28/2022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1D65CF1-E1CA-44CB-94DC-A6594D827DF8}" type="slidenum">
              <a:rPr lang="en-US"/>
              <a:pPr/>
              <a:t>‹#›</a:t>
            </a:fld>
            <a:endParaRPr lang="en-US"/>
          </a:p>
        </p:txBody>
      </p:sp>
    </p:spTree>
    <p:extLst>
      <p:ext uri="{BB962C8B-B14F-4D97-AF65-F5344CB8AC3E}">
        <p14:creationId xmlns:p14="http://schemas.microsoft.com/office/powerpoint/2010/main" val="2659972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Straight Connector 7"/>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hangingPunct="1">
              <a:defRPr/>
            </a:pPr>
            <a:endParaRPr lang="en-US"/>
          </a:p>
        </p:txBody>
      </p:sp>
      <p:sp>
        <p:nvSpPr>
          <p:cNvPr id="9" name="Straight Connector 8"/>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hangingPunct="1">
              <a:defRPr/>
            </a:pPr>
            <a:endParaRPr lang="en-US"/>
          </a:p>
        </p:txBody>
      </p:sp>
      <p:sp>
        <p:nvSpPr>
          <p:cNvPr id="10" name="Straight Connector 9"/>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p>
        </p:txBody>
      </p:sp>
      <p:sp>
        <p:nvSpPr>
          <p:cNvPr id="11" name="Straight Connector 10"/>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hangingPunct="1">
              <a:defRPr/>
            </a:pPr>
            <a:endParaRPr lang="en-US"/>
          </a:p>
        </p:txBody>
      </p:sp>
      <p:sp>
        <p:nvSpPr>
          <p:cNvPr id="12" name="Straight Connector 11"/>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p>
        </p:txBody>
      </p:sp>
      <p:sp>
        <p:nvSpPr>
          <p:cNvPr id="13" name="Rectangle 12"/>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Oval 14"/>
          <p:cNvSpPr/>
          <p:nvPr/>
        </p:nvSpPr>
        <p:spPr bwMode="auto">
          <a:xfrm>
            <a:off x="1765300" y="4867275"/>
            <a:ext cx="8572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Oval 15"/>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p:cNvSpPr/>
          <p:nvPr/>
        </p:nvSpPr>
        <p:spPr bwMode="auto">
          <a:xfrm>
            <a:off x="2217738" y="5791200"/>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Oval 17"/>
          <p:cNvSpPr/>
          <p:nvPr/>
        </p:nvSpPr>
        <p:spPr bwMode="auto">
          <a:xfrm>
            <a:off x="2506663" y="4479925"/>
            <a:ext cx="48577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Straight Connector 18"/>
          <p:cNvSpPr>
            <a:spLocks noChangeShapeType="1"/>
          </p:cNvSpPr>
          <p:nvPr/>
        </p:nvSpPr>
        <p:spPr bwMode="auto">
          <a:xfrm>
            <a:off x="1213008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lang="en-US"/>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10731500" y="1106488"/>
            <a:ext cx="2286000" cy="508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10045701" y="4114800"/>
            <a:ext cx="3657600" cy="511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785938" y="4929188"/>
            <a:ext cx="812800" cy="517525"/>
          </a:xfrm>
        </p:spPr>
        <p:txBody>
          <a:bodyPr/>
          <a:lstStyle>
            <a:lvl1pPr>
              <a:defRPr/>
            </a:lvl1pPr>
          </a:lstStyle>
          <a:p>
            <a:fld id="{09ED8754-276F-4F42-86C3-4AEF246569A4}" type="slidenum">
              <a:rPr lang="en-US" altLang="en-US"/>
              <a:pPr/>
              <a:t>‹#›</a:t>
            </a:fld>
            <a:endParaRPr lang="en-US" altLang="en-US"/>
          </a:p>
        </p:txBody>
      </p:sp>
    </p:spTree>
    <p:extLst>
      <p:ext uri="{BB962C8B-B14F-4D97-AF65-F5344CB8AC3E}">
        <p14:creationId xmlns:p14="http://schemas.microsoft.com/office/powerpoint/2010/main" val="74530940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9F3E21BF-ADFD-47D3-8890-29869D52BE40}" type="slidenum">
              <a:rPr lang="en-US" altLang="en-US"/>
              <a:pPr/>
              <a:t>‹#›</a:t>
            </a:fld>
            <a:endParaRPr lang="en-US" altLang="en-US"/>
          </a:p>
        </p:txBody>
      </p:sp>
    </p:spTree>
    <p:extLst>
      <p:ext uri="{BB962C8B-B14F-4D97-AF65-F5344CB8AC3E}">
        <p14:creationId xmlns:p14="http://schemas.microsoft.com/office/powerpoint/2010/main" val="300025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49C003DA-752C-4477-926A-5EC8C5D986C6}" type="slidenum">
              <a:rPr lang="en-US" altLang="en-US"/>
              <a:pPr/>
              <a:t>‹#›</a:t>
            </a:fld>
            <a:endParaRPr lang="en-US" altLang="en-US"/>
          </a:p>
        </p:txBody>
      </p:sp>
    </p:spTree>
    <p:extLst>
      <p:ext uri="{BB962C8B-B14F-4D97-AF65-F5344CB8AC3E}">
        <p14:creationId xmlns:p14="http://schemas.microsoft.com/office/powerpoint/2010/main" val="310508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a:lstStyle>
            <a:lvl1pPr>
              <a:defRPr/>
            </a:lvl1pPr>
          </a:lstStyle>
          <a:p>
            <a:fld id="{361DB7C8-5C0F-4B65-93CA-EC513910791E}" type="slidenum">
              <a:rPr lang="en-US" altLang="en-US"/>
              <a:pPr/>
              <a:t>‹#›</a:t>
            </a:fld>
            <a:endParaRPr lang="en-US" alt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62218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488FB978-421D-4893-AAE7-B4815C695CD2}" type="slidenum">
              <a:rPr lang="en-US" altLang="en-US"/>
              <a:pPr/>
              <a:t>‹#›</a:t>
            </a:fld>
            <a:endParaRPr lang="en-US" altLang="en-US"/>
          </a:p>
        </p:txBody>
      </p:sp>
    </p:spTree>
    <p:extLst>
      <p:ext uri="{BB962C8B-B14F-4D97-AF65-F5344CB8AC3E}">
        <p14:creationId xmlns:p14="http://schemas.microsoft.com/office/powerpoint/2010/main" val="47122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hangingPunct="1">
              <a:defRPr/>
            </a:pPr>
            <a:endParaRPr lang="en-US" dirty="0"/>
          </a:p>
        </p:txBody>
      </p:sp>
      <p:sp>
        <p:nvSpPr>
          <p:cNvPr id="6" name="Straight Connector 5"/>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dirty="0"/>
          </a:p>
        </p:txBody>
      </p:sp>
      <p:sp>
        <p:nvSpPr>
          <p:cNvPr id="7" name="Straight Connector 16"/>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Straight Connector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a:lstStyle>
            <a:lvl1pPr>
              <a:defRPr/>
            </a:lvl1pPr>
          </a:lstStyle>
          <a:p>
            <a:fld id="{FE0EF96B-1141-4AE5-A3F6-5401D237D2F7}" type="slidenum">
              <a:rPr lang="en-US" altLang="en-US"/>
              <a:pPr/>
              <a:t>‹#›</a:t>
            </a:fld>
            <a:endParaRPr lang="en-US" alt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23351950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p>
        </p:txBody>
      </p:sp>
      <p:sp>
        <p:nvSpPr>
          <p:cNvPr id="6" name="Oval 5"/>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Straight Connector 16"/>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traight Connector 18"/>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dirty="0"/>
          </a:p>
        </p:txBody>
      </p:sp>
      <p:sp>
        <p:nvSpPr>
          <p:cNvPr id="11" name="Straight Connector 20"/>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a:lstStyle>
            <a:lvl1pPr>
              <a:defRPr/>
            </a:lvl1pPr>
          </a:lstStyle>
          <a:p>
            <a:fld id="{DE56D1BB-6C32-4EC3-ACB8-CCBA2EFC7C18}" type="slidenum">
              <a:rPr lang="en-US" altLang="en-US"/>
              <a:pPr/>
              <a:t>‹#›</a:t>
            </a:fld>
            <a:endParaRPr lang="en-US" alt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891026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hangingPunct="1">
              <a:defRPr/>
            </a:pPr>
            <a:endParaRPr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609600" y="1600200"/>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rot="5400000">
            <a:off x="10453688" y="1017588"/>
            <a:ext cx="2011362" cy="512762"/>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endParaRPr lang="en-US"/>
          </a:p>
        </p:txBody>
      </p:sp>
      <p:sp>
        <p:nvSpPr>
          <p:cNvPr id="3" name="Footer Placeholder 2"/>
          <p:cNvSpPr>
            <a:spLocks noGrp="1"/>
          </p:cNvSpPr>
          <p:nvPr>
            <p:ph type="ftr" sz="quarter" idx="3"/>
          </p:nvPr>
        </p:nvSpPr>
        <p:spPr>
          <a:xfrm rot="5400000">
            <a:off x="9852819" y="3675857"/>
            <a:ext cx="3200400" cy="487362"/>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lang="en-US"/>
          </a:p>
        </p:txBody>
      </p:sp>
      <p:sp>
        <p:nvSpPr>
          <p:cNvPr id="1032" name="Straight Connector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34" name="Straight Connector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Slide Number Placeholder 22"/>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fld id="{90D62AF2-AD65-4927-9235-BA97A40A4BB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27" r:id="rId4"/>
    <p:sldLayoutId id="2147484128" r:id="rId5"/>
    <p:sldLayoutId id="2147484146" r:id="rId6"/>
    <p:sldLayoutId id="2147484129" r:id="rId7"/>
    <p:sldLayoutId id="2147484147" r:id="rId8"/>
    <p:sldLayoutId id="2147484148" r:id="rId9"/>
    <p:sldLayoutId id="2147484130" r:id="rId10"/>
    <p:sldLayoutId id="2147484131" r:id="rId11"/>
    <p:sldLayoutId id="2147484149" r:id="rId12"/>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a:defRPr/>
            </a:pPr>
            <a:fld id="{DE90B20D-9DC5-4BF5-BCBC-0A110F0048B3}" type="datetimeFigureOut">
              <a:rPr lang="en-US"/>
              <a:pPr>
                <a:defRPr/>
              </a:pPr>
              <a:t>8/28/2022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2090D79-E2B5-4EA9-A74E-F863135723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image" Target="../media/image41.gi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7.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1.gi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48.wmf"/><Relationship Id="rId3" Type="http://schemas.openxmlformats.org/officeDocument/2006/relationships/image" Target="../media/image41.gif"/><Relationship Id="rId7" Type="http://schemas.openxmlformats.org/officeDocument/2006/relationships/image" Target="../media/image45.wmf"/><Relationship Id="rId12"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3.bin"/><Relationship Id="rId11" Type="http://schemas.openxmlformats.org/officeDocument/2006/relationships/image" Target="../media/image47.wmf"/><Relationship Id="rId5" Type="http://schemas.openxmlformats.org/officeDocument/2006/relationships/image" Target="../media/image44.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46.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52.gif"/><Relationship Id="rId7" Type="http://schemas.openxmlformats.org/officeDocument/2006/relationships/image" Target="../media/image50.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28.bin"/><Relationship Id="rId5" Type="http://schemas.openxmlformats.org/officeDocument/2006/relationships/image" Target="../media/image49.wmf"/><Relationship Id="rId4" Type="http://schemas.openxmlformats.org/officeDocument/2006/relationships/oleObject" Target="../embeddings/oleObject27.bin"/><Relationship Id="rId9" Type="http://schemas.openxmlformats.org/officeDocument/2006/relationships/image" Target="../media/image51.wmf"/></Relationships>
</file>

<file path=ppt/slides/_rels/slide14.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35.bin"/><Relationship Id="rId18" Type="http://schemas.openxmlformats.org/officeDocument/2006/relationships/image" Target="../media/image57.w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50.wmf"/><Relationship Id="rId17" Type="http://schemas.openxmlformats.org/officeDocument/2006/relationships/oleObject" Target="../embeddings/oleObject37.bin"/><Relationship Id="rId2" Type="http://schemas.openxmlformats.org/officeDocument/2006/relationships/slideLayout" Target="../slideLayouts/slideLayout12.xml"/><Relationship Id="rId16" Type="http://schemas.openxmlformats.org/officeDocument/2006/relationships/image" Target="../media/image56.wmf"/><Relationship Id="rId1" Type="http://schemas.openxmlformats.org/officeDocument/2006/relationships/vmlDrawing" Target="../drawings/vmlDrawing8.vml"/><Relationship Id="rId6" Type="http://schemas.openxmlformats.org/officeDocument/2006/relationships/image" Target="../media/image54.w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oleObject" Target="../embeddings/oleObject36.bin"/><Relationship Id="rId10" Type="http://schemas.openxmlformats.org/officeDocument/2006/relationships/image" Target="../media/image49.wmf"/><Relationship Id="rId4" Type="http://schemas.openxmlformats.org/officeDocument/2006/relationships/image" Target="../media/image53.wmf"/><Relationship Id="rId9" Type="http://schemas.openxmlformats.org/officeDocument/2006/relationships/oleObject" Target="../embeddings/oleObject33.bin"/><Relationship Id="rId14" Type="http://schemas.openxmlformats.org/officeDocument/2006/relationships/image" Target="../media/image51.wmf"/></Relationships>
</file>

<file path=ppt/slides/_rels/slide15.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59.emf"/><Relationship Id="rId5" Type="http://schemas.openxmlformats.org/officeDocument/2006/relationships/oleObject" Target="../embeddings/oleObject39.bin"/><Relationship Id="rId10" Type="http://schemas.openxmlformats.org/officeDocument/2006/relationships/image" Target="../media/image61.wmf"/><Relationship Id="rId4" Type="http://schemas.openxmlformats.org/officeDocument/2006/relationships/image" Target="../media/image58.emf"/><Relationship Id="rId9" Type="http://schemas.openxmlformats.org/officeDocument/2006/relationships/oleObject" Target="../embeddings/oleObject41.bin"/></Relationships>
</file>

<file path=ppt/slides/_rels/slide16.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image" Target="../media/image67.gi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66.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63.w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45.bin"/></Relationships>
</file>

<file path=ppt/slides/_rels/slide17.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image" Target="../media/image67.gi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72.w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69.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50.bin"/><Relationship Id="rId14" Type="http://schemas.openxmlformats.org/officeDocument/2006/relationships/oleObject" Target="../embeddings/oleObject52.bin"/></Relationships>
</file>

<file path=ppt/slides/_rels/slide18.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image" Target="../media/image77.w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oleObject" Target="../embeddings/oleObject57.bin"/><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74.wmf"/><Relationship Id="rId11" Type="http://schemas.openxmlformats.org/officeDocument/2006/relationships/image" Target="../media/image67.gif"/><Relationship Id="rId5" Type="http://schemas.openxmlformats.org/officeDocument/2006/relationships/oleObject" Target="../embeddings/oleObject54.bin"/><Relationship Id="rId15" Type="http://schemas.openxmlformats.org/officeDocument/2006/relationships/image" Target="../media/image60.wmf"/><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56.bin"/><Relationship Id="rId14" Type="http://schemas.openxmlformats.org/officeDocument/2006/relationships/oleObject" Target="../embeddings/oleObject58.bin"/></Relationships>
</file>

<file path=ppt/slides/_rels/slide19.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image" Target="../media/image82.wmf"/><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oleObject" Target="../embeddings/oleObject63.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79.wmf"/><Relationship Id="rId11" Type="http://schemas.openxmlformats.org/officeDocument/2006/relationships/image" Target="../media/image67.gif"/><Relationship Id="rId5" Type="http://schemas.openxmlformats.org/officeDocument/2006/relationships/oleObject" Target="../embeddings/oleObject60.bin"/><Relationship Id="rId15" Type="http://schemas.openxmlformats.org/officeDocument/2006/relationships/image" Target="../media/image61.wmf"/><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62.bin"/><Relationship Id="rId14" Type="http://schemas.openxmlformats.org/officeDocument/2006/relationships/oleObject" Target="../embeddings/oleObject64.bin"/></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image" Target="../media/image85.wmf"/><Relationship Id="rId7" Type="http://schemas.openxmlformats.org/officeDocument/2006/relationships/image" Target="../media/image89.wmf"/><Relationship Id="rId2" Type="http://schemas.openxmlformats.org/officeDocument/2006/relationships/image" Target="../media/image84.wmf"/><Relationship Id="rId1" Type="http://schemas.openxmlformats.org/officeDocument/2006/relationships/slideLayout" Target="../slideLayouts/slideLayout2.xml"/><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slides/_rels/slide22.xml.rels><?xml version="1.0" encoding="UTF-8" standalone="yes"?>
<Relationships xmlns="http://schemas.openxmlformats.org/package/2006/relationships"><Relationship Id="rId3" Type="http://schemas.openxmlformats.org/officeDocument/2006/relationships/image" Target="../media/image92.wmf"/><Relationship Id="rId7" Type="http://schemas.openxmlformats.org/officeDocument/2006/relationships/image" Target="../media/image95.wmf"/><Relationship Id="rId2" Type="http://schemas.openxmlformats.org/officeDocument/2006/relationships/image" Target="../media/image91.wmf"/><Relationship Id="rId1" Type="http://schemas.openxmlformats.org/officeDocument/2006/relationships/slideLayout" Target="../slideLayouts/slideLayout2.xml"/><Relationship Id="rId6" Type="http://schemas.openxmlformats.org/officeDocument/2006/relationships/image" Target="../media/image84.wmf"/><Relationship Id="rId5" Type="http://schemas.openxmlformats.org/officeDocument/2006/relationships/image" Target="../media/image94.wmf"/><Relationship Id="rId4" Type="http://schemas.openxmlformats.org/officeDocument/2006/relationships/image" Target="../media/image93.wmf"/></Relationships>
</file>

<file path=ppt/slides/_rels/slide2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image" Target="../media/image52.gif"/><Relationship Id="rId7" Type="http://schemas.openxmlformats.org/officeDocument/2006/relationships/oleObject" Target="../embeddings/oleObject66.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100.wmf"/><Relationship Id="rId5" Type="http://schemas.openxmlformats.org/officeDocument/2006/relationships/oleObject" Target="../embeddings/oleObject65.bin"/><Relationship Id="rId10" Type="http://schemas.openxmlformats.org/officeDocument/2006/relationships/image" Target="../media/image102.wmf"/><Relationship Id="rId4" Type="http://schemas.openxmlformats.org/officeDocument/2006/relationships/image" Target="../media/image103.png"/><Relationship Id="rId9" Type="http://schemas.openxmlformats.org/officeDocument/2006/relationships/oleObject" Target="../embeddings/oleObject67.bin"/></Relationships>
</file>

<file path=ppt/slides/_rels/slide2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2.xml"/><Relationship Id="rId5" Type="http://schemas.openxmlformats.org/officeDocument/2006/relationships/image" Target="../media/image107.png"/><Relationship Id="rId4" Type="http://schemas.openxmlformats.org/officeDocument/2006/relationships/image" Target="../media/image10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18.png"/><Relationship Id="rId18" Type="http://schemas.openxmlformats.org/officeDocument/2006/relationships/oleObject" Target="../embeddings/oleObject2.bin"/><Relationship Id="rId26" Type="http://schemas.openxmlformats.org/officeDocument/2006/relationships/oleObject" Target="../embeddings/oleObject7.bin"/><Relationship Id="rId3" Type="http://schemas.openxmlformats.org/officeDocument/2006/relationships/notesSlide" Target="../notesSlides/notesSlide1.xml"/><Relationship Id="rId21" Type="http://schemas.openxmlformats.org/officeDocument/2006/relationships/image" Target="../media/image13.wmf"/><Relationship Id="rId7" Type="http://schemas.openxmlformats.org/officeDocument/2006/relationships/audio" Target="../media/audio4.wav"/><Relationship Id="rId12" Type="http://schemas.openxmlformats.org/officeDocument/2006/relationships/audio" Target="../media/audio5.wav"/><Relationship Id="rId17" Type="http://schemas.openxmlformats.org/officeDocument/2006/relationships/image" Target="../media/image22.png"/><Relationship Id="rId25" Type="http://schemas.openxmlformats.org/officeDocument/2006/relationships/oleObject" Target="../embeddings/oleObject6.bin"/><Relationship Id="rId2" Type="http://schemas.openxmlformats.org/officeDocument/2006/relationships/slideLayout" Target="../slideLayouts/slideLayout18.xml"/><Relationship Id="rId16" Type="http://schemas.openxmlformats.org/officeDocument/2006/relationships/image" Target="../media/image21.png"/><Relationship Id="rId20" Type="http://schemas.openxmlformats.org/officeDocument/2006/relationships/oleObject" Target="../embeddings/oleObject3.bin"/><Relationship Id="rId29"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audio" Target="../media/audio3.wav"/><Relationship Id="rId11" Type="http://schemas.openxmlformats.org/officeDocument/2006/relationships/image" Target="../media/image11.png"/><Relationship Id="rId24" Type="http://schemas.openxmlformats.org/officeDocument/2006/relationships/image" Target="../media/image14.wmf"/><Relationship Id="rId5" Type="http://schemas.openxmlformats.org/officeDocument/2006/relationships/audio" Target="../media/audio2.wav"/><Relationship Id="rId15" Type="http://schemas.openxmlformats.org/officeDocument/2006/relationships/image" Target="../media/image20.png"/><Relationship Id="rId23" Type="http://schemas.openxmlformats.org/officeDocument/2006/relationships/oleObject" Target="../embeddings/oleObject5.bin"/><Relationship Id="rId28" Type="http://schemas.openxmlformats.org/officeDocument/2006/relationships/oleObject" Target="../embeddings/oleObject8.bin"/><Relationship Id="rId10" Type="http://schemas.openxmlformats.org/officeDocument/2006/relationships/oleObject" Target="../embeddings/Microsoft_Excel_Chart1.xls"/><Relationship Id="rId19" Type="http://schemas.openxmlformats.org/officeDocument/2006/relationships/image" Target="../media/image12.wmf"/><Relationship Id="rId4" Type="http://schemas.openxmlformats.org/officeDocument/2006/relationships/audio" Target="../media/audio1.wav"/><Relationship Id="rId9" Type="http://schemas.openxmlformats.org/officeDocument/2006/relationships/oleObject" Target="../embeddings/oleObject1.bin"/><Relationship Id="rId14" Type="http://schemas.openxmlformats.org/officeDocument/2006/relationships/image" Target="../media/image19.png"/><Relationship Id="rId22" Type="http://schemas.openxmlformats.org/officeDocument/2006/relationships/oleObject" Target="../embeddings/oleObject4.bin"/><Relationship Id="rId27" Type="http://schemas.openxmlformats.org/officeDocument/2006/relationships/image" Target="../media/image15.wmf"/><Relationship Id="rId30" Type="http://schemas.openxmlformats.org/officeDocument/2006/relationships/image" Target="../media/image16.wmf"/></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notesSlide" Target="../notesSlides/notesSlide2.xml"/><Relationship Id="rId21" Type="http://schemas.openxmlformats.org/officeDocument/2006/relationships/image" Target="../media/image26.png"/><Relationship Id="rId7" Type="http://schemas.openxmlformats.org/officeDocument/2006/relationships/audio" Target="../media/audio4.wav"/><Relationship Id="rId12" Type="http://schemas.openxmlformats.org/officeDocument/2006/relationships/audio" Target="../media/audio5.wav"/><Relationship Id="rId17" Type="http://schemas.openxmlformats.org/officeDocument/2006/relationships/image" Target="../media/image22.png"/><Relationship Id="rId2" Type="http://schemas.openxmlformats.org/officeDocument/2006/relationships/slideLayout" Target="../slideLayouts/slideLayout18.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vmlDrawing" Target="../drawings/vmlDrawing2.vml"/><Relationship Id="rId6" Type="http://schemas.openxmlformats.org/officeDocument/2006/relationships/audio" Target="../media/audio3.wav"/><Relationship Id="rId11" Type="http://schemas.openxmlformats.org/officeDocument/2006/relationships/image" Target="../media/image11.png"/><Relationship Id="rId5" Type="http://schemas.openxmlformats.org/officeDocument/2006/relationships/audio" Target="../media/audio2.wav"/><Relationship Id="rId15" Type="http://schemas.openxmlformats.org/officeDocument/2006/relationships/image" Target="../media/image20.png"/><Relationship Id="rId10" Type="http://schemas.openxmlformats.org/officeDocument/2006/relationships/oleObject" Target="../embeddings/Microsoft_Excel_Chart2.xls"/><Relationship Id="rId19" Type="http://schemas.openxmlformats.org/officeDocument/2006/relationships/image" Target="../media/image24.png"/><Relationship Id="rId4" Type="http://schemas.openxmlformats.org/officeDocument/2006/relationships/audio" Target="../media/audio1.wav"/><Relationship Id="rId9" Type="http://schemas.openxmlformats.org/officeDocument/2006/relationships/oleObject" Target="../embeddings/oleObject10.bin"/><Relationship Id="rId14" Type="http://schemas.openxmlformats.org/officeDocument/2006/relationships/image" Target="../media/image19.png"/><Relationship Id="rId22"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18.png"/><Relationship Id="rId18" Type="http://schemas.openxmlformats.org/officeDocument/2006/relationships/oleObject" Target="../embeddings/oleObject12.bin"/><Relationship Id="rId3" Type="http://schemas.openxmlformats.org/officeDocument/2006/relationships/notesSlide" Target="../notesSlides/notesSlide3.xml"/><Relationship Id="rId21" Type="http://schemas.openxmlformats.org/officeDocument/2006/relationships/image" Target="../media/image29.wmf"/><Relationship Id="rId7" Type="http://schemas.openxmlformats.org/officeDocument/2006/relationships/audio" Target="../media/audio4.wav"/><Relationship Id="rId12" Type="http://schemas.openxmlformats.org/officeDocument/2006/relationships/audio" Target="../media/audio5.wav"/><Relationship Id="rId17" Type="http://schemas.openxmlformats.org/officeDocument/2006/relationships/image" Target="../media/image22.png"/><Relationship Id="rId25" Type="http://schemas.openxmlformats.org/officeDocument/2006/relationships/image" Target="../media/image31.wmf"/><Relationship Id="rId2" Type="http://schemas.openxmlformats.org/officeDocument/2006/relationships/slideLayout" Target="../slideLayouts/slideLayout18.xml"/><Relationship Id="rId16" Type="http://schemas.openxmlformats.org/officeDocument/2006/relationships/image" Target="../media/image21.png"/><Relationship Id="rId20"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audio" Target="../media/audio3.wav"/><Relationship Id="rId11" Type="http://schemas.openxmlformats.org/officeDocument/2006/relationships/image" Target="../media/image11.png"/><Relationship Id="rId24" Type="http://schemas.openxmlformats.org/officeDocument/2006/relationships/oleObject" Target="../embeddings/oleObject15.bin"/><Relationship Id="rId5" Type="http://schemas.openxmlformats.org/officeDocument/2006/relationships/audio" Target="../media/audio2.wav"/><Relationship Id="rId15" Type="http://schemas.openxmlformats.org/officeDocument/2006/relationships/image" Target="../media/image20.png"/><Relationship Id="rId23" Type="http://schemas.openxmlformats.org/officeDocument/2006/relationships/image" Target="../media/image30.wmf"/><Relationship Id="rId10" Type="http://schemas.openxmlformats.org/officeDocument/2006/relationships/oleObject" Target="../embeddings/Microsoft_Excel_Chart3.xls"/><Relationship Id="rId19" Type="http://schemas.openxmlformats.org/officeDocument/2006/relationships/image" Target="../media/image28.wmf"/><Relationship Id="rId4" Type="http://schemas.openxmlformats.org/officeDocument/2006/relationships/audio" Target="../media/audio1.wav"/><Relationship Id="rId9" Type="http://schemas.openxmlformats.org/officeDocument/2006/relationships/oleObject" Target="../embeddings/oleObject11.bin"/><Relationship Id="rId14" Type="http://schemas.openxmlformats.org/officeDocument/2006/relationships/image" Target="../media/image19.png"/><Relationship Id="rId22"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33.png"/><Relationship Id="rId18" Type="http://schemas.openxmlformats.org/officeDocument/2006/relationships/image" Target="../media/image19.png"/><Relationship Id="rId3" Type="http://schemas.openxmlformats.org/officeDocument/2006/relationships/notesSlide" Target="../notesSlides/notesSlide4.xml"/><Relationship Id="rId21" Type="http://schemas.openxmlformats.org/officeDocument/2006/relationships/image" Target="../media/image22.png"/><Relationship Id="rId7" Type="http://schemas.openxmlformats.org/officeDocument/2006/relationships/audio" Target="../media/audio4.wav"/><Relationship Id="rId12" Type="http://schemas.openxmlformats.org/officeDocument/2006/relationships/image" Target="../media/image32.png"/><Relationship Id="rId17" Type="http://schemas.openxmlformats.org/officeDocument/2006/relationships/image" Target="../media/image18.png"/><Relationship Id="rId2" Type="http://schemas.openxmlformats.org/officeDocument/2006/relationships/slideLayout" Target="../slideLayouts/slideLayout18.xml"/><Relationship Id="rId16" Type="http://schemas.openxmlformats.org/officeDocument/2006/relationships/audio" Target="../media/audio5.wav"/><Relationship Id="rId20" Type="http://schemas.openxmlformats.org/officeDocument/2006/relationships/image" Target="../media/image21.png"/><Relationship Id="rId1" Type="http://schemas.openxmlformats.org/officeDocument/2006/relationships/vmlDrawing" Target="../drawings/vmlDrawing4.vml"/><Relationship Id="rId6" Type="http://schemas.openxmlformats.org/officeDocument/2006/relationships/audio" Target="../media/audio3.wav"/><Relationship Id="rId11" Type="http://schemas.openxmlformats.org/officeDocument/2006/relationships/image" Target="../media/image11.png"/><Relationship Id="rId5" Type="http://schemas.openxmlformats.org/officeDocument/2006/relationships/audio" Target="../media/audio2.wav"/><Relationship Id="rId15" Type="http://schemas.openxmlformats.org/officeDocument/2006/relationships/image" Target="../media/image35.png"/><Relationship Id="rId10" Type="http://schemas.openxmlformats.org/officeDocument/2006/relationships/oleObject" Target="../embeddings/Microsoft_Excel_Chart4.xls"/><Relationship Id="rId19" Type="http://schemas.openxmlformats.org/officeDocument/2006/relationships/image" Target="../media/image20.png"/><Relationship Id="rId4" Type="http://schemas.openxmlformats.org/officeDocument/2006/relationships/audio" Target="../media/audio1.wav"/><Relationship Id="rId9" Type="http://schemas.openxmlformats.org/officeDocument/2006/relationships/oleObject" Target="../embeddings/oleObject16.bin"/><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LGG_2002"/>
          <p:cNvPicPr>
            <a:picLocks noChangeAspect="1" noChangeArrowheads="1"/>
          </p:cNvPicPr>
          <p:nvPr/>
        </p:nvPicPr>
        <p:blipFill>
          <a:blip r:embed="rId2"/>
          <a:srcRect/>
          <a:stretch>
            <a:fillRect/>
          </a:stretch>
        </p:blipFill>
        <p:spPr bwMode="auto">
          <a:xfrm>
            <a:off x="0" y="0"/>
            <a:ext cx="12192000" cy="6858000"/>
          </a:xfrm>
          <a:prstGeom prst="rect">
            <a:avLst/>
          </a:prstGeom>
          <a:ln>
            <a:noFill/>
          </a:ln>
          <a:effectLst>
            <a:outerShdw blurRad="292100" dist="139700" dir="2700000" algn="tl" rotWithShape="0">
              <a:srgbClr val="333333">
                <a:alpha val="65000"/>
              </a:srgbClr>
            </a:outerShdw>
          </a:effectLst>
        </p:spPr>
      </p:pic>
      <p:pic>
        <p:nvPicPr>
          <p:cNvPr id="16387" name="Picture 4"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AutoShape 7"/>
          <p:cNvSpPr>
            <a:spLocks noChangeArrowheads="1"/>
          </p:cNvSpPr>
          <p:nvPr/>
        </p:nvSpPr>
        <p:spPr bwMode="auto">
          <a:xfrm>
            <a:off x="2971800" y="3810000"/>
            <a:ext cx="304800" cy="304800"/>
          </a:xfrm>
          <a:prstGeom prst="irregularSeal2">
            <a:avLst/>
          </a:prstGeom>
          <a:solidFill>
            <a:srgbClr val="339966"/>
          </a:solidFill>
          <a:ln w="9525">
            <a:solidFill>
              <a:srgbClr val="0000FF"/>
            </a:solidFill>
            <a:miter lim="800000"/>
            <a:headEnd/>
            <a:tailEnd/>
          </a:ln>
        </p:spPr>
        <p:txBody>
          <a:bodyPr wrap="none" anchor="ctr"/>
          <a:lstStyle/>
          <a:p>
            <a:pPr eaLnBrk="1" hangingPunct="1"/>
            <a:endParaRPr lang="en-US" altLang="en-US"/>
          </a:p>
        </p:txBody>
      </p:sp>
      <p:sp>
        <p:nvSpPr>
          <p:cNvPr id="56328" name="AutoShape 8"/>
          <p:cNvSpPr>
            <a:spLocks noChangeArrowheads="1"/>
          </p:cNvSpPr>
          <p:nvPr/>
        </p:nvSpPr>
        <p:spPr bwMode="auto">
          <a:xfrm>
            <a:off x="9220200" y="5105400"/>
            <a:ext cx="228600" cy="304800"/>
          </a:xfrm>
          <a:prstGeom prst="star5">
            <a:avLst/>
          </a:prstGeom>
          <a:solidFill>
            <a:srgbClr val="FF0000"/>
          </a:solidFill>
          <a:ln w="9525">
            <a:solidFill>
              <a:srgbClr val="FFFF00"/>
            </a:solidFill>
            <a:miter lim="800000"/>
            <a:headEnd/>
            <a:tailEnd/>
          </a:ln>
          <a:effectLst/>
        </p:spPr>
        <p:txBody>
          <a:bodyPr wrap="none" anchor="ctr"/>
          <a:lstStyle/>
          <a:p>
            <a:pPr eaLnBrk="1" hangingPunct="1">
              <a:defRPr/>
            </a:pPr>
            <a:endParaRPr lang="en-US"/>
          </a:p>
        </p:txBody>
      </p:sp>
      <p:sp>
        <p:nvSpPr>
          <p:cNvPr id="11270" name="AutoShape 9"/>
          <p:cNvSpPr>
            <a:spLocks noChangeArrowheads="1"/>
          </p:cNvSpPr>
          <p:nvPr/>
        </p:nvSpPr>
        <p:spPr bwMode="auto">
          <a:xfrm>
            <a:off x="2057400" y="5257800"/>
            <a:ext cx="304800" cy="304800"/>
          </a:xfrm>
          <a:prstGeom prst="irregularSeal2">
            <a:avLst/>
          </a:prstGeom>
          <a:solidFill>
            <a:srgbClr val="FF99CC"/>
          </a:solidFill>
          <a:ln w="9525">
            <a:solidFill>
              <a:srgbClr val="808000"/>
            </a:solidFill>
            <a:miter lim="800000"/>
            <a:headEnd/>
            <a:tailEnd/>
          </a:ln>
        </p:spPr>
        <p:txBody>
          <a:bodyPr wrap="none" anchor="ctr"/>
          <a:lstStyle/>
          <a:p>
            <a:pPr eaLnBrk="1" hangingPunct="1"/>
            <a:endParaRPr lang="en-US" altLang="en-US"/>
          </a:p>
        </p:txBody>
      </p:sp>
      <p:sp>
        <p:nvSpPr>
          <p:cNvPr id="11271" name="AutoShape 10"/>
          <p:cNvSpPr>
            <a:spLocks noChangeArrowheads="1"/>
          </p:cNvSpPr>
          <p:nvPr/>
        </p:nvSpPr>
        <p:spPr bwMode="auto">
          <a:xfrm>
            <a:off x="6172200" y="1143000"/>
            <a:ext cx="304800" cy="304800"/>
          </a:xfrm>
          <a:prstGeom prst="irregularSeal2">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1272" name="AutoShape 11"/>
          <p:cNvSpPr>
            <a:spLocks noChangeArrowheads="1"/>
          </p:cNvSpPr>
          <p:nvPr/>
        </p:nvSpPr>
        <p:spPr bwMode="auto">
          <a:xfrm>
            <a:off x="7848600" y="3429000"/>
            <a:ext cx="304800" cy="304800"/>
          </a:xfrm>
          <a:prstGeom prst="irregularSeal2">
            <a:avLst/>
          </a:prstGeom>
          <a:solidFill>
            <a:srgbClr val="FF9900"/>
          </a:solidFill>
          <a:ln w="9525">
            <a:solidFill>
              <a:srgbClr val="FF00FF"/>
            </a:solidFill>
            <a:miter lim="800000"/>
            <a:headEnd/>
            <a:tailEnd/>
          </a:ln>
        </p:spPr>
        <p:txBody>
          <a:bodyPr wrap="none" anchor="ctr"/>
          <a:lstStyle/>
          <a:p>
            <a:pPr eaLnBrk="1" hangingPunct="1"/>
            <a:endParaRPr lang="en-US" altLang="en-US"/>
          </a:p>
        </p:txBody>
      </p:sp>
      <p:sp>
        <p:nvSpPr>
          <p:cNvPr id="56332" name="AutoShape 12"/>
          <p:cNvSpPr>
            <a:spLocks noChangeArrowheads="1"/>
          </p:cNvSpPr>
          <p:nvPr/>
        </p:nvSpPr>
        <p:spPr bwMode="auto">
          <a:xfrm>
            <a:off x="3733800" y="6553200"/>
            <a:ext cx="228600" cy="304800"/>
          </a:xfrm>
          <a:prstGeom prst="star5">
            <a:avLst/>
          </a:prstGeom>
          <a:solidFill>
            <a:srgbClr val="FF6600"/>
          </a:solidFill>
          <a:ln w="9525">
            <a:solidFill>
              <a:schemeClr val="hlink"/>
            </a:solidFill>
            <a:miter lim="800000"/>
            <a:headEnd/>
            <a:tailEnd/>
          </a:ln>
          <a:effectLst/>
        </p:spPr>
        <p:txBody>
          <a:bodyPr wrap="none" anchor="ctr"/>
          <a:lstStyle/>
          <a:p>
            <a:pPr eaLnBrk="1" hangingPunct="1">
              <a:defRPr/>
            </a:pPr>
            <a:endParaRPr lang="en-US"/>
          </a:p>
        </p:txBody>
      </p:sp>
      <p:sp>
        <p:nvSpPr>
          <p:cNvPr id="56333" name="AutoShape 13"/>
          <p:cNvSpPr>
            <a:spLocks noChangeArrowheads="1"/>
          </p:cNvSpPr>
          <p:nvPr/>
        </p:nvSpPr>
        <p:spPr bwMode="auto">
          <a:xfrm>
            <a:off x="5791200" y="4114800"/>
            <a:ext cx="228600" cy="304800"/>
          </a:xfrm>
          <a:prstGeom prst="star5">
            <a:avLst/>
          </a:prstGeom>
          <a:solidFill>
            <a:schemeClr val="hlink"/>
          </a:solidFill>
          <a:ln w="9525">
            <a:solidFill>
              <a:srgbClr val="993366"/>
            </a:solidFill>
            <a:miter lim="800000"/>
            <a:headEnd/>
            <a:tailEnd/>
          </a:ln>
          <a:effectLst/>
        </p:spPr>
        <p:txBody>
          <a:bodyPr wrap="none" anchor="ctr"/>
          <a:lstStyle/>
          <a:p>
            <a:pPr eaLnBrk="1" hangingPunct="1">
              <a:defRPr/>
            </a:pPr>
            <a:endParaRPr lang="en-US"/>
          </a:p>
        </p:txBody>
      </p:sp>
      <p:sp>
        <p:nvSpPr>
          <p:cNvPr id="56334" name="AutoShape 14"/>
          <p:cNvSpPr>
            <a:spLocks noChangeArrowheads="1"/>
          </p:cNvSpPr>
          <p:nvPr/>
        </p:nvSpPr>
        <p:spPr bwMode="auto">
          <a:xfrm>
            <a:off x="2286000" y="2667000"/>
            <a:ext cx="228600" cy="304800"/>
          </a:xfrm>
          <a:prstGeom prst="star5">
            <a:avLst/>
          </a:prstGeom>
          <a:solidFill>
            <a:schemeClr val="accent1"/>
          </a:solidFill>
          <a:ln w="9525">
            <a:solidFill>
              <a:schemeClr val="tx1"/>
            </a:solidFill>
            <a:miter lim="800000"/>
            <a:headEnd/>
            <a:tailEnd/>
          </a:ln>
          <a:effectLst/>
        </p:spPr>
        <p:txBody>
          <a:bodyPr wrap="none" anchor="ctr"/>
          <a:lstStyle/>
          <a:p>
            <a:pPr eaLnBrk="1" hangingPunct="1">
              <a:defRPr/>
            </a:pPr>
            <a:endParaRPr lang="en-US"/>
          </a:p>
        </p:txBody>
      </p:sp>
      <p:sp>
        <p:nvSpPr>
          <p:cNvPr id="20" name="Rectangle 19"/>
          <p:cNvSpPr/>
          <p:nvPr/>
        </p:nvSpPr>
        <p:spPr>
          <a:xfrm>
            <a:off x="2438400" y="2286000"/>
            <a:ext cx="6987210" cy="2585323"/>
          </a:xfrm>
          <a:prstGeom prst="rect">
            <a:avLst/>
          </a:prstGeom>
          <a:solidFill>
            <a:schemeClr val="bg1">
              <a:alpha val="90000"/>
            </a:schemeClr>
          </a:solid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5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CHÀO MỪNG CÁC THẦY CÔ GIÁO VÀ CÁC EM HỌC SINH</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wipe(down)">
                                      <p:cBhvr>
                                        <p:cTn id="7" dur="500"/>
                                        <p:tgtEl>
                                          <p:spTgt spid="16387"/>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9"/>
          <p:cNvSpPr>
            <a:spLocks noChangeArrowheads="1"/>
          </p:cNvSpPr>
          <p:nvPr/>
        </p:nvSpPr>
        <p:spPr bwMode="auto">
          <a:xfrm>
            <a:off x="6003925" y="3200400"/>
            <a:ext cx="184150" cy="4572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eaLnBrk="1" hangingPunct="1"/>
            <a:endParaRPr lang="vi-VN" altLang="en-US" sz="2400">
              <a:latin typeface="Times New Roman" pitchFamily="18" charset="0"/>
              <a:cs typeface="Arial" charset="0"/>
            </a:endParaRPr>
          </a:p>
        </p:txBody>
      </p:sp>
      <p:sp>
        <p:nvSpPr>
          <p:cNvPr id="3" name="Text Box 7"/>
          <p:cNvSpPr txBox="1">
            <a:spLocks noChangeArrowheads="1"/>
          </p:cNvSpPr>
          <p:nvPr/>
        </p:nvSpPr>
        <p:spPr bwMode="auto">
          <a:xfrm>
            <a:off x="0" y="222250"/>
            <a:ext cx="7056438" cy="954088"/>
          </a:xfrm>
          <a:prstGeom prst="rect">
            <a:avLst/>
          </a:prstGeom>
          <a:noFill/>
          <a:ln>
            <a:noFill/>
          </a:ln>
        </p:spPr>
        <p:txBody>
          <a:bodyPr>
            <a:spAutoFit/>
          </a:bodyPr>
          <a:lstStyle>
            <a:lvl1pPr marL="342900" indent="-342900" eaLnBrk="0" hangingPunct="0">
              <a:defRPr sz="2400">
                <a:solidFill>
                  <a:schemeClr val="tx1"/>
                </a:solidFill>
                <a:latin typeface="Times New Roman" panose="02020603050405020304" pitchFamily="18" charset="0"/>
                <a:cs typeface="Arial" panose="020B0604020202020204" pitchFamily="34" charset="0"/>
              </a:defRPr>
            </a:lvl1pPr>
            <a:lvl2pPr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981075" lvl="1">
              <a:defRPr/>
            </a:pPr>
            <a:r>
              <a:rPr lang="en-US" altLang="en-US" sz="2800" b="1" dirty="0">
                <a:solidFill>
                  <a:srgbClr val="0000FF"/>
                </a:solidFill>
                <a:cs typeface="Times New Roman" panose="02020603050405020304" pitchFamily="18" charset="0"/>
              </a:rPr>
              <a:t>1. </a:t>
            </a:r>
            <a:r>
              <a:rPr lang="en-US" altLang="en-US" sz="2800" b="1" dirty="0" err="1">
                <a:solidFill>
                  <a:srgbClr val="0000FF"/>
                </a:solidFill>
                <a:cs typeface="Times New Roman" panose="02020603050405020304" pitchFamily="18" charset="0"/>
              </a:rPr>
              <a:t>Lý</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thuyết</a:t>
            </a:r>
            <a:endParaRPr lang="en-US" altLang="en-US" sz="2800" b="1" dirty="0">
              <a:solidFill>
                <a:srgbClr val="0000FF"/>
              </a:solidFill>
              <a:cs typeface="Times New Roman" panose="02020603050405020304" pitchFamily="18" charset="0"/>
            </a:endParaRPr>
          </a:p>
          <a:p>
            <a:pPr lvl="1">
              <a:defRPr/>
            </a:pPr>
            <a:r>
              <a:rPr lang="en-US" altLang="en-US" sz="2800" b="1" dirty="0">
                <a:solidFill>
                  <a:srgbClr val="0000FF"/>
                </a:solidFill>
                <a:latin typeface=".VnTime" panose="020B7200000000000000" pitchFamily="34" charset="0"/>
              </a:rPr>
              <a:t>a/ </a:t>
            </a:r>
            <a:r>
              <a:rPr lang="en-US" altLang="en-US" sz="2800" b="1" dirty="0" err="1">
                <a:solidFill>
                  <a:srgbClr val="0000FF"/>
                </a:solidFill>
                <a:latin typeface=".VnTime" panose="020B7200000000000000" pitchFamily="34" charset="0"/>
              </a:rPr>
              <a:t>C¸c</a:t>
            </a:r>
            <a:r>
              <a:rPr lang="en-US" altLang="en-US" sz="2800" b="1" dirty="0">
                <a:solidFill>
                  <a:srgbClr val="0000FF"/>
                </a:solidFill>
                <a:latin typeface=".VnTime" panose="020B7200000000000000" pitchFamily="34" charset="0"/>
              </a:rPr>
              <a:t> </a:t>
            </a:r>
            <a:r>
              <a:rPr lang="en-US" altLang="en-US" sz="2800" b="1" dirty="0" err="1">
                <a:solidFill>
                  <a:srgbClr val="0000FF"/>
                </a:solidFill>
                <a:latin typeface=".VnTime" panose="020B7200000000000000" pitchFamily="34" charset="0"/>
              </a:rPr>
              <a:t>phÐp</a:t>
            </a:r>
            <a:r>
              <a:rPr lang="en-US" altLang="en-US" sz="2800" b="1" dirty="0">
                <a:solidFill>
                  <a:srgbClr val="0000FF"/>
                </a:solidFill>
                <a:latin typeface=".VnTime" panose="020B7200000000000000" pitchFamily="34" charset="0"/>
              </a:rPr>
              <a:t> </a:t>
            </a:r>
            <a:r>
              <a:rPr lang="en-US" altLang="en-US" sz="2800" b="1" dirty="0" err="1">
                <a:solidFill>
                  <a:srgbClr val="0000FF"/>
                </a:solidFill>
                <a:latin typeface=".VnTime" panose="020B7200000000000000" pitchFamily="34" charset="0"/>
              </a:rPr>
              <a:t>to¸n</a:t>
            </a:r>
            <a:r>
              <a:rPr lang="en-US" altLang="en-US" sz="2800" b="1" dirty="0">
                <a:solidFill>
                  <a:srgbClr val="0000FF"/>
                </a:solidFill>
              </a:rPr>
              <a:t> </a:t>
            </a:r>
            <a:r>
              <a:rPr lang="en-US" altLang="en-US" sz="2800" b="1" dirty="0" err="1">
                <a:solidFill>
                  <a:srgbClr val="0000FF"/>
                </a:solidFill>
              </a:rPr>
              <a:t>trong</a:t>
            </a:r>
            <a:r>
              <a:rPr lang="en-US" altLang="en-US" sz="2800" b="1" dirty="0">
                <a:solidFill>
                  <a:srgbClr val="0000FF"/>
                </a:solidFill>
              </a:rPr>
              <a:t> </a:t>
            </a:r>
            <a:r>
              <a:rPr lang="en-US" altLang="en-US" sz="2800" b="1" dirty="0">
                <a:solidFill>
                  <a:srgbClr val="0000FF"/>
                </a:solidFill>
                <a:latin typeface=".VnTime" panose="020B7200000000000000" pitchFamily="34" charset="0"/>
              </a:rPr>
              <a:t>Q</a:t>
            </a:r>
          </a:p>
        </p:txBody>
      </p:sp>
      <p:sp>
        <p:nvSpPr>
          <p:cNvPr id="4" name="Rectangle 7"/>
          <p:cNvSpPr>
            <a:spLocks noChangeArrowheads="1"/>
          </p:cNvSpPr>
          <p:nvPr/>
        </p:nvSpPr>
        <p:spPr bwMode="auto">
          <a:xfrm>
            <a:off x="1633538" y="2451100"/>
            <a:ext cx="8610600" cy="43434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r>
              <a:rPr lang="en-US" altLang="en-US" sz="2800" b="1">
                <a:solidFill>
                  <a:srgbClr val="0000FF"/>
                </a:solidFill>
                <a:latin typeface=".VnTime" pitchFamily="34" charset="0"/>
                <a:cs typeface="Arial" charset="0"/>
              </a:rPr>
              <a:t>PhÐp céng:</a:t>
            </a:r>
          </a:p>
          <a:p>
            <a:pPr eaLnBrk="1" hangingPunct="1"/>
            <a:endParaRPr lang="en-US" altLang="en-US" sz="2800" b="1">
              <a:solidFill>
                <a:srgbClr val="FFFF66"/>
              </a:solidFill>
              <a:latin typeface=".VnTime" pitchFamily="34" charset="0"/>
              <a:cs typeface="Arial" charset="0"/>
            </a:endParaRPr>
          </a:p>
          <a:p>
            <a:pPr eaLnBrk="1" hangingPunct="1"/>
            <a:endParaRPr lang="en-US" altLang="en-US" sz="2800" b="1">
              <a:solidFill>
                <a:srgbClr val="0000FF"/>
              </a:solidFill>
              <a:latin typeface=".VnTime" pitchFamily="34" charset="0"/>
              <a:cs typeface="Arial" charset="0"/>
            </a:endParaRPr>
          </a:p>
          <a:p>
            <a:pPr eaLnBrk="1" hangingPunct="1"/>
            <a:r>
              <a:rPr lang="en-US" altLang="en-US" sz="2800" b="1">
                <a:solidFill>
                  <a:srgbClr val="0000FF"/>
                </a:solidFill>
                <a:latin typeface=".VnTime" pitchFamily="34" charset="0"/>
                <a:cs typeface="Arial" charset="0"/>
              </a:rPr>
              <a:t>PhÐp trõ:</a:t>
            </a:r>
            <a:r>
              <a:rPr lang="en-US" altLang="en-US" sz="2800" b="1">
                <a:solidFill>
                  <a:srgbClr val="FFFF66"/>
                </a:solidFill>
                <a:latin typeface=".VnTime" pitchFamily="34" charset="0"/>
                <a:cs typeface="Arial" charset="0"/>
              </a:rPr>
              <a:t>  </a:t>
            </a:r>
          </a:p>
          <a:p>
            <a:pPr eaLnBrk="1" hangingPunct="1"/>
            <a:endParaRPr lang="en-US" altLang="en-US" sz="2800" b="1">
              <a:solidFill>
                <a:srgbClr val="FFFF66"/>
              </a:solidFill>
              <a:latin typeface=".VnTime" pitchFamily="34" charset="0"/>
              <a:cs typeface="Arial" charset="0"/>
            </a:endParaRPr>
          </a:p>
          <a:p>
            <a:pPr eaLnBrk="1" hangingPunct="1"/>
            <a:endParaRPr lang="en-US" altLang="en-US" sz="2800" b="1">
              <a:solidFill>
                <a:srgbClr val="0000FF"/>
              </a:solidFill>
              <a:latin typeface=".VnTime" pitchFamily="34" charset="0"/>
              <a:cs typeface="Arial" charset="0"/>
            </a:endParaRPr>
          </a:p>
          <a:p>
            <a:pPr eaLnBrk="1" hangingPunct="1"/>
            <a:r>
              <a:rPr lang="en-US" altLang="en-US" sz="2800" b="1">
                <a:solidFill>
                  <a:srgbClr val="0000FF"/>
                </a:solidFill>
                <a:latin typeface=".VnTime" pitchFamily="34" charset="0"/>
                <a:cs typeface="Arial" charset="0"/>
              </a:rPr>
              <a:t>PhÐp nh©n:</a:t>
            </a:r>
          </a:p>
          <a:p>
            <a:pPr eaLnBrk="1" hangingPunct="1"/>
            <a:endParaRPr lang="en-US" altLang="en-US" sz="2800" b="1">
              <a:solidFill>
                <a:srgbClr val="FFFF66"/>
              </a:solidFill>
              <a:latin typeface=".VnTime" pitchFamily="34" charset="0"/>
              <a:cs typeface="Arial" charset="0"/>
            </a:endParaRPr>
          </a:p>
          <a:p>
            <a:pPr eaLnBrk="1" hangingPunct="1"/>
            <a:endParaRPr lang="en-US" altLang="en-US" sz="2800" b="1">
              <a:solidFill>
                <a:srgbClr val="0000FF"/>
              </a:solidFill>
              <a:latin typeface=".VnTime" pitchFamily="34" charset="0"/>
              <a:cs typeface="Arial" charset="0"/>
            </a:endParaRPr>
          </a:p>
          <a:p>
            <a:pPr eaLnBrk="1" hangingPunct="1"/>
            <a:r>
              <a:rPr lang="en-US" altLang="en-US" sz="2800" b="1">
                <a:solidFill>
                  <a:srgbClr val="0000FF"/>
                </a:solidFill>
                <a:latin typeface=".VnTime" pitchFamily="34" charset="0"/>
                <a:cs typeface="Arial" charset="0"/>
              </a:rPr>
              <a:t>PhÐp chia</a:t>
            </a:r>
            <a:r>
              <a:rPr lang="en-US" altLang="en-US" sz="3200">
                <a:solidFill>
                  <a:srgbClr val="0000FF"/>
                </a:solidFill>
                <a:latin typeface=".VnTime" pitchFamily="34" charset="0"/>
                <a:cs typeface="Arial" charset="0"/>
              </a:rPr>
              <a:t>:</a:t>
            </a:r>
          </a:p>
          <a:p>
            <a:pPr eaLnBrk="1" hangingPunct="1"/>
            <a:endParaRPr lang="en-US" altLang="en-US" sz="3200">
              <a:solidFill>
                <a:srgbClr val="FFFF66"/>
              </a:solidFill>
              <a:latin typeface=".VnTime" pitchFamily="34" charset="0"/>
              <a:cs typeface="Arial" charset="0"/>
              <a:sym typeface="Symbol" pitchFamily="18" charset="2"/>
            </a:endParaRPr>
          </a:p>
        </p:txBody>
      </p:sp>
      <p:sp>
        <p:nvSpPr>
          <p:cNvPr id="24581" name="Rectangle 8"/>
          <p:cNvSpPr>
            <a:spLocks noChangeArrowheads="1"/>
          </p:cNvSpPr>
          <p:nvPr/>
        </p:nvSpPr>
        <p:spPr bwMode="auto">
          <a:xfrm>
            <a:off x="1524000" y="3198813"/>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eaLnBrk="1" hangingPunct="1"/>
            <a:endParaRPr lang="vi-VN" altLang="en-US" sz="2400">
              <a:latin typeface="Times New Roman" pitchFamily="18" charset="0"/>
              <a:cs typeface="Arial" charset="0"/>
            </a:endParaRPr>
          </a:p>
        </p:txBody>
      </p:sp>
      <p:sp>
        <p:nvSpPr>
          <p:cNvPr id="24582" name="Rectangle 46"/>
          <p:cNvSpPr>
            <a:spLocks noChangeArrowheads="1"/>
          </p:cNvSpPr>
          <p:nvPr/>
        </p:nvSpPr>
        <p:spPr bwMode="auto">
          <a:xfrm>
            <a:off x="152400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eaLnBrk="1" hangingPunct="1"/>
            <a:endParaRPr lang="vi-VN" altLang="en-US" sz="2400">
              <a:latin typeface="Times New Roman" pitchFamily="18" charset="0"/>
              <a:cs typeface="Arial" charset="0"/>
            </a:endParaRPr>
          </a:p>
        </p:txBody>
      </p:sp>
      <p:graphicFrame>
        <p:nvGraphicFramePr>
          <p:cNvPr id="7" name="Object 45"/>
          <p:cNvGraphicFramePr>
            <a:graphicFrameLocks noChangeAspect="1"/>
          </p:cNvGraphicFramePr>
          <p:nvPr/>
        </p:nvGraphicFramePr>
        <p:xfrm>
          <a:off x="3787775" y="4379913"/>
          <a:ext cx="3302000" cy="946150"/>
        </p:xfrm>
        <a:graphic>
          <a:graphicData uri="http://schemas.openxmlformats.org/presentationml/2006/ole">
            <mc:AlternateContent xmlns:mc="http://schemas.openxmlformats.org/markup-compatibility/2006">
              <mc:Choice xmlns:v="urn:schemas-microsoft-com:vml" Requires="v">
                <p:oleObj spid="_x0000_s24593" name="Equation" r:id="rId3" imgW="1358310" imgH="393529" progId="Equation.DSMT4">
                  <p:embed/>
                </p:oleObj>
              </mc:Choice>
              <mc:Fallback>
                <p:oleObj name="Equation" r:id="rId3" imgW="1358310" imgH="393529" progId="Equation.DSMT4">
                  <p:embed/>
                  <p:pic>
                    <p:nvPicPr>
                      <p:cNvPr id="0" name="Object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775" y="4379913"/>
                        <a:ext cx="330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4" name="Rectangle 49"/>
          <p:cNvSpPr>
            <a:spLocks noChangeArrowheads="1"/>
          </p:cNvSpPr>
          <p:nvPr/>
        </p:nvSpPr>
        <p:spPr bwMode="auto">
          <a:xfrm>
            <a:off x="152400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eaLnBrk="1" hangingPunct="1"/>
            <a:endParaRPr lang="vi-VN" altLang="en-US" sz="2400">
              <a:latin typeface="Times New Roman" pitchFamily="18" charset="0"/>
              <a:cs typeface="Arial" charset="0"/>
            </a:endParaRPr>
          </a:p>
        </p:txBody>
      </p:sp>
      <p:graphicFrame>
        <p:nvGraphicFramePr>
          <p:cNvPr id="9" name="Object 48"/>
          <p:cNvGraphicFramePr>
            <a:graphicFrameLocks noChangeAspect="1"/>
          </p:cNvGraphicFramePr>
          <p:nvPr/>
        </p:nvGraphicFramePr>
        <p:xfrm>
          <a:off x="3956050" y="2047875"/>
          <a:ext cx="2016125" cy="852488"/>
        </p:xfrm>
        <a:graphic>
          <a:graphicData uri="http://schemas.openxmlformats.org/presentationml/2006/ole">
            <mc:AlternateContent xmlns:mc="http://schemas.openxmlformats.org/markup-compatibility/2006">
              <mc:Choice xmlns:v="urn:schemas-microsoft-com:vml" Requires="v">
                <p:oleObj spid="_x0000_s24594" name="Equation" r:id="rId5" imgW="926698" imgH="393529" progId="Equation.DSMT4">
                  <p:embed/>
                </p:oleObj>
              </mc:Choice>
              <mc:Fallback>
                <p:oleObj name="Equation" r:id="rId5" imgW="926698" imgH="393529" progId="Equation.DSMT4">
                  <p:embed/>
                  <p:pic>
                    <p:nvPicPr>
                      <p:cNvPr id="0" name="Object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6050" y="2047875"/>
                        <a:ext cx="201612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6" name="Rectangle 51"/>
          <p:cNvSpPr>
            <a:spLocks noChangeArrowheads="1"/>
          </p:cNvSpPr>
          <p:nvPr/>
        </p:nvSpPr>
        <p:spPr bwMode="auto">
          <a:xfrm>
            <a:off x="152400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eaLnBrk="1" hangingPunct="1"/>
            <a:endParaRPr lang="vi-VN" altLang="en-US" sz="2400">
              <a:latin typeface="Times New Roman" pitchFamily="18" charset="0"/>
              <a:cs typeface="Arial" charset="0"/>
            </a:endParaRPr>
          </a:p>
        </p:txBody>
      </p:sp>
      <p:graphicFrame>
        <p:nvGraphicFramePr>
          <p:cNvPr id="11" name="Object 50"/>
          <p:cNvGraphicFramePr>
            <a:graphicFrameLocks noChangeAspect="1"/>
          </p:cNvGraphicFramePr>
          <p:nvPr/>
        </p:nvGraphicFramePr>
        <p:xfrm>
          <a:off x="3787775" y="3149600"/>
          <a:ext cx="2233613" cy="954088"/>
        </p:xfrm>
        <a:graphic>
          <a:graphicData uri="http://schemas.openxmlformats.org/presentationml/2006/ole">
            <mc:AlternateContent xmlns:mc="http://schemas.openxmlformats.org/markup-compatibility/2006">
              <mc:Choice xmlns:v="urn:schemas-microsoft-com:vml" Requires="v">
                <p:oleObj spid="_x0000_s24595" r:id="rId7" imgW="914400" imgH="393700" progId="Equation.DSMT4">
                  <p:embed/>
                </p:oleObj>
              </mc:Choice>
              <mc:Fallback>
                <p:oleObj r:id="rId7" imgW="914400" imgH="393700" progId="Equation.DSMT4">
                  <p:embed/>
                  <p:pic>
                    <p:nvPicPr>
                      <p:cNvPr id="0" name="Object 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7775" y="3149600"/>
                        <a:ext cx="22336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8" name="Rectangle 53"/>
          <p:cNvSpPr>
            <a:spLocks noChangeArrowheads="1"/>
          </p:cNvSpPr>
          <p:nvPr/>
        </p:nvSpPr>
        <p:spPr bwMode="auto">
          <a:xfrm>
            <a:off x="1524000"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eaLnBrk="1" hangingPunct="1"/>
            <a:endParaRPr lang="vi-VN" altLang="en-US" sz="2400">
              <a:latin typeface="Times New Roman" pitchFamily="18" charset="0"/>
              <a:cs typeface="Arial" charset="0"/>
            </a:endParaRPr>
          </a:p>
        </p:txBody>
      </p:sp>
      <p:graphicFrame>
        <p:nvGraphicFramePr>
          <p:cNvPr id="13" name="Object 52"/>
          <p:cNvGraphicFramePr>
            <a:graphicFrameLocks noChangeAspect="1"/>
          </p:cNvGraphicFramePr>
          <p:nvPr/>
        </p:nvGraphicFramePr>
        <p:xfrm>
          <a:off x="3725863" y="5784850"/>
          <a:ext cx="4157662" cy="830263"/>
        </p:xfrm>
        <a:graphic>
          <a:graphicData uri="http://schemas.openxmlformats.org/presentationml/2006/ole">
            <mc:AlternateContent xmlns:mc="http://schemas.openxmlformats.org/markup-compatibility/2006">
              <mc:Choice xmlns:v="urn:schemas-microsoft-com:vml" Requires="v">
                <p:oleObj spid="_x0000_s24596" name="Equation" r:id="rId9" imgW="1955800" imgH="393700" progId="Equation.DSMT4">
                  <p:embed/>
                </p:oleObj>
              </mc:Choice>
              <mc:Fallback>
                <p:oleObj name="Equation" r:id="rId9" imgW="1955800" imgH="393700" progId="Equation.DSMT4">
                  <p:embed/>
                  <p:pic>
                    <p:nvPicPr>
                      <p:cNvPr id="0" name="Object 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5863" y="5784850"/>
                        <a:ext cx="41576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0" name="Object 13"/>
          <p:cNvGraphicFramePr>
            <a:graphicFrameLocks noChangeAspect="1"/>
          </p:cNvGraphicFramePr>
          <p:nvPr/>
        </p:nvGraphicFramePr>
        <p:xfrm>
          <a:off x="6019800" y="3211513"/>
          <a:ext cx="152400" cy="431800"/>
        </p:xfrm>
        <a:graphic>
          <a:graphicData uri="http://schemas.openxmlformats.org/presentationml/2006/ole">
            <mc:AlternateContent xmlns:mc="http://schemas.openxmlformats.org/markup-compatibility/2006">
              <mc:Choice xmlns:v="urn:schemas-microsoft-com:vml" Requires="v">
                <p:oleObj spid="_x0000_s24597" name="Equation" r:id="rId11" imgW="152334" imgH="431613" progId="Equation.DSMT4">
                  <p:embed/>
                </p:oleObj>
              </mc:Choice>
              <mc:Fallback>
                <p:oleObj name="Equation" r:id="rId11" imgW="152334" imgH="431613" progId="Equation.DSMT4">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3211513"/>
                        <a:ext cx="15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591" name="Picture 22" descr="D:\Ảnh thiên nhiên\HINHNEN\Khung hinh mau\Hoat hinh\98BB242E90284500A4312F4554E8E432.gif"/>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883525" y="3494088"/>
            <a:ext cx="21748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TextBox 1"/>
          <p:cNvSpPr txBox="1">
            <a:spLocks noChangeArrowheads="1"/>
          </p:cNvSpPr>
          <p:nvPr/>
        </p:nvSpPr>
        <p:spPr bwMode="auto">
          <a:xfrm>
            <a:off x="381000" y="1066800"/>
            <a:ext cx="9753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a:solidFill>
                  <a:srgbClr val="0000FF"/>
                </a:solidFill>
                <a:latin typeface="Times New Roman" pitchFamily="18" charset="0"/>
                <a:cs typeface="Times New Roman" pitchFamily="18" charset="0"/>
              </a:rPr>
              <a:t>Để cộng, trừ, nhân, chia các số hữu tỉ, ta viết chúng dưới dạng phân số rồi thực hiện các phép tính cộng, trừ, nhân, chia phân số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4953000" y="3810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b="1">
                <a:solidFill>
                  <a:srgbClr val="0000FF"/>
                </a:solidFill>
                <a:latin typeface="Times New Roman" pitchFamily="18" charset="0"/>
                <a:cs typeface="Times New Roman" pitchFamily="18" charset="0"/>
              </a:rPr>
              <a:t>TÍNH CHẤT</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b="37505"/>
          <a:stretch>
            <a:fillRect/>
          </a:stretch>
        </p:blipFill>
        <p:spPr bwMode="auto">
          <a:xfrm>
            <a:off x="1019175" y="1371600"/>
            <a:ext cx="80470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t="75169"/>
          <a:stretch>
            <a:fillRect/>
          </a:stretch>
        </p:blipFill>
        <p:spPr bwMode="auto">
          <a:xfrm>
            <a:off x="1019175" y="4419600"/>
            <a:ext cx="8047038"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2" descr="D:\Ảnh thiên nhiên\HINHNEN\Khung hinh mau\Hoat hinh\98BB242E90284500A4312F4554E8E43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967288"/>
            <a:ext cx="2057400"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500"/>
                                        <p:tgtEl>
                                          <p:spTgt spid="9"/>
                                        </p:tgtEl>
                                      </p:cBhvr>
                                    </p:animEffect>
                                  </p:childTnLst>
                                </p:cTn>
                              </p:par>
                            </p:childTnLst>
                          </p:cTn>
                        </p:par>
                        <p:par>
                          <p:cTn id="8" fill="hold" nodeType="afterGroup">
                            <p:stCondLst>
                              <p:cond delay="20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4953000" y="3810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b="1">
                <a:solidFill>
                  <a:srgbClr val="0000FF"/>
                </a:solidFill>
                <a:latin typeface="Times New Roman" pitchFamily="18" charset="0"/>
                <a:cs typeface="Times New Roman" pitchFamily="18" charset="0"/>
              </a:rPr>
              <a:t>b/ Lũy thừa</a:t>
            </a:r>
          </a:p>
        </p:txBody>
      </p:sp>
      <p:pic>
        <p:nvPicPr>
          <p:cNvPr id="26627" name="Picture 22" descr="D:\Ảnh thiên nhiên\HINHNEN\Khung hinh mau\Hoat hinh\98BB242E90284500A4312F4554E8E43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4984750"/>
            <a:ext cx="20574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4"/>
          <p:cNvSpPr>
            <a:spLocks noChangeArrowheads="1"/>
          </p:cNvSpPr>
          <p:nvPr/>
        </p:nvSpPr>
        <p:spPr bwMode="auto">
          <a:xfrm>
            <a:off x="457200" y="11430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30000"/>
              </a:spcBef>
            </a:pPr>
            <a:r>
              <a:rPr lang="en-US" altLang="en-US" sz="3200">
                <a:solidFill>
                  <a:srgbClr val="0000FF"/>
                </a:solidFill>
                <a:latin typeface="Times New Roman" pitchFamily="18" charset="0"/>
                <a:cs typeface="Times New Roman" pitchFamily="18" charset="0"/>
              </a:rPr>
              <a:t>Với x, y </a:t>
            </a:r>
            <a:r>
              <a:rPr lang="en-US" altLang="en-US" sz="3200">
                <a:solidFill>
                  <a:srgbClr val="0000FF"/>
                </a:solidFill>
                <a:latin typeface="Times New Roman" pitchFamily="18" charset="0"/>
                <a:cs typeface="Times New Roman" pitchFamily="18" charset="0"/>
                <a:sym typeface="Symbol" pitchFamily="18" charset="2"/>
              </a:rPr>
              <a:t> Q; m, n  N</a:t>
            </a:r>
          </a:p>
        </p:txBody>
      </p:sp>
      <p:sp>
        <p:nvSpPr>
          <p:cNvPr id="7" name="Text Box 18"/>
          <p:cNvSpPr txBox="1">
            <a:spLocks noChangeArrowheads="1"/>
          </p:cNvSpPr>
          <p:nvPr/>
        </p:nvSpPr>
        <p:spPr bwMode="auto">
          <a:xfrm>
            <a:off x="4572000" y="1144588"/>
            <a:ext cx="3743325" cy="4603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r>
              <a:rPr lang="en-US" altLang="en-US">
                <a:solidFill>
                  <a:srgbClr val="0000FF"/>
                </a:solidFill>
                <a:latin typeface="Times New Roman" pitchFamily="18" charset="0"/>
                <a:cs typeface="Times New Roman" pitchFamily="18" charset="0"/>
              </a:rPr>
              <a:t>x</a:t>
            </a:r>
            <a:r>
              <a:rPr lang="en-US" altLang="en-US" baseline="30000">
                <a:solidFill>
                  <a:srgbClr val="0000FF"/>
                </a:solidFill>
                <a:latin typeface="Times New Roman" pitchFamily="18" charset="0"/>
                <a:cs typeface="Times New Roman" pitchFamily="18" charset="0"/>
              </a:rPr>
              <a:t>n</a:t>
            </a:r>
            <a:r>
              <a:rPr lang="en-US" altLang="en-US">
                <a:solidFill>
                  <a:srgbClr val="0000FF"/>
                </a:solidFill>
                <a:latin typeface="Times New Roman" pitchFamily="18" charset="0"/>
                <a:cs typeface="Times New Roman" pitchFamily="18" charset="0"/>
              </a:rPr>
              <a:t>  = x.x.x.x……x (n số x)</a:t>
            </a:r>
            <a:endParaRPr lang="en-US" altLang="en-US" sz="1800">
              <a:solidFill>
                <a:srgbClr val="FFFF00"/>
              </a:solidFill>
              <a:latin typeface="Times New Roman" pitchFamily="18" charset="0"/>
              <a:cs typeface="Times New Roman" pitchFamily="18" charset="0"/>
            </a:endParaRPr>
          </a:p>
        </p:txBody>
      </p:sp>
      <p:sp>
        <p:nvSpPr>
          <p:cNvPr id="8" name="Text Box 18"/>
          <p:cNvSpPr txBox="1">
            <a:spLocks noChangeArrowheads="1"/>
          </p:cNvSpPr>
          <p:nvPr/>
        </p:nvSpPr>
        <p:spPr bwMode="auto">
          <a:xfrm>
            <a:off x="4606925" y="1682750"/>
            <a:ext cx="37084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r>
              <a:rPr lang="en-US" altLang="en-US">
                <a:solidFill>
                  <a:srgbClr val="0000FF"/>
                </a:solidFill>
                <a:latin typeface="Times New Roman" pitchFamily="18" charset="0"/>
                <a:cs typeface="Times New Roman" pitchFamily="18" charset="0"/>
              </a:rPr>
              <a:t>x</a:t>
            </a:r>
            <a:r>
              <a:rPr lang="en-US" altLang="en-US" baseline="30000">
                <a:solidFill>
                  <a:srgbClr val="0000FF"/>
                </a:solidFill>
                <a:latin typeface="Times New Roman" pitchFamily="18" charset="0"/>
                <a:cs typeface="Times New Roman" pitchFamily="18" charset="0"/>
              </a:rPr>
              <a:t>o</a:t>
            </a:r>
            <a:r>
              <a:rPr lang="en-US" altLang="en-US">
                <a:solidFill>
                  <a:srgbClr val="0000FF"/>
                </a:solidFill>
                <a:latin typeface="Times New Roman" pitchFamily="18" charset="0"/>
                <a:cs typeface="Times New Roman" pitchFamily="18" charset="0"/>
              </a:rPr>
              <a:t>  = 1 (x khác 0)</a:t>
            </a:r>
            <a:endParaRPr lang="en-US" altLang="en-US" sz="1800">
              <a:solidFill>
                <a:srgbClr val="FFFF00"/>
              </a:solidFill>
              <a:latin typeface="Times New Roman" pitchFamily="18" charset="0"/>
              <a:cs typeface="Times New Roman" pitchFamily="18" charset="0"/>
            </a:endParaRPr>
          </a:p>
        </p:txBody>
      </p:sp>
      <p:sp>
        <p:nvSpPr>
          <p:cNvPr id="10" name="Text Box 6"/>
          <p:cNvSpPr txBox="1">
            <a:spLocks noChangeArrowheads="1"/>
          </p:cNvSpPr>
          <p:nvPr/>
        </p:nvSpPr>
        <p:spPr bwMode="auto">
          <a:xfrm>
            <a:off x="500063" y="2530475"/>
            <a:ext cx="6842125"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sz="2800">
                <a:solidFill>
                  <a:srgbClr val="0000FF"/>
                </a:solidFill>
                <a:latin typeface="Times New Roman" pitchFamily="18" charset="0"/>
                <a:cs typeface="Times New Roman" pitchFamily="18" charset="0"/>
              </a:rPr>
              <a:t>Nhân hai lũy thừa cùng cơ số: </a:t>
            </a:r>
          </a:p>
          <a:p>
            <a:pPr eaLnBrk="1" hangingPunct="1">
              <a:spcBef>
                <a:spcPct val="50000"/>
              </a:spcBef>
            </a:pPr>
            <a:r>
              <a:rPr lang="en-US" altLang="en-US" sz="2800">
                <a:solidFill>
                  <a:srgbClr val="0000FF"/>
                </a:solidFill>
                <a:latin typeface="Times New Roman" pitchFamily="18" charset="0"/>
                <a:cs typeface="Times New Roman" pitchFamily="18" charset="0"/>
              </a:rPr>
              <a:t>Chia hai lũy thừa cùng cơ số:</a:t>
            </a:r>
          </a:p>
          <a:p>
            <a:pPr eaLnBrk="1" hangingPunct="1">
              <a:spcBef>
                <a:spcPct val="50000"/>
              </a:spcBef>
            </a:pPr>
            <a:r>
              <a:rPr lang="en-US" altLang="en-US" sz="2800">
                <a:solidFill>
                  <a:srgbClr val="0000FF"/>
                </a:solidFill>
                <a:latin typeface="Times New Roman" pitchFamily="18" charset="0"/>
                <a:cs typeface="Times New Roman" pitchFamily="18" charset="0"/>
              </a:rPr>
              <a:t>Lũy thừa của một lũy thừa:</a:t>
            </a:r>
          </a:p>
          <a:p>
            <a:pPr eaLnBrk="1" hangingPunct="1">
              <a:spcBef>
                <a:spcPct val="50000"/>
              </a:spcBef>
            </a:pPr>
            <a:r>
              <a:rPr lang="en-US" altLang="en-US" sz="2800">
                <a:solidFill>
                  <a:srgbClr val="0000FF"/>
                </a:solidFill>
                <a:latin typeface="Times New Roman" pitchFamily="18" charset="0"/>
                <a:cs typeface="Times New Roman" pitchFamily="18" charset="0"/>
              </a:rPr>
              <a:t>Lũy thừa của một tích: </a:t>
            </a:r>
          </a:p>
          <a:p>
            <a:pPr eaLnBrk="1" hangingPunct="1">
              <a:spcBef>
                <a:spcPct val="50000"/>
              </a:spcBef>
            </a:pPr>
            <a:r>
              <a:rPr lang="en-US" altLang="en-US" sz="2800">
                <a:solidFill>
                  <a:srgbClr val="0000FF"/>
                </a:solidFill>
                <a:latin typeface="Times New Roman" pitchFamily="18" charset="0"/>
                <a:cs typeface="Times New Roman" pitchFamily="18" charset="0"/>
              </a:rPr>
              <a:t>Lũy thừa của một thương:</a:t>
            </a:r>
          </a:p>
        </p:txBody>
      </p:sp>
      <p:graphicFrame>
        <p:nvGraphicFramePr>
          <p:cNvPr id="11" name="Object 10"/>
          <p:cNvGraphicFramePr>
            <a:graphicFrameLocks noChangeAspect="1"/>
          </p:cNvGraphicFramePr>
          <p:nvPr/>
        </p:nvGraphicFramePr>
        <p:xfrm>
          <a:off x="5059363" y="2460625"/>
          <a:ext cx="2179637" cy="552450"/>
        </p:xfrm>
        <a:graphic>
          <a:graphicData uri="http://schemas.openxmlformats.org/presentationml/2006/ole">
            <mc:AlternateContent xmlns:mc="http://schemas.openxmlformats.org/markup-compatibility/2006">
              <mc:Choice xmlns:v="urn:schemas-microsoft-com:vml" Requires="v">
                <p:oleObj spid="_x0000_s26637" name="Equation" r:id="rId4" imgW="787058" imgH="203112" progId="Equation.DSMT4">
                  <p:embed/>
                </p:oleObj>
              </mc:Choice>
              <mc:Fallback>
                <p:oleObj name="Equation" r:id="rId4" imgW="787058" imgH="203112"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9363" y="2460625"/>
                        <a:ext cx="21796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5006975" y="3076575"/>
          <a:ext cx="3762375" cy="688975"/>
        </p:xfrm>
        <a:graphic>
          <a:graphicData uri="http://schemas.openxmlformats.org/presentationml/2006/ole">
            <mc:AlternateContent xmlns:mc="http://schemas.openxmlformats.org/markup-compatibility/2006">
              <mc:Choice xmlns:v="urn:schemas-microsoft-com:vml" Requires="v">
                <p:oleObj spid="_x0000_s26638" name="Equation" r:id="rId6" imgW="1358310" imgH="253890" progId="Equation.DSMT4">
                  <p:embed/>
                </p:oleObj>
              </mc:Choice>
              <mc:Fallback>
                <p:oleObj name="Equation" r:id="rId6" imgW="1358310" imgH="25389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6975" y="3076575"/>
                        <a:ext cx="37623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4999038" y="3592513"/>
          <a:ext cx="2052637" cy="820737"/>
        </p:xfrm>
        <a:graphic>
          <a:graphicData uri="http://schemas.openxmlformats.org/presentationml/2006/ole">
            <mc:AlternateContent xmlns:mc="http://schemas.openxmlformats.org/markup-compatibility/2006">
              <mc:Choice xmlns:v="urn:schemas-microsoft-com:vml" Requires="v">
                <p:oleObj spid="_x0000_s26639" name="Equation" r:id="rId8" imgW="761669" imgH="304668" progId="Equation.DSMT4">
                  <p:embed/>
                </p:oleObj>
              </mc:Choice>
              <mc:Fallback>
                <p:oleObj name="Equation" r:id="rId8" imgW="761669" imgH="304668"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9038" y="3592513"/>
                        <a:ext cx="2052637"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4999038" y="4276725"/>
          <a:ext cx="2543175" cy="746125"/>
        </p:xfrm>
        <a:graphic>
          <a:graphicData uri="http://schemas.openxmlformats.org/presentationml/2006/ole">
            <mc:AlternateContent xmlns:mc="http://schemas.openxmlformats.org/markup-compatibility/2006">
              <mc:Choice xmlns:v="urn:schemas-microsoft-com:vml" Requires="v">
                <p:oleObj spid="_x0000_s26640" name="Equation" r:id="rId10" imgW="939800" imgH="279400" progId="Equation.DSMT4">
                  <p:embed/>
                </p:oleObj>
              </mc:Choice>
              <mc:Fallback>
                <p:oleObj name="Equation" r:id="rId10" imgW="939800" imgH="279400" progId="Equation.DSMT4">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99038" y="4276725"/>
                        <a:ext cx="25431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4972050" y="5022850"/>
          <a:ext cx="3832225" cy="693738"/>
        </p:xfrm>
        <a:graphic>
          <a:graphicData uri="http://schemas.openxmlformats.org/presentationml/2006/ole">
            <mc:AlternateContent xmlns:mc="http://schemas.openxmlformats.org/markup-compatibility/2006">
              <mc:Choice xmlns:v="urn:schemas-microsoft-com:vml" Requires="v">
                <p:oleObj spid="_x0000_s26641" name="Equation" r:id="rId12" imgW="1524000" imgH="279400" progId="Equation.DSMT4">
                  <p:embed/>
                </p:oleObj>
              </mc:Choice>
              <mc:Fallback>
                <p:oleObj name="Equation" r:id="rId12" imgW="1524000" imgH="279400" progId="Equation.DSMT4">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72050" y="5022850"/>
                        <a:ext cx="38322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fade">
                                      <p:cBhvr>
                                        <p:cTn id="36" dur="1000"/>
                                        <p:tgtEl>
                                          <p:spTgt spid="10">
                                            <p:txEl>
                                              <p:pRg st="0" end="0"/>
                                            </p:txEl>
                                          </p:spTgt>
                                        </p:tgtEl>
                                      </p:cBhvr>
                                    </p:animEffect>
                                    <p:anim calcmode="lin" valueType="num">
                                      <p:cBhvr>
                                        <p:cTn id="3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animEffect transition="in" filter="fade">
                                      <p:cBhvr>
                                        <p:cTn id="41" dur="1000"/>
                                        <p:tgtEl>
                                          <p:spTgt spid="10">
                                            <p:txEl>
                                              <p:pRg st="1" end="1"/>
                                            </p:txEl>
                                          </p:spTgt>
                                        </p:tgtEl>
                                      </p:cBhvr>
                                    </p:animEffect>
                                    <p:anim calcmode="lin" valueType="num">
                                      <p:cBhvr>
                                        <p:cTn id="4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
                                            <p:txEl>
                                              <p:pRg st="2" end="2"/>
                                            </p:txEl>
                                          </p:spTgt>
                                        </p:tgtEl>
                                        <p:attrNameLst>
                                          <p:attrName>style.visibility</p:attrName>
                                        </p:attrNameLst>
                                      </p:cBhvr>
                                      <p:to>
                                        <p:strVal val="visible"/>
                                      </p:to>
                                    </p:set>
                                    <p:animEffect transition="in" filter="fade">
                                      <p:cBhvr>
                                        <p:cTn id="46" dur="1000"/>
                                        <p:tgtEl>
                                          <p:spTgt spid="10">
                                            <p:txEl>
                                              <p:pRg st="2" end="2"/>
                                            </p:txEl>
                                          </p:spTgt>
                                        </p:tgtEl>
                                      </p:cBhvr>
                                    </p:animEffect>
                                    <p:anim calcmode="lin" valueType="num">
                                      <p:cBhvr>
                                        <p:cTn id="47"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animEffect transition="in" filter="fade">
                                      <p:cBhvr>
                                        <p:cTn id="51" dur="1000"/>
                                        <p:tgtEl>
                                          <p:spTgt spid="10">
                                            <p:txEl>
                                              <p:pRg st="3" end="3"/>
                                            </p:txEl>
                                          </p:spTgt>
                                        </p:tgtEl>
                                      </p:cBhvr>
                                    </p:animEffect>
                                    <p:anim calcmode="lin" valueType="num">
                                      <p:cBhvr>
                                        <p:cTn id="5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0">
                                            <p:txEl>
                                              <p:pRg st="4" end="4"/>
                                            </p:txEl>
                                          </p:spTgt>
                                        </p:tgtEl>
                                        <p:attrNameLst>
                                          <p:attrName>style.visibility</p:attrName>
                                        </p:attrNameLst>
                                      </p:cBhvr>
                                      <p:to>
                                        <p:strVal val="visible"/>
                                      </p:to>
                                    </p:set>
                                    <p:animEffect transition="in" filter="fade">
                                      <p:cBhvr>
                                        <p:cTn id="56" dur="1000"/>
                                        <p:tgtEl>
                                          <p:spTgt spid="10">
                                            <p:txEl>
                                              <p:pRg st="4" end="4"/>
                                            </p:txEl>
                                          </p:spTgt>
                                        </p:tgtEl>
                                      </p:cBhvr>
                                    </p:animEffect>
                                    <p:anim calcmode="lin" valueType="num">
                                      <p:cBhvr>
                                        <p:cTn id="57"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1000"/>
                                        <p:tgtEl>
                                          <p:spTgt spid="16"/>
                                        </p:tgtEl>
                                      </p:cBhvr>
                                    </p:animEffect>
                                    <p:anim calcmode="lin" valueType="num">
                                      <p:cBhvr>
                                        <p:cTn id="92" dur="1000" fill="hold"/>
                                        <p:tgtEl>
                                          <p:spTgt spid="16"/>
                                        </p:tgtEl>
                                        <p:attrNameLst>
                                          <p:attrName>ppt_x</p:attrName>
                                        </p:attrNameLst>
                                      </p:cBhvr>
                                      <p:tavLst>
                                        <p:tav tm="0">
                                          <p:val>
                                            <p:strVal val="#ppt_x"/>
                                          </p:val>
                                        </p:tav>
                                        <p:tav tm="100000">
                                          <p:val>
                                            <p:strVal val="#ppt_x"/>
                                          </p:val>
                                        </p:tav>
                                      </p:tavLst>
                                    </p:anim>
                                    <p:anim calcmode="lin" valueType="num">
                                      <p:cBhvr>
                                        <p:cTn id="9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nimBg="1"/>
      <p:bldP spid="8" grpId="0" animBg="1"/>
      <p:bldP spid="1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loud Callout 29"/>
          <p:cNvSpPr/>
          <p:nvPr/>
        </p:nvSpPr>
        <p:spPr>
          <a:xfrm>
            <a:off x="1257300" y="0"/>
            <a:ext cx="2667000" cy="838200"/>
          </a:xfrm>
          <a:prstGeom prst="cloudCallout">
            <a:avLst/>
          </a:prstGeom>
          <a:solidFill>
            <a:srgbClr val="FFC00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651" name="TextBox 32"/>
          <p:cNvSpPr txBox="1">
            <a:spLocks noChangeArrowheads="1"/>
          </p:cNvSpPr>
          <p:nvPr/>
        </p:nvSpPr>
        <p:spPr bwMode="auto">
          <a:xfrm>
            <a:off x="1452563" y="42863"/>
            <a:ext cx="67008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r>
              <a:rPr lang="en-US" altLang="en-US" sz="3200">
                <a:solidFill>
                  <a:srgbClr val="C00000"/>
                </a:solidFill>
                <a:latin typeface="Times New Roman" pitchFamily="18" charset="0"/>
                <a:cs typeface="Times New Roman" pitchFamily="18" charset="0"/>
              </a:rPr>
              <a:t>Hoạt động 1:    Luyện tập</a:t>
            </a:r>
          </a:p>
          <a:p>
            <a:pPr eaLnBrk="1" hangingPunct="1"/>
            <a:r>
              <a:rPr lang="en-US" altLang="en-US" sz="3200">
                <a:solidFill>
                  <a:srgbClr val="C00000"/>
                </a:solidFill>
                <a:latin typeface="Times New Roman" pitchFamily="18" charset="0"/>
                <a:cs typeface="Times New Roman" pitchFamily="18" charset="0"/>
              </a:rPr>
              <a:t>Nội dung 1:  Thứ tự thực hiện phép tính</a:t>
            </a:r>
          </a:p>
        </p:txBody>
      </p:sp>
      <p:pic>
        <p:nvPicPr>
          <p:cNvPr id="27652" name="Picture 34" descr="D:\Ảnh thiên nhiên\HINHNEN\Nguoi\2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21638" y="5630863"/>
            <a:ext cx="2112962"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1"/>
          <p:cNvSpPr txBox="1">
            <a:spLocks noChangeArrowheads="1"/>
          </p:cNvSpPr>
          <p:nvPr/>
        </p:nvSpPr>
        <p:spPr bwMode="auto">
          <a:xfrm>
            <a:off x="222250" y="931863"/>
            <a:ext cx="2068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b="1">
                <a:solidFill>
                  <a:srgbClr val="0000FF"/>
                </a:solidFill>
                <a:latin typeface="Times New Roman" pitchFamily="18" charset="0"/>
                <a:cs typeface="Times New Roman" pitchFamily="18" charset="0"/>
              </a:rPr>
              <a:t>Bài 1</a:t>
            </a:r>
            <a:r>
              <a:rPr lang="en-US" altLang="en-US" sz="3200">
                <a:solidFill>
                  <a:srgbClr val="0000FF"/>
                </a:solidFill>
                <a:latin typeface="Times New Roman" pitchFamily="18" charset="0"/>
                <a:cs typeface="Times New Roman" pitchFamily="18" charset="0"/>
              </a:rPr>
              <a:t>: Tính</a:t>
            </a:r>
          </a:p>
        </p:txBody>
      </p:sp>
      <p:grpSp>
        <p:nvGrpSpPr>
          <p:cNvPr id="27654" name="Group 2"/>
          <p:cNvGrpSpPr>
            <a:grpSpLocks/>
          </p:cNvGrpSpPr>
          <p:nvPr/>
        </p:nvGrpSpPr>
        <p:grpSpPr bwMode="auto">
          <a:xfrm>
            <a:off x="838200" y="1447800"/>
            <a:ext cx="1593850" cy="990600"/>
            <a:chOff x="1447800" y="1721137"/>
            <a:chExt cx="1594605" cy="990600"/>
          </a:xfrm>
        </p:grpSpPr>
        <p:sp>
          <p:nvSpPr>
            <p:cNvPr id="27678" name="Text Box 17"/>
            <p:cNvSpPr txBox="1">
              <a:spLocks noChangeArrowheads="1"/>
            </p:cNvSpPr>
            <p:nvPr/>
          </p:nvSpPr>
          <p:spPr bwMode="auto">
            <a:xfrm>
              <a:off x="1447800" y="1981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a:solidFill>
                    <a:srgbClr val="0000FF"/>
                  </a:solidFill>
                  <a:latin typeface="Times New Roman" pitchFamily="18" charset="0"/>
                </a:rPr>
                <a:t>a)</a:t>
              </a:r>
            </a:p>
          </p:txBody>
        </p:sp>
        <p:graphicFrame>
          <p:nvGraphicFramePr>
            <p:cNvPr id="27679" name="Object 35"/>
            <p:cNvGraphicFramePr>
              <a:graphicFrameLocks noChangeAspect="1"/>
            </p:cNvGraphicFramePr>
            <p:nvPr/>
          </p:nvGraphicFramePr>
          <p:xfrm>
            <a:off x="1859717" y="1721137"/>
            <a:ext cx="1182688" cy="990600"/>
          </p:xfrm>
          <a:graphic>
            <a:graphicData uri="http://schemas.openxmlformats.org/presentationml/2006/ole">
              <mc:AlternateContent xmlns:mc="http://schemas.openxmlformats.org/markup-compatibility/2006">
                <mc:Choice xmlns:v="urn:schemas-microsoft-com:vml" Requires="v">
                  <p:oleObj spid="_x0000_s27680" name="Equation" r:id="rId4" imgW="469696" imgH="393529" progId="Equation.DSMT4">
                    <p:embed/>
                  </p:oleObj>
                </mc:Choice>
                <mc:Fallback>
                  <p:oleObj name="Equation" r:id="rId4" imgW="469696" imgH="393529" progId="Equation.DSMT4">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9717" y="1721137"/>
                          <a:ext cx="11826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7655" name="Object 5"/>
          <p:cNvGraphicFramePr>
            <a:graphicFrameLocks noChangeAspect="1"/>
          </p:cNvGraphicFramePr>
          <p:nvPr/>
        </p:nvGraphicFramePr>
        <p:xfrm>
          <a:off x="6524625" y="1447800"/>
          <a:ext cx="3305175" cy="977900"/>
        </p:xfrm>
        <a:graphic>
          <a:graphicData uri="http://schemas.openxmlformats.org/presentationml/2006/ole">
            <mc:AlternateContent xmlns:mc="http://schemas.openxmlformats.org/markup-compatibility/2006">
              <mc:Choice xmlns:v="urn:schemas-microsoft-com:vml" Requires="v">
                <p:oleObj spid="_x0000_s27681" name="Equation" r:id="rId6" imgW="1358310" imgH="393529" progId="Equation.DSMT4">
                  <p:embed/>
                </p:oleObj>
              </mc:Choice>
              <mc:Fallback>
                <p:oleObj name="Equation" r:id="rId6" imgW="1358310" imgH="393529"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4625" y="1447800"/>
                        <a:ext cx="33051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6" name="Object 6"/>
          <p:cNvGraphicFramePr>
            <a:graphicFrameLocks noChangeAspect="1"/>
          </p:cNvGraphicFramePr>
          <p:nvPr/>
        </p:nvGraphicFramePr>
        <p:xfrm>
          <a:off x="3308350" y="1447800"/>
          <a:ext cx="2254250" cy="977900"/>
        </p:xfrm>
        <a:graphic>
          <a:graphicData uri="http://schemas.openxmlformats.org/presentationml/2006/ole">
            <mc:AlternateContent xmlns:mc="http://schemas.openxmlformats.org/markup-compatibility/2006">
              <mc:Choice xmlns:v="urn:schemas-microsoft-com:vml" Requires="v">
                <p:oleObj spid="_x0000_s27682" name="Equation" r:id="rId8" imgW="926698" imgH="393529" progId="Equation.DSMT4">
                  <p:embed/>
                </p:oleObj>
              </mc:Choice>
              <mc:Fallback>
                <p:oleObj name="Equation" r:id="rId8" imgW="926698" imgH="393529"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8350" y="1447800"/>
                        <a:ext cx="22542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Table 2"/>
          <p:cNvGraphicFramePr>
            <a:graphicFrameLocks noGrp="1"/>
          </p:cNvGraphicFramePr>
          <p:nvPr/>
        </p:nvGraphicFramePr>
        <p:xfrm>
          <a:off x="808038" y="2525713"/>
          <a:ext cx="9210675" cy="4586287"/>
        </p:xfrm>
        <a:graphic>
          <a:graphicData uri="http://schemas.openxmlformats.org/drawingml/2006/table">
            <a:tbl>
              <a:tblPr firstRow="1" bandRow="1">
                <a:tableStyleId>{5C22544A-7EE6-4342-B048-85BDC9FD1C3A}</a:tableStyleId>
              </a:tblPr>
              <a:tblGrid>
                <a:gridCol w="9210675"/>
              </a:tblGrid>
              <a:tr h="509587">
                <a:tc>
                  <a:txBody>
                    <a:bodyPr/>
                    <a:lstStyle/>
                    <a:p>
                      <a:endParaRPr lang="en-US" sz="1800"/>
                    </a:p>
                  </a:txBody>
                  <a:tcPr marL="91452" marR="91452" marT="45723" marB="45723">
                    <a:lnL w="12700" cmpd="sng">
                      <a:noFill/>
                    </a:lnL>
                    <a:lnR w="12700" cmpd="sng">
                      <a:noFill/>
                    </a:lnR>
                    <a:lnT w="12700" cmpd="sng">
                      <a:noFill/>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noFill/>
                  </a:tcPr>
                </a:tc>
              </a:tr>
              <a:tr h="509587">
                <a:tc>
                  <a:txBody>
                    <a:bodyPr/>
                    <a:lstStyle/>
                    <a:p>
                      <a:endParaRPr lang="en-US" sz="1800"/>
                    </a:p>
                  </a:txBody>
                  <a:tcPr marL="91452" marR="91452" marT="45723" marB="45723">
                    <a:lnL w="12700" cmpd="sng">
                      <a:noFill/>
                    </a:lnL>
                    <a:lnR w="12700" cmpd="sng">
                      <a:noFill/>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noFill/>
                  </a:tcPr>
                </a:tc>
              </a:tr>
              <a:tr h="509587">
                <a:tc>
                  <a:txBody>
                    <a:bodyPr/>
                    <a:lstStyle/>
                    <a:p>
                      <a:endParaRPr lang="en-US" sz="1800"/>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noFill/>
                  </a:tcPr>
                </a:tc>
              </a:tr>
              <a:tr h="509587">
                <a:tc>
                  <a:txBody>
                    <a:bodyPr/>
                    <a:lstStyle/>
                    <a:p>
                      <a:endParaRPr lang="en-US" sz="1800"/>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noFill/>
                  </a:tcPr>
                </a:tc>
              </a:tr>
              <a:tr h="509587">
                <a:tc>
                  <a:txBody>
                    <a:bodyPr/>
                    <a:lstStyle/>
                    <a:p>
                      <a:endParaRPr lang="en-US" sz="1800"/>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noFill/>
                  </a:tcPr>
                </a:tc>
              </a:tr>
              <a:tr h="509587">
                <a:tc>
                  <a:txBody>
                    <a:bodyPr/>
                    <a:lstStyle/>
                    <a:p>
                      <a:endParaRPr lang="en-US" sz="1800"/>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noFill/>
                  </a:tcPr>
                </a:tc>
              </a:tr>
              <a:tr h="509587">
                <a:tc>
                  <a:txBody>
                    <a:bodyPr/>
                    <a:lstStyle/>
                    <a:p>
                      <a:endParaRPr lang="en-US" sz="1800"/>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noFill/>
                  </a:tcPr>
                </a:tc>
              </a:tr>
              <a:tr h="509587">
                <a:tc>
                  <a:txBody>
                    <a:bodyPr/>
                    <a:lstStyle/>
                    <a:p>
                      <a:endParaRPr lang="en-US" sz="1800"/>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noFill/>
                  </a:tcPr>
                </a:tc>
              </a:tr>
              <a:tr h="509587">
                <a:tc>
                  <a:txBody>
                    <a:bodyPr/>
                    <a:lstStyle/>
                    <a:p>
                      <a:endParaRPr lang="en-US" sz="1800" dirty="0"/>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8" name="Rectangle 16"/>
          <p:cNvSpPr>
            <a:spLocks noChangeArrowheads="1"/>
          </p:cNvSpPr>
          <p:nvPr/>
        </p:nvSpPr>
        <p:spPr bwMode="auto">
          <a:xfrm>
            <a:off x="2057400" y="4876800"/>
            <a:ext cx="914400" cy="990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graphicFrame>
        <p:nvGraphicFramePr>
          <p:cNvPr id="3104" name="Object 32"/>
          <p:cNvGraphicFramePr>
            <a:graphicFrameLocks noChangeAspect="1"/>
          </p:cNvGraphicFramePr>
          <p:nvPr/>
        </p:nvGraphicFramePr>
        <p:xfrm>
          <a:off x="125413" y="4827588"/>
          <a:ext cx="2819400" cy="1065212"/>
        </p:xfrm>
        <a:graphic>
          <a:graphicData uri="http://schemas.openxmlformats.org/presentationml/2006/ole">
            <mc:AlternateContent xmlns:mc="http://schemas.openxmlformats.org/markup-compatibility/2006">
              <mc:Choice xmlns:v="urn:schemas-microsoft-com:vml" Requires="v">
                <p:oleObj spid="_x0000_s28688" name="Equation" r:id="rId3" imgW="1040948" imgH="393529" progId="Equation.DSMT4">
                  <p:embed/>
                </p:oleObj>
              </mc:Choice>
              <mc:Fallback>
                <p:oleObj name="Equation" r:id="rId3" imgW="1040948" imgH="393529" progId="Equation.DSMT4">
                  <p:embed/>
                  <p:pic>
                    <p:nvPicPr>
                      <p:cNvPr id="0"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3" y="4827588"/>
                        <a:ext cx="2819400" cy="106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348" name="Group 2"/>
          <p:cNvGrpSpPr>
            <a:grpSpLocks/>
          </p:cNvGrpSpPr>
          <p:nvPr/>
        </p:nvGrpSpPr>
        <p:grpSpPr bwMode="auto">
          <a:xfrm>
            <a:off x="303213" y="2347913"/>
            <a:ext cx="1593850" cy="990600"/>
            <a:chOff x="1447800" y="1721137"/>
            <a:chExt cx="1594605" cy="990600"/>
          </a:xfrm>
        </p:grpSpPr>
        <p:sp>
          <p:nvSpPr>
            <p:cNvPr id="28686" name="Text Box 17"/>
            <p:cNvSpPr txBox="1">
              <a:spLocks noChangeArrowheads="1"/>
            </p:cNvSpPr>
            <p:nvPr/>
          </p:nvSpPr>
          <p:spPr bwMode="auto">
            <a:xfrm>
              <a:off x="1447800" y="1981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vi-VN" altLang="en-US">
                  <a:solidFill>
                    <a:srgbClr val="0000FF"/>
                  </a:solidFill>
                  <a:latin typeface="Times New Roman" pitchFamily="18" charset="0"/>
                </a:rPr>
                <a:t>a</a:t>
              </a:r>
              <a:r>
                <a:rPr lang="en-US" altLang="en-US">
                  <a:solidFill>
                    <a:srgbClr val="0000FF"/>
                  </a:solidFill>
                  <a:latin typeface="Times New Roman" pitchFamily="18" charset="0"/>
                </a:rPr>
                <a:t>)</a:t>
              </a:r>
            </a:p>
          </p:txBody>
        </p:sp>
        <p:graphicFrame>
          <p:nvGraphicFramePr>
            <p:cNvPr id="28687" name="Object 35"/>
            <p:cNvGraphicFramePr>
              <a:graphicFrameLocks noChangeAspect="1"/>
            </p:cNvGraphicFramePr>
            <p:nvPr/>
          </p:nvGraphicFramePr>
          <p:xfrm>
            <a:off x="1859717" y="1721137"/>
            <a:ext cx="1182688" cy="990600"/>
          </p:xfrm>
          <a:graphic>
            <a:graphicData uri="http://schemas.openxmlformats.org/presentationml/2006/ole">
              <mc:AlternateContent xmlns:mc="http://schemas.openxmlformats.org/markup-compatibility/2006">
                <mc:Choice xmlns:v="urn:schemas-microsoft-com:vml" Requires="v">
                  <p:oleObj spid="_x0000_s28689" name="Equation" r:id="rId5" imgW="469696" imgH="393529" progId="Equation.DSMT4">
                    <p:embed/>
                  </p:oleObj>
                </mc:Choice>
                <mc:Fallback>
                  <p:oleObj name="Equation" r:id="rId5" imgW="469696" imgH="393529" progId="Equation.DSMT4">
                    <p:embed/>
                    <p:pic>
                      <p:nvPicPr>
                        <p:cNvPr id="0" name="Object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9717" y="1721137"/>
                          <a:ext cx="11826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108" name="Object 36"/>
          <p:cNvGraphicFramePr>
            <a:graphicFrameLocks noChangeAspect="1"/>
          </p:cNvGraphicFramePr>
          <p:nvPr/>
        </p:nvGraphicFramePr>
        <p:xfrm>
          <a:off x="0" y="3625850"/>
          <a:ext cx="3540125" cy="914400"/>
        </p:xfrm>
        <a:graphic>
          <a:graphicData uri="http://schemas.openxmlformats.org/presentationml/2006/ole">
            <mc:AlternateContent xmlns:mc="http://schemas.openxmlformats.org/markup-compatibility/2006">
              <mc:Choice xmlns:v="urn:schemas-microsoft-com:vml" Requires="v">
                <p:oleObj spid="_x0000_s28690" name="Equation" r:id="rId7" imgW="1524000" imgH="393700" progId="Equation.DSMT4">
                  <p:embed/>
                </p:oleObj>
              </mc:Choice>
              <mc:Fallback>
                <p:oleObj name="Equation" r:id="rId7" imgW="1524000" imgH="393700" progId="Equation.DSMT4">
                  <p:embed/>
                  <p:pic>
                    <p:nvPicPr>
                      <p:cNvPr id="0"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625850"/>
                        <a:ext cx="35401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8" name="TextBox 1"/>
          <p:cNvSpPr txBox="1">
            <a:spLocks noChangeArrowheads="1"/>
          </p:cNvSpPr>
          <p:nvPr/>
        </p:nvSpPr>
        <p:spPr bwMode="auto">
          <a:xfrm>
            <a:off x="827088" y="0"/>
            <a:ext cx="2068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b="1">
                <a:solidFill>
                  <a:srgbClr val="0000FF"/>
                </a:solidFill>
                <a:latin typeface="Times New Roman" pitchFamily="18" charset="0"/>
                <a:cs typeface="Times New Roman" pitchFamily="18" charset="0"/>
              </a:rPr>
              <a:t>Bài 1</a:t>
            </a:r>
            <a:r>
              <a:rPr lang="en-US" altLang="en-US" sz="3200">
                <a:solidFill>
                  <a:srgbClr val="0000FF"/>
                </a:solidFill>
                <a:latin typeface="Times New Roman" pitchFamily="18" charset="0"/>
                <a:cs typeface="Times New Roman" pitchFamily="18" charset="0"/>
              </a:rPr>
              <a:t>: Tính</a:t>
            </a:r>
          </a:p>
        </p:txBody>
      </p:sp>
      <p:grpSp>
        <p:nvGrpSpPr>
          <p:cNvPr id="28679" name="Group 2"/>
          <p:cNvGrpSpPr>
            <a:grpSpLocks/>
          </p:cNvGrpSpPr>
          <p:nvPr/>
        </p:nvGrpSpPr>
        <p:grpSpPr bwMode="auto">
          <a:xfrm>
            <a:off x="304800" y="630238"/>
            <a:ext cx="1593850" cy="990600"/>
            <a:chOff x="1447800" y="1721137"/>
            <a:chExt cx="1594605" cy="990600"/>
          </a:xfrm>
        </p:grpSpPr>
        <p:sp>
          <p:nvSpPr>
            <p:cNvPr id="28684" name="Text Box 17"/>
            <p:cNvSpPr txBox="1">
              <a:spLocks noChangeArrowheads="1"/>
            </p:cNvSpPr>
            <p:nvPr/>
          </p:nvSpPr>
          <p:spPr bwMode="auto">
            <a:xfrm>
              <a:off x="1447800" y="1981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a:solidFill>
                    <a:srgbClr val="0000FF"/>
                  </a:solidFill>
                  <a:latin typeface="Times New Roman" pitchFamily="18" charset="0"/>
                </a:rPr>
                <a:t>a)</a:t>
              </a:r>
            </a:p>
          </p:txBody>
        </p:sp>
        <p:graphicFrame>
          <p:nvGraphicFramePr>
            <p:cNvPr id="28685" name="Object 35"/>
            <p:cNvGraphicFramePr>
              <a:graphicFrameLocks noChangeAspect="1"/>
            </p:cNvGraphicFramePr>
            <p:nvPr/>
          </p:nvGraphicFramePr>
          <p:xfrm>
            <a:off x="1859717" y="1721137"/>
            <a:ext cx="1182688" cy="990600"/>
          </p:xfrm>
          <a:graphic>
            <a:graphicData uri="http://schemas.openxmlformats.org/presentationml/2006/ole">
              <mc:AlternateContent xmlns:mc="http://schemas.openxmlformats.org/markup-compatibility/2006">
                <mc:Choice xmlns:v="urn:schemas-microsoft-com:vml" Requires="v">
                  <p:oleObj spid="_x0000_s28691" name="Equation" r:id="rId9" imgW="469696" imgH="393529" progId="Equation.DSMT4">
                    <p:embed/>
                  </p:oleObj>
                </mc:Choice>
                <mc:Fallback>
                  <p:oleObj name="Equation" r:id="rId9" imgW="469696" imgH="393529" progId="Equation.DSMT4">
                    <p:embed/>
                    <p:pic>
                      <p:nvPicPr>
                        <p:cNvPr id="0" name="Object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9717" y="1721137"/>
                          <a:ext cx="11826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8680" name="Object 5"/>
          <p:cNvGraphicFramePr>
            <a:graphicFrameLocks noChangeAspect="1"/>
          </p:cNvGraphicFramePr>
          <p:nvPr/>
        </p:nvGraphicFramePr>
        <p:xfrm>
          <a:off x="6891338" y="533400"/>
          <a:ext cx="3305175" cy="977900"/>
        </p:xfrm>
        <a:graphic>
          <a:graphicData uri="http://schemas.openxmlformats.org/presentationml/2006/ole">
            <mc:AlternateContent xmlns:mc="http://schemas.openxmlformats.org/markup-compatibility/2006">
              <mc:Choice xmlns:v="urn:schemas-microsoft-com:vml" Requires="v">
                <p:oleObj spid="_x0000_s28692" name="Equation" r:id="rId11" imgW="1358310" imgH="393529" progId="Equation.DSMT4">
                  <p:embed/>
                </p:oleObj>
              </mc:Choice>
              <mc:Fallback>
                <p:oleObj name="Equation" r:id="rId11" imgW="1358310" imgH="393529"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1338" y="533400"/>
                        <a:ext cx="33051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81" name="Object 6"/>
          <p:cNvGraphicFramePr>
            <a:graphicFrameLocks noChangeAspect="1"/>
          </p:cNvGraphicFramePr>
          <p:nvPr/>
        </p:nvGraphicFramePr>
        <p:xfrm>
          <a:off x="3689350" y="579438"/>
          <a:ext cx="2254250" cy="977900"/>
        </p:xfrm>
        <a:graphic>
          <a:graphicData uri="http://schemas.openxmlformats.org/presentationml/2006/ole">
            <mc:AlternateContent xmlns:mc="http://schemas.openxmlformats.org/markup-compatibility/2006">
              <mc:Choice xmlns:v="urn:schemas-microsoft-com:vml" Requires="v">
                <p:oleObj spid="_x0000_s28693" name="Equation" r:id="rId13" imgW="926698" imgH="393529" progId="Equation.DSMT4">
                  <p:embed/>
                </p:oleObj>
              </mc:Choice>
              <mc:Fallback>
                <p:oleObj name="Equation" r:id="rId13" imgW="926698" imgH="393529"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9350" y="579438"/>
                        <a:ext cx="22542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3962400" y="1905000"/>
          <a:ext cx="1981200" cy="3625850"/>
        </p:xfrm>
        <a:graphic>
          <a:graphicData uri="http://schemas.openxmlformats.org/presentationml/2006/ole">
            <mc:AlternateContent xmlns:mc="http://schemas.openxmlformats.org/markup-compatibility/2006">
              <mc:Choice xmlns:v="urn:schemas-microsoft-com:vml" Requires="v">
                <p:oleObj spid="_x0000_s28694" name="Equation" r:id="rId15" imgW="889000" imgH="1625600" progId="Equation.DSMT4">
                  <p:embed/>
                </p:oleObj>
              </mc:Choice>
              <mc:Fallback>
                <p:oleObj name="Equation" r:id="rId15" imgW="889000" imgH="1625600" progId="Equation.DSMT4">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62400" y="1905000"/>
                        <a:ext cx="19812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6934200" y="1779588"/>
          <a:ext cx="3044825" cy="4849812"/>
        </p:xfrm>
        <a:graphic>
          <a:graphicData uri="http://schemas.openxmlformats.org/presentationml/2006/ole">
            <mc:AlternateContent xmlns:mc="http://schemas.openxmlformats.org/markup-compatibility/2006">
              <mc:Choice xmlns:v="urn:schemas-microsoft-com:vml" Requires="v">
                <p:oleObj spid="_x0000_s28695" name="Equation" r:id="rId17" imgW="1320800" imgH="2082800" progId="Equation.DSMT4">
                  <p:embed/>
                </p:oleObj>
              </mc:Choice>
              <mc:Fallback>
                <p:oleObj name="Equation" r:id="rId17" imgW="1320800" imgH="2082800" progId="Equation.DSMT4">
                  <p:embed/>
                  <p:pic>
                    <p:nvPicPr>
                      <p:cNvPr id="0" name="Object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34200" y="1779588"/>
                        <a:ext cx="3044825"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wipe(left)">
                                      <p:cBhvr>
                                        <p:cTn id="7" dur="500"/>
                                        <p:tgtEl>
                                          <p:spTgt spid="143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108"/>
                                        </p:tgtEl>
                                        <p:attrNameLst>
                                          <p:attrName>style.visibility</p:attrName>
                                        </p:attrNameLst>
                                      </p:cBhvr>
                                      <p:to>
                                        <p:strVal val="visible"/>
                                      </p:to>
                                    </p:set>
                                    <p:animEffect transition="in" filter="blinds(horizontal)">
                                      <p:cBhvr>
                                        <p:cTn id="12" dur="500"/>
                                        <p:tgtEl>
                                          <p:spTgt spid="31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104"/>
                                        </p:tgtEl>
                                        <p:attrNameLst>
                                          <p:attrName>style.visibility</p:attrName>
                                        </p:attrNameLst>
                                      </p:cBhvr>
                                      <p:to>
                                        <p:strVal val="visible"/>
                                      </p:to>
                                    </p:set>
                                    <p:animEffect transition="in" filter="blinds(horizontal)">
                                      <p:cBhvr>
                                        <p:cTn id="17" dur="500"/>
                                        <p:tgtEl>
                                          <p:spTgt spid="31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208"/>
                                        </p:tgtEl>
                                        <p:attrNameLst>
                                          <p:attrName>style.visibility</p:attrName>
                                        </p:attrNameLst>
                                      </p:cBhvr>
                                      <p:to>
                                        <p:strVal val="visible"/>
                                      </p:to>
                                    </p:set>
                                    <p:animEffect transition="in" filter="box(in)">
                                      <p:cBhvr>
                                        <p:cTn id="22" dur="500"/>
                                        <p:tgtEl>
                                          <p:spTgt spid="82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1884363" y="534988"/>
            <a:ext cx="37893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b="1" u="sng">
                <a:solidFill>
                  <a:srgbClr val="00B050"/>
                </a:solidFill>
                <a:latin typeface="Times New Roman" pitchFamily="18" charset="0"/>
                <a:cs typeface="Times New Roman" pitchFamily="18" charset="0"/>
              </a:rPr>
              <a:t>Bài 2: Tìm x, biết</a:t>
            </a:r>
          </a:p>
        </p:txBody>
      </p:sp>
      <p:graphicFrame>
        <p:nvGraphicFramePr>
          <p:cNvPr id="29699" name="Object 1"/>
          <p:cNvGraphicFramePr>
            <a:graphicFrameLocks noChangeAspect="1"/>
          </p:cNvGraphicFramePr>
          <p:nvPr/>
        </p:nvGraphicFramePr>
        <p:xfrm>
          <a:off x="1143000" y="1447800"/>
          <a:ext cx="2206625" cy="977900"/>
        </p:xfrm>
        <a:graphic>
          <a:graphicData uri="http://schemas.openxmlformats.org/presentationml/2006/ole">
            <mc:AlternateContent xmlns:mc="http://schemas.openxmlformats.org/markup-compatibility/2006">
              <mc:Choice xmlns:v="urn:schemas-microsoft-com:vml" Requires="v">
                <p:oleObj spid="_x0000_s29703" name="Equation" r:id="rId3" imgW="2206965" imgH="978515" progId="Equation.DSMT4">
                  <p:embed/>
                </p:oleObj>
              </mc:Choice>
              <mc:Fallback>
                <p:oleObj name="Equation" r:id="rId3" imgW="2206965" imgH="97851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447800"/>
                        <a:ext cx="22066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0" name="Object 1"/>
          <p:cNvGraphicFramePr>
            <a:graphicFrameLocks noChangeAspect="1"/>
          </p:cNvGraphicFramePr>
          <p:nvPr/>
        </p:nvGraphicFramePr>
        <p:xfrm>
          <a:off x="5105400" y="1447800"/>
          <a:ext cx="2468563" cy="911225"/>
        </p:xfrm>
        <a:graphic>
          <a:graphicData uri="http://schemas.openxmlformats.org/presentationml/2006/ole">
            <mc:AlternateContent xmlns:mc="http://schemas.openxmlformats.org/markup-compatibility/2006">
              <mc:Choice xmlns:v="urn:schemas-microsoft-com:vml" Requires="v">
                <p:oleObj spid="_x0000_s29704" name="Equation" r:id="rId5" imgW="2469064" imgH="911553" progId="Equation.DSMT4">
                  <p:embed/>
                </p:oleObj>
              </mc:Choice>
              <mc:Fallback>
                <p:oleObj name="Equation" r:id="rId5" imgW="2469064" imgH="911553"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447800"/>
                        <a:ext cx="246856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Object 1"/>
          <p:cNvGraphicFramePr>
            <a:graphicFrameLocks noChangeAspect="1"/>
          </p:cNvGraphicFramePr>
          <p:nvPr/>
        </p:nvGraphicFramePr>
        <p:xfrm>
          <a:off x="1163638" y="3048000"/>
          <a:ext cx="2587625" cy="977900"/>
        </p:xfrm>
        <a:graphic>
          <a:graphicData uri="http://schemas.openxmlformats.org/presentationml/2006/ole">
            <mc:AlternateContent xmlns:mc="http://schemas.openxmlformats.org/markup-compatibility/2006">
              <mc:Choice xmlns:v="urn:schemas-microsoft-com:vml" Requires="v">
                <p:oleObj spid="_x0000_s29705" name="Equation" r:id="rId7" imgW="1041120" imgH="393480" progId="Equation.DSMT4">
                  <p:embed/>
                </p:oleObj>
              </mc:Choice>
              <mc:Fallback>
                <p:oleObj name="Equation" r:id="rId7" imgW="1041120" imgH="39348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3638" y="3048000"/>
                        <a:ext cx="25876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2" name="Object 1"/>
          <p:cNvGraphicFramePr>
            <a:graphicFrameLocks noChangeAspect="1"/>
          </p:cNvGraphicFramePr>
          <p:nvPr/>
        </p:nvGraphicFramePr>
        <p:xfrm>
          <a:off x="5105400" y="3140075"/>
          <a:ext cx="2527300" cy="885825"/>
        </p:xfrm>
        <a:graphic>
          <a:graphicData uri="http://schemas.openxmlformats.org/presentationml/2006/ole">
            <mc:AlternateContent xmlns:mc="http://schemas.openxmlformats.org/markup-compatibility/2006">
              <mc:Choice xmlns:v="urn:schemas-microsoft-com:vml" Requires="v">
                <p:oleObj spid="_x0000_s29706" name="Equation" r:id="rId9" imgW="1231560" imgH="431640" progId="Equation.DSMT4">
                  <p:embed/>
                </p:oleObj>
              </mc:Choice>
              <mc:Fallback>
                <p:oleObj name="Equation" r:id="rId9" imgW="1231560" imgH="43164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3140075"/>
                        <a:ext cx="25273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1978025" y="1073150"/>
            <a:ext cx="1109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sz="2800" u="sng">
                <a:solidFill>
                  <a:srgbClr val="0000FF"/>
                </a:solidFill>
                <a:latin typeface="Times New Roman" pitchFamily="18" charset="0"/>
              </a:rPr>
              <a:t>Giải</a:t>
            </a:r>
            <a:r>
              <a:rPr lang="en-US" altLang="en-US" sz="2800">
                <a:solidFill>
                  <a:srgbClr val="0000FF"/>
                </a:solidFill>
                <a:latin typeface="Times New Roman" pitchFamily="18" charset="0"/>
              </a:rPr>
              <a:t> :</a:t>
            </a:r>
          </a:p>
        </p:txBody>
      </p:sp>
      <p:sp>
        <p:nvSpPr>
          <p:cNvPr id="14344" name="Text Box 8"/>
          <p:cNvSpPr txBox="1">
            <a:spLocks noChangeArrowheads="1"/>
          </p:cNvSpPr>
          <p:nvPr/>
        </p:nvSpPr>
        <p:spPr bwMode="auto">
          <a:xfrm>
            <a:off x="8466138" y="1631950"/>
            <a:ext cx="11842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a:solidFill>
                  <a:srgbClr val="0000FF"/>
                </a:solidFill>
                <a:latin typeface="Times New Roman" pitchFamily="18" charset="0"/>
              </a:rPr>
              <a:t>Áp dụng quy tắc chuyển vế ta có </a:t>
            </a:r>
          </a:p>
        </p:txBody>
      </p:sp>
      <p:graphicFrame>
        <p:nvGraphicFramePr>
          <p:cNvPr id="14345" name="Object 9"/>
          <p:cNvGraphicFramePr>
            <a:graphicFrameLocks noChangeAspect="1"/>
          </p:cNvGraphicFramePr>
          <p:nvPr/>
        </p:nvGraphicFramePr>
        <p:xfrm>
          <a:off x="4908550" y="1592263"/>
          <a:ext cx="1600200" cy="1012825"/>
        </p:xfrm>
        <a:graphic>
          <a:graphicData uri="http://schemas.openxmlformats.org/presentationml/2006/ole">
            <mc:AlternateContent xmlns:mc="http://schemas.openxmlformats.org/markup-compatibility/2006">
              <mc:Choice xmlns:v="urn:schemas-microsoft-com:vml" Requires="v">
                <p:oleObj spid="_x0000_s30734" name="Equation" r:id="rId3" imgW="622030" imgH="393529" progId="Equation.DSMT4">
                  <p:embed/>
                </p:oleObj>
              </mc:Choice>
              <mc:Fallback>
                <p:oleObj name="Equation" r:id="rId3" imgW="622030" imgH="393529"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550" y="1592263"/>
                        <a:ext cx="1600200"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7" name="Object 11"/>
          <p:cNvGraphicFramePr>
            <a:graphicFrameLocks noChangeAspect="1"/>
          </p:cNvGraphicFramePr>
          <p:nvPr/>
        </p:nvGraphicFramePr>
        <p:xfrm>
          <a:off x="2005013" y="1600200"/>
          <a:ext cx="2206625" cy="977900"/>
        </p:xfrm>
        <a:graphic>
          <a:graphicData uri="http://schemas.openxmlformats.org/presentationml/2006/ole">
            <mc:AlternateContent xmlns:mc="http://schemas.openxmlformats.org/markup-compatibility/2006">
              <mc:Choice xmlns:v="urn:schemas-microsoft-com:vml" Requires="v">
                <p:oleObj spid="_x0000_s30735" name="Equation" r:id="rId5" imgW="888614" imgH="393529" progId="Equation.DSMT4">
                  <p:embed/>
                </p:oleObj>
              </mc:Choice>
              <mc:Fallback>
                <p:oleObj name="Equation" r:id="rId5" imgW="888614" imgH="393529"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5013" y="1600200"/>
                        <a:ext cx="2206625"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8" name="Text Box 12"/>
          <p:cNvSpPr txBox="1">
            <a:spLocks noChangeArrowheads="1"/>
          </p:cNvSpPr>
          <p:nvPr/>
        </p:nvSpPr>
        <p:spPr bwMode="auto">
          <a:xfrm>
            <a:off x="4238625" y="1789113"/>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sz="2800">
                <a:solidFill>
                  <a:srgbClr val="0000FF"/>
                </a:solidFill>
                <a:latin typeface="Times New Roman" pitchFamily="18" charset="0"/>
              </a:rPr>
              <a:t>=&gt;</a:t>
            </a:r>
          </a:p>
        </p:txBody>
      </p:sp>
      <p:graphicFrame>
        <p:nvGraphicFramePr>
          <p:cNvPr id="14350" name="Object 14"/>
          <p:cNvGraphicFramePr>
            <a:graphicFrameLocks noChangeAspect="1"/>
          </p:cNvGraphicFramePr>
          <p:nvPr/>
        </p:nvGraphicFramePr>
        <p:xfrm>
          <a:off x="4875213" y="2801938"/>
          <a:ext cx="1895475" cy="1012825"/>
        </p:xfrm>
        <a:graphic>
          <a:graphicData uri="http://schemas.openxmlformats.org/presentationml/2006/ole">
            <mc:AlternateContent xmlns:mc="http://schemas.openxmlformats.org/markup-compatibility/2006">
              <mc:Choice xmlns:v="urn:schemas-microsoft-com:vml" Requires="v">
                <p:oleObj spid="_x0000_s30736" name="Equation" r:id="rId7" imgW="736280" imgH="393529" progId="Equation.DSMT4">
                  <p:embed/>
                </p:oleObj>
              </mc:Choice>
              <mc:Fallback>
                <p:oleObj name="Equation" r:id="rId7" imgW="736280" imgH="393529"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5213" y="2801938"/>
                        <a:ext cx="1895475"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1" name="Object 15"/>
          <p:cNvGraphicFramePr>
            <a:graphicFrameLocks noChangeAspect="1"/>
          </p:cNvGraphicFramePr>
          <p:nvPr/>
        </p:nvGraphicFramePr>
        <p:xfrm>
          <a:off x="4918075" y="3881438"/>
          <a:ext cx="1143000" cy="1012825"/>
        </p:xfrm>
        <a:graphic>
          <a:graphicData uri="http://schemas.openxmlformats.org/presentationml/2006/ole">
            <mc:AlternateContent xmlns:mc="http://schemas.openxmlformats.org/markup-compatibility/2006">
              <mc:Choice xmlns:v="urn:schemas-microsoft-com:vml" Requires="v">
                <p:oleObj spid="_x0000_s30737" name="Equation" r:id="rId9" imgW="444307" imgH="393529" progId="Equation.DSMT4">
                  <p:embed/>
                </p:oleObj>
              </mc:Choice>
              <mc:Fallback>
                <p:oleObj name="Equation" r:id="rId9" imgW="444307" imgH="393529" progId="Equation.DSMT4">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8075" y="3881438"/>
                        <a:ext cx="1143000"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2" name="Text Box 16"/>
          <p:cNvSpPr txBox="1">
            <a:spLocks noChangeArrowheads="1"/>
          </p:cNvSpPr>
          <p:nvPr/>
        </p:nvSpPr>
        <p:spPr bwMode="auto">
          <a:xfrm>
            <a:off x="4060825" y="5715000"/>
            <a:ext cx="952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a:solidFill>
                  <a:srgbClr val="0000FF"/>
                </a:solidFill>
                <a:latin typeface="Times New Roman" pitchFamily="18" charset="0"/>
              </a:rPr>
              <a:t>Vậy :</a:t>
            </a:r>
          </a:p>
        </p:txBody>
      </p:sp>
      <p:graphicFrame>
        <p:nvGraphicFramePr>
          <p:cNvPr id="14353" name="Object 17"/>
          <p:cNvGraphicFramePr>
            <a:graphicFrameLocks noChangeAspect="1"/>
          </p:cNvGraphicFramePr>
          <p:nvPr/>
        </p:nvGraphicFramePr>
        <p:xfrm>
          <a:off x="4953000" y="5514975"/>
          <a:ext cx="1143000" cy="1012825"/>
        </p:xfrm>
        <a:graphic>
          <a:graphicData uri="http://schemas.openxmlformats.org/presentationml/2006/ole">
            <mc:AlternateContent xmlns:mc="http://schemas.openxmlformats.org/markup-compatibility/2006">
              <mc:Choice xmlns:v="urn:schemas-microsoft-com:vml" Requires="v">
                <p:oleObj spid="_x0000_s30738" name="Equation" r:id="rId11" imgW="444307" imgH="393529" progId="Equation.DSMT4">
                  <p:embed/>
                </p:oleObj>
              </mc:Choice>
              <mc:Fallback>
                <p:oleObj name="Equation" r:id="rId11" imgW="444307" imgH="393529" progId="Equation.DSMT4">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5514975"/>
                        <a:ext cx="1143000"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4" name="Rectangle 18"/>
          <p:cNvSpPr>
            <a:spLocks noChangeArrowheads="1"/>
          </p:cNvSpPr>
          <p:nvPr/>
        </p:nvSpPr>
        <p:spPr bwMode="auto">
          <a:xfrm>
            <a:off x="4918075" y="5562600"/>
            <a:ext cx="1219200" cy="914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p>
        </p:txBody>
      </p:sp>
      <p:pic>
        <p:nvPicPr>
          <p:cNvPr id="30732" name="Picture 14" descr="D:\Ảnh thiên nhiên\HINHNEN\Tim\so1.gif"/>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900988" y="76200"/>
            <a:ext cx="23129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TextBox 3"/>
          <p:cNvSpPr txBox="1">
            <a:spLocks noChangeArrowheads="1"/>
          </p:cNvSpPr>
          <p:nvPr/>
        </p:nvSpPr>
        <p:spPr bwMode="auto">
          <a:xfrm>
            <a:off x="1884363" y="534988"/>
            <a:ext cx="37893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b="1" u="sng">
                <a:solidFill>
                  <a:srgbClr val="00B050"/>
                </a:solidFill>
                <a:latin typeface="Times New Roman" pitchFamily="18" charset="0"/>
                <a:cs typeface="Times New Roman" pitchFamily="18" charset="0"/>
              </a:rPr>
              <a:t>Bài 2: Tìm x, biết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343"/>
                                        </p:tgtEl>
                                        <p:attrNameLst>
                                          <p:attrName>style.visibility</p:attrName>
                                        </p:attrNameLst>
                                      </p:cBhvr>
                                      <p:to>
                                        <p:strVal val="visible"/>
                                      </p:to>
                                    </p:set>
                                    <p:anim calcmode="lin" valueType="num">
                                      <p:cBhvr>
                                        <p:cTn id="7" dur="1000" fill="hold"/>
                                        <p:tgtEl>
                                          <p:spTgt spid="1434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343"/>
                                        </p:tgtEl>
                                        <p:attrNameLst>
                                          <p:attrName>ppt_y</p:attrName>
                                        </p:attrNameLst>
                                      </p:cBhvr>
                                      <p:tavLst>
                                        <p:tav tm="0">
                                          <p:val>
                                            <p:strVal val="#ppt_y"/>
                                          </p:val>
                                        </p:tav>
                                        <p:tav tm="100000">
                                          <p:val>
                                            <p:strVal val="#ppt_y"/>
                                          </p:val>
                                        </p:tav>
                                      </p:tavLst>
                                    </p:anim>
                                    <p:anim calcmode="lin" valueType="num">
                                      <p:cBhvr>
                                        <p:cTn id="9" dur="1000" fill="hold"/>
                                        <p:tgtEl>
                                          <p:spTgt spid="1434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34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3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4344"/>
                                        </p:tgtEl>
                                        <p:attrNameLst>
                                          <p:attrName>style.visibility</p:attrName>
                                        </p:attrNameLst>
                                      </p:cBhvr>
                                      <p:to>
                                        <p:strVal val="visible"/>
                                      </p:to>
                                    </p:set>
                                    <p:anim calcmode="lin" valueType="num">
                                      <p:cBhvr>
                                        <p:cTn id="16" dur="1000" fill="hold"/>
                                        <p:tgtEl>
                                          <p:spTgt spid="14344"/>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14344"/>
                                        </p:tgtEl>
                                        <p:attrNameLst>
                                          <p:attrName>ppt_y</p:attrName>
                                        </p:attrNameLst>
                                      </p:cBhvr>
                                      <p:tavLst>
                                        <p:tav tm="0">
                                          <p:val>
                                            <p:strVal val="#ppt_y"/>
                                          </p:val>
                                        </p:tav>
                                        <p:tav tm="100000">
                                          <p:val>
                                            <p:strVal val="#ppt_y"/>
                                          </p:val>
                                        </p:tav>
                                      </p:tavLst>
                                    </p:anim>
                                    <p:anim calcmode="lin" valueType="num">
                                      <p:cBhvr>
                                        <p:cTn id="18" dur="1000" fill="hold"/>
                                        <p:tgtEl>
                                          <p:spTgt spid="14344"/>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1434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143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4347"/>
                                        </p:tgtEl>
                                        <p:attrNameLst>
                                          <p:attrName>style.visibility</p:attrName>
                                        </p:attrNameLst>
                                      </p:cBhvr>
                                      <p:to>
                                        <p:strVal val="visible"/>
                                      </p:to>
                                    </p:set>
                                    <p:animEffect transition="in" filter="box(in)">
                                      <p:cBhvr>
                                        <p:cTn id="25" dur="500"/>
                                        <p:tgtEl>
                                          <p:spTgt spid="1434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4348"/>
                                        </p:tgtEl>
                                        <p:attrNameLst>
                                          <p:attrName>style.visibility</p:attrName>
                                        </p:attrNameLst>
                                      </p:cBhvr>
                                      <p:to>
                                        <p:strVal val="visible"/>
                                      </p:to>
                                    </p:set>
                                    <p:anim calcmode="lin" valueType="num">
                                      <p:cBhvr>
                                        <p:cTn id="30" dur="1000" fill="hold"/>
                                        <p:tgtEl>
                                          <p:spTgt spid="14348"/>
                                        </p:tgtEl>
                                        <p:attrNameLst>
                                          <p:attrName>ppt_x</p:attrName>
                                        </p:attrNameLst>
                                      </p:cBhvr>
                                      <p:tavLst>
                                        <p:tav tm="0">
                                          <p:val>
                                            <p:strVal val="#ppt_x"/>
                                          </p:val>
                                        </p:tav>
                                        <p:tav tm="50000">
                                          <p:val>
                                            <p:strVal val="#ppt_x+.1"/>
                                          </p:val>
                                        </p:tav>
                                        <p:tav tm="100000">
                                          <p:val>
                                            <p:strVal val="#ppt_x"/>
                                          </p:val>
                                        </p:tav>
                                      </p:tavLst>
                                    </p:anim>
                                    <p:anim calcmode="lin" valueType="num">
                                      <p:cBhvr>
                                        <p:cTn id="31" dur="1000" fill="hold"/>
                                        <p:tgtEl>
                                          <p:spTgt spid="14348"/>
                                        </p:tgtEl>
                                        <p:attrNameLst>
                                          <p:attrName>ppt_y</p:attrName>
                                        </p:attrNameLst>
                                      </p:cBhvr>
                                      <p:tavLst>
                                        <p:tav tm="0">
                                          <p:val>
                                            <p:strVal val="#ppt_y"/>
                                          </p:val>
                                        </p:tav>
                                        <p:tav tm="100000">
                                          <p:val>
                                            <p:strVal val="#ppt_y"/>
                                          </p:val>
                                        </p:tav>
                                      </p:tavLst>
                                    </p:anim>
                                    <p:anim calcmode="lin" valueType="num">
                                      <p:cBhvr>
                                        <p:cTn id="32" dur="1000" fill="hold"/>
                                        <p:tgtEl>
                                          <p:spTgt spid="14348"/>
                                        </p:tgtEl>
                                        <p:attrNameLst>
                                          <p:attrName>ppt_h</p:attrName>
                                        </p:attrNameLst>
                                      </p:cBhvr>
                                      <p:tavLst>
                                        <p:tav tm="0">
                                          <p:val>
                                            <p:strVal val="#ppt_h/10"/>
                                          </p:val>
                                        </p:tav>
                                        <p:tav tm="50000">
                                          <p:val>
                                            <p:strVal val="#ppt_h+.01"/>
                                          </p:val>
                                        </p:tav>
                                        <p:tav tm="100000">
                                          <p:val>
                                            <p:strVal val="#ppt_h"/>
                                          </p:val>
                                        </p:tav>
                                      </p:tavLst>
                                    </p:anim>
                                    <p:anim calcmode="lin" valueType="num">
                                      <p:cBhvr>
                                        <p:cTn id="33" dur="1000" fill="hold"/>
                                        <p:tgtEl>
                                          <p:spTgt spid="1434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000" tmFilter="0,0; .5, 1; 1, 1"/>
                                        <p:tgtEl>
                                          <p:spTgt spid="1434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14345"/>
                                        </p:tgtEl>
                                        <p:attrNameLst>
                                          <p:attrName>style.visibility</p:attrName>
                                        </p:attrNameLst>
                                      </p:cBhvr>
                                      <p:to>
                                        <p:strVal val="visible"/>
                                      </p:to>
                                    </p:set>
                                    <p:animEffect transition="in" filter="checkerboard(across)">
                                      <p:cBhvr>
                                        <p:cTn id="39" dur="500"/>
                                        <p:tgtEl>
                                          <p:spTgt spid="1434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4350"/>
                                        </p:tgtEl>
                                        <p:attrNameLst>
                                          <p:attrName>style.visibility</p:attrName>
                                        </p:attrNameLst>
                                      </p:cBhvr>
                                      <p:to>
                                        <p:strVal val="visible"/>
                                      </p:to>
                                    </p:set>
                                    <p:animEffect transition="in" filter="dissolve">
                                      <p:cBhvr>
                                        <p:cTn id="44" dur="500"/>
                                        <p:tgtEl>
                                          <p:spTgt spid="1435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3" presetClass="entr" presetSubtype="16" fill="hold" nodeType="clickEffect">
                                  <p:stCondLst>
                                    <p:cond delay="0"/>
                                  </p:stCondLst>
                                  <p:childTnLst>
                                    <p:set>
                                      <p:cBhvr>
                                        <p:cTn id="48" dur="1" fill="hold">
                                          <p:stCondLst>
                                            <p:cond delay="0"/>
                                          </p:stCondLst>
                                        </p:cTn>
                                        <p:tgtEl>
                                          <p:spTgt spid="14351"/>
                                        </p:tgtEl>
                                        <p:attrNameLst>
                                          <p:attrName>style.visibility</p:attrName>
                                        </p:attrNameLst>
                                      </p:cBhvr>
                                      <p:to>
                                        <p:strVal val="visible"/>
                                      </p:to>
                                    </p:set>
                                    <p:animEffect transition="in" filter="plus(in)">
                                      <p:cBhvr>
                                        <p:cTn id="49" dur="500"/>
                                        <p:tgtEl>
                                          <p:spTgt spid="1435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14352"/>
                                        </p:tgtEl>
                                        <p:attrNameLst>
                                          <p:attrName>style.visibility</p:attrName>
                                        </p:attrNameLst>
                                      </p:cBhvr>
                                      <p:to>
                                        <p:strVal val="visible"/>
                                      </p:to>
                                    </p:set>
                                    <p:anim calcmode="lin" valueType="num">
                                      <p:cBhvr>
                                        <p:cTn id="54" dur="1000" fill="hold"/>
                                        <p:tgtEl>
                                          <p:spTgt spid="14352"/>
                                        </p:tgtEl>
                                        <p:attrNameLst>
                                          <p:attrName>ppt_x</p:attrName>
                                        </p:attrNameLst>
                                      </p:cBhvr>
                                      <p:tavLst>
                                        <p:tav tm="0">
                                          <p:val>
                                            <p:strVal val="#ppt_x"/>
                                          </p:val>
                                        </p:tav>
                                        <p:tav tm="50000">
                                          <p:val>
                                            <p:strVal val="#ppt_x+.1"/>
                                          </p:val>
                                        </p:tav>
                                        <p:tav tm="100000">
                                          <p:val>
                                            <p:strVal val="#ppt_x"/>
                                          </p:val>
                                        </p:tav>
                                      </p:tavLst>
                                    </p:anim>
                                    <p:anim calcmode="lin" valueType="num">
                                      <p:cBhvr>
                                        <p:cTn id="55" dur="1000" fill="hold"/>
                                        <p:tgtEl>
                                          <p:spTgt spid="14352"/>
                                        </p:tgtEl>
                                        <p:attrNameLst>
                                          <p:attrName>ppt_y</p:attrName>
                                        </p:attrNameLst>
                                      </p:cBhvr>
                                      <p:tavLst>
                                        <p:tav tm="0">
                                          <p:val>
                                            <p:strVal val="#ppt_y"/>
                                          </p:val>
                                        </p:tav>
                                        <p:tav tm="100000">
                                          <p:val>
                                            <p:strVal val="#ppt_y"/>
                                          </p:val>
                                        </p:tav>
                                      </p:tavLst>
                                    </p:anim>
                                    <p:anim calcmode="lin" valueType="num">
                                      <p:cBhvr>
                                        <p:cTn id="56" dur="1000" fill="hold"/>
                                        <p:tgtEl>
                                          <p:spTgt spid="14352"/>
                                        </p:tgtEl>
                                        <p:attrNameLst>
                                          <p:attrName>ppt_h</p:attrName>
                                        </p:attrNameLst>
                                      </p:cBhvr>
                                      <p:tavLst>
                                        <p:tav tm="0">
                                          <p:val>
                                            <p:strVal val="#ppt_h/10"/>
                                          </p:val>
                                        </p:tav>
                                        <p:tav tm="50000">
                                          <p:val>
                                            <p:strVal val="#ppt_h+.01"/>
                                          </p:val>
                                        </p:tav>
                                        <p:tav tm="100000">
                                          <p:val>
                                            <p:strVal val="#ppt_h"/>
                                          </p:val>
                                        </p:tav>
                                      </p:tavLst>
                                    </p:anim>
                                    <p:anim calcmode="lin" valueType="num">
                                      <p:cBhvr>
                                        <p:cTn id="57" dur="1000" fill="hold"/>
                                        <p:tgtEl>
                                          <p:spTgt spid="14352"/>
                                        </p:tgtEl>
                                        <p:attrNameLst>
                                          <p:attrName>ppt_w</p:attrName>
                                        </p:attrNameLst>
                                      </p:cBhvr>
                                      <p:tavLst>
                                        <p:tav tm="0">
                                          <p:val>
                                            <p:strVal val="#ppt_w/10"/>
                                          </p:val>
                                        </p:tav>
                                        <p:tav tm="50000">
                                          <p:val>
                                            <p:strVal val="#ppt_w+.01"/>
                                          </p:val>
                                        </p:tav>
                                        <p:tav tm="100000">
                                          <p:val>
                                            <p:strVal val="#ppt_w"/>
                                          </p:val>
                                        </p:tav>
                                      </p:tavLst>
                                    </p:anim>
                                    <p:animEffect transition="in" filter="fade">
                                      <p:cBhvr>
                                        <p:cTn id="58" dur="1000" tmFilter="0,0; .5, 1; 1, 1"/>
                                        <p:tgtEl>
                                          <p:spTgt spid="1435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nodeType="clickEffect">
                                  <p:stCondLst>
                                    <p:cond delay="0"/>
                                  </p:stCondLst>
                                  <p:childTnLst>
                                    <p:set>
                                      <p:cBhvr>
                                        <p:cTn id="62" dur="1" fill="hold">
                                          <p:stCondLst>
                                            <p:cond delay="0"/>
                                          </p:stCondLst>
                                        </p:cTn>
                                        <p:tgtEl>
                                          <p:spTgt spid="14353"/>
                                        </p:tgtEl>
                                        <p:attrNameLst>
                                          <p:attrName>style.visibility</p:attrName>
                                        </p:attrNameLst>
                                      </p:cBhvr>
                                      <p:to>
                                        <p:strVal val="visible"/>
                                      </p:to>
                                    </p:set>
                                    <p:animEffect transition="in" filter="box(in)">
                                      <p:cBhvr>
                                        <p:cTn id="63" dur="2000"/>
                                        <p:tgtEl>
                                          <p:spTgt spid="1435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4354"/>
                                        </p:tgtEl>
                                        <p:attrNameLst>
                                          <p:attrName>style.visibility</p:attrName>
                                        </p:attrNameLst>
                                      </p:cBhvr>
                                      <p:to>
                                        <p:strVal val="visible"/>
                                      </p:to>
                                    </p:set>
                                    <p:anim calcmode="lin" valueType="num">
                                      <p:cBhvr>
                                        <p:cTn id="68" dur="1000" fill="hold"/>
                                        <p:tgtEl>
                                          <p:spTgt spid="14354"/>
                                        </p:tgtEl>
                                        <p:attrNameLst>
                                          <p:attrName>ppt_w</p:attrName>
                                        </p:attrNameLst>
                                      </p:cBhvr>
                                      <p:tavLst>
                                        <p:tav tm="0">
                                          <p:val>
                                            <p:fltVal val="0"/>
                                          </p:val>
                                        </p:tav>
                                        <p:tav tm="100000">
                                          <p:val>
                                            <p:strVal val="#ppt_w"/>
                                          </p:val>
                                        </p:tav>
                                      </p:tavLst>
                                    </p:anim>
                                    <p:anim calcmode="lin" valueType="num">
                                      <p:cBhvr>
                                        <p:cTn id="69" dur="1000" fill="hold"/>
                                        <p:tgtEl>
                                          <p:spTgt spid="14354"/>
                                        </p:tgtEl>
                                        <p:attrNameLst>
                                          <p:attrName>ppt_h</p:attrName>
                                        </p:attrNameLst>
                                      </p:cBhvr>
                                      <p:tavLst>
                                        <p:tav tm="0">
                                          <p:val>
                                            <p:fltVal val="0"/>
                                          </p:val>
                                        </p:tav>
                                        <p:tav tm="100000">
                                          <p:val>
                                            <p:strVal val="#ppt_h"/>
                                          </p:val>
                                        </p:tav>
                                      </p:tavLst>
                                    </p:anim>
                                    <p:animEffect transition="in" filter="fade">
                                      <p:cBhvr>
                                        <p:cTn id="70" dur="1000"/>
                                        <p:tgtEl>
                                          <p:spTgt spid="14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p:bldP spid="14348" grpId="0"/>
      <p:bldP spid="14352" grpId="0"/>
      <p:bldP spid="143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1978025" y="1073150"/>
            <a:ext cx="1109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sz="2800" u="sng">
                <a:solidFill>
                  <a:srgbClr val="0000FF"/>
                </a:solidFill>
                <a:latin typeface="Times New Roman" pitchFamily="18" charset="0"/>
              </a:rPr>
              <a:t>Giải</a:t>
            </a:r>
            <a:r>
              <a:rPr lang="en-US" altLang="en-US" sz="2800">
                <a:solidFill>
                  <a:srgbClr val="0000FF"/>
                </a:solidFill>
                <a:latin typeface="Times New Roman" pitchFamily="18" charset="0"/>
              </a:rPr>
              <a:t> :</a:t>
            </a:r>
          </a:p>
        </p:txBody>
      </p:sp>
      <p:sp>
        <p:nvSpPr>
          <p:cNvPr id="14344" name="Text Box 8"/>
          <p:cNvSpPr txBox="1">
            <a:spLocks noChangeArrowheads="1"/>
          </p:cNvSpPr>
          <p:nvPr/>
        </p:nvSpPr>
        <p:spPr bwMode="auto">
          <a:xfrm>
            <a:off x="8077200" y="2614613"/>
            <a:ext cx="11842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a:solidFill>
                  <a:srgbClr val="0000FF"/>
                </a:solidFill>
                <a:latin typeface="Times New Roman" pitchFamily="18" charset="0"/>
              </a:rPr>
              <a:t>Áp dụng quy tắc chuyển vế ta có </a:t>
            </a:r>
          </a:p>
        </p:txBody>
      </p:sp>
      <p:graphicFrame>
        <p:nvGraphicFramePr>
          <p:cNvPr id="14345" name="Object 9"/>
          <p:cNvGraphicFramePr>
            <a:graphicFrameLocks noChangeAspect="1"/>
          </p:cNvGraphicFramePr>
          <p:nvPr/>
        </p:nvGraphicFramePr>
        <p:xfrm>
          <a:off x="5473700" y="1557338"/>
          <a:ext cx="1924050" cy="892175"/>
        </p:xfrm>
        <a:graphic>
          <a:graphicData uri="http://schemas.openxmlformats.org/presentationml/2006/ole">
            <mc:AlternateContent xmlns:mc="http://schemas.openxmlformats.org/markup-compatibility/2006">
              <mc:Choice xmlns:v="urn:schemas-microsoft-com:vml" Requires="v">
                <p:oleObj spid="_x0000_s31758" name="Equation" r:id="rId3" imgW="850680" imgH="393480" progId="Equation.DSMT4">
                  <p:embed/>
                </p:oleObj>
              </mc:Choice>
              <mc:Fallback>
                <p:oleObj name="Equation" r:id="rId3" imgW="850680" imgH="39348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3700" y="1557338"/>
                        <a:ext cx="19240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7" name="Object 11"/>
          <p:cNvGraphicFramePr>
            <a:graphicFrameLocks noChangeAspect="1"/>
          </p:cNvGraphicFramePr>
          <p:nvPr/>
        </p:nvGraphicFramePr>
        <p:xfrm>
          <a:off x="1997075" y="1597025"/>
          <a:ext cx="2468563" cy="911225"/>
        </p:xfrm>
        <a:graphic>
          <a:graphicData uri="http://schemas.openxmlformats.org/presentationml/2006/ole">
            <mc:AlternateContent xmlns:mc="http://schemas.openxmlformats.org/markup-compatibility/2006">
              <mc:Choice xmlns:v="urn:schemas-microsoft-com:vml" Requires="v">
                <p:oleObj spid="_x0000_s31759" name="Equation" r:id="rId5" imgW="1066337" imgH="393529" progId="Equation.DSMT4">
                  <p:embed/>
                </p:oleObj>
              </mc:Choice>
              <mc:Fallback>
                <p:oleObj name="Equation" r:id="rId5" imgW="1066337" imgH="393529"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7075" y="1597025"/>
                        <a:ext cx="246856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8" name="Text Box 12"/>
          <p:cNvSpPr txBox="1">
            <a:spLocks noChangeArrowheads="1"/>
          </p:cNvSpPr>
          <p:nvPr/>
        </p:nvSpPr>
        <p:spPr bwMode="auto">
          <a:xfrm>
            <a:off x="4592638" y="173355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sz="2800">
                <a:solidFill>
                  <a:srgbClr val="0000FF"/>
                </a:solidFill>
                <a:latin typeface="Times New Roman" pitchFamily="18" charset="0"/>
              </a:rPr>
              <a:t>=&gt;</a:t>
            </a:r>
          </a:p>
        </p:txBody>
      </p:sp>
      <p:graphicFrame>
        <p:nvGraphicFramePr>
          <p:cNvPr id="14349" name="Object 13"/>
          <p:cNvGraphicFramePr>
            <a:graphicFrameLocks noChangeAspect="1"/>
          </p:cNvGraphicFramePr>
          <p:nvPr/>
        </p:nvGraphicFramePr>
        <p:xfrm>
          <a:off x="5381625" y="2538413"/>
          <a:ext cx="1662113" cy="936625"/>
        </p:xfrm>
        <a:graphic>
          <a:graphicData uri="http://schemas.openxmlformats.org/presentationml/2006/ole">
            <mc:AlternateContent xmlns:mc="http://schemas.openxmlformats.org/markup-compatibility/2006">
              <mc:Choice xmlns:v="urn:schemas-microsoft-com:vml" Requires="v">
                <p:oleObj spid="_x0000_s31760" name="Equation" r:id="rId7" imgW="698197" imgH="393529" progId="Equation.DSMT4">
                  <p:embed/>
                </p:oleObj>
              </mc:Choice>
              <mc:Fallback>
                <p:oleObj name="Equation" r:id="rId7" imgW="698197" imgH="393529"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1625" y="2538413"/>
                        <a:ext cx="16621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0" name="Object 14"/>
          <p:cNvGraphicFramePr>
            <a:graphicFrameLocks noChangeAspect="1"/>
          </p:cNvGraphicFramePr>
          <p:nvPr/>
        </p:nvGraphicFramePr>
        <p:xfrm>
          <a:off x="5324475" y="3444875"/>
          <a:ext cx="1797050" cy="1012825"/>
        </p:xfrm>
        <a:graphic>
          <a:graphicData uri="http://schemas.openxmlformats.org/presentationml/2006/ole">
            <mc:AlternateContent xmlns:mc="http://schemas.openxmlformats.org/markup-compatibility/2006">
              <mc:Choice xmlns:v="urn:schemas-microsoft-com:vml" Requires="v">
                <p:oleObj spid="_x0000_s31761" name="Equation" r:id="rId9" imgW="698197" imgH="393529" progId="Equation.DSMT4">
                  <p:embed/>
                </p:oleObj>
              </mc:Choice>
              <mc:Fallback>
                <p:oleObj name="Equation" r:id="rId9" imgW="698197" imgH="393529" progId="Equation.DSMT4">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24475" y="3444875"/>
                        <a:ext cx="1797050"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1" name="Object 15"/>
          <p:cNvGraphicFramePr>
            <a:graphicFrameLocks noChangeAspect="1"/>
          </p:cNvGraphicFramePr>
          <p:nvPr/>
        </p:nvGraphicFramePr>
        <p:xfrm>
          <a:off x="5324475" y="4546600"/>
          <a:ext cx="1228725" cy="908050"/>
        </p:xfrm>
        <a:graphic>
          <a:graphicData uri="http://schemas.openxmlformats.org/presentationml/2006/ole">
            <mc:AlternateContent xmlns:mc="http://schemas.openxmlformats.org/markup-compatibility/2006">
              <mc:Choice xmlns:v="urn:schemas-microsoft-com:vml" Requires="v">
                <p:oleObj spid="_x0000_s31762" name="Equation" r:id="rId11" imgW="533169" imgH="393529" progId="Equation.DSMT4">
                  <p:embed/>
                </p:oleObj>
              </mc:Choice>
              <mc:Fallback>
                <p:oleObj name="Equation" r:id="rId11" imgW="533169" imgH="393529" progId="Equation.DSMT4">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24475" y="4546600"/>
                        <a:ext cx="12287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52" name="Text Box 16"/>
          <p:cNvSpPr txBox="1">
            <a:spLocks noChangeArrowheads="1"/>
          </p:cNvSpPr>
          <p:nvPr/>
        </p:nvSpPr>
        <p:spPr bwMode="auto">
          <a:xfrm>
            <a:off x="4060825" y="5715000"/>
            <a:ext cx="952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a:solidFill>
                  <a:srgbClr val="0000FF"/>
                </a:solidFill>
                <a:latin typeface="Times New Roman" pitchFamily="18" charset="0"/>
              </a:rPr>
              <a:t>Vậy :</a:t>
            </a:r>
          </a:p>
        </p:txBody>
      </p:sp>
      <p:pic>
        <p:nvPicPr>
          <p:cNvPr id="31755" name="Picture 14" descr="D:\Ảnh thiên nhiên\HINHNEN\Tim\so1.gif"/>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900988" y="76200"/>
            <a:ext cx="23129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extBox 3"/>
          <p:cNvSpPr txBox="1">
            <a:spLocks noChangeArrowheads="1"/>
          </p:cNvSpPr>
          <p:nvPr/>
        </p:nvSpPr>
        <p:spPr bwMode="auto">
          <a:xfrm>
            <a:off x="1884363" y="534988"/>
            <a:ext cx="37893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b="1" u="sng">
                <a:solidFill>
                  <a:srgbClr val="00B050"/>
                </a:solidFill>
                <a:latin typeface="Times New Roman" pitchFamily="18" charset="0"/>
                <a:cs typeface="Times New Roman" pitchFamily="18" charset="0"/>
              </a:rPr>
              <a:t>Bài 2: Tìm x, biết</a:t>
            </a:r>
          </a:p>
        </p:txBody>
      </p:sp>
      <p:graphicFrame>
        <p:nvGraphicFramePr>
          <p:cNvPr id="19" name="Object 15"/>
          <p:cNvGraphicFramePr>
            <a:graphicFrameLocks noChangeAspect="1"/>
          </p:cNvGraphicFramePr>
          <p:nvPr/>
        </p:nvGraphicFramePr>
        <p:xfrm>
          <a:off x="4841875" y="5524500"/>
          <a:ext cx="1254125" cy="927100"/>
        </p:xfrm>
        <a:graphic>
          <a:graphicData uri="http://schemas.openxmlformats.org/presentationml/2006/ole">
            <mc:AlternateContent xmlns:mc="http://schemas.openxmlformats.org/markup-compatibility/2006">
              <mc:Choice xmlns:v="urn:schemas-microsoft-com:vml" Requires="v">
                <p:oleObj spid="_x0000_s31763" name="Equation" r:id="rId14" imgW="533169" imgH="393529" progId="Equation.DSMT4">
                  <p:embed/>
                </p:oleObj>
              </mc:Choice>
              <mc:Fallback>
                <p:oleObj name="Equation" r:id="rId14" imgW="533169" imgH="393529" progId="Equation.DSMT4">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41875" y="5524500"/>
                        <a:ext cx="12541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343"/>
                                        </p:tgtEl>
                                        <p:attrNameLst>
                                          <p:attrName>style.visibility</p:attrName>
                                        </p:attrNameLst>
                                      </p:cBhvr>
                                      <p:to>
                                        <p:strVal val="visible"/>
                                      </p:to>
                                    </p:set>
                                    <p:anim calcmode="lin" valueType="num">
                                      <p:cBhvr>
                                        <p:cTn id="7" dur="1000" fill="hold"/>
                                        <p:tgtEl>
                                          <p:spTgt spid="1434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343"/>
                                        </p:tgtEl>
                                        <p:attrNameLst>
                                          <p:attrName>ppt_y</p:attrName>
                                        </p:attrNameLst>
                                      </p:cBhvr>
                                      <p:tavLst>
                                        <p:tav tm="0">
                                          <p:val>
                                            <p:strVal val="#ppt_y"/>
                                          </p:val>
                                        </p:tav>
                                        <p:tav tm="100000">
                                          <p:val>
                                            <p:strVal val="#ppt_y"/>
                                          </p:val>
                                        </p:tav>
                                      </p:tavLst>
                                    </p:anim>
                                    <p:anim calcmode="lin" valueType="num">
                                      <p:cBhvr>
                                        <p:cTn id="9" dur="1000" fill="hold"/>
                                        <p:tgtEl>
                                          <p:spTgt spid="1434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34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3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4344"/>
                                        </p:tgtEl>
                                        <p:attrNameLst>
                                          <p:attrName>style.visibility</p:attrName>
                                        </p:attrNameLst>
                                      </p:cBhvr>
                                      <p:to>
                                        <p:strVal val="visible"/>
                                      </p:to>
                                    </p:set>
                                    <p:anim calcmode="lin" valueType="num">
                                      <p:cBhvr>
                                        <p:cTn id="16" dur="1000" fill="hold"/>
                                        <p:tgtEl>
                                          <p:spTgt spid="14344"/>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14344"/>
                                        </p:tgtEl>
                                        <p:attrNameLst>
                                          <p:attrName>ppt_y</p:attrName>
                                        </p:attrNameLst>
                                      </p:cBhvr>
                                      <p:tavLst>
                                        <p:tav tm="0">
                                          <p:val>
                                            <p:strVal val="#ppt_y"/>
                                          </p:val>
                                        </p:tav>
                                        <p:tav tm="100000">
                                          <p:val>
                                            <p:strVal val="#ppt_y"/>
                                          </p:val>
                                        </p:tav>
                                      </p:tavLst>
                                    </p:anim>
                                    <p:anim calcmode="lin" valueType="num">
                                      <p:cBhvr>
                                        <p:cTn id="18" dur="1000" fill="hold"/>
                                        <p:tgtEl>
                                          <p:spTgt spid="14344"/>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1434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143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4347"/>
                                        </p:tgtEl>
                                        <p:attrNameLst>
                                          <p:attrName>style.visibility</p:attrName>
                                        </p:attrNameLst>
                                      </p:cBhvr>
                                      <p:to>
                                        <p:strVal val="visible"/>
                                      </p:to>
                                    </p:set>
                                    <p:animEffect transition="in" filter="box(in)">
                                      <p:cBhvr>
                                        <p:cTn id="25" dur="500"/>
                                        <p:tgtEl>
                                          <p:spTgt spid="1434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4348"/>
                                        </p:tgtEl>
                                        <p:attrNameLst>
                                          <p:attrName>style.visibility</p:attrName>
                                        </p:attrNameLst>
                                      </p:cBhvr>
                                      <p:to>
                                        <p:strVal val="visible"/>
                                      </p:to>
                                    </p:set>
                                    <p:anim calcmode="lin" valueType="num">
                                      <p:cBhvr>
                                        <p:cTn id="30" dur="1000" fill="hold"/>
                                        <p:tgtEl>
                                          <p:spTgt spid="14348"/>
                                        </p:tgtEl>
                                        <p:attrNameLst>
                                          <p:attrName>ppt_x</p:attrName>
                                        </p:attrNameLst>
                                      </p:cBhvr>
                                      <p:tavLst>
                                        <p:tav tm="0">
                                          <p:val>
                                            <p:strVal val="#ppt_x"/>
                                          </p:val>
                                        </p:tav>
                                        <p:tav tm="50000">
                                          <p:val>
                                            <p:strVal val="#ppt_x+.1"/>
                                          </p:val>
                                        </p:tav>
                                        <p:tav tm="100000">
                                          <p:val>
                                            <p:strVal val="#ppt_x"/>
                                          </p:val>
                                        </p:tav>
                                      </p:tavLst>
                                    </p:anim>
                                    <p:anim calcmode="lin" valueType="num">
                                      <p:cBhvr>
                                        <p:cTn id="31" dur="1000" fill="hold"/>
                                        <p:tgtEl>
                                          <p:spTgt spid="14348"/>
                                        </p:tgtEl>
                                        <p:attrNameLst>
                                          <p:attrName>ppt_y</p:attrName>
                                        </p:attrNameLst>
                                      </p:cBhvr>
                                      <p:tavLst>
                                        <p:tav tm="0">
                                          <p:val>
                                            <p:strVal val="#ppt_y"/>
                                          </p:val>
                                        </p:tav>
                                        <p:tav tm="100000">
                                          <p:val>
                                            <p:strVal val="#ppt_y"/>
                                          </p:val>
                                        </p:tav>
                                      </p:tavLst>
                                    </p:anim>
                                    <p:anim calcmode="lin" valueType="num">
                                      <p:cBhvr>
                                        <p:cTn id="32" dur="1000" fill="hold"/>
                                        <p:tgtEl>
                                          <p:spTgt spid="14348"/>
                                        </p:tgtEl>
                                        <p:attrNameLst>
                                          <p:attrName>ppt_h</p:attrName>
                                        </p:attrNameLst>
                                      </p:cBhvr>
                                      <p:tavLst>
                                        <p:tav tm="0">
                                          <p:val>
                                            <p:strVal val="#ppt_h/10"/>
                                          </p:val>
                                        </p:tav>
                                        <p:tav tm="50000">
                                          <p:val>
                                            <p:strVal val="#ppt_h+.01"/>
                                          </p:val>
                                        </p:tav>
                                        <p:tav tm="100000">
                                          <p:val>
                                            <p:strVal val="#ppt_h"/>
                                          </p:val>
                                        </p:tav>
                                      </p:tavLst>
                                    </p:anim>
                                    <p:anim calcmode="lin" valueType="num">
                                      <p:cBhvr>
                                        <p:cTn id="33" dur="1000" fill="hold"/>
                                        <p:tgtEl>
                                          <p:spTgt spid="1434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000" tmFilter="0,0; .5, 1; 1, 1"/>
                                        <p:tgtEl>
                                          <p:spTgt spid="1434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14345"/>
                                        </p:tgtEl>
                                        <p:attrNameLst>
                                          <p:attrName>style.visibility</p:attrName>
                                        </p:attrNameLst>
                                      </p:cBhvr>
                                      <p:to>
                                        <p:strVal val="visible"/>
                                      </p:to>
                                    </p:set>
                                    <p:animEffect transition="in" filter="checkerboard(across)">
                                      <p:cBhvr>
                                        <p:cTn id="39" dur="500"/>
                                        <p:tgtEl>
                                          <p:spTgt spid="1434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14349"/>
                                        </p:tgtEl>
                                        <p:attrNameLst>
                                          <p:attrName>style.visibility</p:attrName>
                                        </p:attrNameLst>
                                      </p:cBhvr>
                                      <p:to>
                                        <p:strVal val="visible"/>
                                      </p:to>
                                    </p:set>
                                    <p:anim calcmode="lin" valueType="num">
                                      <p:cBhvr>
                                        <p:cTn id="44" dur="2000" fill="hold"/>
                                        <p:tgtEl>
                                          <p:spTgt spid="14349"/>
                                        </p:tgtEl>
                                        <p:attrNameLst>
                                          <p:attrName>ppt_w</p:attrName>
                                        </p:attrNameLst>
                                      </p:cBhvr>
                                      <p:tavLst>
                                        <p:tav tm="0">
                                          <p:val>
                                            <p:fltVal val="0"/>
                                          </p:val>
                                        </p:tav>
                                        <p:tav tm="100000">
                                          <p:val>
                                            <p:strVal val="#ppt_w"/>
                                          </p:val>
                                        </p:tav>
                                      </p:tavLst>
                                    </p:anim>
                                    <p:anim calcmode="lin" valueType="num">
                                      <p:cBhvr>
                                        <p:cTn id="45" dur="2000" fill="hold"/>
                                        <p:tgtEl>
                                          <p:spTgt spid="14349"/>
                                        </p:tgtEl>
                                        <p:attrNameLst>
                                          <p:attrName>ppt_h</p:attrName>
                                        </p:attrNameLst>
                                      </p:cBhvr>
                                      <p:tavLst>
                                        <p:tav tm="0">
                                          <p:val>
                                            <p:fltVal val="0"/>
                                          </p:val>
                                        </p:tav>
                                        <p:tav tm="100000">
                                          <p:val>
                                            <p:strVal val="#ppt_h"/>
                                          </p:val>
                                        </p:tav>
                                      </p:tavLst>
                                    </p:anim>
                                    <p:animEffect transition="in" filter="fade">
                                      <p:cBhvr>
                                        <p:cTn id="46" dur="2000"/>
                                        <p:tgtEl>
                                          <p:spTgt spid="1434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14350"/>
                                        </p:tgtEl>
                                        <p:attrNameLst>
                                          <p:attrName>style.visibility</p:attrName>
                                        </p:attrNameLst>
                                      </p:cBhvr>
                                      <p:to>
                                        <p:strVal val="visible"/>
                                      </p:to>
                                    </p:set>
                                    <p:animEffect transition="in" filter="dissolve">
                                      <p:cBhvr>
                                        <p:cTn id="51" dur="500"/>
                                        <p:tgtEl>
                                          <p:spTgt spid="1435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3" presetClass="entr" presetSubtype="16" fill="hold" nodeType="clickEffect">
                                  <p:stCondLst>
                                    <p:cond delay="0"/>
                                  </p:stCondLst>
                                  <p:childTnLst>
                                    <p:set>
                                      <p:cBhvr>
                                        <p:cTn id="55" dur="1" fill="hold">
                                          <p:stCondLst>
                                            <p:cond delay="0"/>
                                          </p:stCondLst>
                                        </p:cTn>
                                        <p:tgtEl>
                                          <p:spTgt spid="14351"/>
                                        </p:tgtEl>
                                        <p:attrNameLst>
                                          <p:attrName>style.visibility</p:attrName>
                                        </p:attrNameLst>
                                      </p:cBhvr>
                                      <p:to>
                                        <p:strVal val="visible"/>
                                      </p:to>
                                    </p:set>
                                    <p:animEffect transition="in" filter="plus(in)">
                                      <p:cBhvr>
                                        <p:cTn id="56" dur="500"/>
                                        <p:tgtEl>
                                          <p:spTgt spid="1435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14352"/>
                                        </p:tgtEl>
                                        <p:attrNameLst>
                                          <p:attrName>style.visibility</p:attrName>
                                        </p:attrNameLst>
                                      </p:cBhvr>
                                      <p:to>
                                        <p:strVal val="visible"/>
                                      </p:to>
                                    </p:set>
                                    <p:anim calcmode="lin" valueType="num">
                                      <p:cBhvr>
                                        <p:cTn id="61" dur="1000" fill="hold"/>
                                        <p:tgtEl>
                                          <p:spTgt spid="14352"/>
                                        </p:tgtEl>
                                        <p:attrNameLst>
                                          <p:attrName>ppt_x</p:attrName>
                                        </p:attrNameLst>
                                      </p:cBhvr>
                                      <p:tavLst>
                                        <p:tav tm="0">
                                          <p:val>
                                            <p:strVal val="#ppt_x"/>
                                          </p:val>
                                        </p:tav>
                                        <p:tav tm="50000">
                                          <p:val>
                                            <p:strVal val="#ppt_x+.1"/>
                                          </p:val>
                                        </p:tav>
                                        <p:tav tm="100000">
                                          <p:val>
                                            <p:strVal val="#ppt_x"/>
                                          </p:val>
                                        </p:tav>
                                      </p:tavLst>
                                    </p:anim>
                                    <p:anim calcmode="lin" valueType="num">
                                      <p:cBhvr>
                                        <p:cTn id="62" dur="1000" fill="hold"/>
                                        <p:tgtEl>
                                          <p:spTgt spid="14352"/>
                                        </p:tgtEl>
                                        <p:attrNameLst>
                                          <p:attrName>ppt_y</p:attrName>
                                        </p:attrNameLst>
                                      </p:cBhvr>
                                      <p:tavLst>
                                        <p:tav tm="0">
                                          <p:val>
                                            <p:strVal val="#ppt_y"/>
                                          </p:val>
                                        </p:tav>
                                        <p:tav tm="100000">
                                          <p:val>
                                            <p:strVal val="#ppt_y"/>
                                          </p:val>
                                        </p:tav>
                                      </p:tavLst>
                                    </p:anim>
                                    <p:anim calcmode="lin" valueType="num">
                                      <p:cBhvr>
                                        <p:cTn id="63" dur="1000" fill="hold"/>
                                        <p:tgtEl>
                                          <p:spTgt spid="14352"/>
                                        </p:tgtEl>
                                        <p:attrNameLst>
                                          <p:attrName>ppt_h</p:attrName>
                                        </p:attrNameLst>
                                      </p:cBhvr>
                                      <p:tavLst>
                                        <p:tav tm="0">
                                          <p:val>
                                            <p:strVal val="#ppt_h/10"/>
                                          </p:val>
                                        </p:tav>
                                        <p:tav tm="50000">
                                          <p:val>
                                            <p:strVal val="#ppt_h+.01"/>
                                          </p:val>
                                        </p:tav>
                                        <p:tav tm="100000">
                                          <p:val>
                                            <p:strVal val="#ppt_h"/>
                                          </p:val>
                                        </p:tav>
                                      </p:tavLst>
                                    </p:anim>
                                    <p:anim calcmode="lin" valueType="num">
                                      <p:cBhvr>
                                        <p:cTn id="64" dur="1000" fill="hold"/>
                                        <p:tgtEl>
                                          <p:spTgt spid="14352"/>
                                        </p:tgtEl>
                                        <p:attrNameLst>
                                          <p:attrName>ppt_w</p:attrName>
                                        </p:attrNameLst>
                                      </p:cBhvr>
                                      <p:tavLst>
                                        <p:tav tm="0">
                                          <p:val>
                                            <p:strVal val="#ppt_w/10"/>
                                          </p:val>
                                        </p:tav>
                                        <p:tav tm="50000">
                                          <p:val>
                                            <p:strVal val="#ppt_w+.01"/>
                                          </p:val>
                                        </p:tav>
                                        <p:tav tm="100000">
                                          <p:val>
                                            <p:strVal val="#ppt_w"/>
                                          </p:val>
                                        </p:tav>
                                      </p:tavLst>
                                    </p:anim>
                                    <p:animEffect transition="in" filter="fade">
                                      <p:cBhvr>
                                        <p:cTn id="65" dur="1000" tmFilter="0,0; .5, 1; 1, 1"/>
                                        <p:tgtEl>
                                          <p:spTgt spid="1435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3" presetClass="entr" presetSubtype="16"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plus(in)">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p:bldP spid="14348" grpId="0"/>
      <p:bldP spid="143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1978025" y="1073150"/>
            <a:ext cx="1109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sz="2800" u="sng">
                <a:solidFill>
                  <a:srgbClr val="0000FF"/>
                </a:solidFill>
                <a:latin typeface="Times New Roman" pitchFamily="18" charset="0"/>
              </a:rPr>
              <a:t>Giải</a:t>
            </a:r>
            <a:r>
              <a:rPr lang="en-US" altLang="en-US" sz="2800">
                <a:solidFill>
                  <a:srgbClr val="0000FF"/>
                </a:solidFill>
                <a:latin typeface="Times New Roman" pitchFamily="18" charset="0"/>
              </a:rPr>
              <a:t> :</a:t>
            </a:r>
          </a:p>
        </p:txBody>
      </p:sp>
      <p:sp>
        <p:nvSpPr>
          <p:cNvPr id="14344" name="Text Box 8"/>
          <p:cNvSpPr txBox="1">
            <a:spLocks noChangeArrowheads="1"/>
          </p:cNvSpPr>
          <p:nvPr/>
        </p:nvSpPr>
        <p:spPr bwMode="auto">
          <a:xfrm>
            <a:off x="8077200" y="2614613"/>
            <a:ext cx="11842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a:solidFill>
                  <a:srgbClr val="0000FF"/>
                </a:solidFill>
                <a:latin typeface="Times New Roman" pitchFamily="18" charset="0"/>
              </a:rPr>
              <a:t>Áp dụng quy tắc chuyển vế ta có </a:t>
            </a:r>
          </a:p>
        </p:txBody>
      </p:sp>
      <p:graphicFrame>
        <p:nvGraphicFramePr>
          <p:cNvPr id="14345" name="Object 9"/>
          <p:cNvGraphicFramePr>
            <a:graphicFrameLocks noChangeAspect="1"/>
          </p:cNvGraphicFramePr>
          <p:nvPr/>
        </p:nvGraphicFramePr>
        <p:xfrm>
          <a:off x="5530850" y="1557338"/>
          <a:ext cx="1809750" cy="892175"/>
        </p:xfrm>
        <a:graphic>
          <a:graphicData uri="http://schemas.openxmlformats.org/presentationml/2006/ole">
            <mc:AlternateContent xmlns:mc="http://schemas.openxmlformats.org/markup-compatibility/2006">
              <mc:Choice xmlns:v="urn:schemas-microsoft-com:vml" Requires="v">
                <p:oleObj spid="_x0000_s32782" name="Equation" r:id="rId3" imgW="799920" imgH="393480" progId="Equation.DSMT4">
                  <p:embed/>
                </p:oleObj>
              </mc:Choice>
              <mc:Fallback>
                <p:oleObj name="Equation" r:id="rId3" imgW="799920" imgH="39348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0850" y="1557338"/>
                        <a:ext cx="18097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8" name="Text Box 12"/>
          <p:cNvSpPr txBox="1">
            <a:spLocks noChangeArrowheads="1"/>
          </p:cNvSpPr>
          <p:nvPr/>
        </p:nvSpPr>
        <p:spPr bwMode="auto">
          <a:xfrm>
            <a:off x="4592638" y="173355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sz="2800">
                <a:solidFill>
                  <a:srgbClr val="0000FF"/>
                </a:solidFill>
                <a:latin typeface="Times New Roman" pitchFamily="18" charset="0"/>
              </a:rPr>
              <a:t>=&gt;</a:t>
            </a:r>
          </a:p>
        </p:txBody>
      </p:sp>
      <p:graphicFrame>
        <p:nvGraphicFramePr>
          <p:cNvPr id="14349" name="Object 13"/>
          <p:cNvGraphicFramePr>
            <a:graphicFrameLocks noChangeAspect="1"/>
          </p:cNvGraphicFramePr>
          <p:nvPr/>
        </p:nvGraphicFramePr>
        <p:xfrm>
          <a:off x="5530850" y="2538413"/>
          <a:ext cx="1903413" cy="936625"/>
        </p:xfrm>
        <a:graphic>
          <a:graphicData uri="http://schemas.openxmlformats.org/presentationml/2006/ole">
            <mc:AlternateContent xmlns:mc="http://schemas.openxmlformats.org/markup-compatibility/2006">
              <mc:Choice xmlns:v="urn:schemas-microsoft-com:vml" Requires="v">
                <p:oleObj spid="_x0000_s32783" name="Equation" r:id="rId5" imgW="799920" imgH="393480" progId="Equation.DSMT4">
                  <p:embed/>
                </p:oleObj>
              </mc:Choice>
              <mc:Fallback>
                <p:oleObj name="Equation" r:id="rId5" imgW="799920" imgH="393480"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0850" y="2538413"/>
                        <a:ext cx="19034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0" name="Object 14"/>
          <p:cNvGraphicFramePr>
            <a:graphicFrameLocks noChangeAspect="1"/>
          </p:cNvGraphicFramePr>
          <p:nvPr/>
        </p:nvGraphicFramePr>
        <p:xfrm>
          <a:off x="5561013" y="3444875"/>
          <a:ext cx="1601787" cy="1012825"/>
        </p:xfrm>
        <a:graphic>
          <a:graphicData uri="http://schemas.openxmlformats.org/presentationml/2006/ole">
            <mc:AlternateContent xmlns:mc="http://schemas.openxmlformats.org/markup-compatibility/2006">
              <mc:Choice xmlns:v="urn:schemas-microsoft-com:vml" Requires="v">
                <p:oleObj spid="_x0000_s32784" name="Equation" r:id="rId7" imgW="622080" imgH="393480" progId="Equation.DSMT4">
                  <p:embed/>
                </p:oleObj>
              </mc:Choice>
              <mc:Fallback>
                <p:oleObj name="Equation" r:id="rId7" imgW="622080" imgH="39348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1013" y="3444875"/>
                        <a:ext cx="1601787"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1" name="Object 15"/>
          <p:cNvGraphicFramePr>
            <a:graphicFrameLocks noChangeAspect="1"/>
          </p:cNvGraphicFramePr>
          <p:nvPr/>
        </p:nvGraphicFramePr>
        <p:xfrm>
          <a:off x="6034088" y="4327525"/>
          <a:ext cx="1433512" cy="1347788"/>
        </p:xfrm>
        <a:graphic>
          <a:graphicData uri="http://schemas.openxmlformats.org/presentationml/2006/ole">
            <mc:AlternateContent xmlns:mc="http://schemas.openxmlformats.org/markup-compatibility/2006">
              <mc:Choice xmlns:v="urn:schemas-microsoft-com:vml" Requires="v">
                <p:oleObj spid="_x0000_s32785" name="Equation" r:id="rId9" imgW="622080" imgH="583920" progId="Equation.DSMT4">
                  <p:embed/>
                </p:oleObj>
              </mc:Choice>
              <mc:Fallback>
                <p:oleObj name="Equation" r:id="rId9" imgW="622080" imgH="583920" progId="Equation.DSMT4">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4088" y="4327525"/>
                        <a:ext cx="1433512"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52" name="Text Box 16"/>
          <p:cNvSpPr txBox="1">
            <a:spLocks noChangeArrowheads="1"/>
          </p:cNvSpPr>
          <p:nvPr/>
        </p:nvSpPr>
        <p:spPr bwMode="auto">
          <a:xfrm>
            <a:off x="4060825" y="5864225"/>
            <a:ext cx="952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a:solidFill>
                  <a:srgbClr val="0000FF"/>
                </a:solidFill>
                <a:latin typeface="Times New Roman" pitchFamily="18" charset="0"/>
              </a:rPr>
              <a:t>Vậy :</a:t>
            </a:r>
          </a:p>
        </p:txBody>
      </p:sp>
      <p:pic>
        <p:nvPicPr>
          <p:cNvPr id="32778" name="Picture 14" descr="D:\Ảnh thiên nhiên\HINHNEN\Tim\so1.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900988" y="76200"/>
            <a:ext cx="23129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TextBox 3"/>
          <p:cNvSpPr txBox="1">
            <a:spLocks noChangeArrowheads="1"/>
          </p:cNvSpPr>
          <p:nvPr/>
        </p:nvSpPr>
        <p:spPr bwMode="auto">
          <a:xfrm>
            <a:off x="1884363" y="534988"/>
            <a:ext cx="37893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b="1" u="sng">
                <a:solidFill>
                  <a:srgbClr val="00B050"/>
                </a:solidFill>
                <a:latin typeface="Times New Roman" pitchFamily="18" charset="0"/>
                <a:cs typeface="Times New Roman" pitchFamily="18" charset="0"/>
              </a:rPr>
              <a:t>Bài 2: Tìm x, biết</a:t>
            </a:r>
          </a:p>
        </p:txBody>
      </p:sp>
      <p:graphicFrame>
        <p:nvGraphicFramePr>
          <p:cNvPr id="19" name="Object 15"/>
          <p:cNvGraphicFramePr>
            <a:graphicFrameLocks noChangeAspect="1"/>
          </p:cNvGraphicFramePr>
          <p:nvPr/>
        </p:nvGraphicFramePr>
        <p:xfrm>
          <a:off x="5049838" y="5880100"/>
          <a:ext cx="836612" cy="417513"/>
        </p:xfrm>
        <a:graphic>
          <a:graphicData uri="http://schemas.openxmlformats.org/presentationml/2006/ole">
            <mc:AlternateContent xmlns:mc="http://schemas.openxmlformats.org/markup-compatibility/2006">
              <mc:Choice xmlns:v="urn:schemas-microsoft-com:vml" Requires="v">
                <p:oleObj spid="_x0000_s32786" name="Equation" r:id="rId12" imgW="355320" imgH="177480" progId="Equation.DSMT4">
                  <p:embed/>
                </p:oleObj>
              </mc:Choice>
              <mc:Fallback>
                <p:oleObj name="Equation" r:id="rId12" imgW="355320" imgH="177480" progId="Equation.DSMT4">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49838" y="5880100"/>
                        <a:ext cx="83661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81" name="Object 1"/>
          <p:cNvGraphicFramePr>
            <a:graphicFrameLocks noChangeAspect="1"/>
          </p:cNvGraphicFramePr>
          <p:nvPr/>
        </p:nvGraphicFramePr>
        <p:xfrm>
          <a:off x="1693863" y="1514475"/>
          <a:ext cx="2587625" cy="977900"/>
        </p:xfrm>
        <a:graphic>
          <a:graphicData uri="http://schemas.openxmlformats.org/presentationml/2006/ole">
            <mc:AlternateContent xmlns:mc="http://schemas.openxmlformats.org/markup-compatibility/2006">
              <mc:Choice xmlns:v="urn:schemas-microsoft-com:vml" Requires="v">
                <p:oleObj spid="_x0000_s32787" name="Equation" r:id="rId14" imgW="1041120" imgH="393480" progId="Equation.DSMT4">
                  <p:embed/>
                </p:oleObj>
              </mc:Choice>
              <mc:Fallback>
                <p:oleObj name="Equation" r:id="rId14" imgW="1041120" imgH="393480" progId="Equation.DSMT4">
                  <p:embed/>
                  <p:pic>
                    <p:nvPicPr>
                      <p:cNvPr id="0" name="Object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93863" y="1514475"/>
                        <a:ext cx="25876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343"/>
                                        </p:tgtEl>
                                        <p:attrNameLst>
                                          <p:attrName>style.visibility</p:attrName>
                                        </p:attrNameLst>
                                      </p:cBhvr>
                                      <p:to>
                                        <p:strVal val="visible"/>
                                      </p:to>
                                    </p:set>
                                    <p:anim calcmode="lin" valueType="num">
                                      <p:cBhvr>
                                        <p:cTn id="7" dur="1000" fill="hold"/>
                                        <p:tgtEl>
                                          <p:spTgt spid="1434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343"/>
                                        </p:tgtEl>
                                        <p:attrNameLst>
                                          <p:attrName>ppt_y</p:attrName>
                                        </p:attrNameLst>
                                      </p:cBhvr>
                                      <p:tavLst>
                                        <p:tav tm="0">
                                          <p:val>
                                            <p:strVal val="#ppt_y"/>
                                          </p:val>
                                        </p:tav>
                                        <p:tav tm="100000">
                                          <p:val>
                                            <p:strVal val="#ppt_y"/>
                                          </p:val>
                                        </p:tav>
                                      </p:tavLst>
                                    </p:anim>
                                    <p:anim calcmode="lin" valueType="num">
                                      <p:cBhvr>
                                        <p:cTn id="9" dur="1000" fill="hold"/>
                                        <p:tgtEl>
                                          <p:spTgt spid="1434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34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3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4344"/>
                                        </p:tgtEl>
                                        <p:attrNameLst>
                                          <p:attrName>style.visibility</p:attrName>
                                        </p:attrNameLst>
                                      </p:cBhvr>
                                      <p:to>
                                        <p:strVal val="visible"/>
                                      </p:to>
                                    </p:set>
                                    <p:anim calcmode="lin" valueType="num">
                                      <p:cBhvr>
                                        <p:cTn id="16" dur="1000" fill="hold"/>
                                        <p:tgtEl>
                                          <p:spTgt spid="14344"/>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14344"/>
                                        </p:tgtEl>
                                        <p:attrNameLst>
                                          <p:attrName>ppt_y</p:attrName>
                                        </p:attrNameLst>
                                      </p:cBhvr>
                                      <p:tavLst>
                                        <p:tav tm="0">
                                          <p:val>
                                            <p:strVal val="#ppt_y"/>
                                          </p:val>
                                        </p:tav>
                                        <p:tav tm="100000">
                                          <p:val>
                                            <p:strVal val="#ppt_y"/>
                                          </p:val>
                                        </p:tav>
                                      </p:tavLst>
                                    </p:anim>
                                    <p:anim calcmode="lin" valueType="num">
                                      <p:cBhvr>
                                        <p:cTn id="18" dur="1000" fill="hold"/>
                                        <p:tgtEl>
                                          <p:spTgt spid="14344"/>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1434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143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4348"/>
                                        </p:tgtEl>
                                        <p:attrNameLst>
                                          <p:attrName>style.visibility</p:attrName>
                                        </p:attrNameLst>
                                      </p:cBhvr>
                                      <p:to>
                                        <p:strVal val="visible"/>
                                      </p:to>
                                    </p:set>
                                    <p:anim calcmode="lin" valueType="num">
                                      <p:cBhvr>
                                        <p:cTn id="25" dur="1000" fill="hold"/>
                                        <p:tgtEl>
                                          <p:spTgt spid="14348"/>
                                        </p:tgtEl>
                                        <p:attrNameLst>
                                          <p:attrName>ppt_x</p:attrName>
                                        </p:attrNameLst>
                                      </p:cBhvr>
                                      <p:tavLst>
                                        <p:tav tm="0">
                                          <p:val>
                                            <p:strVal val="#ppt_x"/>
                                          </p:val>
                                        </p:tav>
                                        <p:tav tm="50000">
                                          <p:val>
                                            <p:strVal val="#ppt_x+.1"/>
                                          </p:val>
                                        </p:tav>
                                        <p:tav tm="100000">
                                          <p:val>
                                            <p:strVal val="#ppt_x"/>
                                          </p:val>
                                        </p:tav>
                                      </p:tavLst>
                                    </p:anim>
                                    <p:anim calcmode="lin" valueType="num">
                                      <p:cBhvr>
                                        <p:cTn id="26" dur="1000" fill="hold"/>
                                        <p:tgtEl>
                                          <p:spTgt spid="14348"/>
                                        </p:tgtEl>
                                        <p:attrNameLst>
                                          <p:attrName>ppt_y</p:attrName>
                                        </p:attrNameLst>
                                      </p:cBhvr>
                                      <p:tavLst>
                                        <p:tav tm="0">
                                          <p:val>
                                            <p:strVal val="#ppt_y"/>
                                          </p:val>
                                        </p:tav>
                                        <p:tav tm="100000">
                                          <p:val>
                                            <p:strVal val="#ppt_y"/>
                                          </p:val>
                                        </p:tav>
                                      </p:tavLst>
                                    </p:anim>
                                    <p:anim calcmode="lin" valueType="num">
                                      <p:cBhvr>
                                        <p:cTn id="27" dur="1000" fill="hold"/>
                                        <p:tgtEl>
                                          <p:spTgt spid="14348"/>
                                        </p:tgtEl>
                                        <p:attrNameLst>
                                          <p:attrName>ppt_h</p:attrName>
                                        </p:attrNameLst>
                                      </p:cBhvr>
                                      <p:tavLst>
                                        <p:tav tm="0">
                                          <p:val>
                                            <p:strVal val="#ppt_h/10"/>
                                          </p:val>
                                        </p:tav>
                                        <p:tav tm="50000">
                                          <p:val>
                                            <p:strVal val="#ppt_h+.01"/>
                                          </p:val>
                                        </p:tav>
                                        <p:tav tm="100000">
                                          <p:val>
                                            <p:strVal val="#ppt_h"/>
                                          </p:val>
                                        </p:tav>
                                      </p:tavLst>
                                    </p:anim>
                                    <p:anim calcmode="lin" valueType="num">
                                      <p:cBhvr>
                                        <p:cTn id="28" dur="1000" fill="hold"/>
                                        <p:tgtEl>
                                          <p:spTgt spid="1434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1000" tmFilter="0,0; .5, 1; 1, 1"/>
                                        <p:tgtEl>
                                          <p:spTgt spid="1434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14345"/>
                                        </p:tgtEl>
                                        <p:attrNameLst>
                                          <p:attrName>style.visibility</p:attrName>
                                        </p:attrNameLst>
                                      </p:cBhvr>
                                      <p:to>
                                        <p:strVal val="visible"/>
                                      </p:to>
                                    </p:set>
                                    <p:animEffect transition="in" filter="checkerboard(across)">
                                      <p:cBhvr>
                                        <p:cTn id="34" dur="500"/>
                                        <p:tgtEl>
                                          <p:spTgt spid="143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14349"/>
                                        </p:tgtEl>
                                        <p:attrNameLst>
                                          <p:attrName>style.visibility</p:attrName>
                                        </p:attrNameLst>
                                      </p:cBhvr>
                                      <p:to>
                                        <p:strVal val="visible"/>
                                      </p:to>
                                    </p:set>
                                    <p:anim calcmode="lin" valueType="num">
                                      <p:cBhvr>
                                        <p:cTn id="39" dur="2000" fill="hold"/>
                                        <p:tgtEl>
                                          <p:spTgt spid="14349"/>
                                        </p:tgtEl>
                                        <p:attrNameLst>
                                          <p:attrName>ppt_w</p:attrName>
                                        </p:attrNameLst>
                                      </p:cBhvr>
                                      <p:tavLst>
                                        <p:tav tm="0">
                                          <p:val>
                                            <p:fltVal val="0"/>
                                          </p:val>
                                        </p:tav>
                                        <p:tav tm="100000">
                                          <p:val>
                                            <p:strVal val="#ppt_w"/>
                                          </p:val>
                                        </p:tav>
                                      </p:tavLst>
                                    </p:anim>
                                    <p:anim calcmode="lin" valueType="num">
                                      <p:cBhvr>
                                        <p:cTn id="40" dur="2000" fill="hold"/>
                                        <p:tgtEl>
                                          <p:spTgt spid="14349"/>
                                        </p:tgtEl>
                                        <p:attrNameLst>
                                          <p:attrName>ppt_h</p:attrName>
                                        </p:attrNameLst>
                                      </p:cBhvr>
                                      <p:tavLst>
                                        <p:tav tm="0">
                                          <p:val>
                                            <p:fltVal val="0"/>
                                          </p:val>
                                        </p:tav>
                                        <p:tav tm="100000">
                                          <p:val>
                                            <p:strVal val="#ppt_h"/>
                                          </p:val>
                                        </p:tav>
                                      </p:tavLst>
                                    </p:anim>
                                    <p:animEffect transition="in" filter="fade">
                                      <p:cBhvr>
                                        <p:cTn id="41" dur="2000"/>
                                        <p:tgtEl>
                                          <p:spTgt spid="1434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14350"/>
                                        </p:tgtEl>
                                        <p:attrNameLst>
                                          <p:attrName>style.visibility</p:attrName>
                                        </p:attrNameLst>
                                      </p:cBhvr>
                                      <p:to>
                                        <p:strVal val="visible"/>
                                      </p:to>
                                    </p:set>
                                    <p:animEffect transition="in" filter="dissolve">
                                      <p:cBhvr>
                                        <p:cTn id="46" dur="500"/>
                                        <p:tgtEl>
                                          <p:spTgt spid="1435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3" presetClass="entr" presetSubtype="16" fill="hold" nodeType="clickEffect">
                                  <p:stCondLst>
                                    <p:cond delay="0"/>
                                  </p:stCondLst>
                                  <p:childTnLst>
                                    <p:set>
                                      <p:cBhvr>
                                        <p:cTn id="50" dur="1" fill="hold">
                                          <p:stCondLst>
                                            <p:cond delay="0"/>
                                          </p:stCondLst>
                                        </p:cTn>
                                        <p:tgtEl>
                                          <p:spTgt spid="14351"/>
                                        </p:tgtEl>
                                        <p:attrNameLst>
                                          <p:attrName>style.visibility</p:attrName>
                                        </p:attrNameLst>
                                      </p:cBhvr>
                                      <p:to>
                                        <p:strVal val="visible"/>
                                      </p:to>
                                    </p:set>
                                    <p:animEffect transition="in" filter="plus(in)">
                                      <p:cBhvr>
                                        <p:cTn id="51" dur="500"/>
                                        <p:tgtEl>
                                          <p:spTgt spid="1435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4352"/>
                                        </p:tgtEl>
                                        <p:attrNameLst>
                                          <p:attrName>style.visibility</p:attrName>
                                        </p:attrNameLst>
                                      </p:cBhvr>
                                      <p:to>
                                        <p:strVal val="visible"/>
                                      </p:to>
                                    </p:set>
                                    <p:anim calcmode="lin" valueType="num">
                                      <p:cBhvr>
                                        <p:cTn id="56" dur="1000" fill="hold"/>
                                        <p:tgtEl>
                                          <p:spTgt spid="14352"/>
                                        </p:tgtEl>
                                        <p:attrNameLst>
                                          <p:attrName>ppt_x</p:attrName>
                                        </p:attrNameLst>
                                      </p:cBhvr>
                                      <p:tavLst>
                                        <p:tav tm="0">
                                          <p:val>
                                            <p:strVal val="#ppt_x"/>
                                          </p:val>
                                        </p:tav>
                                        <p:tav tm="50000">
                                          <p:val>
                                            <p:strVal val="#ppt_x+.1"/>
                                          </p:val>
                                        </p:tav>
                                        <p:tav tm="100000">
                                          <p:val>
                                            <p:strVal val="#ppt_x"/>
                                          </p:val>
                                        </p:tav>
                                      </p:tavLst>
                                    </p:anim>
                                    <p:anim calcmode="lin" valueType="num">
                                      <p:cBhvr>
                                        <p:cTn id="57" dur="1000" fill="hold"/>
                                        <p:tgtEl>
                                          <p:spTgt spid="14352"/>
                                        </p:tgtEl>
                                        <p:attrNameLst>
                                          <p:attrName>ppt_y</p:attrName>
                                        </p:attrNameLst>
                                      </p:cBhvr>
                                      <p:tavLst>
                                        <p:tav tm="0">
                                          <p:val>
                                            <p:strVal val="#ppt_y"/>
                                          </p:val>
                                        </p:tav>
                                        <p:tav tm="100000">
                                          <p:val>
                                            <p:strVal val="#ppt_y"/>
                                          </p:val>
                                        </p:tav>
                                      </p:tavLst>
                                    </p:anim>
                                    <p:anim calcmode="lin" valueType="num">
                                      <p:cBhvr>
                                        <p:cTn id="58" dur="1000" fill="hold"/>
                                        <p:tgtEl>
                                          <p:spTgt spid="14352"/>
                                        </p:tgtEl>
                                        <p:attrNameLst>
                                          <p:attrName>ppt_h</p:attrName>
                                        </p:attrNameLst>
                                      </p:cBhvr>
                                      <p:tavLst>
                                        <p:tav tm="0">
                                          <p:val>
                                            <p:strVal val="#ppt_h/10"/>
                                          </p:val>
                                        </p:tav>
                                        <p:tav tm="50000">
                                          <p:val>
                                            <p:strVal val="#ppt_h+.01"/>
                                          </p:val>
                                        </p:tav>
                                        <p:tav tm="100000">
                                          <p:val>
                                            <p:strVal val="#ppt_h"/>
                                          </p:val>
                                        </p:tav>
                                      </p:tavLst>
                                    </p:anim>
                                    <p:anim calcmode="lin" valueType="num">
                                      <p:cBhvr>
                                        <p:cTn id="59" dur="1000" fill="hold"/>
                                        <p:tgtEl>
                                          <p:spTgt spid="1435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1000" tmFilter="0,0; .5, 1; 1, 1"/>
                                        <p:tgtEl>
                                          <p:spTgt spid="1435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3" presetClass="entr" presetSubtype="16"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plus(in)">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p:bldP spid="14348" grpId="0"/>
      <p:bldP spid="143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1978025" y="1073150"/>
            <a:ext cx="1109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sz="2800" u="sng">
                <a:solidFill>
                  <a:srgbClr val="0000FF"/>
                </a:solidFill>
                <a:latin typeface="Times New Roman" pitchFamily="18" charset="0"/>
              </a:rPr>
              <a:t>Giải</a:t>
            </a:r>
            <a:r>
              <a:rPr lang="en-US" altLang="en-US" sz="2800">
                <a:solidFill>
                  <a:srgbClr val="0000FF"/>
                </a:solidFill>
                <a:latin typeface="Times New Roman" pitchFamily="18" charset="0"/>
              </a:rPr>
              <a:t> :</a:t>
            </a:r>
          </a:p>
        </p:txBody>
      </p:sp>
      <p:graphicFrame>
        <p:nvGraphicFramePr>
          <p:cNvPr id="14345" name="Object 9"/>
          <p:cNvGraphicFramePr>
            <a:graphicFrameLocks noChangeAspect="1"/>
          </p:cNvGraphicFramePr>
          <p:nvPr/>
        </p:nvGraphicFramePr>
        <p:xfrm>
          <a:off x="5316538" y="1514475"/>
          <a:ext cx="2239962" cy="977900"/>
        </p:xfrm>
        <a:graphic>
          <a:graphicData uri="http://schemas.openxmlformats.org/presentationml/2006/ole">
            <mc:AlternateContent xmlns:mc="http://schemas.openxmlformats.org/markup-compatibility/2006">
              <mc:Choice xmlns:v="urn:schemas-microsoft-com:vml" Requires="v">
                <p:oleObj spid="_x0000_s33806" name="Equation" r:id="rId3" imgW="990360" imgH="431640" progId="Equation.DSMT4">
                  <p:embed/>
                </p:oleObj>
              </mc:Choice>
              <mc:Fallback>
                <p:oleObj name="Equation" r:id="rId3" imgW="990360" imgH="43164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538" y="1514475"/>
                        <a:ext cx="22399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8" name="Text Box 12"/>
          <p:cNvSpPr txBox="1">
            <a:spLocks noChangeArrowheads="1"/>
          </p:cNvSpPr>
          <p:nvPr/>
        </p:nvSpPr>
        <p:spPr bwMode="auto">
          <a:xfrm>
            <a:off x="4592638" y="173355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sz="2800">
                <a:solidFill>
                  <a:srgbClr val="0000FF"/>
                </a:solidFill>
                <a:latin typeface="Times New Roman" pitchFamily="18" charset="0"/>
              </a:rPr>
              <a:t>=&gt;</a:t>
            </a:r>
          </a:p>
        </p:txBody>
      </p:sp>
      <p:graphicFrame>
        <p:nvGraphicFramePr>
          <p:cNvPr id="14349" name="Object 13"/>
          <p:cNvGraphicFramePr>
            <a:graphicFrameLocks noChangeAspect="1"/>
          </p:cNvGraphicFramePr>
          <p:nvPr/>
        </p:nvGraphicFramePr>
        <p:xfrm>
          <a:off x="5305425" y="2493963"/>
          <a:ext cx="2251075" cy="981075"/>
        </p:xfrm>
        <a:graphic>
          <a:graphicData uri="http://schemas.openxmlformats.org/presentationml/2006/ole">
            <mc:AlternateContent xmlns:mc="http://schemas.openxmlformats.org/markup-compatibility/2006">
              <mc:Choice xmlns:v="urn:schemas-microsoft-com:vml" Requires="v">
                <p:oleObj spid="_x0000_s33807" name="Equation" r:id="rId5" imgW="990360" imgH="431640" progId="Equation.DSMT4">
                  <p:embed/>
                </p:oleObj>
              </mc:Choice>
              <mc:Fallback>
                <p:oleObj name="Equation" r:id="rId5" imgW="990360" imgH="431640"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5425" y="2493963"/>
                        <a:ext cx="22510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0" name="Object 14"/>
          <p:cNvGraphicFramePr>
            <a:graphicFrameLocks noChangeAspect="1"/>
          </p:cNvGraphicFramePr>
          <p:nvPr/>
        </p:nvGraphicFramePr>
        <p:xfrm>
          <a:off x="5381625" y="3444875"/>
          <a:ext cx="1857375" cy="958850"/>
        </p:xfrm>
        <a:graphic>
          <a:graphicData uri="http://schemas.openxmlformats.org/presentationml/2006/ole">
            <mc:AlternateContent xmlns:mc="http://schemas.openxmlformats.org/markup-compatibility/2006">
              <mc:Choice xmlns:v="urn:schemas-microsoft-com:vml" Requires="v">
                <p:oleObj spid="_x0000_s33808" name="Equation" r:id="rId7" imgW="761760" imgH="393480" progId="Equation.DSMT4">
                  <p:embed/>
                </p:oleObj>
              </mc:Choice>
              <mc:Fallback>
                <p:oleObj name="Equation" r:id="rId7" imgW="761760" imgH="39348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1625" y="3444875"/>
                        <a:ext cx="18573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1" name="Object 15"/>
          <p:cNvGraphicFramePr>
            <a:graphicFrameLocks noChangeAspect="1"/>
          </p:cNvGraphicFramePr>
          <p:nvPr/>
        </p:nvGraphicFramePr>
        <p:xfrm>
          <a:off x="6092825" y="4449763"/>
          <a:ext cx="1755775" cy="1874837"/>
        </p:xfrm>
        <a:graphic>
          <a:graphicData uri="http://schemas.openxmlformats.org/presentationml/2006/ole">
            <mc:AlternateContent xmlns:mc="http://schemas.openxmlformats.org/markup-compatibility/2006">
              <mc:Choice xmlns:v="urn:schemas-microsoft-com:vml" Requires="v">
                <p:oleObj spid="_x0000_s33809" name="Equation" r:id="rId9" imgW="761760" imgH="812520" progId="Equation.DSMT4">
                  <p:embed/>
                </p:oleObj>
              </mc:Choice>
              <mc:Fallback>
                <p:oleObj name="Equation" r:id="rId9" imgW="761760" imgH="812520" progId="Equation.DSMT4">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2825" y="4449763"/>
                        <a:ext cx="1755775"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52" name="Text Box 16"/>
          <p:cNvSpPr txBox="1">
            <a:spLocks noChangeArrowheads="1"/>
          </p:cNvSpPr>
          <p:nvPr/>
        </p:nvSpPr>
        <p:spPr bwMode="auto">
          <a:xfrm>
            <a:off x="3886200" y="6169025"/>
            <a:ext cx="952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a:solidFill>
                  <a:srgbClr val="0000FF"/>
                </a:solidFill>
                <a:latin typeface="Times New Roman" pitchFamily="18" charset="0"/>
              </a:rPr>
              <a:t>Vậy :</a:t>
            </a:r>
          </a:p>
        </p:txBody>
      </p:sp>
      <p:pic>
        <p:nvPicPr>
          <p:cNvPr id="33801" name="Picture 14" descr="D:\Ảnh thiên nhiên\HINHNEN\Tim\so1.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900988" y="76200"/>
            <a:ext cx="23129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Box 3"/>
          <p:cNvSpPr txBox="1">
            <a:spLocks noChangeArrowheads="1"/>
          </p:cNvSpPr>
          <p:nvPr/>
        </p:nvSpPr>
        <p:spPr bwMode="auto">
          <a:xfrm>
            <a:off x="1884363" y="534988"/>
            <a:ext cx="37893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b="1" u="sng">
                <a:solidFill>
                  <a:srgbClr val="00B050"/>
                </a:solidFill>
                <a:latin typeface="Times New Roman" pitchFamily="18" charset="0"/>
                <a:cs typeface="Times New Roman" pitchFamily="18" charset="0"/>
              </a:rPr>
              <a:t>Bài 2: Tìm x, biết</a:t>
            </a:r>
          </a:p>
        </p:txBody>
      </p:sp>
      <p:graphicFrame>
        <p:nvGraphicFramePr>
          <p:cNvPr id="19" name="Object 15"/>
          <p:cNvGraphicFramePr>
            <a:graphicFrameLocks noChangeAspect="1"/>
          </p:cNvGraphicFramePr>
          <p:nvPr/>
        </p:nvGraphicFramePr>
        <p:xfrm>
          <a:off x="4800600" y="6010275"/>
          <a:ext cx="1074738" cy="923925"/>
        </p:xfrm>
        <a:graphic>
          <a:graphicData uri="http://schemas.openxmlformats.org/presentationml/2006/ole">
            <mc:AlternateContent xmlns:mc="http://schemas.openxmlformats.org/markup-compatibility/2006">
              <mc:Choice xmlns:v="urn:schemas-microsoft-com:vml" Requires="v">
                <p:oleObj spid="_x0000_s33810" name="Equation" r:id="rId12" imgW="457200" imgH="393480" progId="Equation.DSMT4">
                  <p:embed/>
                </p:oleObj>
              </mc:Choice>
              <mc:Fallback>
                <p:oleObj name="Equation" r:id="rId12" imgW="457200" imgH="393480" progId="Equation.DSMT4">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00600" y="6010275"/>
                        <a:ext cx="10747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804" name="Object 1"/>
          <p:cNvGraphicFramePr>
            <a:graphicFrameLocks noChangeAspect="1"/>
          </p:cNvGraphicFramePr>
          <p:nvPr/>
        </p:nvGraphicFramePr>
        <p:xfrm>
          <a:off x="1884363" y="1560513"/>
          <a:ext cx="2527300" cy="885825"/>
        </p:xfrm>
        <a:graphic>
          <a:graphicData uri="http://schemas.openxmlformats.org/presentationml/2006/ole">
            <mc:AlternateContent xmlns:mc="http://schemas.openxmlformats.org/markup-compatibility/2006">
              <mc:Choice xmlns:v="urn:schemas-microsoft-com:vml" Requires="v">
                <p:oleObj spid="_x0000_s33811" name="Equation" r:id="rId14" imgW="1231560" imgH="431640" progId="Equation.DSMT4">
                  <p:embed/>
                </p:oleObj>
              </mc:Choice>
              <mc:Fallback>
                <p:oleObj name="Equation" r:id="rId14" imgW="1231560" imgH="431640" progId="Equation.DSMT4">
                  <p:embed/>
                  <p:pic>
                    <p:nvPicPr>
                      <p:cNvPr id="0" name="Object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84363" y="1560513"/>
                        <a:ext cx="25273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8"/>
          <p:cNvSpPr txBox="1">
            <a:spLocks noChangeArrowheads="1"/>
          </p:cNvSpPr>
          <p:nvPr/>
        </p:nvSpPr>
        <p:spPr bwMode="auto">
          <a:xfrm>
            <a:off x="7735888" y="1795463"/>
            <a:ext cx="3100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a:solidFill>
                  <a:srgbClr val="0000FF"/>
                </a:solidFill>
                <a:latin typeface="Times New Roman" pitchFamily="18" charset="0"/>
              </a:rPr>
              <a:t>Đổi hỗn số về phân số</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343"/>
                                        </p:tgtEl>
                                        <p:attrNameLst>
                                          <p:attrName>style.visibility</p:attrName>
                                        </p:attrNameLst>
                                      </p:cBhvr>
                                      <p:to>
                                        <p:strVal val="visible"/>
                                      </p:to>
                                    </p:set>
                                    <p:anim calcmode="lin" valueType="num">
                                      <p:cBhvr>
                                        <p:cTn id="7" dur="1000" fill="hold"/>
                                        <p:tgtEl>
                                          <p:spTgt spid="1434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343"/>
                                        </p:tgtEl>
                                        <p:attrNameLst>
                                          <p:attrName>ppt_y</p:attrName>
                                        </p:attrNameLst>
                                      </p:cBhvr>
                                      <p:tavLst>
                                        <p:tav tm="0">
                                          <p:val>
                                            <p:strVal val="#ppt_y"/>
                                          </p:val>
                                        </p:tav>
                                        <p:tav tm="100000">
                                          <p:val>
                                            <p:strVal val="#ppt_y"/>
                                          </p:val>
                                        </p:tav>
                                      </p:tavLst>
                                    </p:anim>
                                    <p:anim calcmode="lin" valueType="num">
                                      <p:cBhvr>
                                        <p:cTn id="9" dur="1000" fill="hold"/>
                                        <p:tgtEl>
                                          <p:spTgt spid="1434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34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3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4348"/>
                                        </p:tgtEl>
                                        <p:attrNameLst>
                                          <p:attrName>style.visibility</p:attrName>
                                        </p:attrNameLst>
                                      </p:cBhvr>
                                      <p:to>
                                        <p:strVal val="visible"/>
                                      </p:to>
                                    </p:set>
                                    <p:anim calcmode="lin" valueType="num">
                                      <p:cBhvr>
                                        <p:cTn id="16" dur="1000" fill="hold"/>
                                        <p:tgtEl>
                                          <p:spTgt spid="14348"/>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14348"/>
                                        </p:tgtEl>
                                        <p:attrNameLst>
                                          <p:attrName>ppt_y</p:attrName>
                                        </p:attrNameLst>
                                      </p:cBhvr>
                                      <p:tavLst>
                                        <p:tav tm="0">
                                          <p:val>
                                            <p:strVal val="#ppt_y"/>
                                          </p:val>
                                        </p:tav>
                                        <p:tav tm="100000">
                                          <p:val>
                                            <p:strVal val="#ppt_y"/>
                                          </p:val>
                                        </p:tav>
                                      </p:tavLst>
                                    </p:anim>
                                    <p:anim calcmode="lin" valueType="num">
                                      <p:cBhvr>
                                        <p:cTn id="18" dur="1000" fill="hold"/>
                                        <p:tgtEl>
                                          <p:spTgt spid="14348"/>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1434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143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14345"/>
                                        </p:tgtEl>
                                        <p:attrNameLst>
                                          <p:attrName>style.visibility</p:attrName>
                                        </p:attrNameLst>
                                      </p:cBhvr>
                                      <p:to>
                                        <p:strVal val="visible"/>
                                      </p:to>
                                    </p:set>
                                    <p:animEffect transition="in" filter="checkerboard(across)">
                                      <p:cBhvr>
                                        <p:cTn id="25" dur="500"/>
                                        <p:tgtEl>
                                          <p:spTgt spid="143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nodeType="clickEffect">
                                  <p:stCondLst>
                                    <p:cond delay="0"/>
                                  </p:stCondLst>
                                  <p:childTnLst>
                                    <p:set>
                                      <p:cBhvr>
                                        <p:cTn id="29" dur="1" fill="hold">
                                          <p:stCondLst>
                                            <p:cond delay="0"/>
                                          </p:stCondLst>
                                        </p:cTn>
                                        <p:tgtEl>
                                          <p:spTgt spid="14349"/>
                                        </p:tgtEl>
                                        <p:attrNameLst>
                                          <p:attrName>style.visibility</p:attrName>
                                        </p:attrNameLst>
                                      </p:cBhvr>
                                      <p:to>
                                        <p:strVal val="visible"/>
                                      </p:to>
                                    </p:set>
                                    <p:anim calcmode="lin" valueType="num">
                                      <p:cBhvr>
                                        <p:cTn id="30" dur="2000" fill="hold"/>
                                        <p:tgtEl>
                                          <p:spTgt spid="14349"/>
                                        </p:tgtEl>
                                        <p:attrNameLst>
                                          <p:attrName>ppt_w</p:attrName>
                                        </p:attrNameLst>
                                      </p:cBhvr>
                                      <p:tavLst>
                                        <p:tav tm="0">
                                          <p:val>
                                            <p:fltVal val="0"/>
                                          </p:val>
                                        </p:tav>
                                        <p:tav tm="100000">
                                          <p:val>
                                            <p:strVal val="#ppt_w"/>
                                          </p:val>
                                        </p:tav>
                                      </p:tavLst>
                                    </p:anim>
                                    <p:anim calcmode="lin" valueType="num">
                                      <p:cBhvr>
                                        <p:cTn id="31" dur="2000" fill="hold"/>
                                        <p:tgtEl>
                                          <p:spTgt spid="14349"/>
                                        </p:tgtEl>
                                        <p:attrNameLst>
                                          <p:attrName>ppt_h</p:attrName>
                                        </p:attrNameLst>
                                      </p:cBhvr>
                                      <p:tavLst>
                                        <p:tav tm="0">
                                          <p:val>
                                            <p:fltVal val="0"/>
                                          </p:val>
                                        </p:tav>
                                        <p:tav tm="100000">
                                          <p:val>
                                            <p:strVal val="#ppt_h"/>
                                          </p:val>
                                        </p:tav>
                                      </p:tavLst>
                                    </p:anim>
                                    <p:animEffect transition="in" filter="fade">
                                      <p:cBhvr>
                                        <p:cTn id="32" dur="2000"/>
                                        <p:tgtEl>
                                          <p:spTgt spid="143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4350"/>
                                        </p:tgtEl>
                                        <p:attrNameLst>
                                          <p:attrName>style.visibility</p:attrName>
                                        </p:attrNameLst>
                                      </p:cBhvr>
                                      <p:to>
                                        <p:strVal val="visible"/>
                                      </p:to>
                                    </p:set>
                                    <p:animEffect transition="in" filter="dissolve">
                                      <p:cBhvr>
                                        <p:cTn id="37" dur="500"/>
                                        <p:tgtEl>
                                          <p:spTgt spid="1435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3" presetClass="entr" presetSubtype="16" fill="hold" nodeType="clickEffect">
                                  <p:stCondLst>
                                    <p:cond delay="0"/>
                                  </p:stCondLst>
                                  <p:childTnLst>
                                    <p:set>
                                      <p:cBhvr>
                                        <p:cTn id="41" dur="1" fill="hold">
                                          <p:stCondLst>
                                            <p:cond delay="0"/>
                                          </p:stCondLst>
                                        </p:cTn>
                                        <p:tgtEl>
                                          <p:spTgt spid="14351"/>
                                        </p:tgtEl>
                                        <p:attrNameLst>
                                          <p:attrName>style.visibility</p:attrName>
                                        </p:attrNameLst>
                                      </p:cBhvr>
                                      <p:to>
                                        <p:strVal val="visible"/>
                                      </p:to>
                                    </p:set>
                                    <p:animEffect transition="in" filter="plus(in)">
                                      <p:cBhvr>
                                        <p:cTn id="42" dur="500"/>
                                        <p:tgtEl>
                                          <p:spTgt spid="1435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14352"/>
                                        </p:tgtEl>
                                        <p:attrNameLst>
                                          <p:attrName>style.visibility</p:attrName>
                                        </p:attrNameLst>
                                      </p:cBhvr>
                                      <p:to>
                                        <p:strVal val="visible"/>
                                      </p:to>
                                    </p:set>
                                    <p:anim calcmode="lin" valueType="num">
                                      <p:cBhvr>
                                        <p:cTn id="47" dur="1000" fill="hold"/>
                                        <p:tgtEl>
                                          <p:spTgt spid="14352"/>
                                        </p:tgtEl>
                                        <p:attrNameLst>
                                          <p:attrName>ppt_x</p:attrName>
                                        </p:attrNameLst>
                                      </p:cBhvr>
                                      <p:tavLst>
                                        <p:tav tm="0">
                                          <p:val>
                                            <p:strVal val="#ppt_x"/>
                                          </p:val>
                                        </p:tav>
                                        <p:tav tm="50000">
                                          <p:val>
                                            <p:strVal val="#ppt_x+.1"/>
                                          </p:val>
                                        </p:tav>
                                        <p:tav tm="100000">
                                          <p:val>
                                            <p:strVal val="#ppt_x"/>
                                          </p:val>
                                        </p:tav>
                                      </p:tavLst>
                                    </p:anim>
                                    <p:anim calcmode="lin" valueType="num">
                                      <p:cBhvr>
                                        <p:cTn id="48" dur="1000" fill="hold"/>
                                        <p:tgtEl>
                                          <p:spTgt spid="14352"/>
                                        </p:tgtEl>
                                        <p:attrNameLst>
                                          <p:attrName>ppt_y</p:attrName>
                                        </p:attrNameLst>
                                      </p:cBhvr>
                                      <p:tavLst>
                                        <p:tav tm="0">
                                          <p:val>
                                            <p:strVal val="#ppt_y"/>
                                          </p:val>
                                        </p:tav>
                                        <p:tav tm="100000">
                                          <p:val>
                                            <p:strVal val="#ppt_y"/>
                                          </p:val>
                                        </p:tav>
                                      </p:tavLst>
                                    </p:anim>
                                    <p:anim calcmode="lin" valueType="num">
                                      <p:cBhvr>
                                        <p:cTn id="49" dur="1000" fill="hold"/>
                                        <p:tgtEl>
                                          <p:spTgt spid="14352"/>
                                        </p:tgtEl>
                                        <p:attrNameLst>
                                          <p:attrName>ppt_h</p:attrName>
                                        </p:attrNameLst>
                                      </p:cBhvr>
                                      <p:tavLst>
                                        <p:tav tm="0">
                                          <p:val>
                                            <p:strVal val="#ppt_h/10"/>
                                          </p:val>
                                        </p:tav>
                                        <p:tav tm="50000">
                                          <p:val>
                                            <p:strVal val="#ppt_h+.01"/>
                                          </p:val>
                                        </p:tav>
                                        <p:tav tm="100000">
                                          <p:val>
                                            <p:strVal val="#ppt_h"/>
                                          </p:val>
                                        </p:tav>
                                      </p:tavLst>
                                    </p:anim>
                                    <p:anim calcmode="lin" valueType="num">
                                      <p:cBhvr>
                                        <p:cTn id="50" dur="1000" fill="hold"/>
                                        <p:tgtEl>
                                          <p:spTgt spid="1435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0" tmFilter="0,0; .5, 1; 1, 1"/>
                                        <p:tgtEl>
                                          <p:spTgt spid="1435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3" presetClass="entr" presetSubtype="16"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plus(in)">
                                      <p:cBhvr>
                                        <p:cTn id="56" dur="500"/>
                                        <p:tgtEl>
                                          <p:spTgt spid="1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2" dur="1000" fill="hold"/>
                                        <p:tgtEl>
                                          <p:spTgt spid="16"/>
                                        </p:tgtEl>
                                        <p:attrNameLst>
                                          <p:attrName>ppt_y</p:attrName>
                                        </p:attrNameLst>
                                      </p:cBhvr>
                                      <p:tavLst>
                                        <p:tav tm="0">
                                          <p:val>
                                            <p:strVal val="#ppt_y"/>
                                          </p:val>
                                        </p:tav>
                                        <p:tav tm="100000">
                                          <p:val>
                                            <p:strVal val="#ppt_y"/>
                                          </p:val>
                                        </p:tav>
                                      </p:tavLst>
                                    </p:anim>
                                    <p:anim calcmode="lin" valueType="num">
                                      <p:cBhvr>
                                        <p:cTn id="63" dur="10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4" dur="10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5" dur="10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8" grpId="0"/>
      <p:bldP spid="14352"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LGG_2002"/>
          <p:cNvPicPr>
            <a:picLocks noChangeAspect="1" noChangeArrowheads="1"/>
          </p:cNvPicPr>
          <p:nvPr/>
        </p:nvPicPr>
        <p:blipFill>
          <a:blip r:embed="rId2"/>
          <a:srcRect/>
          <a:stretch>
            <a:fillRect/>
          </a:stretch>
        </p:blipFill>
        <p:spPr bwMode="auto">
          <a:xfrm>
            <a:off x="0" y="0"/>
            <a:ext cx="12192000" cy="6858000"/>
          </a:xfrm>
          <a:prstGeom prst="rect">
            <a:avLst/>
          </a:prstGeom>
          <a:ln>
            <a:noFill/>
          </a:ln>
          <a:effectLst>
            <a:outerShdw blurRad="292100" dist="139700" dir="2700000" algn="tl" rotWithShape="0">
              <a:srgbClr val="333333">
                <a:alpha val="65000"/>
              </a:srgbClr>
            </a:outerShdw>
          </a:effectLst>
        </p:spPr>
      </p:pic>
      <p:sp>
        <p:nvSpPr>
          <p:cNvPr id="12291" name="AutoShape 7"/>
          <p:cNvSpPr>
            <a:spLocks noChangeArrowheads="1"/>
          </p:cNvSpPr>
          <p:nvPr/>
        </p:nvSpPr>
        <p:spPr bwMode="auto">
          <a:xfrm>
            <a:off x="2971800" y="3810000"/>
            <a:ext cx="304800" cy="304800"/>
          </a:xfrm>
          <a:prstGeom prst="irregularSeal2">
            <a:avLst/>
          </a:prstGeom>
          <a:solidFill>
            <a:srgbClr val="339966"/>
          </a:solidFill>
          <a:ln w="9525">
            <a:solidFill>
              <a:srgbClr val="0000FF"/>
            </a:solidFill>
            <a:miter lim="800000"/>
            <a:headEnd/>
            <a:tailEnd/>
          </a:ln>
        </p:spPr>
        <p:txBody>
          <a:bodyPr wrap="none" anchor="ctr"/>
          <a:lstStyle/>
          <a:p>
            <a:pPr eaLnBrk="1" hangingPunct="1"/>
            <a:endParaRPr lang="en-US" altLang="en-US"/>
          </a:p>
        </p:txBody>
      </p:sp>
      <p:sp>
        <p:nvSpPr>
          <p:cNvPr id="56328" name="AutoShape 8"/>
          <p:cNvSpPr>
            <a:spLocks noChangeArrowheads="1"/>
          </p:cNvSpPr>
          <p:nvPr/>
        </p:nvSpPr>
        <p:spPr bwMode="auto">
          <a:xfrm>
            <a:off x="9220200" y="5105400"/>
            <a:ext cx="228600" cy="304800"/>
          </a:xfrm>
          <a:prstGeom prst="star5">
            <a:avLst/>
          </a:prstGeom>
          <a:solidFill>
            <a:srgbClr val="FF0000"/>
          </a:solidFill>
          <a:ln w="9525">
            <a:solidFill>
              <a:srgbClr val="FFFF00"/>
            </a:solidFill>
            <a:miter lim="800000"/>
            <a:headEnd/>
            <a:tailEnd/>
          </a:ln>
          <a:effectLst/>
        </p:spPr>
        <p:txBody>
          <a:bodyPr wrap="none" anchor="ctr"/>
          <a:lstStyle/>
          <a:p>
            <a:pPr eaLnBrk="1" hangingPunct="1">
              <a:defRPr/>
            </a:pPr>
            <a:endParaRPr lang="en-US"/>
          </a:p>
        </p:txBody>
      </p:sp>
      <p:sp>
        <p:nvSpPr>
          <p:cNvPr id="12293" name="AutoShape 9"/>
          <p:cNvSpPr>
            <a:spLocks noChangeArrowheads="1"/>
          </p:cNvSpPr>
          <p:nvPr/>
        </p:nvSpPr>
        <p:spPr bwMode="auto">
          <a:xfrm>
            <a:off x="2057400" y="5257800"/>
            <a:ext cx="304800" cy="304800"/>
          </a:xfrm>
          <a:prstGeom prst="irregularSeal2">
            <a:avLst/>
          </a:prstGeom>
          <a:solidFill>
            <a:srgbClr val="FF99CC"/>
          </a:solidFill>
          <a:ln w="9525">
            <a:solidFill>
              <a:srgbClr val="808000"/>
            </a:solidFill>
            <a:miter lim="800000"/>
            <a:headEnd/>
            <a:tailEnd/>
          </a:ln>
        </p:spPr>
        <p:txBody>
          <a:bodyPr wrap="none" anchor="ctr"/>
          <a:lstStyle/>
          <a:p>
            <a:pPr eaLnBrk="1" hangingPunct="1"/>
            <a:endParaRPr lang="en-US" altLang="en-US"/>
          </a:p>
        </p:txBody>
      </p:sp>
      <p:sp>
        <p:nvSpPr>
          <p:cNvPr id="12294" name="AutoShape 10"/>
          <p:cNvSpPr>
            <a:spLocks noChangeArrowheads="1"/>
          </p:cNvSpPr>
          <p:nvPr/>
        </p:nvSpPr>
        <p:spPr bwMode="auto">
          <a:xfrm>
            <a:off x="6172200" y="1143000"/>
            <a:ext cx="304800" cy="304800"/>
          </a:xfrm>
          <a:prstGeom prst="irregularSeal2">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2295" name="AutoShape 11"/>
          <p:cNvSpPr>
            <a:spLocks noChangeArrowheads="1"/>
          </p:cNvSpPr>
          <p:nvPr/>
        </p:nvSpPr>
        <p:spPr bwMode="auto">
          <a:xfrm>
            <a:off x="7848600" y="3429000"/>
            <a:ext cx="304800" cy="304800"/>
          </a:xfrm>
          <a:prstGeom prst="irregularSeal2">
            <a:avLst/>
          </a:prstGeom>
          <a:solidFill>
            <a:srgbClr val="FF9900"/>
          </a:solidFill>
          <a:ln w="9525">
            <a:solidFill>
              <a:srgbClr val="FF00FF"/>
            </a:solidFill>
            <a:miter lim="800000"/>
            <a:headEnd/>
            <a:tailEnd/>
          </a:ln>
        </p:spPr>
        <p:txBody>
          <a:bodyPr wrap="none" anchor="ctr"/>
          <a:lstStyle/>
          <a:p>
            <a:pPr eaLnBrk="1" hangingPunct="1"/>
            <a:endParaRPr lang="en-US" altLang="en-US"/>
          </a:p>
        </p:txBody>
      </p:sp>
      <p:sp>
        <p:nvSpPr>
          <p:cNvPr id="56332" name="AutoShape 12"/>
          <p:cNvSpPr>
            <a:spLocks noChangeArrowheads="1"/>
          </p:cNvSpPr>
          <p:nvPr/>
        </p:nvSpPr>
        <p:spPr bwMode="auto">
          <a:xfrm>
            <a:off x="3733800" y="6553200"/>
            <a:ext cx="228600" cy="304800"/>
          </a:xfrm>
          <a:prstGeom prst="star5">
            <a:avLst/>
          </a:prstGeom>
          <a:solidFill>
            <a:srgbClr val="FF6600"/>
          </a:solidFill>
          <a:ln w="9525">
            <a:solidFill>
              <a:schemeClr val="hlink"/>
            </a:solidFill>
            <a:miter lim="800000"/>
            <a:headEnd/>
            <a:tailEnd/>
          </a:ln>
          <a:effectLst/>
        </p:spPr>
        <p:txBody>
          <a:bodyPr wrap="none" anchor="ctr"/>
          <a:lstStyle/>
          <a:p>
            <a:pPr eaLnBrk="1" hangingPunct="1">
              <a:defRPr/>
            </a:pPr>
            <a:endParaRPr lang="en-US"/>
          </a:p>
        </p:txBody>
      </p:sp>
      <p:sp>
        <p:nvSpPr>
          <p:cNvPr id="56333" name="AutoShape 13"/>
          <p:cNvSpPr>
            <a:spLocks noChangeArrowheads="1"/>
          </p:cNvSpPr>
          <p:nvPr/>
        </p:nvSpPr>
        <p:spPr bwMode="auto">
          <a:xfrm>
            <a:off x="5791200" y="4114800"/>
            <a:ext cx="228600" cy="304800"/>
          </a:xfrm>
          <a:prstGeom prst="star5">
            <a:avLst/>
          </a:prstGeom>
          <a:solidFill>
            <a:schemeClr val="hlink"/>
          </a:solidFill>
          <a:ln w="9525">
            <a:solidFill>
              <a:srgbClr val="993366"/>
            </a:solidFill>
            <a:miter lim="800000"/>
            <a:headEnd/>
            <a:tailEnd/>
          </a:ln>
          <a:effectLst/>
        </p:spPr>
        <p:txBody>
          <a:bodyPr wrap="none" anchor="ctr"/>
          <a:lstStyle/>
          <a:p>
            <a:pPr eaLnBrk="1" hangingPunct="1">
              <a:defRPr/>
            </a:pPr>
            <a:endParaRPr lang="en-US"/>
          </a:p>
        </p:txBody>
      </p:sp>
      <p:sp>
        <p:nvSpPr>
          <p:cNvPr id="56334" name="AutoShape 14"/>
          <p:cNvSpPr>
            <a:spLocks noChangeArrowheads="1"/>
          </p:cNvSpPr>
          <p:nvPr/>
        </p:nvSpPr>
        <p:spPr bwMode="auto">
          <a:xfrm>
            <a:off x="2286000" y="2667000"/>
            <a:ext cx="228600" cy="304800"/>
          </a:xfrm>
          <a:prstGeom prst="star5">
            <a:avLst/>
          </a:prstGeom>
          <a:solidFill>
            <a:schemeClr val="accent1"/>
          </a:solidFill>
          <a:ln w="9525">
            <a:solidFill>
              <a:schemeClr val="tx1"/>
            </a:solidFill>
            <a:miter lim="800000"/>
            <a:headEnd/>
            <a:tailEnd/>
          </a:ln>
          <a:effectLst/>
        </p:spPr>
        <p:txBody>
          <a:bodyPr wrap="none" anchor="ctr"/>
          <a:lstStyle/>
          <a:p>
            <a:pPr eaLnBrk="1" hangingPunct="1">
              <a:defRPr/>
            </a:pPr>
            <a:endParaRPr lang="en-US"/>
          </a:p>
        </p:txBody>
      </p:sp>
      <p:sp>
        <p:nvSpPr>
          <p:cNvPr id="20" name="Rectangle 19"/>
          <p:cNvSpPr/>
          <p:nvPr/>
        </p:nvSpPr>
        <p:spPr>
          <a:xfrm>
            <a:off x="2438400" y="2286000"/>
            <a:ext cx="6987210" cy="1754326"/>
          </a:xfrm>
          <a:prstGeom prst="rect">
            <a:avLst/>
          </a:prstGeom>
          <a:solidFill>
            <a:schemeClr val="bg1">
              <a:alpha val="90000"/>
            </a:schemeClr>
          </a:solid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ÔN TẬP CHƯƠNG 1</a:t>
            </a:r>
          </a:p>
          <a:p>
            <a:pPr algn="ctr" eaLnBrk="1" hangingPunct="1">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SỐ HỮU TỈ</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90600"/>
            <a:ext cx="65738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1"/>
          <p:cNvSpPr txBox="1">
            <a:spLocks noChangeArrowheads="1"/>
          </p:cNvSpPr>
          <p:nvPr/>
        </p:nvSpPr>
        <p:spPr bwMode="auto">
          <a:xfrm>
            <a:off x="1866900" y="304800"/>
            <a:ext cx="2068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b="1">
                <a:solidFill>
                  <a:srgbClr val="0000FF"/>
                </a:solidFill>
                <a:latin typeface="Times New Roman" pitchFamily="18" charset="0"/>
                <a:cs typeface="Times New Roman" pitchFamily="18" charset="0"/>
              </a:rPr>
              <a:t>Bài 3</a:t>
            </a:r>
            <a:r>
              <a:rPr lang="en-US" altLang="en-US" sz="3200">
                <a:solidFill>
                  <a:srgbClr val="0000FF"/>
                </a:solidFill>
                <a:latin typeface="Times New Roman" pitchFamily="18" charset="0"/>
                <a:cs typeface="Times New Roman" pitchFamily="18" charset="0"/>
              </a:rPr>
              <a:t>: Tính</a:t>
            </a: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4"/>
          <p:cNvSpPr txBox="1">
            <a:spLocks noChangeArrowheads="1"/>
          </p:cNvSpPr>
          <p:nvPr/>
        </p:nvSpPr>
        <p:spPr bwMode="auto">
          <a:xfrm>
            <a:off x="1600200" y="-76200"/>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a:latin typeface="Times New Roman" pitchFamily="18" charset="0"/>
                <a:cs typeface="Times New Roman" pitchFamily="18" charset="0"/>
              </a:rPr>
              <a:t>Cách 1:</a:t>
            </a:r>
          </a:p>
        </p:txBody>
      </p:sp>
      <p:grpSp>
        <p:nvGrpSpPr>
          <p:cNvPr id="35843" name="Group 16"/>
          <p:cNvGrpSpPr>
            <a:grpSpLocks/>
          </p:cNvGrpSpPr>
          <p:nvPr/>
        </p:nvGrpSpPr>
        <p:grpSpPr bwMode="auto">
          <a:xfrm>
            <a:off x="2679700" y="6019800"/>
            <a:ext cx="1447800" cy="523875"/>
            <a:chOff x="3231372" y="5996319"/>
            <a:chExt cx="1447800" cy="523220"/>
          </a:xfrm>
        </p:grpSpPr>
        <p:sp>
          <p:nvSpPr>
            <p:cNvPr id="35852" name="TextBox 15"/>
            <p:cNvSpPr txBox="1">
              <a:spLocks noChangeArrowheads="1"/>
            </p:cNvSpPr>
            <p:nvPr/>
          </p:nvSpPr>
          <p:spPr bwMode="auto">
            <a:xfrm>
              <a:off x="3231372" y="5996319"/>
              <a:ext cx="144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a:latin typeface="Times New Roman" pitchFamily="18" charset="0"/>
                  <a:cs typeface="Times New Roman" pitchFamily="18" charset="0"/>
                </a:rPr>
                <a:t>Vậy</a:t>
              </a:r>
              <a:r>
                <a:rPr lang="en-US" altLang="en-US"/>
                <a:t> </a:t>
              </a:r>
            </a:p>
          </p:txBody>
        </p:sp>
      </p:grpSp>
      <p:pic>
        <p:nvPicPr>
          <p:cNvPr id="3584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292100"/>
            <a:ext cx="5791200" cy="939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84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775" y="1195388"/>
            <a:ext cx="6845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563" y="2159000"/>
            <a:ext cx="5511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7475" y="3095625"/>
            <a:ext cx="2362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25" y="3994150"/>
            <a:ext cx="2247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8750" y="4624388"/>
            <a:ext cx="1244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9700" y="5411788"/>
            <a:ext cx="10795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9800" y="5932488"/>
            <a:ext cx="10795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0"/>
          <p:cNvSpPr txBox="1">
            <a:spLocks noChangeArrowheads="1"/>
          </p:cNvSpPr>
          <p:nvPr/>
        </p:nvSpPr>
        <p:spPr bwMode="auto">
          <a:xfrm>
            <a:off x="2105025" y="752475"/>
            <a:ext cx="152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a:latin typeface="Times New Roman" pitchFamily="18" charset="0"/>
                <a:cs typeface="Times New Roman" pitchFamily="18" charset="0"/>
              </a:rPr>
              <a:t>Cách 2:</a:t>
            </a:r>
          </a:p>
        </p:txBody>
      </p:sp>
      <p:pic>
        <p:nvPicPr>
          <p:cNvPr id="66577"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100" y="1828800"/>
            <a:ext cx="467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67000"/>
            <a:ext cx="55499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9"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343400"/>
            <a:ext cx="190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581400"/>
            <a:ext cx="3860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914400"/>
            <a:ext cx="6026150" cy="9779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6582"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5029200"/>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2482850" y="5705475"/>
            <a:ext cx="1797050" cy="771525"/>
            <a:chOff x="958468" y="5704820"/>
            <a:chExt cx="1797050" cy="772180"/>
          </a:xfrm>
        </p:grpSpPr>
        <p:grpSp>
          <p:nvGrpSpPr>
            <p:cNvPr id="36875" name="Group 16"/>
            <p:cNvGrpSpPr>
              <a:grpSpLocks/>
            </p:cNvGrpSpPr>
            <p:nvPr/>
          </p:nvGrpSpPr>
          <p:grpSpPr bwMode="auto">
            <a:xfrm>
              <a:off x="958468" y="5715000"/>
              <a:ext cx="1797050" cy="762000"/>
              <a:chOff x="958468" y="5715000"/>
              <a:chExt cx="1797050" cy="762000"/>
            </a:xfrm>
          </p:grpSpPr>
          <p:sp>
            <p:nvSpPr>
              <p:cNvPr id="36877" name="TextBox 15"/>
              <p:cNvSpPr txBox="1">
                <a:spLocks noChangeArrowheads="1"/>
              </p:cNvSpPr>
              <p:nvPr/>
            </p:nvSpPr>
            <p:spPr bwMode="auto">
              <a:xfrm>
                <a:off x="958468" y="5781102"/>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a:latin typeface="Times New Roman" pitchFamily="18" charset="0"/>
                    <a:cs typeface="Times New Roman" pitchFamily="18" charset="0"/>
                  </a:rPr>
                  <a:t>Vậy:</a:t>
                </a:r>
              </a:p>
            </p:txBody>
          </p:sp>
        </p:grpSp>
        <p:pic>
          <p:nvPicPr>
            <p:cNvPr id="36876"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0549" y="5704820"/>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8"/>
          <p:cNvSpPr txBox="1">
            <a:spLocks noChangeArrowheads="1"/>
          </p:cNvSpPr>
          <p:nvPr/>
        </p:nvSpPr>
        <p:spPr bwMode="auto">
          <a:xfrm>
            <a:off x="673100" y="1676400"/>
            <a:ext cx="2414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50000"/>
              </a:spcBef>
            </a:pPr>
            <a:r>
              <a:rPr lang="en-US" altLang="en-US">
                <a:solidFill>
                  <a:srgbClr val="0000FF"/>
                </a:solidFill>
                <a:latin typeface="Times New Roman" pitchFamily="18" charset="0"/>
              </a:rPr>
              <a:t>Áp dụng quy tắc dấu ngoặc ta có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6577"/>
                                        </p:tgtEl>
                                        <p:attrNameLst>
                                          <p:attrName>style.visibility</p:attrName>
                                        </p:attrNameLst>
                                      </p:cBhvr>
                                      <p:to>
                                        <p:strVal val="visible"/>
                                      </p:to>
                                    </p:set>
                                    <p:anim calcmode="lin" valueType="num">
                                      <p:cBhvr>
                                        <p:cTn id="7" dur="500" fill="hold"/>
                                        <p:tgtEl>
                                          <p:spTgt spid="66577"/>
                                        </p:tgtEl>
                                        <p:attrNameLst>
                                          <p:attrName>ppt_w</p:attrName>
                                        </p:attrNameLst>
                                      </p:cBhvr>
                                      <p:tavLst>
                                        <p:tav tm="0">
                                          <p:val>
                                            <p:fltVal val="0"/>
                                          </p:val>
                                        </p:tav>
                                        <p:tav tm="100000">
                                          <p:val>
                                            <p:strVal val="#ppt_w"/>
                                          </p:val>
                                        </p:tav>
                                      </p:tavLst>
                                    </p:anim>
                                    <p:anim calcmode="lin" valueType="num">
                                      <p:cBhvr>
                                        <p:cTn id="8" dur="500" fill="hold"/>
                                        <p:tgtEl>
                                          <p:spTgt spid="6657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6578"/>
                                        </p:tgtEl>
                                        <p:attrNameLst>
                                          <p:attrName>style.visibility</p:attrName>
                                        </p:attrNameLst>
                                      </p:cBhvr>
                                      <p:to>
                                        <p:strVal val="visible"/>
                                      </p:to>
                                    </p:set>
                                    <p:anim calcmode="lin" valueType="num">
                                      <p:cBhvr>
                                        <p:cTn id="13" dur="500" fill="hold"/>
                                        <p:tgtEl>
                                          <p:spTgt spid="66578"/>
                                        </p:tgtEl>
                                        <p:attrNameLst>
                                          <p:attrName>ppt_w</p:attrName>
                                        </p:attrNameLst>
                                      </p:cBhvr>
                                      <p:tavLst>
                                        <p:tav tm="0">
                                          <p:val>
                                            <p:fltVal val="0"/>
                                          </p:val>
                                        </p:tav>
                                        <p:tav tm="100000">
                                          <p:val>
                                            <p:strVal val="#ppt_w"/>
                                          </p:val>
                                        </p:tav>
                                      </p:tavLst>
                                    </p:anim>
                                    <p:anim calcmode="lin" valueType="num">
                                      <p:cBhvr>
                                        <p:cTn id="14" dur="500" fill="hold"/>
                                        <p:tgtEl>
                                          <p:spTgt spid="6657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66580"/>
                                        </p:tgtEl>
                                        <p:attrNameLst>
                                          <p:attrName>style.visibility</p:attrName>
                                        </p:attrNameLst>
                                      </p:cBhvr>
                                      <p:to>
                                        <p:strVal val="visible"/>
                                      </p:to>
                                    </p:set>
                                    <p:anim calcmode="lin" valueType="num">
                                      <p:cBhvr>
                                        <p:cTn id="19" dur="500" fill="hold"/>
                                        <p:tgtEl>
                                          <p:spTgt spid="66580"/>
                                        </p:tgtEl>
                                        <p:attrNameLst>
                                          <p:attrName>ppt_w</p:attrName>
                                        </p:attrNameLst>
                                      </p:cBhvr>
                                      <p:tavLst>
                                        <p:tav tm="0">
                                          <p:val>
                                            <p:fltVal val="0"/>
                                          </p:val>
                                        </p:tav>
                                        <p:tav tm="100000">
                                          <p:val>
                                            <p:strVal val="#ppt_w"/>
                                          </p:val>
                                        </p:tav>
                                      </p:tavLst>
                                    </p:anim>
                                    <p:anim calcmode="lin" valueType="num">
                                      <p:cBhvr>
                                        <p:cTn id="20" dur="500" fill="hold"/>
                                        <p:tgtEl>
                                          <p:spTgt spid="66580"/>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66579"/>
                                        </p:tgtEl>
                                        <p:attrNameLst>
                                          <p:attrName>style.visibility</p:attrName>
                                        </p:attrNameLst>
                                      </p:cBhvr>
                                      <p:to>
                                        <p:strVal val="visible"/>
                                      </p:to>
                                    </p:set>
                                    <p:anim calcmode="lin" valueType="num">
                                      <p:cBhvr>
                                        <p:cTn id="25" dur="500" fill="hold"/>
                                        <p:tgtEl>
                                          <p:spTgt spid="66579"/>
                                        </p:tgtEl>
                                        <p:attrNameLst>
                                          <p:attrName>ppt_w</p:attrName>
                                        </p:attrNameLst>
                                      </p:cBhvr>
                                      <p:tavLst>
                                        <p:tav tm="0">
                                          <p:val>
                                            <p:fltVal val="0"/>
                                          </p:val>
                                        </p:tav>
                                        <p:tav tm="100000">
                                          <p:val>
                                            <p:strVal val="#ppt_w"/>
                                          </p:val>
                                        </p:tav>
                                      </p:tavLst>
                                    </p:anim>
                                    <p:anim calcmode="lin" valueType="num">
                                      <p:cBhvr>
                                        <p:cTn id="26" dur="500" fill="hold"/>
                                        <p:tgtEl>
                                          <p:spTgt spid="66579"/>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66582"/>
                                        </p:tgtEl>
                                        <p:attrNameLst>
                                          <p:attrName>style.visibility</p:attrName>
                                        </p:attrNameLst>
                                      </p:cBhvr>
                                      <p:to>
                                        <p:strVal val="visible"/>
                                      </p:to>
                                    </p:set>
                                    <p:anim calcmode="lin" valueType="num">
                                      <p:cBhvr>
                                        <p:cTn id="31" dur="500" fill="hold"/>
                                        <p:tgtEl>
                                          <p:spTgt spid="66582"/>
                                        </p:tgtEl>
                                        <p:attrNameLst>
                                          <p:attrName>ppt_w</p:attrName>
                                        </p:attrNameLst>
                                      </p:cBhvr>
                                      <p:tavLst>
                                        <p:tav tm="0">
                                          <p:val>
                                            <p:fltVal val="0"/>
                                          </p:val>
                                        </p:tav>
                                        <p:tav tm="100000">
                                          <p:val>
                                            <p:strVal val="#ppt_w"/>
                                          </p:val>
                                        </p:tav>
                                      </p:tavLst>
                                    </p:anim>
                                    <p:anim calcmode="lin" valueType="num">
                                      <p:cBhvr>
                                        <p:cTn id="32" dur="500" fill="hold"/>
                                        <p:tgtEl>
                                          <p:spTgt spid="66582"/>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4" dur="1000" fill="hold"/>
                                        <p:tgtEl>
                                          <p:spTgt spid="13"/>
                                        </p:tgtEl>
                                        <p:attrNameLst>
                                          <p:attrName>ppt_y</p:attrName>
                                        </p:attrNameLst>
                                      </p:cBhvr>
                                      <p:tavLst>
                                        <p:tav tm="0">
                                          <p:val>
                                            <p:strVal val="#ppt_y"/>
                                          </p:val>
                                        </p:tav>
                                        <p:tav tm="100000">
                                          <p:val>
                                            <p:strVal val="#ppt_y"/>
                                          </p:val>
                                        </p:tav>
                                      </p:tavLst>
                                    </p:anim>
                                    <p:anim calcmode="lin" valueType="num">
                                      <p:cBhvr>
                                        <p:cTn id="45"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6"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1"/>
          <p:cNvSpPr txBox="1">
            <a:spLocks noChangeArrowheads="1"/>
          </p:cNvSpPr>
          <p:nvPr/>
        </p:nvSpPr>
        <p:spPr bwMode="auto">
          <a:xfrm>
            <a:off x="1866900" y="304800"/>
            <a:ext cx="488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b="1">
                <a:solidFill>
                  <a:srgbClr val="0000FF"/>
                </a:solidFill>
                <a:latin typeface="Times New Roman" pitchFamily="18" charset="0"/>
                <a:cs typeface="Times New Roman" pitchFamily="18" charset="0"/>
              </a:rPr>
              <a:t>Bài 4</a:t>
            </a:r>
            <a:r>
              <a:rPr lang="en-US" altLang="en-US" sz="3200">
                <a:solidFill>
                  <a:srgbClr val="0000FF"/>
                </a:solidFill>
                <a:latin typeface="Times New Roman" pitchFamily="18" charset="0"/>
                <a:cs typeface="Times New Roman" pitchFamily="18" charset="0"/>
              </a:rPr>
              <a:t>: Tính giá trị biểu thức.</a:t>
            </a:r>
          </a:p>
        </p:txBody>
      </p:sp>
      <p:pic>
        <p:nvPicPr>
          <p:cNvPr id="6" name="Picture 5"/>
          <p:cNvPicPr>
            <a:picLocks noChangeAspect="1"/>
          </p:cNvPicPr>
          <p:nvPr/>
        </p:nvPicPr>
        <p:blipFill>
          <a:blip r:embed="rId2">
            <a:duotone>
              <a:prstClr val="black"/>
              <a:schemeClr val="accent1">
                <a:tint val="45000"/>
                <a:satMod val="400000"/>
              </a:schemeClr>
            </a:duotone>
          </a:blip>
          <a:stretch>
            <a:fillRect/>
          </a:stretch>
        </p:blipFill>
        <p:spPr>
          <a:xfrm>
            <a:off x="1987504" y="1204257"/>
            <a:ext cx="2324424" cy="1457528"/>
          </a:xfrm>
          <a:prstGeom prst="rect">
            <a:avLst/>
          </a:prstGeom>
        </p:spPr>
      </p:pic>
      <p:pic>
        <p:nvPicPr>
          <p:cNvPr id="9" name="Picture 8"/>
          <p:cNvPicPr>
            <a:picLocks noChangeAspect="1"/>
          </p:cNvPicPr>
          <p:nvPr/>
        </p:nvPicPr>
        <p:blipFill>
          <a:blip r:embed="rId3">
            <a:duotone>
              <a:prstClr val="black"/>
              <a:schemeClr val="accent1">
                <a:tint val="45000"/>
                <a:satMod val="400000"/>
              </a:schemeClr>
            </a:duotone>
          </a:blip>
          <a:stretch>
            <a:fillRect/>
          </a:stretch>
        </p:blipFill>
        <p:spPr>
          <a:xfrm>
            <a:off x="6636888" y="1143000"/>
            <a:ext cx="2486372" cy="1352739"/>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1000"/>
                                        <p:tgtEl>
                                          <p:spTgt spid="30723"/>
                                        </p:tgtEl>
                                      </p:cBhvr>
                                    </p:animEffect>
                                    <p:anim calcmode="lin" valueType="num">
                                      <p:cBhvr>
                                        <p:cTn id="8" dur="1000" fill="hold"/>
                                        <p:tgtEl>
                                          <p:spTgt spid="30723"/>
                                        </p:tgtEl>
                                        <p:attrNameLst>
                                          <p:attrName>ppt_x</p:attrName>
                                        </p:attrNameLst>
                                      </p:cBhvr>
                                      <p:tavLst>
                                        <p:tav tm="0">
                                          <p:val>
                                            <p:strVal val="#ppt_x"/>
                                          </p:val>
                                        </p:tav>
                                        <p:tav tm="100000">
                                          <p:val>
                                            <p:strVal val="#ppt_x"/>
                                          </p:val>
                                        </p:tav>
                                      </p:tavLst>
                                    </p:anim>
                                    <p:anim calcmode="lin" valueType="num">
                                      <p:cBhvr>
                                        <p:cTn id="9" dur="1000" fill="hold"/>
                                        <p:tgtEl>
                                          <p:spTgt spid="3072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1"/>
          <p:cNvSpPr txBox="1">
            <a:spLocks noChangeArrowheads="1"/>
          </p:cNvSpPr>
          <p:nvPr/>
        </p:nvSpPr>
        <p:spPr bwMode="auto">
          <a:xfrm>
            <a:off x="1866900" y="273050"/>
            <a:ext cx="93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b="1">
                <a:solidFill>
                  <a:srgbClr val="0000FF"/>
                </a:solidFill>
                <a:latin typeface="Times New Roman" pitchFamily="18" charset="0"/>
                <a:cs typeface="Times New Roman" pitchFamily="18" charset="0"/>
              </a:rPr>
              <a:t>Giải</a:t>
            </a:r>
            <a:endParaRPr lang="en-US" altLang="en-US" sz="3200">
              <a:solidFill>
                <a:srgbClr val="0000FF"/>
              </a:solidFill>
              <a:latin typeface="Times New Roman" pitchFamily="18" charset="0"/>
              <a:cs typeface="Times New Roman" pitchFamily="18" charset="0"/>
            </a:endParaRPr>
          </a:p>
        </p:txBody>
      </p:sp>
      <p:cxnSp>
        <p:nvCxnSpPr>
          <p:cNvPr id="11" name="Straight Connector 10"/>
          <p:cNvCxnSpPr/>
          <p:nvPr/>
        </p:nvCxnSpPr>
        <p:spPr>
          <a:xfrm>
            <a:off x="5791200" y="1295400"/>
            <a:ext cx="0" cy="525780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985963"/>
            <a:ext cx="3276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1846263"/>
            <a:ext cx="38385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1000"/>
                                        <p:tgtEl>
                                          <p:spTgt spid="30723"/>
                                        </p:tgtEl>
                                      </p:cBhvr>
                                    </p:animEffect>
                                    <p:anim calcmode="lin" valueType="num">
                                      <p:cBhvr>
                                        <p:cTn id="8" dur="1000" fill="hold"/>
                                        <p:tgtEl>
                                          <p:spTgt spid="30723"/>
                                        </p:tgtEl>
                                        <p:attrNameLst>
                                          <p:attrName>ppt_x</p:attrName>
                                        </p:attrNameLst>
                                      </p:cBhvr>
                                      <p:tavLst>
                                        <p:tav tm="0">
                                          <p:val>
                                            <p:strVal val="#ppt_x"/>
                                          </p:val>
                                        </p:tav>
                                        <p:tav tm="100000">
                                          <p:val>
                                            <p:strVal val="#ppt_x"/>
                                          </p:val>
                                        </p:tav>
                                      </p:tavLst>
                                    </p:anim>
                                    <p:anim calcmode="lin" valueType="num">
                                      <p:cBhvr>
                                        <p:cTn id="9" dur="1000" fill="hold"/>
                                        <p:tgtEl>
                                          <p:spTgt spid="3072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loud Callout 29"/>
          <p:cNvSpPr/>
          <p:nvPr/>
        </p:nvSpPr>
        <p:spPr>
          <a:xfrm>
            <a:off x="1257300" y="0"/>
            <a:ext cx="2667000" cy="838200"/>
          </a:xfrm>
          <a:prstGeom prst="cloudCallout">
            <a:avLst/>
          </a:prstGeom>
          <a:solidFill>
            <a:srgbClr val="FFC00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939" name="TextBox 32"/>
          <p:cNvSpPr txBox="1">
            <a:spLocks noChangeArrowheads="1"/>
          </p:cNvSpPr>
          <p:nvPr/>
        </p:nvSpPr>
        <p:spPr bwMode="auto">
          <a:xfrm>
            <a:off x="1452563" y="42863"/>
            <a:ext cx="6700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defRPr>
            </a:lvl1pPr>
            <a:lvl2pPr marL="742950" indent="-285750">
              <a:defRPr sz="2100">
                <a:solidFill>
                  <a:schemeClr val="tx1"/>
                </a:solidFill>
                <a:latin typeface="Century Schoolbook" pitchFamily="18" charset="0"/>
              </a:defRPr>
            </a:lvl2pPr>
            <a:lvl3pPr marL="1143000" indent="-228600">
              <a:defRPr sz="2400">
                <a:solidFill>
                  <a:schemeClr val="tx1"/>
                </a:solidFill>
                <a:latin typeface="Century Schoolbook" pitchFamily="18" charset="0"/>
              </a:defRPr>
            </a:lvl3pPr>
            <a:lvl4pPr marL="1600200" indent="-228600">
              <a:defRPr sz="2000">
                <a:solidFill>
                  <a:schemeClr val="tx1"/>
                </a:solidFill>
                <a:latin typeface="Century Schoolbook" pitchFamily="18" charset="0"/>
              </a:defRPr>
            </a:lvl4pPr>
            <a:lvl5pPr marL="2057400" indent="-228600">
              <a:defRPr sz="1600">
                <a:solidFill>
                  <a:schemeClr val="tx1"/>
                </a:solidFill>
                <a:latin typeface="Century Schoolbook" pitchFamily="18"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r>
              <a:rPr lang="en-US" altLang="en-US" sz="3200">
                <a:solidFill>
                  <a:srgbClr val="C00000"/>
                </a:solidFill>
                <a:latin typeface="Times New Roman" pitchFamily="18" charset="0"/>
                <a:cs typeface="Times New Roman" pitchFamily="18" charset="0"/>
              </a:rPr>
              <a:t>Hoạt động 2:    Vận dụng</a:t>
            </a:r>
          </a:p>
        </p:txBody>
      </p:sp>
      <p:pic>
        <p:nvPicPr>
          <p:cNvPr id="39940" name="Picture 34" descr="D:\Ảnh thiên nhiên\HINHNEN\Nguoi\2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21638" y="5630863"/>
            <a:ext cx="2112962"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2"/>
          <p:cNvGraphicFramePr>
            <a:graphicFrameLocks noGrp="1"/>
          </p:cNvGraphicFramePr>
          <p:nvPr/>
        </p:nvGraphicFramePr>
        <p:xfrm>
          <a:off x="685801" y="2525712"/>
          <a:ext cx="8839200" cy="4315770"/>
        </p:xfrm>
        <a:graphic>
          <a:graphicData uri="http://schemas.openxmlformats.org/drawingml/2006/table">
            <a:tbl>
              <a:tblPr firstRow="1" bandRow="1">
                <a:tableStyleId>{5C22544A-7EE6-4342-B048-85BDC9FD1C3A}</a:tableStyleId>
              </a:tblPr>
              <a:tblGrid>
                <a:gridCol w="8839200"/>
              </a:tblGrid>
              <a:tr h="365766">
                <a:tc>
                  <a:txBody>
                    <a:bodyPr/>
                    <a:lstStyle/>
                    <a:p>
                      <a:endParaRPr lang="en-US" sz="1800" dirty="0"/>
                    </a:p>
                  </a:txBody>
                  <a:tcPr marL="91452" marR="91452" marT="45723" marB="45723">
                    <a:lnL w="12700" cmpd="sng">
                      <a:noFill/>
                    </a:lnL>
                    <a:lnR w="12700" cmpd="sng">
                      <a:noFill/>
                    </a:lnR>
                    <a:lnT w="12700" cmpd="sng">
                      <a:noFill/>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noFill/>
                  </a:tcPr>
                </a:tc>
              </a:tr>
              <a:tr h="701046">
                <a:tc>
                  <a:txBody>
                    <a:bodyPr/>
                    <a:lstStyle/>
                    <a:p>
                      <a:pPr algn="ctr"/>
                      <a:r>
                        <a:rPr lang="en-US" sz="2000" b="1" dirty="0" err="1"/>
                        <a:t>Giải</a:t>
                      </a:r>
                      <a:r>
                        <a:rPr lang="en-US" sz="2000" dirty="0"/>
                        <a:t>:</a:t>
                      </a:r>
                    </a:p>
                    <a:p>
                      <a:r>
                        <a:rPr lang="en-US" sz="2000" dirty="0" err="1"/>
                        <a:t>Từ</a:t>
                      </a:r>
                      <a:r>
                        <a:rPr lang="en-US" sz="2000" dirty="0"/>
                        <a:t> 19h </a:t>
                      </a:r>
                      <a:r>
                        <a:rPr lang="en-US" sz="2000" dirty="0" err="1"/>
                        <a:t>đến</a:t>
                      </a:r>
                      <a:r>
                        <a:rPr lang="en-US" sz="2000" dirty="0"/>
                        <a:t> 21h </a:t>
                      </a:r>
                      <a:r>
                        <a:rPr lang="en-US" sz="2000" dirty="0" err="1"/>
                        <a:t>là</a:t>
                      </a:r>
                      <a:r>
                        <a:rPr lang="en-US" sz="2000" dirty="0"/>
                        <a:t> 2 </a:t>
                      </a:r>
                      <a:r>
                        <a:rPr lang="en-US" sz="2000" dirty="0" err="1"/>
                        <a:t>giờ</a:t>
                      </a:r>
                      <a:endParaRPr lang="en-US" sz="2000" dirty="0"/>
                    </a:p>
                  </a:txBody>
                  <a:tcPr marL="91452" marR="91452" marT="45723" marB="45723">
                    <a:lnL w="12700" cmpd="sng">
                      <a:noFill/>
                    </a:lnL>
                    <a:lnR w="12700" cmpd="sng">
                      <a:noFill/>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noFill/>
                  </a:tcPr>
                </a:tc>
              </a:tr>
              <a:tr h="530295">
                <a:tc>
                  <a:txBody>
                    <a:bodyPr/>
                    <a:lstStyle/>
                    <a:p>
                      <a:endParaRPr lang="en-US"/>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blipFill>
                      <a:blip r:embed="rId4"/>
                      <a:stretch>
                        <a:fillRect l="-69" t="-201149" r="-138" b="-516092"/>
                      </a:stretch>
                    </a:blipFill>
                  </a:tcPr>
                </a:tc>
              </a:tr>
              <a:tr h="530295">
                <a:tc>
                  <a:txBody>
                    <a:bodyPr/>
                    <a:lstStyle/>
                    <a:p>
                      <a:endParaRPr lang="en-US"/>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blipFill>
                      <a:blip r:embed="rId4"/>
                      <a:stretch>
                        <a:fillRect l="-69" t="-301149" r="-138" b="-416092"/>
                      </a:stretch>
                    </a:blipFill>
                  </a:tcPr>
                </a:tc>
              </a:tr>
              <a:tr h="530295">
                <a:tc>
                  <a:txBody>
                    <a:bodyPr/>
                    <a:lstStyle/>
                    <a:p>
                      <a:endParaRPr lang="en-US"/>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blipFill>
                      <a:blip r:embed="rId4"/>
                      <a:stretch>
                        <a:fillRect l="-69" t="-396591" r="-138" b="-311364"/>
                      </a:stretch>
                    </a:blipFill>
                  </a:tcPr>
                </a:tc>
              </a:tr>
              <a:tr h="530295">
                <a:tc>
                  <a:txBody>
                    <a:bodyPr/>
                    <a:lstStyle/>
                    <a:p>
                      <a:endParaRPr lang="en-US"/>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blipFill>
                      <a:blip r:embed="rId4"/>
                      <a:stretch>
                        <a:fillRect l="-69" t="-502299" r="-138" b="-214943"/>
                      </a:stretch>
                    </a:blipFill>
                  </a:tcPr>
                </a:tc>
              </a:tr>
              <a:tr h="396246">
                <a:tc>
                  <a:txBody>
                    <a:bodyPr/>
                    <a:lstStyle/>
                    <a:p>
                      <a:endParaRPr lang="en-US" sz="2000" dirty="0"/>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noFill/>
                  </a:tcPr>
                </a:tc>
              </a:tr>
              <a:tr h="365766">
                <a:tc>
                  <a:txBody>
                    <a:bodyPr/>
                    <a:lstStyle/>
                    <a:p>
                      <a:endParaRPr lang="en-US" sz="1800"/>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noFill/>
                  </a:tcPr>
                </a:tc>
              </a:tr>
              <a:tr h="365766">
                <a:tc>
                  <a:txBody>
                    <a:bodyPr/>
                    <a:lstStyle/>
                    <a:p>
                      <a:endParaRPr lang="en-US" sz="1800" dirty="0"/>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TextBox 2"/>
          <p:cNvSpPr txBox="1">
            <a:spLocks noChangeArrowheads="1"/>
          </p:cNvSpPr>
          <p:nvPr/>
        </p:nvSpPr>
        <p:spPr bwMode="auto">
          <a:xfrm>
            <a:off x="533400" y="903288"/>
            <a:ext cx="9528175"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en-US" altLang="en-US" sz="2400" b="1">
                <a:solidFill>
                  <a:srgbClr val="0000FF"/>
                </a:solidFill>
                <a:latin typeface="Times New Roman" pitchFamily="18" charset="0"/>
                <a:cs typeface="Times New Roman" pitchFamily="18" charset="0"/>
              </a:rPr>
              <a:t>Bài 1</a:t>
            </a:r>
            <a:r>
              <a:rPr lang="en-US" altLang="en-US" sz="2400">
                <a:solidFill>
                  <a:srgbClr val="0000FF"/>
                </a:solidFill>
                <a:latin typeface="Times New Roman" pitchFamily="18" charset="0"/>
                <a:cs typeface="Times New Roman" pitchFamily="18" charset="0"/>
              </a:rPr>
              <a:t>: Thời gian buổi tối từ 19h tới 21h, bạn An định dùng      giờ để rửa bát,      thời gian để làm bài về nhà và định dành thời gian còn lại xem 1 bộ phim dài        giờ. Hỏi bạn An có đủ thời gian để xem hết bộ phim không?</a:t>
            </a:r>
          </a:p>
        </p:txBody>
      </p:sp>
      <p:graphicFrame>
        <p:nvGraphicFramePr>
          <p:cNvPr id="13" name="Object 3"/>
          <p:cNvGraphicFramePr>
            <a:graphicFrameLocks noChangeAspect="1"/>
          </p:cNvGraphicFramePr>
          <p:nvPr/>
        </p:nvGraphicFramePr>
        <p:xfrm>
          <a:off x="7864475" y="838200"/>
          <a:ext cx="223838" cy="871538"/>
        </p:xfrm>
        <a:graphic>
          <a:graphicData uri="http://schemas.openxmlformats.org/presentationml/2006/ole">
            <mc:AlternateContent xmlns:mc="http://schemas.openxmlformats.org/markup-compatibility/2006">
              <mc:Choice xmlns:v="urn:schemas-microsoft-com:vml" Requires="v">
                <p:oleObj spid="_x0000_s39946" name="Equation" r:id="rId5" imgW="152334" imgH="431613" progId="Equation.DSMT4">
                  <p:embed/>
                </p:oleObj>
              </mc:Choice>
              <mc:Fallback>
                <p:oleObj name="Equation" r:id="rId5" imgW="152334" imgH="431613"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4475" y="838200"/>
                        <a:ext cx="22383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5"/>
          <p:cNvGraphicFramePr>
            <a:graphicFrameLocks noChangeAspect="1"/>
          </p:cNvGraphicFramePr>
          <p:nvPr/>
        </p:nvGraphicFramePr>
        <p:xfrm>
          <a:off x="1196975" y="1447800"/>
          <a:ext cx="296863" cy="841375"/>
        </p:xfrm>
        <a:graphic>
          <a:graphicData uri="http://schemas.openxmlformats.org/presentationml/2006/ole">
            <mc:AlternateContent xmlns:mc="http://schemas.openxmlformats.org/markup-compatibility/2006">
              <mc:Choice xmlns:v="urn:schemas-microsoft-com:vml" Requires="v">
                <p:oleObj spid="_x0000_s39947" name="Equation" r:id="rId7" imgW="152334" imgH="431613" progId="Equation.DSMT4">
                  <p:embed/>
                </p:oleObj>
              </mc:Choice>
              <mc:Fallback>
                <p:oleObj name="Equation" r:id="rId7" imgW="152334" imgH="431613"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6975" y="1447800"/>
                        <a:ext cx="29686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4"/>
          <p:cNvGraphicFramePr>
            <a:graphicFrameLocks noChangeAspect="1"/>
          </p:cNvGraphicFramePr>
          <p:nvPr/>
        </p:nvGraphicFramePr>
        <p:xfrm>
          <a:off x="1870075" y="2041525"/>
          <a:ext cx="260350" cy="765175"/>
        </p:xfrm>
        <a:graphic>
          <a:graphicData uri="http://schemas.openxmlformats.org/presentationml/2006/ole">
            <mc:AlternateContent xmlns:mc="http://schemas.openxmlformats.org/markup-compatibility/2006">
              <mc:Choice xmlns:v="urn:schemas-microsoft-com:vml" Requires="v">
                <p:oleObj spid="_x0000_s39948" name="Equation" r:id="rId9" imgW="152334" imgH="431613" progId="Equation.DSMT4">
                  <p:embed/>
                </p:oleObj>
              </mc:Choice>
              <mc:Fallback>
                <p:oleObj name="Equation" r:id="rId9" imgW="152334" imgH="431613"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0075" y="2041525"/>
                        <a:ext cx="2603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2"/>
          <p:cNvSpPr txBox="1">
            <a:spLocks noChangeArrowheads="1"/>
          </p:cNvSpPr>
          <p:nvPr/>
        </p:nvSpPr>
        <p:spPr bwMode="auto">
          <a:xfrm>
            <a:off x="533400" y="231775"/>
            <a:ext cx="9528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en-US" altLang="en-US" sz="2400" b="1">
                <a:solidFill>
                  <a:srgbClr val="0000FF"/>
                </a:solidFill>
                <a:latin typeface="Times New Roman" pitchFamily="18" charset="0"/>
                <a:cs typeface="Times New Roman" pitchFamily="18" charset="0"/>
              </a:rPr>
              <a:t>Bài 2</a:t>
            </a:r>
            <a:r>
              <a:rPr lang="en-US" altLang="en-US" sz="2400">
                <a:solidFill>
                  <a:srgbClr val="0000FF"/>
                </a:solidFill>
                <a:latin typeface="Times New Roman" pitchFamily="18" charset="0"/>
                <a:cs typeface="Times New Roman" pitchFamily="18" charset="0"/>
              </a:rPr>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3" y="811213"/>
            <a:ext cx="3227387"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85800"/>
            <a:ext cx="3462338"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a:stCxn id="40962" idx="2"/>
          </p:cNvCxnSpPr>
          <p:nvPr/>
        </p:nvCxnSpPr>
        <p:spPr>
          <a:xfrm>
            <a:off x="5297488" y="811213"/>
            <a:ext cx="111125" cy="5815012"/>
          </a:xfrm>
          <a:prstGeom prst="line">
            <a:avLst/>
          </a:prstGeom>
        </p:spPr>
        <p:style>
          <a:lnRef idx="2">
            <a:schemeClr val="dk1"/>
          </a:lnRef>
          <a:fillRef idx="0">
            <a:schemeClr val="dk1"/>
          </a:fillRef>
          <a:effectRef idx="1">
            <a:schemeClr val="dk1"/>
          </a:effectRef>
          <a:fontRef idx="minor">
            <a:schemeClr val="tx1"/>
          </a:fontRef>
        </p:style>
      </p:cxnSp>
      <p:graphicFrame>
        <p:nvGraphicFramePr>
          <p:cNvPr id="15" name="Table 2"/>
          <p:cNvGraphicFramePr>
            <a:graphicFrameLocks noGrp="1"/>
          </p:cNvGraphicFramePr>
          <p:nvPr/>
        </p:nvGraphicFramePr>
        <p:xfrm>
          <a:off x="596002" y="4114800"/>
          <a:ext cx="3785568" cy="2076446"/>
        </p:xfrm>
        <a:graphic>
          <a:graphicData uri="http://schemas.openxmlformats.org/drawingml/2006/table">
            <a:tbl>
              <a:tblPr firstRow="1" bandRow="1">
                <a:tableStyleId>{5C22544A-7EE6-4342-B048-85BDC9FD1C3A}</a:tableStyleId>
              </a:tblPr>
              <a:tblGrid>
                <a:gridCol w="3785568"/>
              </a:tblGrid>
              <a:tr h="542923">
                <a:tc>
                  <a:txBody>
                    <a:bodyPr/>
                    <a:lstStyle/>
                    <a:p>
                      <a:r>
                        <a:rPr lang="en-US" sz="1800" dirty="0" err="1">
                          <a:solidFill>
                            <a:schemeClr val="tx1"/>
                          </a:solidFill>
                        </a:rPr>
                        <a:t>Giải</a:t>
                      </a:r>
                      <a:r>
                        <a:rPr lang="en-US" sz="1800" dirty="0">
                          <a:solidFill>
                            <a:schemeClr val="tx1"/>
                          </a:solidFill>
                        </a:rPr>
                        <a:t>:</a:t>
                      </a:r>
                    </a:p>
                  </a:txBody>
                  <a:tcPr marL="91452" marR="91452" marT="45723" marB="45723">
                    <a:lnL w="12700" cmpd="sng">
                      <a:noFill/>
                    </a:lnL>
                    <a:lnR w="12700" cmpd="sng">
                      <a:noFill/>
                    </a:lnR>
                    <a:lnT w="12700" cmpd="sng">
                      <a:noFill/>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noFill/>
                  </a:tcPr>
                </a:tc>
              </a:tr>
              <a:tr h="447677">
                <a:tc>
                  <a:txBody>
                    <a:bodyPr/>
                    <a:lstStyle/>
                    <a:p>
                      <a:r>
                        <a:rPr lang="en-US" sz="2000" dirty="0" err="1"/>
                        <a:t>Diện</a:t>
                      </a:r>
                      <a:r>
                        <a:rPr lang="en-US" sz="2000" dirty="0"/>
                        <a:t> </a:t>
                      </a:r>
                      <a:r>
                        <a:rPr lang="en-US" sz="2000" dirty="0" err="1"/>
                        <a:t>tích</a:t>
                      </a:r>
                      <a:r>
                        <a:rPr lang="en-US" sz="2000" dirty="0"/>
                        <a:t> </a:t>
                      </a:r>
                      <a:r>
                        <a:rPr lang="en-US" sz="2000" dirty="0" err="1"/>
                        <a:t>hình</a:t>
                      </a:r>
                      <a:r>
                        <a:rPr lang="en-US" sz="2000" dirty="0"/>
                        <a:t> thang ABCD</a:t>
                      </a:r>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noFill/>
                  </a:tcPr>
                </a:tc>
              </a:tr>
              <a:tr h="542923">
                <a:tc>
                  <a:txBody>
                    <a:bodyPr/>
                    <a:lstStyle/>
                    <a:p>
                      <a:endParaRPr lang="en-US"/>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blipFill>
                      <a:blip r:embed="rId4"/>
                      <a:stretch>
                        <a:fillRect l="-161" t="-188764" r="-322" b="-102247"/>
                      </a:stretch>
                    </a:blipFill>
                  </a:tcPr>
                </a:tc>
              </a:tr>
              <a:tr h="542923">
                <a:tc>
                  <a:txBody>
                    <a:bodyPr/>
                    <a:lstStyle/>
                    <a:p>
                      <a:endParaRPr lang="en-US" sz="1800" dirty="0"/>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 name="Table 2"/>
          <p:cNvGraphicFramePr>
            <a:graphicFrameLocks noGrp="1"/>
          </p:cNvGraphicFramePr>
          <p:nvPr/>
        </p:nvGraphicFramePr>
        <p:xfrm>
          <a:off x="5791200" y="3429000"/>
          <a:ext cx="3785568" cy="2838141"/>
        </p:xfrm>
        <a:graphic>
          <a:graphicData uri="http://schemas.openxmlformats.org/drawingml/2006/table">
            <a:tbl>
              <a:tblPr firstRow="1" bandRow="1">
                <a:tableStyleId>{5C22544A-7EE6-4342-B048-85BDC9FD1C3A}</a:tableStyleId>
              </a:tblPr>
              <a:tblGrid>
                <a:gridCol w="3785568"/>
              </a:tblGrid>
              <a:tr h="542923">
                <a:tc>
                  <a:txBody>
                    <a:bodyPr/>
                    <a:lstStyle/>
                    <a:p>
                      <a:r>
                        <a:rPr lang="en-US" sz="1800" dirty="0" err="1">
                          <a:solidFill>
                            <a:schemeClr val="tx1"/>
                          </a:solidFill>
                        </a:rPr>
                        <a:t>Giải</a:t>
                      </a:r>
                      <a:r>
                        <a:rPr lang="en-US" sz="1800" dirty="0">
                          <a:solidFill>
                            <a:schemeClr val="tx1"/>
                          </a:solidFill>
                        </a:rPr>
                        <a:t>:</a:t>
                      </a:r>
                    </a:p>
                  </a:txBody>
                  <a:tcPr marL="91452" marR="91452" marT="45723" marB="45723">
                    <a:lnL w="12700" cmpd="sng">
                      <a:noFill/>
                    </a:lnL>
                    <a:lnR w="12700" cmpd="sng">
                      <a:noFill/>
                    </a:lnR>
                    <a:lnT w="12700" cmpd="sng">
                      <a:noFill/>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noFill/>
                  </a:tcPr>
                </a:tc>
              </a:tr>
              <a:tr h="1139895">
                <a:tc>
                  <a:txBody>
                    <a:bodyPr/>
                    <a:lstStyle/>
                    <a:p>
                      <a:endParaRPr lang="en-US"/>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blipFill>
                      <a:blip r:embed="rId5"/>
                      <a:stretch>
                        <a:fillRect l="-322" t="-50000" r="-483" b="-102128"/>
                      </a:stretch>
                    </a:blipFill>
                  </a:tcPr>
                </a:tc>
              </a:tr>
              <a:tr h="542923">
                <a:tc>
                  <a:txBody>
                    <a:bodyPr/>
                    <a:lstStyle/>
                    <a:p>
                      <a:r>
                        <a:rPr lang="en-US" sz="1800" dirty="0" err="1"/>
                        <a:t>Độ</a:t>
                      </a:r>
                      <a:r>
                        <a:rPr lang="en-US" sz="1800" dirty="0"/>
                        <a:t> </a:t>
                      </a:r>
                      <a:r>
                        <a:rPr lang="en-US" sz="1800" dirty="0" err="1"/>
                        <a:t>dài</a:t>
                      </a:r>
                      <a:r>
                        <a:rPr lang="en-US" sz="1800" dirty="0"/>
                        <a:t> </a:t>
                      </a:r>
                      <a:r>
                        <a:rPr lang="en-US" sz="1800" dirty="0" err="1"/>
                        <a:t>đường</a:t>
                      </a:r>
                      <a:r>
                        <a:rPr lang="en-US" sz="1800" dirty="0"/>
                        <a:t> </a:t>
                      </a:r>
                      <a:r>
                        <a:rPr lang="en-US" sz="1800" dirty="0" err="1"/>
                        <a:t>chéo</a:t>
                      </a:r>
                      <a:r>
                        <a:rPr lang="en-US" sz="1800" dirty="0"/>
                        <a:t> NQ:</a:t>
                      </a:r>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noFill/>
                  </a:tcPr>
                </a:tc>
              </a:tr>
              <a:tr h="612400">
                <a:tc>
                  <a:txBody>
                    <a:bodyPr/>
                    <a:lstStyle/>
                    <a:p>
                      <a:endParaRPr lang="en-US" dirty="0"/>
                    </a:p>
                  </a:txBody>
                  <a:tcPr marL="91452" marR="91452" marT="45723" marB="45723">
                    <a:lnL w="12700" cap="flat" cmpd="sng" algn="ctr">
                      <a:solidFill>
                        <a:srgbClr val="FF00FF"/>
                      </a:solidFill>
                      <a:prstDash val="dot"/>
                      <a:round/>
                      <a:headEnd type="none" w="med" len="med"/>
                      <a:tailEnd type="none" w="med" len="med"/>
                    </a:lnL>
                    <a:lnR w="12700" cap="flat" cmpd="sng" algn="ctr">
                      <a:solidFill>
                        <a:srgbClr val="FF00FF"/>
                      </a:solidFill>
                      <a:prstDash val="dot"/>
                      <a:round/>
                      <a:headEnd type="none" w="med" len="med"/>
                      <a:tailEnd type="none" w="med" len="med"/>
                    </a:lnR>
                    <a:lnT w="12700" cap="flat" cmpd="sng" algn="ctr">
                      <a:solidFill>
                        <a:srgbClr val="FF00FF"/>
                      </a:solidFill>
                      <a:prstDash val="dot"/>
                      <a:round/>
                      <a:headEnd type="none" w="med" len="med"/>
                      <a:tailEnd type="none" w="med" len="med"/>
                    </a:lnT>
                    <a:lnB w="12700" cap="flat" cmpd="sng" algn="ctr">
                      <a:solidFill>
                        <a:srgbClr val="FF00FF"/>
                      </a:solidFill>
                      <a:prstDash val="dot"/>
                      <a:round/>
                      <a:headEnd type="none" w="med" len="med"/>
                      <a:tailEnd type="none" w="med" len="med"/>
                    </a:lnB>
                    <a:lnTlToBr w="12700" cmpd="sng">
                      <a:noFill/>
                      <a:prstDash val="solid"/>
                    </a:lnTlToBr>
                    <a:lnBlToTr w="12700" cmpd="sng">
                      <a:noFill/>
                      <a:prstDash val="solid"/>
                    </a:lnBlToTr>
                    <a:blipFill>
                      <a:blip r:embed="rId5"/>
                      <a:stretch>
                        <a:fillRect l="-322" t="-367327" r="-483" b="-1980"/>
                      </a:stretch>
                    </a:blip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06413" y="1143000"/>
            <a:ext cx="6046787" cy="954088"/>
          </a:xfrm>
          <a:prstGeom prst="rect">
            <a:avLst/>
          </a:prstGeom>
          <a:noFill/>
        </p:spPr>
        <p:txBody>
          <a:bodyPr>
            <a:spAutoFit/>
          </a:bodyPr>
          <a:lstStyle/>
          <a:p>
            <a:pPr marL="457200" indent="-457200">
              <a:buFontTx/>
              <a:buAutoNum type="arabicPeriod"/>
              <a:defRPr/>
            </a:pPr>
            <a:r>
              <a:rPr lang="en-US" sz="2800" b="1" dirty="0" err="1">
                <a:latin typeface="+mn-lt"/>
              </a:rPr>
              <a:t>Ôn</a:t>
            </a:r>
            <a:r>
              <a:rPr lang="en-US" sz="2800" b="1" dirty="0">
                <a:latin typeface="+mn-lt"/>
              </a:rPr>
              <a:t> </a:t>
            </a:r>
            <a:r>
              <a:rPr lang="en-US" sz="2800" b="1" dirty="0" err="1">
                <a:latin typeface="+mn-lt"/>
              </a:rPr>
              <a:t>lại</a:t>
            </a:r>
            <a:r>
              <a:rPr lang="en-US" sz="2800" b="1" dirty="0">
                <a:latin typeface="+mn-lt"/>
              </a:rPr>
              <a:t> </a:t>
            </a:r>
            <a:r>
              <a:rPr lang="en-US" sz="2800" b="1" dirty="0" err="1">
                <a:latin typeface="+mn-lt"/>
              </a:rPr>
              <a:t>các</a:t>
            </a:r>
            <a:r>
              <a:rPr lang="en-US" sz="2800" b="1" dirty="0">
                <a:latin typeface="+mn-lt"/>
              </a:rPr>
              <a:t> </a:t>
            </a:r>
            <a:r>
              <a:rPr lang="en-US" sz="2800" b="1" dirty="0" err="1">
                <a:latin typeface="+mn-lt"/>
              </a:rPr>
              <a:t>kiến</a:t>
            </a:r>
            <a:r>
              <a:rPr lang="en-US" sz="2800" b="1" dirty="0">
                <a:latin typeface="+mn-lt"/>
              </a:rPr>
              <a:t> </a:t>
            </a:r>
            <a:r>
              <a:rPr lang="en-US" sz="2800" b="1" dirty="0" err="1">
                <a:latin typeface="+mn-lt"/>
              </a:rPr>
              <a:t>thức</a:t>
            </a:r>
            <a:r>
              <a:rPr lang="en-US" sz="2800" b="1" dirty="0">
                <a:latin typeface="+mn-lt"/>
              </a:rPr>
              <a:t> </a:t>
            </a:r>
            <a:r>
              <a:rPr lang="en-US" sz="2800" b="1" dirty="0" err="1">
                <a:latin typeface="+mn-lt"/>
              </a:rPr>
              <a:t>đã</a:t>
            </a:r>
            <a:r>
              <a:rPr lang="en-US" sz="2800" b="1" dirty="0">
                <a:latin typeface="+mn-lt"/>
              </a:rPr>
              <a:t> </a:t>
            </a:r>
            <a:r>
              <a:rPr lang="en-US" sz="2800" b="1" dirty="0" err="1">
                <a:latin typeface="+mn-lt"/>
              </a:rPr>
              <a:t>học</a:t>
            </a:r>
            <a:endParaRPr lang="en-US" sz="2800" b="1" dirty="0">
              <a:latin typeface="+mn-lt"/>
            </a:endParaRPr>
          </a:p>
          <a:p>
            <a:pPr marL="457200" indent="-457200">
              <a:buFontTx/>
              <a:buAutoNum type="arabicPeriod"/>
              <a:defRPr/>
            </a:pPr>
            <a:r>
              <a:rPr lang="en-US" sz="2800" b="1" dirty="0" err="1">
                <a:latin typeface="+mn-lt"/>
              </a:rPr>
              <a:t>Xem</a:t>
            </a:r>
            <a:r>
              <a:rPr lang="en-US" sz="2800" b="1" dirty="0">
                <a:latin typeface="+mn-lt"/>
              </a:rPr>
              <a:t> </a:t>
            </a:r>
            <a:r>
              <a:rPr lang="en-US" sz="2800" b="1" dirty="0" err="1">
                <a:latin typeface="+mn-lt"/>
              </a:rPr>
              <a:t>lại</a:t>
            </a:r>
            <a:r>
              <a:rPr lang="en-US" sz="2800" b="1" dirty="0">
                <a:latin typeface="+mn-lt"/>
              </a:rPr>
              <a:t> </a:t>
            </a:r>
            <a:r>
              <a:rPr lang="en-US" sz="2800" b="1" dirty="0" err="1">
                <a:latin typeface="+mn-lt"/>
              </a:rPr>
              <a:t>các</a:t>
            </a:r>
            <a:r>
              <a:rPr lang="en-US" sz="2800" b="1" dirty="0">
                <a:latin typeface="+mn-lt"/>
              </a:rPr>
              <a:t> </a:t>
            </a:r>
            <a:r>
              <a:rPr lang="en-US" sz="2800" b="1" dirty="0" err="1">
                <a:latin typeface="+mn-lt"/>
              </a:rPr>
              <a:t>bài</a:t>
            </a:r>
            <a:r>
              <a:rPr lang="en-US" sz="2800" b="1" dirty="0">
                <a:latin typeface="+mn-lt"/>
              </a:rPr>
              <a:t> </a:t>
            </a:r>
            <a:r>
              <a:rPr lang="en-US" sz="2800" b="1" dirty="0" err="1">
                <a:latin typeface="+mn-lt"/>
              </a:rPr>
              <a:t>tập</a:t>
            </a:r>
            <a:r>
              <a:rPr lang="en-US" sz="2800" b="1" dirty="0">
                <a:latin typeface="+mn-lt"/>
              </a:rPr>
              <a:t> </a:t>
            </a:r>
            <a:r>
              <a:rPr lang="en-US" sz="2800" b="1" dirty="0" err="1">
                <a:latin typeface="+mn-lt"/>
              </a:rPr>
              <a:t>đã</a:t>
            </a:r>
            <a:r>
              <a:rPr lang="en-US" sz="2800" b="1" dirty="0">
                <a:latin typeface="+mn-lt"/>
              </a:rPr>
              <a:t> </a:t>
            </a:r>
            <a:r>
              <a:rPr lang="en-US" sz="2800" b="1" dirty="0" err="1">
                <a:latin typeface="+mn-lt"/>
              </a:rPr>
              <a:t>làm</a:t>
            </a:r>
            <a:endParaRPr lang="en-US" sz="2800" b="1" dirty="0">
              <a:latin typeface="+mn-lt"/>
            </a:endParaRPr>
          </a:p>
        </p:txBody>
      </p:sp>
      <p:sp>
        <p:nvSpPr>
          <p:cNvPr id="5" name="TextBox 4"/>
          <p:cNvSpPr txBox="1"/>
          <p:nvPr/>
        </p:nvSpPr>
        <p:spPr>
          <a:xfrm>
            <a:off x="506413" y="381000"/>
            <a:ext cx="3352800" cy="461963"/>
          </a:xfrm>
          <a:prstGeom prst="rect">
            <a:avLst/>
          </a:prstGeom>
          <a:noFill/>
        </p:spPr>
        <p:txBody>
          <a:bodyPr>
            <a:spAutoFit/>
          </a:bodyPr>
          <a:lstStyle/>
          <a:p>
            <a:pPr>
              <a:defRPr/>
            </a:pPr>
            <a:r>
              <a:rPr lang="en-US" sz="2400" b="1" dirty="0">
                <a:solidFill>
                  <a:srgbClr val="0000FF"/>
                </a:solidFill>
                <a:latin typeface="+mn-lt"/>
              </a:rPr>
              <a:t>GIAO VIỆC</a:t>
            </a:r>
            <a:r>
              <a:rPr lang="vi-VN" sz="2400" b="1" dirty="0">
                <a:solidFill>
                  <a:srgbClr val="0000FF"/>
                </a:solidFill>
                <a:latin typeface="+mn-lt"/>
              </a:rPr>
              <a:t> VỀ NHÀ</a:t>
            </a:r>
            <a:endParaRPr lang="en-US" sz="2400" b="1" dirty="0">
              <a:solidFill>
                <a:srgbClr val="0000FF"/>
              </a:solidFill>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1981200"/>
            <a:ext cx="8229600" cy="1570038"/>
          </a:xfrm>
          <a:prstGeom prst="rect">
            <a:avLst/>
          </a:prstGeom>
          <a:noFill/>
        </p:spPr>
        <p:txBody>
          <a:bodyPr>
            <a:spAutoFit/>
          </a:bodyPr>
          <a:lstStyle/>
          <a:p>
            <a:pPr algn="ctr">
              <a:defRPr/>
            </a:pPr>
            <a:r>
              <a:rPr lang="en-US" sz="4800" b="1" dirty="0">
                <a:solidFill>
                  <a:srgbClr val="0000FF"/>
                </a:solidFill>
                <a:latin typeface="+mn-lt"/>
              </a:rPr>
              <a:t>CẢM ƠN QUÝ THẦY CÔ VÀ CÁC EM HỌC SINH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LGG_2002"/>
          <p:cNvPicPr>
            <a:picLocks noChangeAspect="1" noChangeArrowheads="1"/>
          </p:cNvPicPr>
          <p:nvPr/>
        </p:nvPicPr>
        <p:blipFill>
          <a:blip r:embed="rId2"/>
          <a:srcRect/>
          <a:stretch>
            <a:fillRect/>
          </a:stretch>
        </p:blipFill>
        <p:spPr bwMode="auto">
          <a:xfrm>
            <a:off x="0" y="0"/>
            <a:ext cx="12192000" cy="6858000"/>
          </a:xfrm>
          <a:prstGeom prst="rect">
            <a:avLst/>
          </a:prstGeom>
          <a:ln>
            <a:noFill/>
          </a:ln>
          <a:effectLst>
            <a:outerShdw blurRad="292100" dist="139700" dir="2700000" algn="tl" rotWithShape="0">
              <a:srgbClr val="333333">
                <a:alpha val="65000"/>
              </a:srgbClr>
            </a:outerShdw>
          </a:effectLst>
        </p:spPr>
      </p:pic>
      <p:sp>
        <p:nvSpPr>
          <p:cNvPr id="13315" name="AutoShape 7"/>
          <p:cNvSpPr>
            <a:spLocks noChangeArrowheads="1"/>
          </p:cNvSpPr>
          <p:nvPr/>
        </p:nvSpPr>
        <p:spPr bwMode="auto">
          <a:xfrm>
            <a:off x="2971800" y="3810000"/>
            <a:ext cx="304800" cy="304800"/>
          </a:xfrm>
          <a:prstGeom prst="irregularSeal2">
            <a:avLst/>
          </a:prstGeom>
          <a:solidFill>
            <a:srgbClr val="339966"/>
          </a:solidFill>
          <a:ln w="9525">
            <a:solidFill>
              <a:srgbClr val="0000FF"/>
            </a:solidFill>
            <a:miter lim="800000"/>
            <a:headEnd/>
            <a:tailEnd/>
          </a:ln>
        </p:spPr>
        <p:txBody>
          <a:bodyPr wrap="none" anchor="ctr"/>
          <a:lstStyle/>
          <a:p>
            <a:pPr eaLnBrk="1" hangingPunct="1"/>
            <a:endParaRPr lang="en-US" altLang="en-US"/>
          </a:p>
        </p:txBody>
      </p:sp>
      <p:sp>
        <p:nvSpPr>
          <p:cNvPr id="56328" name="AutoShape 8"/>
          <p:cNvSpPr>
            <a:spLocks noChangeArrowheads="1"/>
          </p:cNvSpPr>
          <p:nvPr/>
        </p:nvSpPr>
        <p:spPr bwMode="auto">
          <a:xfrm>
            <a:off x="9220200" y="5105400"/>
            <a:ext cx="228600" cy="304800"/>
          </a:xfrm>
          <a:prstGeom prst="star5">
            <a:avLst/>
          </a:prstGeom>
          <a:solidFill>
            <a:srgbClr val="FF0000"/>
          </a:solidFill>
          <a:ln w="9525">
            <a:solidFill>
              <a:srgbClr val="FFFF00"/>
            </a:solidFill>
            <a:miter lim="800000"/>
            <a:headEnd/>
            <a:tailEnd/>
          </a:ln>
          <a:effectLst/>
        </p:spPr>
        <p:txBody>
          <a:bodyPr wrap="none" anchor="ctr"/>
          <a:lstStyle/>
          <a:p>
            <a:pPr eaLnBrk="1" hangingPunct="1">
              <a:defRPr/>
            </a:pPr>
            <a:endParaRPr lang="en-US"/>
          </a:p>
        </p:txBody>
      </p:sp>
      <p:sp>
        <p:nvSpPr>
          <p:cNvPr id="13317" name="AutoShape 9"/>
          <p:cNvSpPr>
            <a:spLocks noChangeArrowheads="1"/>
          </p:cNvSpPr>
          <p:nvPr/>
        </p:nvSpPr>
        <p:spPr bwMode="auto">
          <a:xfrm>
            <a:off x="2057400" y="5257800"/>
            <a:ext cx="304800" cy="304800"/>
          </a:xfrm>
          <a:prstGeom prst="irregularSeal2">
            <a:avLst/>
          </a:prstGeom>
          <a:solidFill>
            <a:srgbClr val="FF99CC"/>
          </a:solidFill>
          <a:ln w="9525">
            <a:solidFill>
              <a:srgbClr val="808000"/>
            </a:solidFill>
            <a:miter lim="800000"/>
            <a:headEnd/>
            <a:tailEnd/>
          </a:ln>
        </p:spPr>
        <p:txBody>
          <a:bodyPr wrap="none" anchor="ctr"/>
          <a:lstStyle/>
          <a:p>
            <a:pPr eaLnBrk="1" hangingPunct="1"/>
            <a:endParaRPr lang="en-US" altLang="en-US"/>
          </a:p>
        </p:txBody>
      </p:sp>
      <p:sp>
        <p:nvSpPr>
          <p:cNvPr id="13318" name="AutoShape 10"/>
          <p:cNvSpPr>
            <a:spLocks noChangeArrowheads="1"/>
          </p:cNvSpPr>
          <p:nvPr/>
        </p:nvSpPr>
        <p:spPr bwMode="auto">
          <a:xfrm>
            <a:off x="6172200" y="1143000"/>
            <a:ext cx="304800" cy="304800"/>
          </a:xfrm>
          <a:prstGeom prst="irregularSeal2">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13319" name="AutoShape 11"/>
          <p:cNvSpPr>
            <a:spLocks noChangeArrowheads="1"/>
          </p:cNvSpPr>
          <p:nvPr/>
        </p:nvSpPr>
        <p:spPr bwMode="auto">
          <a:xfrm>
            <a:off x="7848600" y="3429000"/>
            <a:ext cx="304800" cy="304800"/>
          </a:xfrm>
          <a:prstGeom prst="irregularSeal2">
            <a:avLst/>
          </a:prstGeom>
          <a:solidFill>
            <a:srgbClr val="FF9900"/>
          </a:solidFill>
          <a:ln w="9525">
            <a:solidFill>
              <a:srgbClr val="FF00FF"/>
            </a:solidFill>
            <a:miter lim="800000"/>
            <a:headEnd/>
            <a:tailEnd/>
          </a:ln>
        </p:spPr>
        <p:txBody>
          <a:bodyPr wrap="none" anchor="ctr"/>
          <a:lstStyle/>
          <a:p>
            <a:pPr eaLnBrk="1" hangingPunct="1"/>
            <a:endParaRPr lang="en-US" altLang="en-US"/>
          </a:p>
        </p:txBody>
      </p:sp>
      <p:sp>
        <p:nvSpPr>
          <p:cNvPr id="56332" name="AutoShape 12"/>
          <p:cNvSpPr>
            <a:spLocks noChangeArrowheads="1"/>
          </p:cNvSpPr>
          <p:nvPr/>
        </p:nvSpPr>
        <p:spPr bwMode="auto">
          <a:xfrm>
            <a:off x="3733800" y="6553200"/>
            <a:ext cx="228600" cy="304800"/>
          </a:xfrm>
          <a:prstGeom prst="star5">
            <a:avLst/>
          </a:prstGeom>
          <a:solidFill>
            <a:srgbClr val="FF6600"/>
          </a:solidFill>
          <a:ln w="9525">
            <a:solidFill>
              <a:schemeClr val="hlink"/>
            </a:solidFill>
            <a:miter lim="800000"/>
            <a:headEnd/>
            <a:tailEnd/>
          </a:ln>
          <a:effectLst/>
        </p:spPr>
        <p:txBody>
          <a:bodyPr wrap="none" anchor="ctr"/>
          <a:lstStyle/>
          <a:p>
            <a:pPr eaLnBrk="1" hangingPunct="1">
              <a:defRPr/>
            </a:pPr>
            <a:endParaRPr lang="en-US"/>
          </a:p>
        </p:txBody>
      </p:sp>
      <p:sp>
        <p:nvSpPr>
          <p:cNvPr id="56333" name="AutoShape 13"/>
          <p:cNvSpPr>
            <a:spLocks noChangeArrowheads="1"/>
          </p:cNvSpPr>
          <p:nvPr/>
        </p:nvSpPr>
        <p:spPr bwMode="auto">
          <a:xfrm>
            <a:off x="5791200" y="4114800"/>
            <a:ext cx="228600" cy="304800"/>
          </a:xfrm>
          <a:prstGeom prst="star5">
            <a:avLst/>
          </a:prstGeom>
          <a:solidFill>
            <a:schemeClr val="hlink"/>
          </a:solidFill>
          <a:ln w="9525">
            <a:solidFill>
              <a:srgbClr val="993366"/>
            </a:solidFill>
            <a:miter lim="800000"/>
            <a:headEnd/>
            <a:tailEnd/>
          </a:ln>
          <a:effectLst/>
        </p:spPr>
        <p:txBody>
          <a:bodyPr wrap="none" anchor="ctr"/>
          <a:lstStyle/>
          <a:p>
            <a:pPr eaLnBrk="1" hangingPunct="1">
              <a:defRPr/>
            </a:pPr>
            <a:endParaRPr lang="en-US"/>
          </a:p>
        </p:txBody>
      </p:sp>
      <p:sp>
        <p:nvSpPr>
          <p:cNvPr id="56334" name="AutoShape 14"/>
          <p:cNvSpPr>
            <a:spLocks noChangeArrowheads="1"/>
          </p:cNvSpPr>
          <p:nvPr/>
        </p:nvSpPr>
        <p:spPr bwMode="auto">
          <a:xfrm>
            <a:off x="2286000" y="2667000"/>
            <a:ext cx="228600" cy="304800"/>
          </a:xfrm>
          <a:prstGeom prst="star5">
            <a:avLst/>
          </a:prstGeom>
          <a:solidFill>
            <a:schemeClr val="accent1"/>
          </a:solidFill>
          <a:ln w="9525">
            <a:solidFill>
              <a:schemeClr val="tx1"/>
            </a:solidFill>
            <a:miter lim="800000"/>
            <a:headEnd/>
            <a:tailEnd/>
          </a:ln>
          <a:effectLst/>
        </p:spPr>
        <p:txBody>
          <a:bodyPr wrap="none" anchor="ctr"/>
          <a:lstStyle/>
          <a:p>
            <a:pPr eaLnBrk="1" hangingPunct="1">
              <a:defRPr/>
            </a:pPr>
            <a:endParaRPr lang="en-US"/>
          </a:p>
        </p:txBody>
      </p:sp>
      <p:sp>
        <p:nvSpPr>
          <p:cNvPr id="20" name="Rectangle 19"/>
          <p:cNvSpPr/>
          <p:nvPr/>
        </p:nvSpPr>
        <p:spPr>
          <a:xfrm>
            <a:off x="2438400" y="2286000"/>
            <a:ext cx="6987210" cy="923330"/>
          </a:xfrm>
          <a:prstGeom prst="rect">
            <a:avLst/>
          </a:prstGeom>
          <a:solidFill>
            <a:schemeClr val="bg1">
              <a:alpha val="90000"/>
            </a:schemeClr>
          </a:solid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 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8"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p:cNvPicPr>
            <a:picLocks noChangeAspect="1"/>
          </p:cNvPicPr>
          <p:nvPr/>
        </p:nvPicPr>
        <p:blipFill>
          <a:blip r:embed="rId4"/>
          <a:srcRect l="4021" t="2522" r="4267" b="4368"/>
          <a:stretch>
            <a:fillRect/>
          </a:stretch>
        </p:blipFill>
        <p:spPr>
          <a:xfrm>
            <a:off x="3836814" y="1076205"/>
            <a:ext cx="4449958" cy="4449958"/>
          </a:xfrm>
          <a:custGeom>
            <a:avLst/>
            <a:gdLst>
              <a:gd name="connsiteX0" fmla="*/ 2736000 w 5472000"/>
              <a:gd name="connsiteY0" fmla="*/ 0 h 5472000"/>
              <a:gd name="connsiteX1" fmla="*/ 5472000 w 5472000"/>
              <a:gd name="connsiteY1" fmla="*/ 2736000 h 5472000"/>
              <a:gd name="connsiteX2" fmla="*/ 2736000 w 5472000"/>
              <a:gd name="connsiteY2" fmla="*/ 5472000 h 5472000"/>
              <a:gd name="connsiteX3" fmla="*/ 0 w 5472000"/>
              <a:gd name="connsiteY3" fmla="*/ 2736000 h 5472000"/>
              <a:gd name="connsiteX4" fmla="*/ 2736000 w 5472000"/>
              <a:gd name="connsiteY4" fmla="*/ 0 h 54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2000" h="5472000">
                <a:moveTo>
                  <a:pt x="2736000" y="0"/>
                </a:moveTo>
                <a:cubicBezTo>
                  <a:pt x="4247051" y="0"/>
                  <a:pt x="5472000" y="1224949"/>
                  <a:pt x="5472000" y="2736000"/>
                </a:cubicBezTo>
                <a:cubicBezTo>
                  <a:pt x="5472000" y="4247051"/>
                  <a:pt x="4247051" y="5472000"/>
                  <a:pt x="2736000" y="5472000"/>
                </a:cubicBezTo>
                <a:cubicBezTo>
                  <a:pt x="1224949" y="5472000"/>
                  <a:pt x="0" y="4247051"/>
                  <a:pt x="0" y="2736000"/>
                </a:cubicBezTo>
                <a:cubicBezTo>
                  <a:pt x="0" y="1224949"/>
                  <a:pt x="1224949" y="0"/>
                  <a:pt x="2736000" y="0"/>
                </a:cubicBezTo>
                <a:close/>
              </a:path>
            </a:pathLst>
          </a:custGeom>
          <a:ln w="47625">
            <a:solidFill>
              <a:srgbClr val="66C4E8"/>
            </a:solidFill>
          </a:ln>
        </p:spPr>
      </p:pic>
      <p:sp>
        <p:nvSpPr>
          <p:cNvPr id="4" name="Star: 32 Points 3"/>
          <p:cNvSpPr>
            <a:spLocks noChangeAspect="1"/>
          </p:cNvSpPr>
          <p:nvPr/>
        </p:nvSpPr>
        <p:spPr>
          <a:xfrm>
            <a:off x="4445000" y="1644650"/>
            <a:ext cx="3321050" cy="3319463"/>
          </a:xfrm>
          <a:prstGeom prst="star32">
            <a:avLst>
              <a:gd name="adj" fmla="val 11198"/>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3" name="Star: 32 Points 42"/>
          <p:cNvSpPr>
            <a:spLocks noChangeAspect="1"/>
          </p:cNvSpPr>
          <p:nvPr/>
        </p:nvSpPr>
        <p:spPr>
          <a:xfrm>
            <a:off x="4497388" y="1644650"/>
            <a:ext cx="3113087" cy="3113088"/>
          </a:xfrm>
          <a:prstGeom prst="star32">
            <a:avLst>
              <a:gd name="adj" fmla="val 11198"/>
            </a:avLst>
          </a:prstGeom>
          <a:noFill/>
          <a:ln>
            <a:solidFill>
              <a:srgbClr val="51C7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4342"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100" y="198438"/>
            <a:ext cx="118268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Kbc (2)(0)">
            <a:hlinkClick r:id="" action="ppaction://media"/>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87225" y="6986588"/>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3000" fill="hold" grpId="0" nodeType="withEffect">
                                  <p:stCondLst>
                                    <p:cond delay="500"/>
                                  </p:stCondLst>
                                  <p:childTnLst>
                                    <p:animRot by="21600000">
                                      <p:cBhvr>
                                        <p:cTn id="6" dur="7867" fill="hold"/>
                                        <p:tgtEl>
                                          <p:spTgt spid="4"/>
                                        </p:tgtEl>
                                        <p:attrNameLst>
                                          <p:attrName>r</p:attrName>
                                        </p:attrNameLst>
                                      </p:cBhvr>
                                    </p:animRot>
                                  </p:childTnLst>
                                </p:cTn>
                              </p:par>
                              <p:par>
                                <p:cTn id="7" presetID="8" presetClass="emph" presetSubtype="0" fill="hold" grpId="0" nodeType="withEffect">
                                  <p:stCondLst>
                                    <p:cond delay="500"/>
                                  </p:stCondLst>
                                  <p:childTnLst>
                                    <p:animRot by="-21600000">
                                      <p:cBhvr>
                                        <p:cTn id="8" dur="24000" fill="hold"/>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QSelect"/>
          <p:cNvSpPr/>
          <p:nvPr/>
        </p:nvSpPr>
        <p:spPr>
          <a:xfrm>
            <a:off x="8312150" y="696913"/>
            <a:ext cx="1852613"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FFFFFF"/>
                </a:solidFill>
              </a:rPr>
              <a:t>Q Select</a:t>
            </a:r>
          </a:p>
        </p:txBody>
      </p:sp>
      <p:sp>
        <p:nvSpPr>
          <p:cNvPr id="115" name="QuestionBGM" hidden="1">
            <a:hlinkClick r:id="" action="ppaction://noaction">
              <a:snd r:embed="rId6" name="11 $100-$1000 Questions.wav"/>
            </a:hlinkClick>
          </p:cNvPr>
          <p:cNvSpPr/>
          <p:nvPr/>
        </p:nvSpPr>
        <p:spPr>
          <a:xfrm>
            <a:off x="8312150" y="107950"/>
            <a:ext cx="1852613"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FFFFFF"/>
                </a:solidFill>
              </a:rPr>
              <a:t>Question BGM</a:t>
            </a:r>
          </a:p>
        </p:txBody>
      </p:sp>
      <p:sp>
        <p:nvSpPr>
          <p:cNvPr id="116" name="QWrong">
            <a:hlinkClick r:id="" action="ppaction://noaction">
              <a:snd r:embed="rId7" name="16 $2,000 Lose.wav"/>
            </a:hlinkClick>
          </p:cNvPr>
          <p:cNvSpPr/>
          <p:nvPr/>
        </p:nvSpPr>
        <p:spPr>
          <a:xfrm>
            <a:off x="8313738" y="1898650"/>
            <a:ext cx="1854200"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FFFFFF"/>
                </a:solidFill>
              </a:rPr>
              <a:t>Q Wrong</a:t>
            </a:r>
          </a:p>
        </p:txBody>
      </p:sp>
      <p:sp>
        <p:nvSpPr>
          <p:cNvPr id="117" name="QCorrect">
            <a:hlinkClick r:id="" action="ppaction://noaction">
              <a:snd r:embed="rId4" name="09 Who's Was Correct_.wav"/>
            </a:hlinkClick>
          </p:cNvPr>
          <p:cNvSpPr/>
          <p:nvPr/>
        </p:nvSpPr>
        <p:spPr>
          <a:xfrm>
            <a:off x="8323263" y="1308100"/>
            <a:ext cx="1852612"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FFFFFF"/>
                </a:solidFill>
              </a:rPr>
              <a:t>Q Right</a:t>
            </a:r>
          </a:p>
        </p:txBody>
      </p:sp>
      <p:sp>
        <p:nvSpPr>
          <p:cNvPr id="290" name="Freeform 289"/>
          <p:cNvSpPr/>
          <p:nvPr/>
        </p:nvSpPr>
        <p:spPr>
          <a:xfrm>
            <a:off x="10039350" y="1657350"/>
            <a:ext cx="2163763" cy="2149475"/>
          </a:xfrm>
          <a:custGeom>
            <a:avLst/>
            <a:gdLst>
              <a:gd name="connsiteX0" fmla="*/ 0 w 2162297"/>
              <a:gd name="connsiteY0" fmla="*/ 0 h 2149084"/>
              <a:gd name="connsiteX1" fmla="*/ 58675 w 2162297"/>
              <a:gd name="connsiteY1" fmla="*/ 4023 h 2149084"/>
              <a:gd name="connsiteX2" fmla="*/ 1970540 w 2162297"/>
              <a:gd name="connsiteY2" fmla="*/ 335917 h 2149084"/>
              <a:gd name="connsiteX3" fmla="*/ 2162297 w 2162297"/>
              <a:gd name="connsiteY3" fmla="*/ 399025 h 2149084"/>
              <a:gd name="connsiteX4" fmla="*/ 2162297 w 2162297"/>
              <a:gd name="connsiteY4" fmla="*/ 1750060 h 2149084"/>
              <a:gd name="connsiteX5" fmla="*/ 1970540 w 2162297"/>
              <a:gd name="connsiteY5" fmla="*/ 1813168 h 2149084"/>
              <a:gd name="connsiteX6" fmla="*/ 58675 w 2162297"/>
              <a:gd name="connsiteY6" fmla="*/ 2145061 h 2149084"/>
              <a:gd name="connsiteX7" fmla="*/ 0 w 2162297"/>
              <a:gd name="connsiteY7" fmla="*/ 2149084 h 214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2297" h="2149084">
                <a:moveTo>
                  <a:pt x="0" y="0"/>
                </a:moveTo>
                <a:lnTo>
                  <a:pt x="58675" y="4023"/>
                </a:lnTo>
                <a:cubicBezTo>
                  <a:pt x="807273" y="66114"/>
                  <a:pt x="1466156" y="182504"/>
                  <a:pt x="1970540" y="335917"/>
                </a:cubicBezTo>
                <a:lnTo>
                  <a:pt x="2162297" y="399025"/>
                </a:lnTo>
                <a:lnTo>
                  <a:pt x="2162297" y="1750060"/>
                </a:lnTo>
                <a:lnTo>
                  <a:pt x="1970540" y="1813168"/>
                </a:lnTo>
                <a:cubicBezTo>
                  <a:pt x="1466156" y="1966581"/>
                  <a:pt x="807273" y="2082971"/>
                  <a:pt x="58675" y="2145061"/>
                </a:cubicBezTo>
                <a:lnTo>
                  <a:pt x="0" y="2149084"/>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9" name="Freeform 268"/>
          <p:cNvSpPr/>
          <p:nvPr/>
        </p:nvSpPr>
        <p:spPr>
          <a:xfrm rot="18900000">
            <a:off x="8812213" y="146050"/>
            <a:ext cx="3567112" cy="1993900"/>
          </a:xfrm>
          <a:custGeom>
            <a:avLst/>
            <a:gdLst>
              <a:gd name="connsiteX0" fmla="*/ 2664641 w 3566757"/>
              <a:gd name="connsiteY0" fmla="*/ 172809 h 1994772"/>
              <a:gd name="connsiteX1" fmla="*/ 3566757 w 3566757"/>
              <a:gd name="connsiteY1" fmla="*/ 1074925 h 1994772"/>
              <a:gd name="connsiteX2" fmla="*/ 3562217 w 3566757"/>
              <a:gd name="connsiteY2" fmla="*/ 1083999 h 1994772"/>
              <a:gd name="connsiteX3" fmla="*/ 271585 w 3566757"/>
              <a:gd name="connsiteY3" fmla="*/ 1983719 h 1994772"/>
              <a:gd name="connsiteX4" fmla="*/ 0 w 3566757"/>
              <a:gd name="connsiteY4" fmla="*/ 1994772 h 1994772"/>
              <a:gd name="connsiteX5" fmla="*/ 1994772 w 3566757"/>
              <a:gd name="connsiteY5" fmla="*/ 0 h 1994772"/>
              <a:gd name="connsiteX6" fmla="*/ 2098215 w 3566757"/>
              <a:gd name="connsiteY6" fmla="*/ 20628 h 1994772"/>
              <a:gd name="connsiteX7" fmla="*/ 2569599 w 3566757"/>
              <a:gd name="connsiteY7" fmla="*/ 141910 h 199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757" h="1994772">
                <a:moveTo>
                  <a:pt x="2664641" y="172809"/>
                </a:moveTo>
                <a:lnTo>
                  <a:pt x="3566757" y="1074925"/>
                </a:lnTo>
                <a:lnTo>
                  <a:pt x="3562217" y="1083999"/>
                </a:lnTo>
                <a:cubicBezTo>
                  <a:pt x="3260241" y="1534816"/>
                  <a:pt x="1947584" y="1892264"/>
                  <a:pt x="271585" y="1983719"/>
                </a:cubicBezTo>
                <a:lnTo>
                  <a:pt x="0" y="1994772"/>
                </a:lnTo>
                <a:lnTo>
                  <a:pt x="1994772" y="0"/>
                </a:lnTo>
                <a:lnTo>
                  <a:pt x="2098215" y="20628"/>
                </a:lnTo>
                <a:cubicBezTo>
                  <a:pt x="2266890" y="57749"/>
                  <a:pt x="2424521" y="98310"/>
                  <a:pt x="2569599" y="141910"/>
                </a:cubicBez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59" name="Freeform 258"/>
          <p:cNvSpPr/>
          <p:nvPr/>
        </p:nvSpPr>
        <p:spPr>
          <a:xfrm rot="13500000">
            <a:off x="8803481" y="3345657"/>
            <a:ext cx="3627437" cy="1993900"/>
          </a:xfrm>
          <a:custGeom>
            <a:avLst/>
            <a:gdLst>
              <a:gd name="connsiteX0" fmla="*/ 3627871 w 3627871"/>
              <a:gd name="connsiteY0" fmla="*/ 1994772 h 1994772"/>
              <a:gd name="connsiteX1" fmla="*/ 3356285 w 3627871"/>
              <a:gd name="connsiteY1" fmla="*/ 1983719 h 1994772"/>
              <a:gd name="connsiteX2" fmla="*/ 0 w 3627871"/>
              <a:gd name="connsiteY2" fmla="*/ 885579 h 1994772"/>
              <a:gd name="connsiteX3" fmla="*/ 1529655 w 3627871"/>
              <a:gd name="connsiteY3" fmla="*/ 20628 h 1994772"/>
              <a:gd name="connsiteX4" fmla="*/ 1633099 w 3627871"/>
              <a:gd name="connsiteY4" fmla="*/ 0 h 199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7871" h="1994772">
                <a:moveTo>
                  <a:pt x="3627871" y="1994772"/>
                </a:moveTo>
                <a:lnTo>
                  <a:pt x="3356285" y="1983719"/>
                </a:lnTo>
                <a:cubicBezTo>
                  <a:pt x="1440858" y="1879198"/>
                  <a:pt x="0" y="1427259"/>
                  <a:pt x="0" y="885579"/>
                </a:cubicBezTo>
                <a:cubicBezTo>
                  <a:pt x="0" y="537356"/>
                  <a:pt x="595457" y="226220"/>
                  <a:pt x="1529655" y="20628"/>
                </a:cubicBezTo>
                <a:lnTo>
                  <a:pt x="1633099" y="0"/>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98" name="Freeform 297"/>
          <p:cNvSpPr/>
          <p:nvPr/>
        </p:nvSpPr>
        <p:spPr>
          <a:xfrm rot="1800000">
            <a:off x="9294813" y="2833688"/>
            <a:ext cx="3308350" cy="2095500"/>
          </a:xfrm>
          <a:custGeom>
            <a:avLst/>
            <a:gdLst>
              <a:gd name="connsiteX0" fmla="*/ 0 w 3308377"/>
              <a:gd name="connsiteY0" fmla="*/ 0 h 2095215"/>
              <a:gd name="connsiteX1" fmla="*/ 108099 w 3308377"/>
              <a:gd name="connsiteY1" fmla="*/ 4399 h 2095215"/>
              <a:gd name="connsiteX2" fmla="*/ 2717934 w 3308377"/>
              <a:gd name="connsiteY2" fmla="*/ 464693 h 2095215"/>
              <a:gd name="connsiteX3" fmla="*/ 2780269 w 3308377"/>
              <a:gd name="connsiteY3" fmla="*/ 490970 h 2095215"/>
              <a:gd name="connsiteX4" fmla="*/ 3308377 w 3308377"/>
              <a:gd name="connsiteY4" fmla="*/ 1405680 h 2095215"/>
              <a:gd name="connsiteX5" fmla="*/ 3304925 w 3308377"/>
              <a:gd name="connsiteY5" fmla="*/ 1409403 h 2095215"/>
              <a:gd name="connsiteX6" fmla="*/ 1264563 w 3308377"/>
              <a:gd name="connsiteY6" fmla="*/ 2088164 h 2095215"/>
              <a:gd name="connsiteX7" fmla="*/ 1209673 w 3308377"/>
              <a:gd name="connsiteY7" fmla="*/ 2095215 h 209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8377" h="2095215">
                <a:moveTo>
                  <a:pt x="0" y="0"/>
                </a:moveTo>
                <a:lnTo>
                  <a:pt x="108099" y="4399"/>
                </a:lnTo>
                <a:cubicBezTo>
                  <a:pt x="1185527" y="63192"/>
                  <a:pt x="2112799" y="231910"/>
                  <a:pt x="2717934" y="464693"/>
                </a:cubicBezTo>
                <a:lnTo>
                  <a:pt x="2780269" y="490970"/>
                </a:lnTo>
                <a:lnTo>
                  <a:pt x="3308377" y="1405680"/>
                </a:lnTo>
                <a:lnTo>
                  <a:pt x="3304925" y="1409403"/>
                </a:lnTo>
                <a:cubicBezTo>
                  <a:pt x="2993330" y="1701972"/>
                  <a:pt x="2247297" y="1945803"/>
                  <a:pt x="1264563" y="2088164"/>
                </a:cubicBezTo>
                <a:lnTo>
                  <a:pt x="1209673" y="2095215"/>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73" name="Freeform 272"/>
          <p:cNvSpPr/>
          <p:nvPr/>
        </p:nvSpPr>
        <p:spPr>
          <a:xfrm rot="18000000">
            <a:off x="8620125" y="436563"/>
            <a:ext cx="3116263" cy="1481137"/>
          </a:xfrm>
          <a:custGeom>
            <a:avLst/>
            <a:gdLst>
              <a:gd name="connsiteX0" fmla="*/ 2563579 w 3115904"/>
              <a:gd name="connsiteY0" fmla="*/ 0 h 1480082"/>
              <a:gd name="connsiteX1" fmla="*/ 3115904 w 3115904"/>
              <a:gd name="connsiteY1" fmla="*/ 956656 h 1480082"/>
              <a:gd name="connsiteX2" fmla="*/ 3004219 w 3115904"/>
              <a:gd name="connsiteY2" fmla="*/ 1003738 h 1480082"/>
              <a:gd name="connsiteX3" fmla="*/ 394384 w 3115904"/>
              <a:gd name="connsiteY3" fmla="*/ 1464032 h 1480082"/>
              <a:gd name="connsiteX4" fmla="*/ 0 w 3115904"/>
              <a:gd name="connsiteY4" fmla="*/ 1480082 h 1480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904" h="1480082">
                <a:moveTo>
                  <a:pt x="2563579" y="0"/>
                </a:moveTo>
                <a:lnTo>
                  <a:pt x="3115904" y="956656"/>
                </a:lnTo>
                <a:lnTo>
                  <a:pt x="3004219" y="1003738"/>
                </a:lnTo>
                <a:cubicBezTo>
                  <a:pt x="2399083" y="1236520"/>
                  <a:pt x="1471812" y="1405239"/>
                  <a:pt x="394384" y="1464032"/>
                </a:cubicBezTo>
                <a:lnTo>
                  <a:pt x="0" y="1480082"/>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6" name="Freeform 285"/>
          <p:cNvSpPr/>
          <p:nvPr/>
        </p:nvSpPr>
        <p:spPr>
          <a:xfrm rot="20700000">
            <a:off x="9718675" y="1095375"/>
            <a:ext cx="2682875" cy="2136775"/>
          </a:xfrm>
          <a:custGeom>
            <a:avLst/>
            <a:gdLst>
              <a:gd name="connsiteX0" fmla="*/ 2031475 w 2683222"/>
              <a:gd name="connsiteY0" fmla="*/ 252215 h 2136538"/>
              <a:gd name="connsiteX1" fmla="*/ 2654086 w 2683222"/>
              <a:gd name="connsiteY1" fmla="*/ 463587 h 2136538"/>
              <a:gd name="connsiteX2" fmla="*/ 2683222 w 2683222"/>
              <a:gd name="connsiteY2" fmla="*/ 477099 h 2136538"/>
              <a:gd name="connsiteX3" fmla="*/ 2344034 w 2683222"/>
              <a:gd name="connsiteY3" fmla="*/ 1742968 h 2136538"/>
              <a:gd name="connsiteX4" fmla="*/ 2221040 w 2683222"/>
              <a:gd name="connsiteY4" fmla="*/ 1783445 h 2136538"/>
              <a:gd name="connsiteX5" fmla="*/ 309176 w 2683222"/>
              <a:gd name="connsiteY5" fmla="*/ 2115339 h 2136538"/>
              <a:gd name="connsiteX6" fmla="*/ 0 w 2683222"/>
              <a:gd name="connsiteY6" fmla="*/ 2136538 h 2136538"/>
              <a:gd name="connsiteX7" fmla="*/ 572484 w 2683222"/>
              <a:gd name="connsiteY7" fmla="*/ 0 h 2136538"/>
              <a:gd name="connsiteX8" fmla="*/ 695368 w 2683222"/>
              <a:gd name="connsiteY8" fmla="*/ 11994 h 2136538"/>
              <a:gd name="connsiteX9" fmla="*/ 2031475 w 2683222"/>
              <a:gd name="connsiteY9" fmla="*/ 252215 h 21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3222" h="2136538">
                <a:moveTo>
                  <a:pt x="2031475" y="252215"/>
                </a:moveTo>
                <a:cubicBezTo>
                  <a:pt x="2269185" y="315605"/>
                  <a:pt x="2478556" y="386551"/>
                  <a:pt x="2654086" y="463587"/>
                </a:cubicBezTo>
                <a:lnTo>
                  <a:pt x="2683222" y="477099"/>
                </a:lnTo>
                <a:lnTo>
                  <a:pt x="2344034" y="1742968"/>
                </a:lnTo>
                <a:lnTo>
                  <a:pt x="2221040" y="1783445"/>
                </a:lnTo>
                <a:cubicBezTo>
                  <a:pt x="1716658" y="1936859"/>
                  <a:pt x="1057774" y="2053249"/>
                  <a:pt x="309176" y="2115339"/>
                </a:cubicBezTo>
                <a:lnTo>
                  <a:pt x="0" y="2136538"/>
                </a:lnTo>
                <a:lnTo>
                  <a:pt x="572484" y="0"/>
                </a:lnTo>
                <a:lnTo>
                  <a:pt x="695368" y="11994"/>
                </a:lnTo>
                <a:cubicBezTo>
                  <a:pt x="1198259" y="68716"/>
                  <a:pt x="1651139" y="150792"/>
                  <a:pt x="2031475" y="252215"/>
                </a:cubicBez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5" name="Freeform 264"/>
          <p:cNvSpPr/>
          <p:nvPr/>
        </p:nvSpPr>
        <p:spPr>
          <a:xfrm rot="15300000">
            <a:off x="8170069" y="4306094"/>
            <a:ext cx="3740150" cy="1001712"/>
          </a:xfrm>
          <a:custGeom>
            <a:avLst/>
            <a:gdLst>
              <a:gd name="connsiteX0" fmla="*/ 3739140 w 3739140"/>
              <a:gd name="connsiteY0" fmla="*/ 1001900 h 1001900"/>
              <a:gd name="connsiteX1" fmla="*/ 3335132 w 3739140"/>
              <a:gd name="connsiteY1" fmla="*/ 985458 h 1001900"/>
              <a:gd name="connsiteX2" fmla="*/ 549 w 3739140"/>
              <a:gd name="connsiteY2" fmla="*/ 1925 h 1001900"/>
              <a:gd name="connsiteX3" fmla="*/ 0 w 3739140"/>
              <a:gd name="connsiteY3" fmla="*/ 0 h 1001900"/>
            </a:gdLst>
            <a:ahLst/>
            <a:cxnLst>
              <a:cxn ang="0">
                <a:pos x="connsiteX0" y="connsiteY0"/>
              </a:cxn>
              <a:cxn ang="0">
                <a:pos x="connsiteX1" y="connsiteY1"/>
              </a:cxn>
              <a:cxn ang="0">
                <a:pos x="connsiteX2" y="connsiteY2"/>
              </a:cxn>
              <a:cxn ang="0">
                <a:pos x="connsiteX3" y="connsiteY3"/>
              </a:cxn>
            </a:cxnLst>
            <a:rect l="l" t="t" r="r" b="b"/>
            <a:pathLst>
              <a:path w="3739140" h="1001900">
                <a:moveTo>
                  <a:pt x="3739140" y="1001900"/>
                </a:moveTo>
                <a:lnTo>
                  <a:pt x="3335132" y="985458"/>
                </a:lnTo>
                <a:cubicBezTo>
                  <a:pt x="1556520" y="888403"/>
                  <a:pt x="187105" y="491788"/>
                  <a:pt x="549" y="1925"/>
                </a:cubicBezTo>
                <a:lnTo>
                  <a:pt x="0" y="0"/>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94" name="Freeform 293"/>
          <p:cNvSpPr/>
          <p:nvPr/>
        </p:nvSpPr>
        <p:spPr>
          <a:xfrm rot="900000">
            <a:off x="9718675" y="2232025"/>
            <a:ext cx="2682875" cy="2136775"/>
          </a:xfrm>
          <a:custGeom>
            <a:avLst/>
            <a:gdLst>
              <a:gd name="connsiteX0" fmla="*/ 0 w 2683180"/>
              <a:gd name="connsiteY0" fmla="*/ 0 h 2136538"/>
              <a:gd name="connsiteX1" fmla="*/ 309175 w 2683180"/>
              <a:gd name="connsiteY1" fmla="*/ 21199 h 2136538"/>
              <a:gd name="connsiteX2" fmla="*/ 2221040 w 2683180"/>
              <a:gd name="connsiteY2" fmla="*/ 353093 h 2136538"/>
              <a:gd name="connsiteX3" fmla="*/ 2344031 w 2683180"/>
              <a:gd name="connsiteY3" fmla="*/ 393570 h 2136538"/>
              <a:gd name="connsiteX4" fmla="*/ 2683180 w 2683180"/>
              <a:gd name="connsiteY4" fmla="*/ 1659291 h 2136538"/>
              <a:gd name="connsiteX5" fmla="*/ 2544749 w 2683180"/>
              <a:gd name="connsiteY5" fmla="*/ 1718432 h 2136538"/>
              <a:gd name="connsiteX6" fmla="*/ 695367 w 2683180"/>
              <a:gd name="connsiteY6" fmla="*/ 2124544 h 2136538"/>
              <a:gd name="connsiteX7" fmla="*/ 572483 w 2683180"/>
              <a:gd name="connsiteY7" fmla="*/ 2136538 h 21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180" h="2136538">
                <a:moveTo>
                  <a:pt x="0" y="0"/>
                </a:moveTo>
                <a:lnTo>
                  <a:pt x="309175" y="21199"/>
                </a:lnTo>
                <a:cubicBezTo>
                  <a:pt x="1057773" y="83290"/>
                  <a:pt x="1716657" y="199680"/>
                  <a:pt x="2221040" y="353093"/>
                </a:cubicBezTo>
                <a:lnTo>
                  <a:pt x="2344031" y="393570"/>
                </a:lnTo>
                <a:lnTo>
                  <a:pt x="2683180" y="1659291"/>
                </a:lnTo>
                <a:lnTo>
                  <a:pt x="2544749" y="1718432"/>
                </a:lnTo>
                <a:cubicBezTo>
                  <a:pt x="2091518" y="1897330"/>
                  <a:pt x="1449703" y="2039462"/>
                  <a:pt x="695367" y="2124544"/>
                </a:cubicBezTo>
                <a:lnTo>
                  <a:pt x="572483" y="2136538"/>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78" name="Freeform 277"/>
          <p:cNvSpPr/>
          <p:nvPr/>
        </p:nvSpPr>
        <p:spPr>
          <a:xfrm rot="17100000">
            <a:off x="8724900" y="877888"/>
            <a:ext cx="2652713" cy="687387"/>
          </a:xfrm>
          <a:custGeom>
            <a:avLst/>
            <a:gdLst>
              <a:gd name="connsiteX0" fmla="*/ 2565124 w 2653654"/>
              <a:gd name="connsiteY0" fmla="*/ 0 h 687323"/>
              <a:gd name="connsiteX1" fmla="*/ 2653654 w 2653654"/>
              <a:gd name="connsiteY1" fmla="*/ 330399 h 687323"/>
              <a:gd name="connsiteX2" fmla="*/ 2438681 w 2653654"/>
              <a:gd name="connsiteY2" fmla="*/ 388760 h 687323"/>
              <a:gd name="connsiteX3" fmla="*/ 404008 w 2653654"/>
              <a:gd name="connsiteY3" fmla="*/ 670881 h 687323"/>
              <a:gd name="connsiteX4" fmla="*/ 0 w 2653654"/>
              <a:gd name="connsiteY4" fmla="*/ 687323 h 687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54" h="687323">
                <a:moveTo>
                  <a:pt x="2565124" y="0"/>
                </a:moveTo>
                <a:lnTo>
                  <a:pt x="2653654" y="330399"/>
                </a:lnTo>
                <a:lnTo>
                  <a:pt x="2438681" y="388760"/>
                </a:lnTo>
                <a:cubicBezTo>
                  <a:pt x="1881971" y="528621"/>
                  <a:pt x="1182151" y="628420"/>
                  <a:pt x="404008" y="670881"/>
                </a:cubicBezTo>
                <a:lnTo>
                  <a:pt x="0" y="687323"/>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2" name="Freeform 281"/>
          <p:cNvSpPr/>
          <p:nvPr/>
        </p:nvSpPr>
        <p:spPr>
          <a:xfrm rot="19800000">
            <a:off x="9294813" y="534988"/>
            <a:ext cx="3308350" cy="2095500"/>
          </a:xfrm>
          <a:custGeom>
            <a:avLst/>
            <a:gdLst>
              <a:gd name="connsiteX0" fmla="*/ 3134059 w 3308085"/>
              <a:gd name="connsiteY0" fmla="*/ 556366 h 2095216"/>
              <a:gd name="connsiteX1" fmla="*/ 3275407 w 3308085"/>
              <a:gd name="connsiteY1" fmla="*/ 659351 h 2095216"/>
              <a:gd name="connsiteX2" fmla="*/ 3308085 w 3308085"/>
              <a:gd name="connsiteY2" fmla="*/ 690037 h 2095216"/>
              <a:gd name="connsiteX3" fmla="*/ 2780266 w 3308085"/>
              <a:gd name="connsiteY3" fmla="*/ 1604247 h 2095216"/>
              <a:gd name="connsiteX4" fmla="*/ 2717935 w 3308085"/>
              <a:gd name="connsiteY4" fmla="*/ 1630523 h 2095216"/>
              <a:gd name="connsiteX5" fmla="*/ 108101 w 3308085"/>
              <a:gd name="connsiteY5" fmla="*/ 2090817 h 2095216"/>
              <a:gd name="connsiteX6" fmla="*/ 0 w 3308085"/>
              <a:gd name="connsiteY6" fmla="*/ 2095216 h 2095216"/>
              <a:gd name="connsiteX7" fmla="*/ 1209673 w 3308085"/>
              <a:gd name="connsiteY7" fmla="*/ 0 h 2095216"/>
              <a:gd name="connsiteX8" fmla="*/ 1264564 w 3308085"/>
              <a:gd name="connsiteY8" fmla="*/ 7051 h 2095216"/>
              <a:gd name="connsiteX9" fmla="*/ 3134059 w 3308085"/>
              <a:gd name="connsiteY9" fmla="*/ 556366 h 209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8085" h="2095216">
                <a:moveTo>
                  <a:pt x="3134059" y="556366"/>
                </a:moveTo>
                <a:cubicBezTo>
                  <a:pt x="3187236" y="589892"/>
                  <a:pt x="3234469" y="624252"/>
                  <a:pt x="3275407" y="659351"/>
                </a:cubicBezTo>
                <a:lnTo>
                  <a:pt x="3308085" y="690037"/>
                </a:lnTo>
                <a:lnTo>
                  <a:pt x="2780266" y="1604247"/>
                </a:lnTo>
                <a:lnTo>
                  <a:pt x="2717935" y="1630523"/>
                </a:lnTo>
                <a:cubicBezTo>
                  <a:pt x="2112800" y="1863306"/>
                  <a:pt x="1185529" y="2032024"/>
                  <a:pt x="108101" y="2090817"/>
                </a:cubicBezTo>
                <a:lnTo>
                  <a:pt x="0" y="2095216"/>
                </a:lnTo>
                <a:lnTo>
                  <a:pt x="1209673" y="0"/>
                </a:lnTo>
                <a:lnTo>
                  <a:pt x="1264564" y="7051"/>
                </a:lnTo>
                <a:cubicBezTo>
                  <a:pt x="2098399" y="127842"/>
                  <a:pt x="2761827" y="321684"/>
                  <a:pt x="3134059" y="556366"/>
                </a:cubicBez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3" name="Freeform 262"/>
          <p:cNvSpPr/>
          <p:nvPr/>
        </p:nvSpPr>
        <p:spPr>
          <a:xfrm rot="14400000">
            <a:off x="8347869" y="3755231"/>
            <a:ext cx="3749675" cy="1744663"/>
          </a:xfrm>
          <a:custGeom>
            <a:avLst/>
            <a:gdLst>
              <a:gd name="connsiteX0" fmla="*/ 3750669 w 3750669"/>
              <a:gd name="connsiteY0" fmla="*/ 1744872 h 1744872"/>
              <a:gd name="connsiteX1" fmla="*/ 3356285 w 3750669"/>
              <a:gd name="connsiteY1" fmla="*/ 1728822 h 1744872"/>
              <a:gd name="connsiteX2" fmla="*/ 0 w 3750669"/>
              <a:gd name="connsiteY2" fmla="*/ 630681 h 1744872"/>
              <a:gd name="connsiteX3" fmla="*/ 717878 w 3750669"/>
              <a:gd name="connsiteY3" fmla="*/ 3969 h 1744872"/>
              <a:gd name="connsiteX4" fmla="*/ 728462 w 3750669"/>
              <a:gd name="connsiteY4" fmla="*/ 0 h 174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0669" h="1744872">
                <a:moveTo>
                  <a:pt x="3750669" y="1744872"/>
                </a:moveTo>
                <a:lnTo>
                  <a:pt x="3356285" y="1728822"/>
                </a:lnTo>
                <a:cubicBezTo>
                  <a:pt x="1440857" y="1624301"/>
                  <a:pt x="0" y="1172361"/>
                  <a:pt x="0" y="630681"/>
                </a:cubicBezTo>
                <a:cubicBezTo>
                  <a:pt x="0" y="398532"/>
                  <a:pt x="264647" y="182867"/>
                  <a:pt x="717878" y="3969"/>
                </a:cubicBezTo>
                <a:lnTo>
                  <a:pt x="728462" y="0"/>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96" name="Freeform 295"/>
          <p:cNvSpPr/>
          <p:nvPr/>
        </p:nvSpPr>
        <p:spPr>
          <a:xfrm rot="1351054">
            <a:off x="9520238" y="2533650"/>
            <a:ext cx="2987675" cy="2119313"/>
          </a:xfrm>
          <a:custGeom>
            <a:avLst/>
            <a:gdLst>
              <a:gd name="connsiteX0" fmla="*/ 0 w 2987204"/>
              <a:gd name="connsiteY0" fmla="*/ 0 h 2119988"/>
              <a:gd name="connsiteX1" fmla="*/ 3344 w 2987204"/>
              <a:gd name="connsiteY1" fmla="*/ 136 h 2119988"/>
              <a:gd name="connsiteX2" fmla="*/ 2399772 w 2987204"/>
              <a:gd name="connsiteY2" fmla="*/ 385271 h 2119988"/>
              <a:gd name="connsiteX3" fmla="*/ 2517691 w 2987204"/>
              <a:gd name="connsiteY3" fmla="*/ 426800 h 2119988"/>
              <a:gd name="connsiteX4" fmla="*/ 2987204 w 2987204"/>
              <a:gd name="connsiteY4" fmla="*/ 1559324 h 2119988"/>
              <a:gd name="connsiteX5" fmla="*/ 2888106 w 2987204"/>
              <a:gd name="connsiteY5" fmla="*/ 1614605 h 2119988"/>
              <a:gd name="connsiteX6" fmla="*/ 1159808 w 2987204"/>
              <a:gd name="connsiteY6" fmla="*/ 2083901 h 2119988"/>
              <a:gd name="connsiteX7" fmla="*/ 878889 w 2987204"/>
              <a:gd name="connsiteY7" fmla="*/ 2119988 h 211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204" h="2119988">
                <a:moveTo>
                  <a:pt x="0" y="0"/>
                </a:moveTo>
                <a:lnTo>
                  <a:pt x="3344" y="136"/>
                </a:lnTo>
                <a:cubicBezTo>
                  <a:pt x="961058" y="52396"/>
                  <a:pt x="1800130" y="191511"/>
                  <a:pt x="2399772" y="385271"/>
                </a:cubicBezTo>
                <a:lnTo>
                  <a:pt x="2517691" y="426800"/>
                </a:lnTo>
                <a:lnTo>
                  <a:pt x="2987204" y="1559324"/>
                </a:lnTo>
                <a:lnTo>
                  <a:pt x="2888106" y="1614605"/>
                </a:lnTo>
                <a:cubicBezTo>
                  <a:pt x="2500765" y="1813283"/>
                  <a:pt x="1896859" y="1977130"/>
                  <a:pt x="1159808" y="2083901"/>
                </a:cubicBezTo>
                <a:lnTo>
                  <a:pt x="878889" y="2119988"/>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76" name="Freeform 275"/>
          <p:cNvSpPr/>
          <p:nvPr/>
        </p:nvSpPr>
        <p:spPr>
          <a:xfrm rot="17551054">
            <a:off x="8657431" y="680244"/>
            <a:ext cx="2868613" cy="1076325"/>
          </a:xfrm>
          <a:custGeom>
            <a:avLst/>
            <a:gdLst>
              <a:gd name="connsiteX0" fmla="*/ 2597941 w 2867844"/>
              <a:gd name="connsiteY0" fmla="*/ 0 h 1077035"/>
              <a:gd name="connsiteX1" fmla="*/ 2867844 w 2867844"/>
              <a:gd name="connsiteY1" fmla="*/ 651039 h 1077035"/>
              <a:gd name="connsiteX2" fmla="*/ 2798254 w 2867844"/>
              <a:gd name="connsiteY2" fmla="*/ 675547 h 1077035"/>
              <a:gd name="connsiteX3" fmla="*/ 401826 w 2867844"/>
              <a:gd name="connsiteY3" fmla="*/ 1060682 h 1077035"/>
              <a:gd name="connsiteX4" fmla="*/ 0 w 2867844"/>
              <a:gd name="connsiteY4" fmla="*/ 1077035 h 107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844" h="1077035">
                <a:moveTo>
                  <a:pt x="2597941" y="0"/>
                </a:moveTo>
                <a:lnTo>
                  <a:pt x="2867844" y="651039"/>
                </a:lnTo>
                <a:lnTo>
                  <a:pt x="2798254" y="675547"/>
                </a:lnTo>
                <a:cubicBezTo>
                  <a:pt x="2198611" y="869307"/>
                  <a:pt x="1359540" y="1008422"/>
                  <a:pt x="401826" y="1060682"/>
                </a:cubicBezTo>
                <a:lnTo>
                  <a:pt x="0" y="1077035"/>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4" name="Freeform 283"/>
          <p:cNvSpPr/>
          <p:nvPr/>
        </p:nvSpPr>
        <p:spPr>
          <a:xfrm rot="20251054">
            <a:off x="9521825" y="815975"/>
            <a:ext cx="2984500" cy="2119313"/>
          </a:xfrm>
          <a:custGeom>
            <a:avLst/>
            <a:gdLst>
              <a:gd name="connsiteX0" fmla="*/ 2641284 w 2985491"/>
              <a:gd name="connsiteY0" fmla="*/ 395128 h 2120098"/>
              <a:gd name="connsiteX1" fmla="*/ 2944660 w 2985491"/>
              <a:gd name="connsiteY1" fmla="*/ 535879 h 2120098"/>
              <a:gd name="connsiteX2" fmla="*/ 2985491 w 2985491"/>
              <a:gd name="connsiteY2" fmla="*/ 560773 h 2120098"/>
              <a:gd name="connsiteX3" fmla="*/ 2516707 w 2985491"/>
              <a:gd name="connsiteY3" fmla="*/ 1693500 h 2120098"/>
              <a:gd name="connsiteX4" fmla="*/ 2399306 w 2985491"/>
              <a:gd name="connsiteY4" fmla="*/ 1734846 h 2120098"/>
              <a:gd name="connsiteX5" fmla="*/ 2877 w 2985491"/>
              <a:gd name="connsiteY5" fmla="*/ 2119981 h 2120098"/>
              <a:gd name="connsiteX6" fmla="*/ 0 w 2985491"/>
              <a:gd name="connsiteY6" fmla="*/ 2120098 h 2120098"/>
              <a:gd name="connsiteX7" fmla="*/ 877412 w 2985491"/>
              <a:gd name="connsiteY7" fmla="*/ 0 h 2120098"/>
              <a:gd name="connsiteX8" fmla="*/ 1159341 w 2985491"/>
              <a:gd name="connsiteY8" fmla="*/ 36216 h 2120098"/>
              <a:gd name="connsiteX9" fmla="*/ 2641284 w 2985491"/>
              <a:gd name="connsiteY9" fmla="*/ 395128 h 212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85491" h="2120098">
                <a:moveTo>
                  <a:pt x="2641284" y="395128"/>
                </a:moveTo>
                <a:cubicBezTo>
                  <a:pt x="2754592" y="439853"/>
                  <a:pt x="2856114" y="486876"/>
                  <a:pt x="2944660" y="535879"/>
                </a:cubicBezTo>
                <a:lnTo>
                  <a:pt x="2985491" y="560773"/>
                </a:lnTo>
                <a:lnTo>
                  <a:pt x="2516707" y="1693500"/>
                </a:lnTo>
                <a:lnTo>
                  <a:pt x="2399306" y="1734846"/>
                </a:lnTo>
                <a:cubicBezTo>
                  <a:pt x="1799663" y="1928606"/>
                  <a:pt x="960592" y="2067721"/>
                  <a:pt x="2877" y="2119981"/>
                </a:cubicBezTo>
                <a:lnTo>
                  <a:pt x="0" y="2120098"/>
                </a:lnTo>
                <a:lnTo>
                  <a:pt x="877412" y="0"/>
                </a:lnTo>
                <a:lnTo>
                  <a:pt x="1159341" y="36216"/>
                </a:lnTo>
                <a:cubicBezTo>
                  <a:pt x="1754938" y="122496"/>
                  <a:pt x="2263592" y="246046"/>
                  <a:pt x="2641284" y="395128"/>
                </a:cubicBez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7" name="Freeform 266"/>
          <p:cNvSpPr/>
          <p:nvPr/>
        </p:nvSpPr>
        <p:spPr>
          <a:xfrm rot="14851054">
            <a:off x="8201025" y="4002088"/>
            <a:ext cx="3759200" cy="1466850"/>
          </a:xfrm>
          <a:custGeom>
            <a:avLst/>
            <a:gdLst>
              <a:gd name="connsiteX0" fmla="*/ 3758140 w 3758140"/>
              <a:gd name="connsiteY0" fmla="*/ 1467027 h 1467027"/>
              <a:gd name="connsiteX1" fmla="*/ 3356285 w 3758140"/>
              <a:gd name="connsiteY1" fmla="*/ 1450673 h 1467027"/>
              <a:gd name="connsiteX2" fmla="*/ 0 w 3758140"/>
              <a:gd name="connsiteY2" fmla="*/ 352532 h 1467027"/>
              <a:gd name="connsiteX3" fmla="*/ 188977 w 3758140"/>
              <a:gd name="connsiteY3" fmla="*/ 19207 h 1467027"/>
              <a:gd name="connsiteX4" fmla="*/ 213349 w 3758140"/>
              <a:gd name="connsiteY4" fmla="*/ 0 h 146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8140" h="1467027">
                <a:moveTo>
                  <a:pt x="3758140" y="1467027"/>
                </a:moveTo>
                <a:lnTo>
                  <a:pt x="3356285" y="1450673"/>
                </a:lnTo>
                <a:cubicBezTo>
                  <a:pt x="1440857" y="1346151"/>
                  <a:pt x="0" y="894212"/>
                  <a:pt x="0" y="352532"/>
                </a:cubicBezTo>
                <a:cubicBezTo>
                  <a:pt x="0" y="236458"/>
                  <a:pt x="66162" y="124504"/>
                  <a:pt x="188977" y="19207"/>
                </a:cubicBezTo>
                <a:lnTo>
                  <a:pt x="213349" y="0"/>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1" name="Freeform 260"/>
          <p:cNvSpPr/>
          <p:nvPr/>
        </p:nvSpPr>
        <p:spPr>
          <a:xfrm rot="3151054">
            <a:off x="8566944" y="3561556"/>
            <a:ext cx="3679825" cy="1897063"/>
          </a:xfrm>
          <a:custGeom>
            <a:avLst/>
            <a:gdLst>
              <a:gd name="connsiteX0" fmla="*/ 0 w 3680549"/>
              <a:gd name="connsiteY0" fmla="*/ 0 h 1896845"/>
              <a:gd name="connsiteX1" fmla="*/ 324264 w 3680549"/>
              <a:gd name="connsiteY1" fmla="*/ 13197 h 1896845"/>
              <a:gd name="connsiteX2" fmla="*/ 3680549 w 3680549"/>
              <a:gd name="connsiteY2" fmla="*/ 1111337 h 1896845"/>
              <a:gd name="connsiteX3" fmla="*/ 2720692 w 3680549"/>
              <a:gd name="connsiteY3" fmla="*/ 1824342 h 1896845"/>
              <a:gd name="connsiteX4" fmla="*/ 2473586 w 3680549"/>
              <a:gd name="connsiteY4" fmla="*/ 1896845 h 189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549" h="1896845">
                <a:moveTo>
                  <a:pt x="0" y="0"/>
                </a:moveTo>
                <a:lnTo>
                  <a:pt x="324264" y="13197"/>
                </a:lnTo>
                <a:cubicBezTo>
                  <a:pt x="2239693" y="117717"/>
                  <a:pt x="3680549" y="569656"/>
                  <a:pt x="3680549" y="1111337"/>
                </a:cubicBezTo>
                <a:cubicBezTo>
                  <a:pt x="3680549" y="1382177"/>
                  <a:pt x="3320335" y="1630582"/>
                  <a:pt x="2720692" y="1824342"/>
                </a:cubicBezTo>
                <a:lnTo>
                  <a:pt x="2473586" y="1896845"/>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0" name="Freeform 279"/>
          <p:cNvSpPr/>
          <p:nvPr/>
        </p:nvSpPr>
        <p:spPr>
          <a:xfrm rot="19351054">
            <a:off x="9050338" y="288925"/>
            <a:ext cx="3538537" cy="2052638"/>
          </a:xfrm>
          <a:custGeom>
            <a:avLst/>
            <a:gdLst>
              <a:gd name="connsiteX0" fmla="*/ 3349946 w 3538923"/>
              <a:gd name="connsiteY0" fmla="*/ 614183 h 2053081"/>
              <a:gd name="connsiteX1" fmla="*/ 3538923 w 3538923"/>
              <a:gd name="connsiteY1" fmla="*/ 947508 h 2053081"/>
              <a:gd name="connsiteX2" fmla="*/ 3529617 w 3538923"/>
              <a:gd name="connsiteY2" fmla="*/ 1003656 h 2053081"/>
              <a:gd name="connsiteX3" fmla="*/ 3270607 w 3538923"/>
              <a:gd name="connsiteY3" fmla="*/ 1341418 h 2053081"/>
              <a:gd name="connsiteX4" fmla="*/ 3146285 w 3538923"/>
              <a:gd name="connsiteY4" fmla="*/ 1421178 h 2053081"/>
              <a:gd name="connsiteX5" fmla="*/ 182638 w 3538923"/>
              <a:gd name="connsiteY5" fmla="*/ 2045648 h 2053081"/>
              <a:gd name="connsiteX6" fmla="*/ 0 w 3538923"/>
              <a:gd name="connsiteY6" fmla="*/ 2053081 h 2053081"/>
              <a:gd name="connsiteX7" fmla="*/ 1574385 w 3538923"/>
              <a:gd name="connsiteY7" fmla="*/ 0 h 2053081"/>
              <a:gd name="connsiteX8" fmla="*/ 1685674 w 3538923"/>
              <a:gd name="connsiteY8" fmla="*/ 18029 h 2053081"/>
              <a:gd name="connsiteX9" fmla="*/ 3349946 w 3538923"/>
              <a:gd name="connsiteY9" fmla="*/ 614183 h 205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38923" h="2053081">
                <a:moveTo>
                  <a:pt x="3349946" y="614183"/>
                </a:moveTo>
                <a:cubicBezTo>
                  <a:pt x="3472762" y="719481"/>
                  <a:pt x="3538923" y="831434"/>
                  <a:pt x="3538923" y="947508"/>
                </a:cubicBezTo>
                <a:lnTo>
                  <a:pt x="3529617" y="1003656"/>
                </a:lnTo>
                <a:lnTo>
                  <a:pt x="3270607" y="1341418"/>
                </a:lnTo>
                <a:lnTo>
                  <a:pt x="3146285" y="1421178"/>
                </a:lnTo>
                <a:cubicBezTo>
                  <a:pt x="2592043" y="1737723"/>
                  <a:pt x="1499495" y="1973790"/>
                  <a:pt x="182638" y="2045648"/>
                </a:cubicBezTo>
                <a:lnTo>
                  <a:pt x="0" y="2053081"/>
                </a:lnTo>
                <a:lnTo>
                  <a:pt x="1574385" y="0"/>
                </a:lnTo>
                <a:lnTo>
                  <a:pt x="1685674" y="18029"/>
                </a:lnTo>
                <a:cubicBezTo>
                  <a:pt x="2468357" y="159035"/>
                  <a:pt x="3063375" y="368489"/>
                  <a:pt x="3349946" y="614183"/>
                </a:cubicBez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92" name="Freeform 291"/>
          <p:cNvSpPr/>
          <p:nvPr/>
        </p:nvSpPr>
        <p:spPr>
          <a:xfrm rot="451054">
            <a:off x="9890125" y="1947863"/>
            <a:ext cx="2406650" cy="2143125"/>
          </a:xfrm>
          <a:custGeom>
            <a:avLst/>
            <a:gdLst>
              <a:gd name="connsiteX0" fmla="*/ 0 w 2407190"/>
              <a:gd name="connsiteY0" fmla="*/ 0 h 2143739"/>
              <a:gd name="connsiteX1" fmla="*/ 182418 w 2407190"/>
              <a:gd name="connsiteY1" fmla="*/ 12508 h 2143739"/>
              <a:gd name="connsiteX2" fmla="*/ 2094283 w 2407190"/>
              <a:gd name="connsiteY2" fmla="*/ 344402 h 2143739"/>
              <a:gd name="connsiteX3" fmla="*/ 2232495 w 2407190"/>
              <a:gd name="connsiteY3" fmla="*/ 389888 h 2143739"/>
              <a:gd name="connsiteX4" fmla="*/ 2407190 w 2407190"/>
              <a:gd name="connsiteY4" fmla="*/ 1713690 h 2143739"/>
              <a:gd name="connsiteX5" fmla="*/ 2239339 w 2407190"/>
              <a:gd name="connsiteY5" fmla="*/ 1775064 h 2143739"/>
              <a:gd name="connsiteX6" fmla="*/ 568610 w 2407190"/>
              <a:gd name="connsiteY6" fmla="*/ 2115853 h 2143739"/>
              <a:gd name="connsiteX7" fmla="*/ 282897 w 2407190"/>
              <a:gd name="connsiteY7" fmla="*/ 2143739 h 214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7190" h="2143739">
                <a:moveTo>
                  <a:pt x="0" y="0"/>
                </a:moveTo>
                <a:lnTo>
                  <a:pt x="182418" y="12508"/>
                </a:lnTo>
                <a:cubicBezTo>
                  <a:pt x="931015" y="74599"/>
                  <a:pt x="1589900" y="190988"/>
                  <a:pt x="2094283" y="344402"/>
                </a:cubicBezTo>
                <a:lnTo>
                  <a:pt x="2232495" y="389888"/>
                </a:lnTo>
                <a:lnTo>
                  <a:pt x="2407190" y="1713690"/>
                </a:lnTo>
                <a:lnTo>
                  <a:pt x="2239339" y="1775064"/>
                </a:lnTo>
                <a:cubicBezTo>
                  <a:pt x="1802549" y="1923281"/>
                  <a:pt x="1228654" y="2041406"/>
                  <a:pt x="568610" y="2115853"/>
                </a:cubicBezTo>
                <a:lnTo>
                  <a:pt x="282897" y="2143739"/>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57" name="Freeform 256"/>
          <p:cNvSpPr/>
          <p:nvPr/>
        </p:nvSpPr>
        <p:spPr>
          <a:xfrm rot="2251054">
            <a:off x="9048750" y="3127375"/>
            <a:ext cx="3540125" cy="2052638"/>
          </a:xfrm>
          <a:custGeom>
            <a:avLst/>
            <a:gdLst>
              <a:gd name="connsiteX0" fmla="*/ 0 w 3539301"/>
              <a:gd name="connsiteY0" fmla="*/ 0 h 2052861"/>
              <a:gd name="connsiteX1" fmla="*/ 183016 w 3539301"/>
              <a:gd name="connsiteY1" fmla="*/ 7448 h 2052861"/>
              <a:gd name="connsiteX2" fmla="*/ 3539301 w 3539301"/>
              <a:gd name="connsiteY2" fmla="*/ 1105588 h 2052861"/>
              <a:gd name="connsiteX3" fmla="*/ 1686053 w 3539301"/>
              <a:gd name="connsiteY3" fmla="*/ 2035067 h 2052861"/>
              <a:gd name="connsiteX4" fmla="*/ 1576216 w 3539301"/>
              <a:gd name="connsiteY4" fmla="*/ 2052861 h 2052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301" h="2052861">
                <a:moveTo>
                  <a:pt x="0" y="0"/>
                </a:moveTo>
                <a:lnTo>
                  <a:pt x="183016" y="7448"/>
                </a:lnTo>
                <a:cubicBezTo>
                  <a:pt x="2098443" y="111969"/>
                  <a:pt x="3539301" y="563908"/>
                  <a:pt x="3539301" y="1105588"/>
                </a:cubicBezTo>
                <a:cubicBezTo>
                  <a:pt x="3539302" y="1492502"/>
                  <a:pt x="2804170" y="1833631"/>
                  <a:pt x="1686053" y="2035067"/>
                </a:cubicBezTo>
                <a:lnTo>
                  <a:pt x="1576216" y="2052861"/>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71" name="Freeform 270"/>
          <p:cNvSpPr/>
          <p:nvPr/>
        </p:nvSpPr>
        <p:spPr>
          <a:xfrm rot="18451054">
            <a:off x="8648700" y="171450"/>
            <a:ext cx="3340101" cy="1863725"/>
          </a:xfrm>
          <a:custGeom>
            <a:avLst/>
            <a:gdLst>
              <a:gd name="connsiteX0" fmla="*/ 2426102 w 3340662"/>
              <a:gd name="connsiteY0" fmla="*/ 0 h 1862796"/>
              <a:gd name="connsiteX1" fmla="*/ 3340662 w 3340662"/>
              <a:gd name="connsiteY1" fmla="*/ 1191121 h 1862796"/>
              <a:gd name="connsiteX2" fmla="*/ 3287636 w 3340662"/>
              <a:gd name="connsiteY2" fmla="*/ 1225141 h 1862796"/>
              <a:gd name="connsiteX3" fmla="*/ 323988 w 3340662"/>
              <a:gd name="connsiteY3" fmla="*/ 1849610 h 1862796"/>
              <a:gd name="connsiteX4" fmla="*/ 0 w 3340662"/>
              <a:gd name="connsiteY4" fmla="*/ 1862796 h 186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0662" h="1862796">
                <a:moveTo>
                  <a:pt x="2426102" y="0"/>
                </a:moveTo>
                <a:lnTo>
                  <a:pt x="3340662" y="1191121"/>
                </a:lnTo>
                <a:lnTo>
                  <a:pt x="3287636" y="1225141"/>
                </a:lnTo>
                <a:cubicBezTo>
                  <a:pt x="2733393" y="1541684"/>
                  <a:pt x="1640845" y="1777752"/>
                  <a:pt x="323988" y="1849610"/>
                </a:cubicBezTo>
                <a:lnTo>
                  <a:pt x="0" y="1862796"/>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8" name="Freeform 287"/>
          <p:cNvSpPr/>
          <p:nvPr/>
        </p:nvSpPr>
        <p:spPr>
          <a:xfrm rot="21151054">
            <a:off x="9890125" y="1376363"/>
            <a:ext cx="2406650" cy="2144712"/>
          </a:xfrm>
          <a:custGeom>
            <a:avLst/>
            <a:gdLst>
              <a:gd name="connsiteX0" fmla="*/ 935466 w 2405919"/>
              <a:gd name="connsiteY0" fmla="*/ 75160 h 2143772"/>
              <a:gd name="connsiteX1" fmla="*/ 2374369 w 2405919"/>
              <a:gd name="connsiteY1" fmla="*/ 417409 h 2143772"/>
              <a:gd name="connsiteX2" fmla="*/ 2405919 w 2405919"/>
              <a:gd name="connsiteY2" fmla="*/ 430276 h 2143772"/>
              <a:gd name="connsiteX3" fmla="*/ 2232077 w 2405919"/>
              <a:gd name="connsiteY3" fmla="*/ 1753870 h 2143772"/>
              <a:gd name="connsiteX4" fmla="*/ 2093702 w 2405919"/>
              <a:gd name="connsiteY4" fmla="*/ 1799410 h 2143772"/>
              <a:gd name="connsiteX5" fmla="*/ 181837 w 2405919"/>
              <a:gd name="connsiteY5" fmla="*/ 2131304 h 2143772"/>
              <a:gd name="connsiteX6" fmla="*/ 0 w 2405919"/>
              <a:gd name="connsiteY6" fmla="*/ 2143772 h 2143772"/>
              <a:gd name="connsiteX7" fmla="*/ 281564 w 2405919"/>
              <a:gd name="connsiteY7" fmla="*/ 0 h 2143772"/>
              <a:gd name="connsiteX8" fmla="*/ 568028 w 2405919"/>
              <a:gd name="connsiteY8" fmla="*/ 27959 h 2143772"/>
              <a:gd name="connsiteX9" fmla="*/ 935466 w 2405919"/>
              <a:gd name="connsiteY9" fmla="*/ 75160 h 214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5919" h="2143772">
                <a:moveTo>
                  <a:pt x="935466" y="75160"/>
                </a:moveTo>
                <a:cubicBezTo>
                  <a:pt x="1508728" y="158204"/>
                  <a:pt x="2001445" y="275776"/>
                  <a:pt x="2374369" y="417409"/>
                </a:cubicBezTo>
                <a:lnTo>
                  <a:pt x="2405919" y="430276"/>
                </a:lnTo>
                <a:lnTo>
                  <a:pt x="2232077" y="1753870"/>
                </a:lnTo>
                <a:lnTo>
                  <a:pt x="2093702" y="1799410"/>
                </a:lnTo>
                <a:cubicBezTo>
                  <a:pt x="1589318" y="1952824"/>
                  <a:pt x="930435" y="2069214"/>
                  <a:pt x="181837" y="2131304"/>
                </a:cubicBezTo>
                <a:lnTo>
                  <a:pt x="0" y="2143772"/>
                </a:lnTo>
                <a:lnTo>
                  <a:pt x="281564" y="0"/>
                </a:lnTo>
                <a:lnTo>
                  <a:pt x="568028" y="27959"/>
                </a:lnTo>
                <a:cubicBezTo>
                  <a:pt x="693750" y="42139"/>
                  <a:pt x="816347" y="57904"/>
                  <a:pt x="935466" y="75160"/>
                </a:cubicBez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5387" name="Oval 7"/>
          <p:cNvSpPr>
            <a:spLocks noChangeArrowheads="1"/>
          </p:cNvSpPr>
          <p:nvPr/>
        </p:nvSpPr>
        <p:spPr bwMode="auto">
          <a:xfrm>
            <a:off x="4559300" y="2276475"/>
            <a:ext cx="7620000" cy="4572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15388" name="Oval 2"/>
          <p:cNvSpPr>
            <a:spLocks noChangeArrowheads="1"/>
          </p:cNvSpPr>
          <p:nvPr/>
        </p:nvSpPr>
        <p:spPr bwMode="auto">
          <a:xfrm>
            <a:off x="6896100" y="-466725"/>
            <a:ext cx="6096000" cy="6096000"/>
          </a:xfrm>
          <a:prstGeom prst="ellipse">
            <a:avLst/>
          </a:prstGeom>
          <a:gradFill rotWithShape="1">
            <a:gsLst>
              <a:gs pos="0">
                <a:srgbClr val="3366FF"/>
              </a:gs>
              <a:gs pos="100000">
                <a:srgbClr val="3366FF">
                  <a:alpha val="1999"/>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15389" name="Oval 3"/>
          <p:cNvSpPr>
            <a:spLocks noChangeArrowheads="1"/>
          </p:cNvSpPr>
          <p:nvPr/>
        </p:nvSpPr>
        <p:spPr bwMode="auto">
          <a:xfrm rot="-1800000">
            <a:off x="5981700" y="2047875"/>
            <a:ext cx="7620000" cy="9144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15390" name="Oval 4"/>
          <p:cNvSpPr>
            <a:spLocks noChangeArrowheads="1"/>
          </p:cNvSpPr>
          <p:nvPr/>
        </p:nvSpPr>
        <p:spPr bwMode="auto">
          <a:xfrm rot="5400000">
            <a:off x="5981700" y="2276475"/>
            <a:ext cx="7620000" cy="4572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15391" name="Oval 5"/>
          <p:cNvSpPr>
            <a:spLocks noChangeArrowheads="1"/>
          </p:cNvSpPr>
          <p:nvPr/>
        </p:nvSpPr>
        <p:spPr bwMode="auto">
          <a:xfrm rot="2700000">
            <a:off x="5981700" y="2047875"/>
            <a:ext cx="7620000" cy="9144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15392" name="Oval 6"/>
          <p:cNvSpPr>
            <a:spLocks noChangeArrowheads="1"/>
          </p:cNvSpPr>
          <p:nvPr/>
        </p:nvSpPr>
        <p:spPr bwMode="auto">
          <a:xfrm rot="1800000">
            <a:off x="6057900" y="2276475"/>
            <a:ext cx="7620000" cy="4572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77831" name="Oval 7"/>
          <p:cNvSpPr>
            <a:spLocks noChangeArrowheads="1"/>
          </p:cNvSpPr>
          <p:nvPr/>
        </p:nvSpPr>
        <p:spPr bwMode="auto">
          <a:xfrm>
            <a:off x="5772950" y="2238445"/>
            <a:ext cx="7620000" cy="457200"/>
          </a:xfrm>
          <a:prstGeom prst="ellipse">
            <a:avLst/>
          </a:prstGeom>
          <a:gradFill rotWithShape="1">
            <a:gsLst>
              <a:gs pos="65000">
                <a:srgbClr val="7E7E7E">
                  <a:alpha val="0"/>
                </a:srgbClr>
              </a:gs>
              <a:gs pos="0">
                <a:schemeClr val="bg1"/>
              </a:gs>
              <a:gs pos="100000">
                <a:schemeClr val="tx1">
                  <a:alpha val="0"/>
                </a:schemeClr>
              </a:gs>
            </a:gsLst>
            <a:path path="shape">
              <a:fillToRect l="50000" t="50000" r="50000" b="50000"/>
            </a:path>
          </a:gradFill>
          <a:ln>
            <a:noFill/>
          </a:ln>
          <a:effectLst/>
        </p:spPr>
        <p:txBody>
          <a:bodyPr wrap="none" anchor="ctr"/>
          <a:lstStyle/>
          <a:p>
            <a:pPr eaLnBrk="1" fontAlgn="auto" hangingPunct="1">
              <a:spcBef>
                <a:spcPts val="0"/>
              </a:spcBef>
              <a:spcAft>
                <a:spcPts val="0"/>
              </a:spcAft>
              <a:defRPr/>
            </a:pPr>
            <a:endParaRPr lang="en-US">
              <a:solidFill>
                <a:srgbClr val="000000"/>
              </a:solidFill>
              <a:latin typeface="Calibri" panose="020F0502020204030204"/>
            </a:endParaRPr>
          </a:p>
        </p:txBody>
      </p:sp>
      <p:pic>
        <p:nvPicPr>
          <p:cNvPr id="15396" name="Picture 2" descr="https://onwardigo.files.wordpress.com/2016/05/millionaire02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350" y="368300"/>
            <a:ext cx="10356850"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7" name="Rectangle 83"/>
          <p:cNvSpPr>
            <a:spLocks noChangeArrowheads="1"/>
          </p:cNvSpPr>
          <p:nvPr/>
        </p:nvSpPr>
        <p:spPr bwMode="auto">
          <a:xfrm>
            <a:off x="34925" y="0"/>
            <a:ext cx="10255250" cy="1717675"/>
          </a:xfrm>
          <a:prstGeom prst="rect">
            <a:avLst/>
          </a:prstGeom>
          <a:gradFill rotWithShape="0">
            <a:gsLst>
              <a:gs pos="0">
                <a:schemeClr val="tx1"/>
              </a:gs>
              <a:gs pos="100000">
                <a:schemeClr val="tx1">
                  <a:alpha val="0"/>
                </a:schemeClr>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solidFill>
                <a:srgbClr val="000000"/>
              </a:solidFill>
              <a:latin typeface="Calibri" pitchFamily="34" charset="0"/>
            </a:endParaRPr>
          </a:p>
        </p:txBody>
      </p:sp>
      <p:sp>
        <p:nvSpPr>
          <p:cNvPr id="15398" name="Rectangle 34"/>
          <p:cNvSpPr>
            <a:spLocks noChangeArrowheads="1"/>
          </p:cNvSpPr>
          <p:nvPr/>
        </p:nvSpPr>
        <p:spPr bwMode="auto">
          <a:xfrm>
            <a:off x="0" y="4221163"/>
            <a:ext cx="12192000" cy="1743075"/>
          </a:xfrm>
          <a:prstGeom prst="rect">
            <a:avLst/>
          </a:prstGeom>
          <a:gradFill rotWithShape="1">
            <a:gsLst>
              <a:gs pos="0">
                <a:schemeClr val="tx1">
                  <a:alpha val="0"/>
                </a:schemeClr>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solidFill>
                <a:srgbClr val="000000"/>
              </a:solidFill>
              <a:latin typeface="Calibri" pitchFamily="34" charset="0"/>
            </a:endParaRPr>
          </a:p>
        </p:txBody>
      </p:sp>
      <p:sp>
        <p:nvSpPr>
          <p:cNvPr id="77860" name="Rectangle 36"/>
          <p:cNvSpPr>
            <a:spLocks noChangeArrowheads="1"/>
          </p:cNvSpPr>
          <p:nvPr/>
        </p:nvSpPr>
        <p:spPr bwMode="auto">
          <a:xfrm>
            <a:off x="9369121" y="-317355"/>
            <a:ext cx="2904997" cy="6858000"/>
          </a:xfrm>
          <a:prstGeom prst="rect">
            <a:avLst/>
          </a:prstGeom>
          <a:gradFill rotWithShape="1">
            <a:gsLst>
              <a:gs pos="4000">
                <a:schemeClr val="tx1">
                  <a:alpha val="1000"/>
                </a:schemeClr>
              </a:gs>
              <a:gs pos="33000">
                <a:schemeClr val="tx1"/>
              </a:gs>
              <a:gs pos="100000">
                <a:schemeClr val="tx1">
                  <a:alpha val="0"/>
                </a:schemeClr>
              </a:gs>
            </a:gsLst>
            <a:lin ang="0" scaled="1"/>
          </a:gradFill>
          <a:ln>
            <a:noFill/>
          </a:ln>
          <a:effectLst/>
        </p:spPr>
        <p:txBody>
          <a:bodyPr wrap="none" anchor="ctr"/>
          <a:lstStyle/>
          <a:p>
            <a:pPr eaLnBrk="1" fontAlgn="auto" hangingPunct="1">
              <a:spcBef>
                <a:spcPts val="0"/>
              </a:spcBef>
              <a:spcAft>
                <a:spcPts val="0"/>
              </a:spcAft>
              <a:defRPr/>
            </a:pPr>
            <a:endParaRPr lang="en-US">
              <a:solidFill>
                <a:srgbClr val="000000"/>
              </a:solidFill>
              <a:latin typeface="Calibri" panose="020F0502020204030204"/>
            </a:endParaRPr>
          </a:p>
        </p:txBody>
      </p:sp>
      <p:sp>
        <p:nvSpPr>
          <p:cNvPr id="77881" name="AutoShape 57"/>
          <p:cNvSpPr>
            <a:spLocks noChangeArrowheads="1"/>
          </p:cNvSpPr>
          <p:nvPr/>
        </p:nvSpPr>
        <p:spPr bwMode="auto">
          <a:xfrm>
            <a:off x="12192000" y="5178425"/>
            <a:ext cx="1371600" cy="285750"/>
          </a:xfrm>
          <a:prstGeom prst="hexagon">
            <a:avLst>
              <a:gd name="adj" fmla="val 34844"/>
              <a:gd name="vf" fmla="val 115470"/>
            </a:avLst>
          </a:prstGeom>
          <a:solidFill>
            <a:srgbClr val="111128">
              <a:alpha val="78038"/>
            </a:srgbClr>
          </a:solidFill>
          <a:ln w="57150">
            <a:solidFill>
              <a:srgbClr val="FFC000"/>
            </a:solidFill>
            <a:miter lim="800000"/>
            <a:headEnd/>
            <a:tailEnd/>
          </a:ln>
        </p:spPr>
        <p:txBody>
          <a:bodyPr wrap="none" anchor="ctr"/>
          <a:lstStyle/>
          <a:p>
            <a:pPr algn="ctr" eaLnBrk="1" hangingPunct="1"/>
            <a:r>
              <a:rPr lang="en-US" altLang="en-US" sz="1600" b="1">
                <a:solidFill>
                  <a:srgbClr val="FFFF00"/>
                </a:solidFill>
                <a:latin typeface="Calibri" pitchFamily="34" charset="0"/>
              </a:rPr>
              <a:t>$100</a:t>
            </a:r>
          </a:p>
        </p:txBody>
      </p:sp>
      <p:sp>
        <p:nvSpPr>
          <p:cNvPr id="15403" name="AutoShape 58"/>
          <p:cNvSpPr>
            <a:spLocks noChangeArrowheads="1"/>
          </p:cNvSpPr>
          <p:nvPr/>
        </p:nvSpPr>
        <p:spPr bwMode="auto">
          <a:xfrm>
            <a:off x="12157075" y="48736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$200</a:t>
            </a:r>
          </a:p>
        </p:txBody>
      </p:sp>
      <p:sp>
        <p:nvSpPr>
          <p:cNvPr id="15404" name="AutoShape 59"/>
          <p:cNvSpPr>
            <a:spLocks noChangeArrowheads="1"/>
          </p:cNvSpPr>
          <p:nvPr/>
        </p:nvSpPr>
        <p:spPr bwMode="auto">
          <a:xfrm>
            <a:off x="12157075" y="45688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$300</a:t>
            </a:r>
          </a:p>
        </p:txBody>
      </p:sp>
      <p:sp>
        <p:nvSpPr>
          <p:cNvPr id="15405" name="AutoShape 60"/>
          <p:cNvSpPr>
            <a:spLocks noChangeArrowheads="1"/>
          </p:cNvSpPr>
          <p:nvPr/>
        </p:nvSpPr>
        <p:spPr bwMode="auto">
          <a:xfrm>
            <a:off x="12157075" y="42640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$500</a:t>
            </a:r>
          </a:p>
        </p:txBody>
      </p:sp>
      <p:sp>
        <p:nvSpPr>
          <p:cNvPr id="15406" name="AutoShape 61"/>
          <p:cNvSpPr>
            <a:spLocks noChangeArrowheads="1"/>
          </p:cNvSpPr>
          <p:nvPr/>
        </p:nvSpPr>
        <p:spPr bwMode="auto">
          <a:xfrm>
            <a:off x="12157075" y="39592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FF"/>
                </a:solidFill>
                <a:latin typeface="Calibri" pitchFamily="34" charset="0"/>
              </a:rPr>
              <a:t>$1,000</a:t>
            </a:r>
          </a:p>
        </p:txBody>
      </p:sp>
      <p:sp>
        <p:nvSpPr>
          <p:cNvPr id="15407" name="AutoShape 62"/>
          <p:cNvSpPr>
            <a:spLocks noChangeArrowheads="1"/>
          </p:cNvSpPr>
          <p:nvPr/>
        </p:nvSpPr>
        <p:spPr bwMode="auto">
          <a:xfrm>
            <a:off x="12157075" y="36544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$2,000</a:t>
            </a:r>
          </a:p>
        </p:txBody>
      </p:sp>
      <p:sp>
        <p:nvSpPr>
          <p:cNvPr id="15408" name="AutoShape 63"/>
          <p:cNvSpPr>
            <a:spLocks noChangeArrowheads="1"/>
          </p:cNvSpPr>
          <p:nvPr/>
        </p:nvSpPr>
        <p:spPr bwMode="auto">
          <a:xfrm>
            <a:off x="12157075" y="33496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$4,000</a:t>
            </a:r>
          </a:p>
        </p:txBody>
      </p:sp>
      <p:sp>
        <p:nvSpPr>
          <p:cNvPr id="15409" name="AutoShape 64"/>
          <p:cNvSpPr>
            <a:spLocks noChangeArrowheads="1"/>
          </p:cNvSpPr>
          <p:nvPr/>
        </p:nvSpPr>
        <p:spPr bwMode="auto">
          <a:xfrm>
            <a:off x="12157075" y="30448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$8,000</a:t>
            </a:r>
          </a:p>
        </p:txBody>
      </p:sp>
      <p:sp>
        <p:nvSpPr>
          <p:cNvPr id="15410" name="AutoShape 65"/>
          <p:cNvSpPr>
            <a:spLocks noChangeArrowheads="1"/>
          </p:cNvSpPr>
          <p:nvPr/>
        </p:nvSpPr>
        <p:spPr bwMode="auto">
          <a:xfrm>
            <a:off x="12157075" y="27400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$16,000</a:t>
            </a:r>
          </a:p>
        </p:txBody>
      </p:sp>
      <p:sp>
        <p:nvSpPr>
          <p:cNvPr id="15411" name="AutoShape 66"/>
          <p:cNvSpPr>
            <a:spLocks noChangeArrowheads="1"/>
          </p:cNvSpPr>
          <p:nvPr/>
        </p:nvSpPr>
        <p:spPr bwMode="auto">
          <a:xfrm>
            <a:off x="12157075" y="24352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FF"/>
                </a:solidFill>
                <a:latin typeface="Calibri" pitchFamily="34" charset="0"/>
              </a:rPr>
              <a:t>$25,000</a:t>
            </a:r>
          </a:p>
        </p:txBody>
      </p:sp>
      <p:sp>
        <p:nvSpPr>
          <p:cNvPr id="15412" name="AutoShape 67"/>
          <p:cNvSpPr>
            <a:spLocks noChangeArrowheads="1"/>
          </p:cNvSpPr>
          <p:nvPr/>
        </p:nvSpPr>
        <p:spPr bwMode="auto">
          <a:xfrm>
            <a:off x="12157075" y="21304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$50,000</a:t>
            </a:r>
          </a:p>
        </p:txBody>
      </p:sp>
      <p:sp>
        <p:nvSpPr>
          <p:cNvPr id="15413" name="AutoShape 68"/>
          <p:cNvSpPr>
            <a:spLocks noChangeArrowheads="1"/>
          </p:cNvSpPr>
          <p:nvPr/>
        </p:nvSpPr>
        <p:spPr bwMode="auto">
          <a:xfrm>
            <a:off x="12157075" y="18256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$100,000</a:t>
            </a:r>
          </a:p>
        </p:txBody>
      </p:sp>
      <p:sp>
        <p:nvSpPr>
          <p:cNvPr id="15414" name="AutoShape 69"/>
          <p:cNvSpPr>
            <a:spLocks noChangeArrowheads="1"/>
          </p:cNvSpPr>
          <p:nvPr/>
        </p:nvSpPr>
        <p:spPr bwMode="auto">
          <a:xfrm>
            <a:off x="12157075" y="15208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$250,000</a:t>
            </a:r>
          </a:p>
        </p:txBody>
      </p:sp>
      <p:sp>
        <p:nvSpPr>
          <p:cNvPr id="15415" name="AutoShape 70"/>
          <p:cNvSpPr>
            <a:spLocks noChangeArrowheads="1"/>
          </p:cNvSpPr>
          <p:nvPr/>
        </p:nvSpPr>
        <p:spPr bwMode="auto">
          <a:xfrm>
            <a:off x="12157075" y="12160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$500,000</a:t>
            </a:r>
          </a:p>
        </p:txBody>
      </p:sp>
      <p:sp>
        <p:nvSpPr>
          <p:cNvPr id="15416" name="AutoShape 71"/>
          <p:cNvSpPr>
            <a:spLocks noChangeArrowheads="1"/>
          </p:cNvSpPr>
          <p:nvPr/>
        </p:nvSpPr>
        <p:spPr bwMode="auto">
          <a:xfrm>
            <a:off x="12157075" y="9112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FF"/>
                </a:solidFill>
                <a:latin typeface="Calibri" pitchFamily="34" charset="0"/>
              </a:rPr>
              <a:t>$1,000,000</a:t>
            </a:r>
          </a:p>
        </p:txBody>
      </p:sp>
      <p:sp>
        <p:nvSpPr>
          <p:cNvPr id="15417" name="Rectangle 83"/>
          <p:cNvSpPr>
            <a:spLocks noChangeArrowheads="1"/>
          </p:cNvSpPr>
          <p:nvPr/>
        </p:nvSpPr>
        <p:spPr bwMode="auto">
          <a:xfrm>
            <a:off x="0" y="5926138"/>
            <a:ext cx="12192000" cy="931862"/>
          </a:xfrm>
          <a:prstGeom prst="rect">
            <a:avLst/>
          </a:prstGeom>
          <a:solidFill>
            <a:schemeClr val="tx1"/>
          </a:solidFill>
          <a:ln w="9525">
            <a:solidFill>
              <a:schemeClr val="tx1"/>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sp>
        <p:nvSpPr>
          <p:cNvPr id="77916" name="ViewCorrect" hidden="1">
            <a:hlinkClick r:id="" action="ppaction://macro?name=ViewCorrectAnswer"/>
          </p:cNvPr>
          <p:cNvSpPr>
            <a:spLocks noChangeArrowheads="1"/>
          </p:cNvSpPr>
          <p:nvPr/>
        </p:nvSpPr>
        <p:spPr bwMode="auto">
          <a:xfrm>
            <a:off x="3960612" y="6462995"/>
            <a:ext cx="2514600" cy="274320"/>
          </a:xfrm>
          <a:prstGeom prst="hexagon">
            <a:avLst/>
          </a:prstGeom>
          <a:gradFill flip="none" rotWithShape="1">
            <a:gsLst>
              <a:gs pos="65000">
                <a:schemeClr val="tx1">
                  <a:alpha val="1000"/>
                </a:schemeClr>
              </a:gs>
              <a:gs pos="95000">
                <a:schemeClr val="accent6">
                  <a:lumMod val="50000"/>
                </a:schemeClr>
              </a:gs>
            </a:gsLst>
            <a:path path="shape">
              <a:fillToRect l="50000" t="50000" r="50000" b="50000"/>
            </a:path>
            <a:tileRect/>
          </a:gradFill>
          <a:ln w="25400">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b="1" dirty="0">
                <a:solidFill>
                  <a:srgbClr val="FFFFFF"/>
                </a:solidFill>
              </a:rPr>
              <a:t>CORRECT ANSWER</a:t>
            </a:r>
          </a:p>
        </p:txBody>
      </p:sp>
      <p:sp>
        <p:nvSpPr>
          <p:cNvPr id="77918" name="GameEnd" hidden="1">
            <a:hlinkClick r:id="" action="ppaction://macro?name=ViewEnd"/>
          </p:cNvPr>
          <p:cNvSpPr>
            <a:spLocks noChangeArrowheads="1"/>
          </p:cNvSpPr>
          <p:nvPr/>
        </p:nvSpPr>
        <p:spPr bwMode="auto">
          <a:xfrm>
            <a:off x="3960612" y="6462995"/>
            <a:ext cx="2514600" cy="274320"/>
          </a:xfrm>
          <a:prstGeom prst="hexagon">
            <a:avLst/>
          </a:prstGeom>
          <a:gradFill flip="none" rotWithShape="1">
            <a:gsLst>
              <a:gs pos="65000">
                <a:schemeClr val="tx1">
                  <a:alpha val="1000"/>
                </a:schemeClr>
              </a:gs>
              <a:gs pos="95000">
                <a:schemeClr val="accent6">
                  <a:lumMod val="50000"/>
                </a:schemeClr>
              </a:gs>
            </a:gsLst>
            <a:path path="shape">
              <a:fillToRect l="50000" t="50000" r="50000" b="50000"/>
            </a:path>
            <a:tileRect/>
          </a:gradFill>
          <a:ln w="25400">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b="1" dirty="0">
                <a:solidFill>
                  <a:srgbClr val="FFFFFF"/>
                </a:solidFill>
              </a:rPr>
              <a:t>END</a:t>
            </a:r>
          </a:p>
        </p:txBody>
      </p:sp>
      <p:sp>
        <p:nvSpPr>
          <p:cNvPr id="183" name="TimerText" hidden="1"/>
          <p:cNvSpPr txBox="1"/>
          <p:nvPr/>
        </p:nvSpPr>
        <p:spPr>
          <a:xfrm>
            <a:off x="4451058" y="2383105"/>
            <a:ext cx="1476686" cy="1323439"/>
          </a:xfrm>
          <a:prstGeom prst="rect">
            <a:avLst/>
          </a:prstGeom>
          <a:noFill/>
        </p:spPr>
        <p:txBody>
          <a:bodyPr wrap="none">
            <a:spAutoFit/>
          </a:bodyPr>
          <a:lstStyle>
            <a:defPPr>
              <a:defRPr lang="en-US"/>
            </a:defPPr>
            <a:lvl1pPr marL="0" algn="ctr" defTabSz="914400" eaLnBrk="1" latinLnBrk="0" hangingPunct="1">
              <a:defRPr sz="16600" b="1">
                <a:ln>
                  <a:solidFill>
                    <a:schemeClr val="tx1"/>
                  </a:solidFill>
                </a:ln>
                <a:gradFill>
                  <a:gsLst>
                    <a:gs pos="31000">
                      <a:schemeClr val="accent1">
                        <a:lumMod val="5000"/>
                        <a:lumOff val="95000"/>
                      </a:schemeClr>
                    </a:gs>
                    <a:gs pos="73000">
                      <a:srgbClr val="FFC000"/>
                    </a:gs>
                    <a:gs pos="100000">
                      <a:srgbClr val="FFFF00"/>
                    </a:gs>
                  </a:gsLst>
                  <a:lin ang="5400000" scaled="1"/>
                </a:gradFill>
                <a:effectLst>
                  <a:outerShdw blurRad="50800" dist="38100" dir="2700000" algn="tl" rotWithShape="0">
                    <a:prstClr val="black">
                      <a:alpha val="40000"/>
                    </a:prstClr>
                  </a:outerShdw>
                </a:effectLst>
                <a:latin typeface="+mn-lt"/>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pPr fontAlgn="auto">
              <a:spcBef>
                <a:spcPts val="0"/>
              </a:spcBef>
              <a:spcAft>
                <a:spcPts val="0"/>
              </a:spcAft>
              <a:defRPr/>
            </a:pPr>
            <a:r>
              <a:rPr lang="en-US" sz="8000" spc="-300">
                <a:ln w="12700">
                  <a:solidFill>
                    <a:srgbClr val="000000"/>
                  </a:solidFill>
                </a:ln>
                <a:gradFill>
                  <a:gsLst>
                    <a:gs pos="29000">
                      <a:srgbClr val="BBE0E3">
                        <a:lumMod val="5000"/>
                        <a:lumOff val="95000"/>
                      </a:srgbClr>
                    </a:gs>
                    <a:gs pos="82000">
                      <a:srgbClr val="FFC000"/>
                    </a:gs>
                    <a:gs pos="67000">
                      <a:srgbClr val="FFFF00"/>
                    </a:gs>
                  </a:gsLst>
                  <a:lin ang="5400000" scaled="1"/>
                </a:gradFill>
                <a:latin typeface="Arial Black" panose="020B0A04020102020204" pitchFamily="34" charset="0"/>
              </a:rPr>
              <a:t>00</a:t>
            </a:r>
            <a:endParaRPr lang="en-US" sz="8000" spc="-300" dirty="0">
              <a:ln w="12700">
                <a:solidFill>
                  <a:srgbClr val="000000"/>
                </a:solidFill>
              </a:ln>
              <a:gradFill>
                <a:gsLst>
                  <a:gs pos="29000">
                    <a:srgbClr val="BBE0E3">
                      <a:lumMod val="5000"/>
                      <a:lumOff val="95000"/>
                    </a:srgbClr>
                  </a:gs>
                  <a:gs pos="82000">
                    <a:srgbClr val="FFC000"/>
                  </a:gs>
                  <a:gs pos="67000">
                    <a:srgbClr val="FFFF00"/>
                  </a:gs>
                </a:gsLst>
                <a:lin ang="5400000" scaled="1"/>
              </a:gradFill>
              <a:latin typeface="Arial Black" panose="020B0A04020102020204" pitchFamily="34" charset="0"/>
            </a:endParaRPr>
          </a:p>
        </p:txBody>
      </p:sp>
      <p:sp>
        <p:nvSpPr>
          <p:cNvPr id="130" name="Rectangle 36"/>
          <p:cNvSpPr>
            <a:spLocks noChangeArrowheads="1"/>
          </p:cNvSpPr>
          <p:nvPr/>
        </p:nvSpPr>
        <p:spPr bwMode="auto">
          <a:xfrm>
            <a:off x="-11113" y="11113"/>
            <a:ext cx="2905126" cy="6858000"/>
          </a:xfrm>
          <a:prstGeom prst="rect">
            <a:avLst/>
          </a:prstGeom>
          <a:gradFill rotWithShape="1">
            <a:gsLst>
              <a:gs pos="0">
                <a:schemeClr val="tx1"/>
              </a:gs>
              <a:gs pos="35000">
                <a:schemeClr val="tx1">
                  <a:alpha val="0"/>
                </a:schemeClr>
              </a:gs>
            </a:gsLst>
            <a:lin ang="0" scaled="1"/>
          </a:gradFill>
          <a:ln>
            <a:noFill/>
          </a:ln>
          <a:effectLst/>
        </p:spPr>
        <p:txBody>
          <a:bodyPr wrap="none" anchor="ctr"/>
          <a:lstStyle/>
          <a:p>
            <a:pPr eaLnBrk="1" fontAlgn="auto" hangingPunct="1">
              <a:spcBef>
                <a:spcPts val="0"/>
              </a:spcBef>
              <a:spcAft>
                <a:spcPts val="0"/>
              </a:spcAft>
              <a:defRPr/>
            </a:pPr>
            <a:endParaRPr lang="en-US">
              <a:solidFill>
                <a:srgbClr val="000000"/>
              </a:solidFill>
              <a:latin typeface="Calibri" panose="020F0502020204030204"/>
            </a:endParaRPr>
          </a:p>
        </p:txBody>
      </p:sp>
      <p:sp>
        <p:nvSpPr>
          <p:cNvPr id="105" name="Continue" hidden="1">
            <a:hlinkClick r:id="" action="ppaction://macro?name=NextQuestion"/>
          </p:cNvPr>
          <p:cNvSpPr>
            <a:spLocks noChangeArrowheads="1"/>
          </p:cNvSpPr>
          <p:nvPr/>
        </p:nvSpPr>
        <p:spPr bwMode="auto">
          <a:xfrm>
            <a:off x="3960612" y="6462995"/>
            <a:ext cx="2514600" cy="274320"/>
          </a:xfrm>
          <a:prstGeom prst="hexagon">
            <a:avLst/>
          </a:prstGeom>
          <a:gradFill flip="none" rotWithShape="1">
            <a:gsLst>
              <a:gs pos="65000">
                <a:schemeClr val="tx1">
                  <a:alpha val="1000"/>
                </a:schemeClr>
              </a:gs>
              <a:gs pos="95000">
                <a:schemeClr val="accent6">
                  <a:lumMod val="50000"/>
                </a:schemeClr>
              </a:gs>
            </a:gsLst>
            <a:path path="shape">
              <a:fillToRect l="50000" t="50000" r="50000" b="50000"/>
            </a:path>
            <a:tileRect/>
          </a:gradFill>
          <a:ln w="25400">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b="1" dirty="0">
                <a:solidFill>
                  <a:srgbClr val="FFFFFF"/>
                </a:solidFill>
              </a:rPr>
              <a:t>CONTINUE</a:t>
            </a:r>
          </a:p>
        </p:txBody>
      </p:sp>
      <p:graphicFrame>
        <p:nvGraphicFramePr>
          <p:cNvPr id="15429" name="AskAudienceChart" hidden="1"/>
          <p:cNvGraphicFramePr>
            <a:graphicFrameLocks/>
          </p:cNvGraphicFramePr>
          <p:nvPr/>
        </p:nvGraphicFramePr>
        <p:xfrm>
          <a:off x="2295525" y="1706563"/>
          <a:ext cx="6197600" cy="2589212"/>
        </p:xfrm>
        <a:graphic>
          <a:graphicData uri="http://schemas.openxmlformats.org/presentationml/2006/ole">
            <mc:AlternateContent xmlns:mc="http://schemas.openxmlformats.org/markup-compatibility/2006">
              <mc:Choice xmlns:v="urn:schemas-microsoft-com:vml" Requires="v">
                <p:oleObj spid="_x0000_s15512" name="Chart" r:id="rId10" imgW="6206266" imgH="2597121" progId="Excel.Chart.8">
                  <p:embed/>
                </p:oleObj>
              </mc:Choice>
              <mc:Fallback>
                <p:oleObj name="Chart" r:id="rId10" imgW="6206266" imgH="2597121" progId="Excel.Chart.8">
                  <p:embed/>
                  <p:pic>
                    <p:nvPicPr>
                      <p:cNvPr id="0" name="AskAudienceChart" hidden="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95525" y="1706563"/>
                        <a:ext cx="6197600"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902" name="QuestionText">
            <a:hlinkClick r:id="" action="ppaction://macro?name=ShowAnswers"/>
          </p:cNvPr>
          <p:cNvSpPr>
            <a:spLocks noChangeArrowheads="1"/>
          </p:cNvSpPr>
          <p:nvPr/>
        </p:nvSpPr>
        <p:spPr bwMode="auto">
          <a:xfrm>
            <a:off x="722461" y="206375"/>
            <a:ext cx="8983609" cy="1416050"/>
          </a:xfrm>
          <a:prstGeom prst="hexagon">
            <a:avLst>
              <a:gd name="adj" fmla="val 34128"/>
              <a:gd name="vf" fmla="val 115470"/>
            </a:avLst>
          </a:prstGeom>
          <a:gradFill flip="none" rotWithShape="1">
            <a:gsLst>
              <a:gs pos="35000">
                <a:srgbClr val="0D0D0D"/>
              </a:gs>
              <a:gs pos="100000">
                <a:srgbClr val="161645"/>
              </a:gs>
            </a:gsLst>
            <a:lin ang="5400000" scaled="1"/>
            <a:tileRect/>
          </a:gradFill>
          <a:ln w="76200">
            <a:gradFill>
              <a:gsLst>
                <a:gs pos="50000">
                  <a:schemeClr val="accent5">
                    <a:lumMod val="50000"/>
                  </a:schemeClr>
                </a:gs>
                <a:gs pos="100000">
                  <a:schemeClr val="accent2"/>
                </a:gs>
                <a:gs pos="0">
                  <a:schemeClr val="accent2"/>
                </a:gs>
              </a:gsLst>
              <a:lin ang="10800000" scaled="0"/>
            </a:gradFill>
          </a:ln>
          <a:effectLst/>
        </p:spPr>
        <p:txBody>
          <a:bodyPr wrap="none" anchor="ctr"/>
          <a:lstStyle/>
          <a:p>
            <a:pPr eaLnBrk="1" fontAlgn="auto" hangingPunct="1">
              <a:spcBef>
                <a:spcPts val="0"/>
              </a:spcBef>
              <a:spcAft>
                <a:spcPts val="0"/>
              </a:spcAft>
              <a:defRPr/>
            </a:pPr>
            <a:r>
              <a:rPr lang="en-US" sz="2400" b="1" dirty="0" err="1">
                <a:solidFill>
                  <a:srgbClr val="FFFFFF"/>
                </a:solidFill>
                <a:latin typeface="Times New Roman" panose="02020603050405020304" pitchFamily="18" charset="0"/>
                <a:cs typeface="Times New Roman" panose="02020603050405020304" pitchFamily="18" charset="0"/>
              </a:rPr>
              <a:t>Câu</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hỏi</a:t>
            </a:r>
            <a:r>
              <a:rPr lang="en-US" sz="2400" b="1" dirty="0">
                <a:solidFill>
                  <a:srgbClr val="FFFFFF"/>
                </a:solidFill>
                <a:latin typeface="Times New Roman" panose="02020603050405020304" pitchFamily="18" charset="0"/>
                <a:cs typeface="Times New Roman" panose="02020603050405020304" pitchFamily="18" charset="0"/>
              </a:rPr>
              <a:t> 1: </a:t>
            </a:r>
            <a:r>
              <a:rPr lang="en-US" altLang="en-US" sz="2400" b="1" dirty="0" err="1">
                <a:solidFill>
                  <a:schemeClr val="bg1"/>
                </a:solidFill>
                <a:latin typeface="Times New Roman" panose="02020603050405020304" pitchFamily="18" charset="0"/>
                <a:cs typeface="Times New Roman" panose="02020603050405020304" pitchFamily="18" charset="0"/>
              </a:rPr>
              <a:t>Số</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hữu</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tỉ</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đều</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được</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viết</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dưới</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dạng</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phân</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số</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sz="2400" b="1" dirty="0">
                <a:solidFill>
                  <a:srgbClr val="FFFFFF"/>
                </a:solidFill>
                <a:latin typeface="Times New Roman" panose="02020603050405020304" pitchFamily="18" charset="0"/>
                <a:cs typeface="Times New Roman" panose="02020603050405020304" pitchFamily="18" charset="0"/>
              </a:rPr>
              <a:t> </a:t>
            </a:r>
          </a:p>
        </p:txBody>
      </p:sp>
      <p:sp>
        <p:nvSpPr>
          <p:cNvPr id="15433" name="AutoShape 80"/>
          <p:cNvSpPr>
            <a:spLocks noChangeArrowheads="1"/>
          </p:cNvSpPr>
          <p:nvPr/>
        </p:nvSpPr>
        <p:spPr bwMode="auto">
          <a:xfrm>
            <a:off x="835025" y="838200"/>
            <a:ext cx="166688" cy="152400"/>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15434" name="AutoShape 81"/>
          <p:cNvSpPr>
            <a:spLocks noChangeArrowheads="1"/>
          </p:cNvSpPr>
          <p:nvPr/>
        </p:nvSpPr>
        <p:spPr bwMode="auto">
          <a:xfrm>
            <a:off x="9423400" y="838200"/>
            <a:ext cx="166688" cy="152400"/>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77862" name="AnswerD"/>
          <p:cNvSpPr>
            <a:spLocks noChangeArrowheads="1"/>
          </p:cNvSpPr>
          <p:nvPr/>
        </p:nvSpPr>
        <p:spPr bwMode="auto">
          <a:xfrm>
            <a:off x="5271230" y="5111989"/>
            <a:ext cx="4434840" cy="873998"/>
          </a:xfrm>
          <a:prstGeom prst="hexagon">
            <a:avLst>
              <a:gd name="adj" fmla="val 34150"/>
              <a:gd name="vf" fmla="val 115470"/>
            </a:avLst>
          </a:prstGeom>
          <a:gradFill flip="none" rotWithShape="1">
            <a:gsLst>
              <a:gs pos="35000">
                <a:srgbClr val="0D0D0D"/>
              </a:gs>
              <a:gs pos="100000">
                <a:srgbClr val="161645"/>
              </a:gs>
            </a:gsLst>
            <a:lin ang="5400000" scaled="1"/>
            <a:tileRect/>
          </a:gradFill>
          <a:ln w="38100">
            <a:gradFill>
              <a:gsLst>
                <a:gs pos="0">
                  <a:schemeClr val="accent5">
                    <a:lumMod val="50000"/>
                  </a:schemeClr>
                </a:gs>
                <a:gs pos="100000">
                  <a:schemeClr val="accent2"/>
                </a:gs>
              </a:gsLst>
              <a:lin ang="0" scaled="0"/>
            </a:gradFill>
          </a:ln>
          <a:effectLst/>
        </p:spPr>
        <p:txBody>
          <a:bodyPr wrap="none" anchor="ctr"/>
          <a:lstStyle/>
          <a:p>
            <a:pPr algn="ctr" eaLnBrk="1" fontAlgn="auto" hangingPunct="1">
              <a:spcBef>
                <a:spcPts val="0"/>
              </a:spcBef>
              <a:spcAft>
                <a:spcPts val="0"/>
              </a:spcAft>
              <a:defRPr/>
            </a:pPr>
            <a:r>
              <a:rPr lang="en-US">
                <a:solidFill>
                  <a:schemeClr val="tx1">
                    <a:lumMod val="95000"/>
                    <a:lumOff val="5000"/>
                  </a:schemeClr>
                </a:solidFill>
                <a:latin typeface="Calibri" panose="020F0502020204030204" pitchFamily="34" charset="0"/>
              </a:rPr>
              <a:t>sai</a:t>
            </a:r>
          </a:p>
        </p:txBody>
      </p:sp>
      <p:sp>
        <p:nvSpPr>
          <p:cNvPr id="77861" name="AnswerC"/>
          <p:cNvSpPr>
            <a:spLocks noChangeArrowheads="1"/>
          </p:cNvSpPr>
          <p:nvPr/>
        </p:nvSpPr>
        <p:spPr bwMode="auto">
          <a:xfrm>
            <a:off x="722461" y="5111989"/>
            <a:ext cx="4437413" cy="873998"/>
          </a:xfrm>
          <a:prstGeom prst="hexagon">
            <a:avLst>
              <a:gd name="adj" fmla="val 34150"/>
              <a:gd name="vf" fmla="val 115470"/>
            </a:avLst>
          </a:prstGeom>
          <a:gradFill flip="none" rotWithShape="1">
            <a:gsLst>
              <a:gs pos="35000">
                <a:srgbClr val="0D0D0D"/>
              </a:gs>
              <a:gs pos="100000">
                <a:srgbClr val="161645"/>
              </a:gs>
            </a:gsLst>
            <a:lin ang="5400000" scaled="1"/>
            <a:tileRect/>
          </a:gradFill>
          <a:ln w="38100">
            <a:gradFill>
              <a:gsLst>
                <a:gs pos="0">
                  <a:schemeClr val="accent5">
                    <a:lumMod val="50000"/>
                  </a:schemeClr>
                </a:gs>
                <a:gs pos="100000">
                  <a:schemeClr val="accent2"/>
                </a:gs>
              </a:gsLst>
              <a:lin ang="10800000" scaled="0"/>
            </a:gradFill>
          </a:ln>
          <a:effectLst/>
        </p:spPr>
        <p:txBody>
          <a:bodyPr wrap="none" anchor="ctr"/>
          <a:lstStyle/>
          <a:p>
            <a:pPr algn="ctr" eaLnBrk="1" fontAlgn="auto" hangingPunct="1">
              <a:spcBef>
                <a:spcPts val="0"/>
              </a:spcBef>
              <a:spcAft>
                <a:spcPts val="0"/>
              </a:spcAft>
              <a:defRPr/>
            </a:pPr>
            <a:r>
              <a:rPr lang="en-US">
                <a:solidFill>
                  <a:schemeClr val="tx1">
                    <a:lumMod val="95000"/>
                    <a:lumOff val="5000"/>
                  </a:schemeClr>
                </a:solidFill>
                <a:latin typeface="Calibri" panose="020F0502020204030204" pitchFamily="34" charset="0"/>
              </a:rPr>
              <a:t>sai</a:t>
            </a:r>
          </a:p>
        </p:txBody>
      </p:sp>
      <p:sp>
        <p:nvSpPr>
          <p:cNvPr id="77864" name="AnswerB"/>
          <p:cNvSpPr>
            <a:spLocks noChangeArrowheads="1"/>
          </p:cNvSpPr>
          <p:nvPr/>
        </p:nvSpPr>
        <p:spPr bwMode="auto">
          <a:xfrm>
            <a:off x="5233168" y="4130220"/>
            <a:ext cx="4437414" cy="873998"/>
          </a:xfrm>
          <a:prstGeom prst="hexagon">
            <a:avLst>
              <a:gd name="adj" fmla="val 34150"/>
              <a:gd name="vf" fmla="val 115470"/>
            </a:avLst>
          </a:prstGeom>
          <a:gradFill flip="none" rotWithShape="1">
            <a:gsLst>
              <a:gs pos="35000">
                <a:srgbClr val="0D0D0D"/>
              </a:gs>
              <a:gs pos="100000">
                <a:srgbClr val="161645"/>
              </a:gs>
            </a:gsLst>
            <a:lin ang="5400000" scaled="1"/>
            <a:tileRect/>
          </a:gradFill>
          <a:ln w="38100">
            <a:gradFill>
              <a:gsLst>
                <a:gs pos="0">
                  <a:schemeClr val="accent5">
                    <a:lumMod val="50000"/>
                  </a:schemeClr>
                </a:gs>
                <a:gs pos="100000">
                  <a:schemeClr val="accent2"/>
                </a:gs>
              </a:gsLst>
              <a:lin ang="0" scaled="0"/>
            </a:gradFill>
          </a:ln>
          <a:effectLst/>
        </p:spPr>
        <p:txBody>
          <a:bodyPr wrap="none" anchor="ctr"/>
          <a:lstStyle/>
          <a:p>
            <a:pPr algn="ctr" eaLnBrk="1" fontAlgn="auto" hangingPunct="1">
              <a:spcBef>
                <a:spcPts val="0"/>
              </a:spcBef>
              <a:spcAft>
                <a:spcPts val="0"/>
              </a:spcAft>
              <a:defRPr/>
            </a:pPr>
            <a:r>
              <a:rPr lang="en-US">
                <a:solidFill>
                  <a:schemeClr val="tx1">
                    <a:lumMod val="95000"/>
                    <a:lumOff val="5000"/>
                  </a:schemeClr>
                </a:solidFill>
                <a:latin typeface="Calibri" panose="020F0502020204030204" pitchFamily="34" charset="0"/>
              </a:rPr>
              <a:t>đúng</a:t>
            </a:r>
          </a:p>
        </p:txBody>
      </p:sp>
      <p:sp>
        <p:nvSpPr>
          <p:cNvPr id="77863" name="AnswerA"/>
          <p:cNvSpPr>
            <a:spLocks noChangeArrowheads="1"/>
          </p:cNvSpPr>
          <p:nvPr/>
        </p:nvSpPr>
        <p:spPr bwMode="auto">
          <a:xfrm>
            <a:off x="722461" y="4164042"/>
            <a:ext cx="4437413" cy="873998"/>
          </a:xfrm>
          <a:prstGeom prst="hexagon">
            <a:avLst>
              <a:gd name="adj" fmla="val 34150"/>
              <a:gd name="vf" fmla="val 115470"/>
            </a:avLst>
          </a:prstGeom>
          <a:gradFill flip="none" rotWithShape="1">
            <a:gsLst>
              <a:gs pos="35000">
                <a:srgbClr val="0D0D0D"/>
              </a:gs>
              <a:gs pos="100000">
                <a:srgbClr val="161645"/>
              </a:gs>
            </a:gsLst>
            <a:lin ang="5400000" scaled="1"/>
            <a:tileRect/>
          </a:gradFill>
          <a:ln w="38100">
            <a:gradFill>
              <a:gsLst>
                <a:gs pos="0">
                  <a:schemeClr val="accent5">
                    <a:lumMod val="50000"/>
                  </a:schemeClr>
                </a:gs>
                <a:gs pos="100000">
                  <a:schemeClr val="accent2"/>
                </a:gs>
              </a:gsLst>
              <a:lin ang="10800000" scaled="0"/>
            </a:gradFill>
          </a:ln>
          <a:effectLst/>
        </p:spPr>
        <p:txBody>
          <a:bodyPr wrap="none" anchor="ctr"/>
          <a:lstStyle/>
          <a:p>
            <a:pPr algn="ctr" eaLnBrk="1" fontAlgn="auto" hangingPunct="1">
              <a:spcBef>
                <a:spcPts val="0"/>
              </a:spcBef>
              <a:spcAft>
                <a:spcPts val="0"/>
              </a:spcAft>
              <a:defRPr/>
            </a:pPr>
            <a:r>
              <a:rPr lang="en-US">
                <a:solidFill>
                  <a:schemeClr val="tx1">
                    <a:lumMod val="95000"/>
                    <a:lumOff val="5000"/>
                  </a:schemeClr>
                </a:solidFill>
                <a:latin typeface="Calibri" panose="020F0502020204030204" pitchFamily="34" charset="0"/>
              </a:rPr>
              <a:t>s</a:t>
            </a:r>
          </a:p>
        </p:txBody>
      </p:sp>
      <p:sp>
        <p:nvSpPr>
          <p:cNvPr id="15447" name="AutoShape 53"/>
          <p:cNvSpPr>
            <a:spLocks noChangeArrowheads="1"/>
          </p:cNvSpPr>
          <p:nvPr/>
        </p:nvSpPr>
        <p:spPr bwMode="auto">
          <a:xfrm>
            <a:off x="5378450" y="4656138"/>
            <a:ext cx="117475" cy="117475"/>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0" anchor="ctr"/>
          <a:lstStyle/>
          <a:p>
            <a:pPr eaLnBrk="1" hangingPunct="1"/>
            <a:r>
              <a:rPr lang="en-US" altLang="en-US" sz="2800" b="1">
                <a:solidFill>
                  <a:srgbClr val="FFFFFF"/>
                </a:solidFill>
                <a:latin typeface="Calibri" pitchFamily="34" charset="0"/>
              </a:rPr>
              <a:t>B</a:t>
            </a:r>
          </a:p>
        </p:txBody>
      </p:sp>
      <p:sp>
        <p:nvSpPr>
          <p:cNvPr id="15448" name="AutoShape 54"/>
          <p:cNvSpPr>
            <a:spLocks noChangeArrowheads="1"/>
          </p:cNvSpPr>
          <p:nvPr/>
        </p:nvSpPr>
        <p:spPr bwMode="auto">
          <a:xfrm>
            <a:off x="5378450" y="5432425"/>
            <a:ext cx="117475" cy="117475"/>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0" anchor="ctr"/>
          <a:lstStyle/>
          <a:p>
            <a:pPr eaLnBrk="1" hangingPunct="1"/>
            <a:r>
              <a:rPr lang="en-US" altLang="en-US" sz="2800" b="1">
                <a:solidFill>
                  <a:srgbClr val="FFFFFF"/>
                </a:solidFill>
                <a:latin typeface="Calibri" pitchFamily="34" charset="0"/>
              </a:rPr>
              <a:t>D</a:t>
            </a:r>
          </a:p>
        </p:txBody>
      </p:sp>
      <p:sp>
        <p:nvSpPr>
          <p:cNvPr id="15449" name="AutoShape 55"/>
          <p:cNvSpPr>
            <a:spLocks noChangeArrowheads="1"/>
          </p:cNvSpPr>
          <p:nvPr/>
        </p:nvSpPr>
        <p:spPr bwMode="auto">
          <a:xfrm>
            <a:off x="835025" y="4656138"/>
            <a:ext cx="117475" cy="117475"/>
          </a:xfrm>
          <a:prstGeom prst="diamond">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274320" anchor="ctr"/>
          <a:lstStyle/>
          <a:p>
            <a:pPr eaLnBrk="1" hangingPunct="1"/>
            <a:r>
              <a:rPr lang="en-US" altLang="en-US" sz="2800" b="1">
                <a:solidFill>
                  <a:srgbClr val="FFFFFF"/>
                </a:solidFill>
                <a:latin typeface="Calibri" pitchFamily="34" charset="0"/>
              </a:rPr>
              <a:t>A</a:t>
            </a:r>
            <a:endParaRPr lang="en-US" altLang="en-US" sz="1200" b="1">
              <a:solidFill>
                <a:srgbClr val="FFFFFF"/>
              </a:solidFill>
              <a:latin typeface="Calibri" pitchFamily="34" charset="0"/>
            </a:endParaRPr>
          </a:p>
        </p:txBody>
      </p:sp>
      <p:sp>
        <p:nvSpPr>
          <p:cNvPr id="15450" name="AutoShape 56"/>
          <p:cNvSpPr>
            <a:spLocks noChangeArrowheads="1"/>
          </p:cNvSpPr>
          <p:nvPr/>
        </p:nvSpPr>
        <p:spPr bwMode="auto">
          <a:xfrm>
            <a:off x="835025" y="5432425"/>
            <a:ext cx="117475" cy="117475"/>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0" anchor="ctr"/>
          <a:lstStyle/>
          <a:p>
            <a:pPr eaLnBrk="1" hangingPunct="1"/>
            <a:r>
              <a:rPr lang="en-US" altLang="en-US" sz="2800" b="1">
                <a:solidFill>
                  <a:srgbClr val="FFFFFF"/>
                </a:solidFill>
                <a:latin typeface="Calibri" pitchFamily="34" charset="0"/>
              </a:rPr>
              <a:t>C</a:t>
            </a:r>
          </a:p>
        </p:txBody>
      </p:sp>
      <p:sp>
        <p:nvSpPr>
          <p:cNvPr id="5" name="StartTimerButton" hidden="1">
            <a:hlinkClick r:id="" action="ppaction://macro?name=StartPhoneTimer">
              <a:snd r:embed="rId12" name="66 Phone-A-Friend-pt2.wav"/>
            </a:hlinkClick>
          </p:cNvPr>
          <p:cNvSpPr/>
          <p:nvPr/>
        </p:nvSpPr>
        <p:spPr>
          <a:xfrm>
            <a:off x="4751388" y="2557463"/>
            <a:ext cx="914400" cy="914400"/>
          </a:xfrm>
          <a:prstGeom prst="ellipse">
            <a:avLst/>
          </a:prstGeom>
          <a:solidFill>
            <a:schemeClr val="accent6"/>
          </a:solidFill>
          <a:ln w="38100">
            <a:solidFill>
              <a:srgbClr val="FFFF00"/>
            </a:solidFill>
          </a:ln>
          <a:effectLst>
            <a:outerShdw blurRad="762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fontAlgn="auto" hangingPunct="1">
              <a:lnSpc>
                <a:spcPts val="1400"/>
              </a:lnSpc>
              <a:spcBef>
                <a:spcPts val="0"/>
              </a:spcBef>
              <a:spcAft>
                <a:spcPts val="0"/>
              </a:spcAft>
              <a:defRPr/>
            </a:pPr>
            <a:r>
              <a:rPr lang="en-US" sz="1600" b="1" dirty="0">
                <a:solidFill>
                  <a:srgbClr val="BBE0E3">
                    <a:lumMod val="60000"/>
                    <a:lumOff val="40000"/>
                  </a:srgbClr>
                </a:solidFill>
                <a:effectLst>
                  <a:outerShdw blurRad="38100" dist="38100" dir="2700000" algn="tl">
                    <a:srgbClr val="000000">
                      <a:alpha val="43137"/>
                    </a:srgbClr>
                  </a:outerShdw>
                </a:effectLst>
                <a:latin typeface="Arial Black" panose="020B0A04020102020204" pitchFamily="34" charset="0"/>
              </a:rPr>
              <a:t>START</a:t>
            </a:r>
          </a:p>
          <a:p>
            <a:pPr algn="ctr" eaLnBrk="1" fontAlgn="auto" hangingPunct="1">
              <a:lnSpc>
                <a:spcPts val="1400"/>
              </a:lnSpc>
              <a:spcBef>
                <a:spcPts val="0"/>
              </a:spcBef>
              <a:spcAft>
                <a:spcPts val="0"/>
              </a:spcAft>
              <a:defRPr/>
            </a:pPr>
            <a:r>
              <a:rPr lang="en-US" sz="1600" b="1" dirty="0">
                <a:solidFill>
                  <a:srgbClr val="BBE0E3">
                    <a:lumMod val="60000"/>
                    <a:lumOff val="40000"/>
                  </a:srgbClr>
                </a:solidFill>
                <a:effectLst>
                  <a:outerShdw blurRad="38100" dist="38100" dir="2700000" algn="tl">
                    <a:srgbClr val="000000">
                      <a:alpha val="43137"/>
                    </a:srgbClr>
                  </a:outerShdw>
                </a:effectLst>
                <a:latin typeface="Arial Black" panose="020B0A04020102020204" pitchFamily="34" charset="0"/>
              </a:rPr>
              <a:t>TIMER</a:t>
            </a:r>
          </a:p>
        </p:txBody>
      </p:sp>
      <p:sp>
        <p:nvSpPr>
          <p:cNvPr id="123" name="CloseAskPoll" hidden="1">
            <a:hlinkClick r:id="" action="ppaction://macro?name=EndLifeline"/>
          </p:cNvPr>
          <p:cNvSpPr/>
          <p:nvPr/>
        </p:nvSpPr>
        <p:spPr>
          <a:xfrm>
            <a:off x="7747000" y="1687513"/>
            <a:ext cx="823913" cy="244475"/>
          </a:xfrm>
          <a:prstGeom prst="rect">
            <a:avLst/>
          </a:prstGeom>
          <a:ln w="19050">
            <a:solidFill>
              <a:schemeClr val="accent6">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lIns="0" rIns="0" anchor="ctr"/>
          <a:lstStyle/>
          <a:p>
            <a:pPr algn="ctr" eaLnBrk="1" fontAlgn="auto" hangingPunct="1">
              <a:spcBef>
                <a:spcPts val="0"/>
              </a:spcBef>
              <a:spcAft>
                <a:spcPts val="0"/>
              </a:spcAft>
              <a:defRPr/>
            </a:pPr>
            <a:r>
              <a:rPr lang="en-US" sz="1600" b="1" dirty="0">
                <a:solidFill>
                  <a:srgbClr val="FFFFFF"/>
                </a:solidFill>
                <a:latin typeface="Arial Black" panose="020B0A04020102020204" pitchFamily="34" charset="0"/>
              </a:rPr>
              <a:t>CLOSE</a:t>
            </a:r>
          </a:p>
        </p:txBody>
      </p:sp>
      <p:sp>
        <p:nvSpPr>
          <p:cNvPr id="124" name="StopPhoneTimer" hidden="1">
            <a:hlinkClick r:id="" action="ppaction://macro?name=EndLifeline"/>
          </p:cNvPr>
          <p:cNvSpPr/>
          <p:nvPr/>
        </p:nvSpPr>
        <p:spPr>
          <a:xfrm>
            <a:off x="4848225" y="3429000"/>
            <a:ext cx="731838" cy="244475"/>
          </a:xfrm>
          <a:prstGeom prst="hexagon">
            <a:avLst/>
          </a:prstGeom>
          <a:ln w="19050">
            <a:solidFill>
              <a:schemeClr val="accent6">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lIns="0" rIns="0" anchor="ctr"/>
          <a:lstStyle/>
          <a:p>
            <a:pPr algn="ctr" eaLnBrk="1" fontAlgn="auto" hangingPunct="1">
              <a:spcBef>
                <a:spcPts val="0"/>
              </a:spcBef>
              <a:spcAft>
                <a:spcPts val="0"/>
              </a:spcAft>
              <a:defRPr/>
            </a:pPr>
            <a:r>
              <a:rPr lang="en-US" sz="1600" b="1" dirty="0">
                <a:solidFill>
                  <a:srgbClr val="FFFFFF"/>
                </a:solidFill>
                <a:latin typeface="Arial Black" panose="020B0A04020102020204" pitchFamily="34" charset="0"/>
              </a:rPr>
              <a:t>END</a:t>
            </a:r>
          </a:p>
        </p:txBody>
      </p:sp>
      <p:grpSp>
        <p:nvGrpSpPr>
          <p:cNvPr id="15454" name="FiftyFifty" hidden="1"/>
          <p:cNvGrpSpPr>
            <a:grpSpLocks/>
          </p:cNvGrpSpPr>
          <p:nvPr/>
        </p:nvGrpSpPr>
        <p:grpSpPr bwMode="auto">
          <a:xfrm>
            <a:off x="3903663" y="5959475"/>
            <a:ext cx="831850" cy="414338"/>
            <a:chOff x="-1855955" y="3274526"/>
            <a:chExt cx="1575210" cy="786985"/>
          </a:xfrm>
        </p:grpSpPr>
        <p:sp>
          <p:nvSpPr>
            <p:cNvPr id="129" name="Lifeline" hidden="1">
              <a:hlinkClick r:id="" action="ppaction://macro?name=FiftyFifty"/>
            </p:cNvPr>
            <p:cNvSpPr/>
            <p:nvPr/>
          </p:nvSpPr>
          <p:spPr>
            <a:xfrm>
              <a:off x="-1855955" y="3274526"/>
              <a:ext cx="1575210" cy="786985"/>
            </a:xfrm>
            <a:prstGeom prst="ellipse">
              <a:avLst/>
            </a:prstGeom>
            <a:solidFill>
              <a:schemeClr val="tx1"/>
            </a:solidFill>
            <a:ln w="28575">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sz="4000" b="1" spc="-300" dirty="0">
                <a:solidFill>
                  <a:prstClr val="white"/>
                </a:solidFill>
              </a:endParaRPr>
            </a:p>
          </p:txBody>
        </p:sp>
        <p:pic>
          <p:nvPicPr>
            <p:cNvPr id="15511" name="Picture 131" hidden="1">
              <a:hlinkClick r:id="" action="ppaction://macro?name=FiftyFifty"/>
            </p:cNvPr>
            <p:cNvPicPr>
              <a:picLocks noChangeAspect="1" noChangeArrowheads="1"/>
            </p:cNvPicPr>
            <p:nvPr/>
          </p:nvPicPr>
          <p:blipFill>
            <a:blip r:embed="rId13">
              <a:extLst>
                <a:ext uri="{28A0092B-C50C-407E-A947-70E740481C1C}">
                  <a14:useLocalDpi xmlns:a14="http://schemas.microsoft.com/office/drawing/2010/main" val="0"/>
                </a:ext>
              </a:extLst>
            </a:blip>
            <a:srcRect l="18105" t="24368" r="16081" b="32681"/>
            <a:stretch>
              <a:fillRect/>
            </a:stretch>
          </p:blipFill>
          <p:spPr bwMode="auto">
            <a:xfrm>
              <a:off x="-1670217" y="3446042"/>
              <a:ext cx="1203735" cy="46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455" name="AskAudience" hidden="1"/>
          <p:cNvGrpSpPr>
            <a:grpSpLocks/>
          </p:cNvGrpSpPr>
          <p:nvPr/>
        </p:nvGrpSpPr>
        <p:grpSpPr bwMode="auto">
          <a:xfrm>
            <a:off x="4805363" y="5959475"/>
            <a:ext cx="831850" cy="414338"/>
            <a:chOff x="-1855955" y="260905"/>
            <a:chExt cx="1575210" cy="786985"/>
          </a:xfrm>
        </p:grpSpPr>
        <p:sp>
          <p:nvSpPr>
            <p:cNvPr id="134" name="Lifeline" hidden="1">
              <a:hlinkClick r:id="" action="ppaction://macro?name=AskAudience"/>
            </p:cNvPr>
            <p:cNvSpPr/>
            <p:nvPr/>
          </p:nvSpPr>
          <p:spPr>
            <a:xfrm>
              <a:off x="-1855955" y="260905"/>
              <a:ext cx="1575210" cy="786985"/>
            </a:xfrm>
            <a:prstGeom prst="ellipse">
              <a:avLst/>
            </a:prstGeom>
            <a:solidFill>
              <a:schemeClr val="tx1"/>
            </a:solidFill>
            <a:ln w="28575">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sz="4000" b="1" spc="-300" dirty="0">
                <a:solidFill>
                  <a:prstClr val="white"/>
                </a:solidFill>
              </a:endParaRPr>
            </a:p>
          </p:txBody>
        </p:sp>
        <p:pic>
          <p:nvPicPr>
            <p:cNvPr id="15507" name="Picture 134" hidden="1">
              <a:hlinkClick r:id="" action="ppaction://macro?name=AskAudience"/>
            </p:cNvPr>
            <p:cNvPicPr>
              <a:picLocks noChangeAspect="1" noChangeArrowheads="1"/>
            </p:cNvPicPr>
            <p:nvPr/>
          </p:nvPicPr>
          <p:blipFill>
            <a:blip r:embed="rId14">
              <a:extLst>
                <a:ext uri="{28A0092B-C50C-407E-A947-70E740481C1C}">
                  <a14:useLocalDpi xmlns:a14="http://schemas.microsoft.com/office/drawing/2010/main" val="0"/>
                </a:ext>
              </a:extLst>
            </a:blip>
            <a:srcRect l="17091" t="15137" r="19424" b="32640"/>
            <a:stretch>
              <a:fillRect/>
            </a:stretch>
          </p:blipFill>
          <p:spPr bwMode="auto">
            <a:xfrm>
              <a:off x="-1567615" y="347158"/>
              <a:ext cx="998530" cy="61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456" name="PlusOne" hidden="1"/>
          <p:cNvGrpSpPr>
            <a:grpSpLocks/>
          </p:cNvGrpSpPr>
          <p:nvPr/>
        </p:nvGrpSpPr>
        <p:grpSpPr bwMode="auto">
          <a:xfrm>
            <a:off x="5703888" y="5959475"/>
            <a:ext cx="831850" cy="414338"/>
            <a:chOff x="-1855955" y="4257568"/>
            <a:chExt cx="1575210" cy="786985"/>
          </a:xfrm>
        </p:grpSpPr>
        <p:sp>
          <p:nvSpPr>
            <p:cNvPr id="148" name="Lifeline" hidden="1">
              <a:hlinkClick r:id="" action="ppaction://macro?name=PlusOne"/>
            </p:cNvPr>
            <p:cNvSpPr/>
            <p:nvPr/>
          </p:nvSpPr>
          <p:spPr>
            <a:xfrm>
              <a:off x="-1855955" y="4257568"/>
              <a:ext cx="1575210" cy="786985"/>
            </a:xfrm>
            <a:prstGeom prst="ellipse">
              <a:avLst/>
            </a:prstGeom>
            <a:solidFill>
              <a:schemeClr val="tx1"/>
            </a:solidFill>
            <a:ln w="28575">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sz="4000" b="1" spc="-300" dirty="0">
                <a:solidFill>
                  <a:prstClr val="white"/>
                </a:solidFill>
              </a:endParaRPr>
            </a:p>
          </p:txBody>
        </p:sp>
        <p:pic>
          <p:nvPicPr>
            <p:cNvPr id="15503" name="Picture 148" hidden="1">
              <a:hlinkClick r:id="" action="ppaction://macro?name=PlusOne"/>
            </p:cNvPr>
            <p:cNvPicPr>
              <a:picLocks noChangeAspect="1" noChangeArrowheads="1"/>
            </p:cNvPicPr>
            <p:nvPr/>
          </p:nvPicPr>
          <p:blipFill>
            <a:blip r:embed="rId15">
              <a:extLst>
                <a:ext uri="{28A0092B-C50C-407E-A947-70E740481C1C}">
                  <a14:useLocalDpi xmlns:a14="http://schemas.microsoft.com/office/drawing/2010/main" val="0"/>
                </a:ext>
              </a:extLst>
            </a:blip>
            <a:srcRect l="24933" t="28169" r="25336" b="40810"/>
            <a:stretch>
              <a:fillRect/>
            </a:stretch>
          </p:blipFill>
          <p:spPr bwMode="auto">
            <a:xfrm>
              <a:off x="-1471602" y="4401428"/>
              <a:ext cx="806505" cy="49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457" name="LL1X" hidden="1"/>
          <p:cNvGrpSpPr>
            <a:grpSpLocks/>
          </p:cNvGrpSpPr>
          <p:nvPr/>
        </p:nvGrpSpPr>
        <p:grpSpPr bwMode="auto">
          <a:xfrm>
            <a:off x="3862388" y="5805488"/>
            <a:ext cx="914400" cy="722312"/>
            <a:chOff x="3862334" y="5805934"/>
            <a:chExt cx="914400" cy="721578"/>
          </a:xfrm>
        </p:grpSpPr>
        <p:sp>
          <p:nvSpPr>
            <p:cNvPr id="151" name="shape" hidden="1"/>
            <p:cNvSpPr/>
            <p:nvPr/>
          </p:nvSpPr>
          <p:spPr>
            <a:xfrm>
              <a:off x="3862334" y="5935977"/>
              <a:ext cx="914400" cy="458321"/>
            </a:xfrm>
            <a:prstGeom prst="ellipse">
              <a:avLst/>
            </a:prstGeom>
            <a:solidFill>
              <a:schemeClr val="tx1">
                <a:alpha val="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b="1" dirty="0">
                <a:solidFill>
                  <a:srgbClr val="FFFFFF"/>
                </a:solidFill>
              </a:endParaRPr>
            </a:p>
          </p:txBody>
        </p:sp>
        <p:sp>
          <p:nvSpPr>
            <p:cNvPr id="152" name="Fifty" hidden="1"/>
            <p:cNvSpPr/>
            <p:nvPr/>
          </p:nvSpPr>
          <p:spPr>
            <a:xfrm rot="18900000">
              <a:off x="3967109" y="5805934"/>
              <a:ext cx="722312" cy="721578"/>
            </a:xfrm>
            <a:prstGeom prst="plus">
              <a:avLst>
                <a:gd name="adj" fmla="val 40402"/>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grpSp>
        <p:nvGrpSpPr>
          <p:cNvPr id="15458" name="LL2X" hidden="1"/>
          <p:cNvGrpSpPr>
            <a:grpSpLocks/>
          </p:cNvGrpSpPr>
          <p:nvPr/>
        </p:nvGrpSpPr>
        <p:grpSpPr bwMode="auto">
          <a:xfrm>
            <a:off x="4764088" y="5805488"/>
            <a:ext cx="914400" cy="722312"/>
            <a:chOff x="4764298" y="5805934"/>
            <a:chExt cx="914400" cy="721578"/>
          </a:xfrm>
        </p:grpSpPr>
        <p:sp>
          <p:nvSpPr>
            <p:cNvPr id="154" name="shape" hidden="1"/>
            <p:cNvSpPr/>
            <p:nvPr/>
          </p:nvSpPr>
          <p:spPr>
            <a:xfrm>
              <a:off x="4764298" y="5935977"/>
              <a:ext cx="914400" cy="458321"/>
            </a:xfrm>
            <a:prstGeom prst="ellipse">
              <a:avLst/>
            </a:prstGeom>
            <a:solidFill>
              <a:schemeClr val="tx1">
                <a:alpha val="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b="1" dirty="0">
                <a:solidFill>
                  <a:srgbClr val="FFFFFF"/>
                </a:solidFill>
              </a:endParaRPr>
            </a:p>
          </p:txBody>
        </p:sp>
        <p:sp>
          <p:nvSpPr>
            <p:cNvPr id="155" name="Audience" hidden="1"/>
            <p:cNvSpPr/>
            <p:nvPr/>
          </p:nvSpPr>
          <p:spPr>
            <a:xfrm rot="18900000">
              <a:off x="4870660" y="5805934"/>
              <a:ext cx="722313" cy="721578"/>
            </a:xfrm>
            <a:prstGeom prst="plus">
              <a:avLst>
                <a:gd name="adj" fmla="val 40402"/>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grpSp>
        <p:nvGrpSpPr>
          <p:cNvPr id="15459" name="LL3X" hidden="1"/>
          <p:cNvGrpSpPr>
            <a:grpSpLocks/>
          </p:cNvGrpSpPr>
          <p:nvPr/>
        </p:nvGrpSpPr>
        <p:grpSpPr bwMode="auto">
          <a:xfrm>
            <a:off x="5662613" y="5805488"/>
            <a:ext cx="914400" cy="722312"/>
            <a:chOff x="5663236" y="5805934"/>
            <a:chExt cx="914400" cy="721578"/>
          </a:xfrm>
        </p:grpSpPr>
        <p:sp>
          <p:nvSpPr>
            <p:cNvPr id="157" name="shape" hidden="1"/>
            <p:cNvSpPr/>
            <p:nvPr/>
          </p:nvSpPr>
          <p:spPr>
            <a:xfrm>
              <a:off x="5663236" y="5915360"/>
              <a:ext cx="914400" cy="456735"/>
            </a:xfrm>
            <a:prstGeom prst="ellipse">
              <a:avLst/>
            </a:prstGeom>
            <a:solidFill>
              <a:schemeClr val="tx1">
                <a:alpha val="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sz="3200" dirty="0">
                <a:solidFill>
                  <a:srgbClr val="FFFFFF"/>
                </a:solidFill>
              </a:endParaRPr>
            </a:p>
          </p:txBody>
        </p:sp>
        <p:sp>
          <p:nvSpPr>
            <p:cNvPr id="158" name="Phone" hidden="1"/>
            <p:cNvSpPr/>
            <p:nvPr/>
          </p:nvSpPr>
          <p:spPr>
            <a:xfrm rot="18900000">
              <a:off x="5763248" y="5805934"/>
              <a:ext cx="720725" cy="721578"/>
            </a:xfrm>
            <a:prstGeom prst="plus">
              <a:avLst>
                <a:gd name="adj" fmla="val 40402"/>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sp>
        <p:nvSpPr>
          <p:cNvPr id="160" name="PlusOneText" hidden="1"/>
          <p:cNvSpPr txBox="1"/>
          <p:nvPr/>
        </p:nvSpPr>
        <p:spPr>
          <a:xfrm>
            <a:off x="4683125" y="4795838"/>
            <a:ext cx="1049338" cy="593725"/>
          </a:xfrm>
          <a:prstGeom prst="ellipse">
            <a:avLst/>
          </a:prstGeom>
          <a:solidFill>
            <a:schemeClr val="tx1"/>
          </a:solidFill>
          <a:ln w="4445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defPPr>
              <a:defRPr lang="en-US"/>
            </a:defPPr>
            <a:lvl1pPr algn="ctr">
              <a:defRPr sz="4000" b="1" spc="-300">
                <a:solidFill>
                  <a:prstClr val="white"/>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spcBef>
                <a:spcPts val="0"/>
              </a:spcBef>
              <a:spcAft>
                <a:spcPts val="0"/>
              </a:spcAft>
              <a:defRPr/>
            </a:pPr>
            <a:r>
              <a:rPr lang="en-US" sz="2800" dirty="0">
                <a:sym typeface="Wingdings 2" panose="05020102010507070707" pitchFamily="18" charset="2"/>
              </a:rPr>
              <a:t></a:t>
            </a:r>
            <a:r>
              <a:rPr lang="en-US" dirty="0"/>
              <a:t>1</a:t>
            </a:r>
          </a:p>
        </p:txBody>
      </p:sp>
      <p:sp>
        <p:nvSpPr>
          <p:cNvPr id="161" name="DoubleDipText" hidden="1"/>
          <p:cNvSpPr txBox="1"/>
          <p:nvPr/>
        </p:nvSpPr>
        <p:spPr>
          <a:xfrm>
            <a:off x="4683125" y="4795838"/>
            <a:ext cx="1049338" cy="593725"/>
          </a:xfrm>
          <a:prstGeom prst="ellipse">
            <a:avLst/>
          </a:prstGeom>
          <a:solidFill>
            <a:schemeClr val="tx1"/>
          </a:solidFill>
          <a:ln w="4445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defPPr>
              <a:defRPr lang="en-US"/>
            </a:defPPr>
            <a:lvl1pPr algn="ctr">
              <a:defRPr sz="4000" b="1" spc="-300">
                <a:solidFill>
                  <a:prstClr val="white"/>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spcBef>
                <a:spcPts val="0"/>
              </a:spcBef>
              <a:spcAft>
                <a:spcPts val="0"/>
              </a:spcAft>
              <a:defRPr/>
            </a:pPr>
            <a:r>
              <a:rPr lang="en-US" sz="2800" dirty="0">
                <a:sym typeface="Wingdings 2" panose="05020102010507070707" pitchFamily="18" charset="2"/>
              </a:rPr>
              <a:t></a:t>
            </a:r>
            <a:r>
              <a:rPr lang="en-US" dirty="0"/>
              <a:t>2</a:t>
            </a:r>
          </a:p>
        </p:txBody>
      </p:sp>
      <p:grpSp>
        <p:nvGrpSpPr>
          <p:cNvPr id="15462" name="ContinueWon" hidden="1"/>
          <p:cNvGrpSpPr>
            <a:grpSpLocks/>
          </p:cNvGrpSpPr>
          <p:nvPr/>
        </p:nvGrpSpPr>
        <p:grpSpPr bwMode="auto">
          <a:xfrm>
            <a:off x="3263900" y="3587750"/>
            <a:ext cx="3906838" cy="615950"/>
            <a:chOff x="920627" y="206375"/>
            <a:chExt cx="8983609" cy="1416050"/>
          </a:xfrm>
        </p:grpSpPr>
        <p:sp>
          <p:nvSpPr>
            <p:cNvPr id="139" name="WonValue" hidden="1">
              <a:hlinkClick r:id="" action="ppaction://macro?name=NextQuestion"/>
            </p:cNvPr>
            <p:cNvSpPr>
              <a:spLocks noChangeArrowheads="1"/>
            </p:cNvSpPr>
            <p:nvPr/>
          </p:nvSpPr>
          <p:spPr bwMode="auto">
            <a:xfrm>
              <a:off x="920627" y="206375"/>
              <a:ext cx="8983609" cy="1416050"/>
            </a:xfrm>
            <a:prstGeom prst="hexagon">
              <a:avLst>
                <a:gd name="adj" fmla="val 34128"/>
                <a:gd name="vf" fmla="val 115470"/>
              </a:avLst>
            </a:prstGeom>
            <a:gradFill flip="none" rotWithShape="1">
              <a:gsLst>
                <a:gs pos="35000">
                  <a:srgbClr val="0D0D0D"/>
                </a:gs>
                <a:gs pos="100000">
                  <a:srgbClr val="161645"/>
                </a:gs>
              </a:gsLst>
              <a:lin ang="5400000" scaled="1"/>
              <a:tileRect/>
            </a:gradFill>
            <a:ln w="50800" cap="sq">
              <a:gradFill>
                <a:gsLst>
                  <a:gs pos="50000">
                    <a:schemeClr val="accent5">
                      <a:lumMod val="50000"/>
                    </a:schemeClr>
                  </a:gs>
                  <a:gs pos="100000">
                    <a:schemeClr val="accent2"/>
                  </a:gs>
                  <a:gs pos="0">
                    <a:schemeClr val="accent2"/>
                  </a:gs>
                </a:gsLst>
                <a:lin ang="10800000" scaled="0"/>
              </a:gradFill>
              <a:miter lim="800000"/>
            </a:ln>
            <a:effectLst/>
          </p:spPr>
          <p:txBody>
            <a:bodyPr wrap="none" tIns="0" anchor="ctr"/>
            <a:lstStyle/>
            <a:p>
              <a:pPr algn="ctr" eaLnBrk="1" fontAlgn="auto" hangingPunct="1">
                <a:spcBef>
                  <a:spcPts val="0"/>
                </a:spcBef>
                <a:spcAft>
                  <a:spcPts val="0"/>
                </a:spcAft>
                <a:defRPr/>
              </a:pPr>
              <a:r>
                <a:rPr lang="en-US" sz="4400" b="1">
                  <a:solidFill>
                    <a:srgbClr val="FFFFFF"/>
                  </a:solidFill>
                  <a:latin typeface="Calibri" panose="020F0502020204030204" pitchFamily="34" charset="0"/>
                </a:rPr>
                <a:t>$200</a:t>
              </a:r>
              <a:endParaRPr lang="en-US" sz="4400" b="1" dirty="0">
                <a:solidFill>
                  <a:srgbClr val="FFFFFF"/>
                </a:solidFill>
                <a:latin typeface="Calibri" panose="020F0502020204030204" pitchFamily="34" charset="0"/>
              </a:endParaRPr>
            </a:p>
          </p:txBody>
        </p:sp>
        <p:sp>
          <p:nvSpPr>
            <p:cNvPr id="15492" name="AutoShape 80" hidden="1"/>
            <p:cNvSpPr>
              <a:spLocks noChangeAspect="1" noChangeArrowheads="1"/>
            </p:cNvSpPr>
            <p:nvPr/>
          </p:nvSpPr>
          <p:spPr bwMode="auto">
            <a:xfrm>
              <a:off x="1096655" y="811067"/>
              <a:ext cx="243460" cy="235912"/>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1100">
                <a:solidFill>
                  <a:srgbClr val="000000"/>
                </a:solidFill>
                <a:latin typeface="Calibri" pitchFamily="34" charset="0"/>
              </a:endParaRPr>
            </a:p>
          </p:txBody>
        </p:sp>
        <p:sp>
          <p:nvSpPr>
            <p:cNvPr id="15493" name="AutoShape 81" hidden="1"/>
            <p:cNvSpPr>
              <a:spLocks noChangeAspect="1" noChangeArrowheads="1"/>
            </p:cNvSpPr>
            <p:nvPr/>
          </p:nvSpPr>
          <p:spPr bwMode="auto">
            <a:xfrm>
              <a:off x="9462786" y="811067"/>
              <a:ext cx="243460" cy="235912"/>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1100">
                <a:solidFill>
                  <a:srgbClr val="000000"/>
                </a:solidFill>
                <a:latin typeface="Calibri" pitchFamily="34" charset="0"/>
              </a:endParaRPr>
            </a:p>
          </p:txBody>
        </p:sp>
      </p:grpSp>
      <p:grpSp>
        <p:nvGrpSpPr>
          <p:cNvPr id="15463" name="FinalAnswer" hidden="1"/>
          <p:cNvGrpSpPr>
            <a:grpSpLocks/>
          </p:cNvGrpSpPr>
          <p:nvPr/>
        </p:nvGrpSpPr>
        <p:grpSpPr bwMode="auto">
          <a:xfrm>
            <a:off x="2449513" y="3200400"/>
            <a:ext cx="5567362" cy="1060450"/>
            <a:chOff x="2448982" y="3199770"/>
            <a:chExt cx="5567268" cy="1060523"/>
          </a:xfrm>
        </p:grpSpPr>
        <p:sp>
          <p:nvSpPr>
            <p:cNvPr id="119" name="Hexagon 118" hidden="1"/>
            <p:cNvSpPr/>
            <p:nvPr/>
          </p:nvSpPr>
          <p:spPr>
            <a:xfrm>
              <a:off x="2448982" y="3199770"/>
              <a:ext cx="5567268" cy="1060523"/>
            </a:xfrm>
            <a:prstGeom prst="hexagon">
              <a:avLst/>
            </a:prstGeom>
            <a:gradFill flip="none" rotWithShape="1">
              <a:gsLst>
                <a:gs pos="35000">
                  <a:srgbClr val="002060"/>
                </a:gs>
                <a:gs pos="100000">
                  <a:schemeClr val="accent2"/>
                </a:gs>
              </a:gsLst>
              <a:lin ang="5400000" scaled="1"/>
              <a:tileRect/>
            </a:gradFill>
            <a:ln w="50800">
              <a:solidFill>
                <a:schemeClr val="tx1"/>
              </a:solidFill>
            </a:ln>
            <a:effectLst/>
          </p:spPr>
          <p:txBody>
            <a:bodyPr wrap="none" anchor="ctr"/>
            <a:lstStyle/>
            <a:p>
              <a:pPr algn="ctr" eaLnBrk="1" fontAlgn="auto" hangingPunct="1">
                <a:spcBef>
                  <a:spcPts val="0"/>
                </a:spcBef>
                <a:spcAft>
                  <a:spcPts val="0"/>
                </a:spcAft>
                <a:defRPr/>
              </a:pPr>
              <a:endParaRPr lang="en-US" dirty="0">
                <a:solidFill>
                  <a:srgbClr val="FFFFFF"/>
                </a:solidFill>
                <a:latin typeface="Calibri" panose="020F0502020204030204" pitchFamily="34" charset="0"/>
              </a:endParaRPr>
            </a:p>
          </p:txBody>
        </p:sp>
        <p:sp>
          <p:nvSpPr>
            <p:cNvPr id="120" name="Freeform 119" hidden="1"/>
            <p:cNvSpPr/>
            <p:nvPr/>
          </p:nvSpPr>
          <p:spPr>
            <a:xfrm>
              <a:off x="2514068" y="3199770"/>
              <a:ext cx="5437096" cy="400078"/>
            </a:xfrm>
            <a:custGeom>
              <a:avLst/>
              <a:gdLst>
                <a:gd name="connsiteX0" fmla="*/ 200416 w 5437838"/>
                <a:gd name="connsiteY0" fmla="*/ 0 h 400832"/>
                <a:gd name="connsiteX1" fmla="*/ 5237422 w 5437838"/>
                <a:gd name="connsiteY1" fmla="*/ 0 h 400832"/>
                <a:gd name="connsiteX2" fmla="*/ 5437838 w 5437838"/>
                <a:gd name="connsiteY2" fmla="*/ 400832 h 400832"/>
                <a:gd name="connsiteX3" fmla="*/ 0 w 5437838"/>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5437838" h="400832">
                  <a:moveTo>
                    <a:pt x="200416" y="0"/>
                  </a:moveTo>
                  <a:lnTo>
                    <a:pt x="5237422" y="0"/>
                  </a:lnTo>
                  <a:lnTo>
                    <a:pt x="5437838" y="400832"/>
                  </a:lnTo>
                  <a:lnTo>
                    <a:pt x="0" y="400832"/>
                  </a:lnTo>
                  <a:close/>
                </a:path>
              </a:pathLst>
            </a:custGeom>
            <a:solidFill>
              <a:schemeClr val="tx1"/>
            </a:solidFill>
            <a:ln w="76200">
              <a:noFill/>
            </a:ln>
            <a:effectLst/>
          </p:spPr>
          <p:txBody>
            <a:bodyPr wrap="none" anchor="ctr"/>
            <a:lstStyle/>
            <a:p>
              <a:pPr algn="ctr" eaLnBrk="1" fontAlgn="auto" hangingPunct="1">
                <a:spcBef>
                  <a:spcPts val="0"/>
                </a:spcBef>
                <a:spcAft>
                  <a:spcPts val="0"/>
                </a:spcAft>
                <a:defRPr/>
              </a:pPr>
              <a:r>
                <a:rPr lang="en-US" sz="2400" b="1" dirty="0">
                  <a:solidFill>
                    <a:srgbClr val="FFFFFF"/>
                  </a:solidFill>
                  <a:effectLst>
                    <a:outerShdw blurRad="38100" dist="38100" dir="2700000" algn="tl">
                      <a:srgbClr val="000000">
                        <a:alpha val="43137"/>
                      </a:srgbClr>
                    </a:outerShdw>
                  </a:effectLst>
                  <a:latin typeface="Arial"/>
                </a:rPr>
                <a:t>IS THAT YOUR FINAL ANSWER?</a:t>
              </a:r>
            </a:p>
          </p:txBody>
        </p:sp>
        <p:sp>
          <p:nvSpPr>
            <p:cNvPr id="121" name="FinalNo" hidden="1">
              <a:hlinkClick r:id="" action="ppaction://macro?name=FinalAnswer"/>
            </p:cNvPr>
            <p:cNvSpPr>
              <a:spLocks noChangeArrowheads="1"/>
            </p:cNvSpPr>
            <p:nvPr/>
          </p:nvSpPr>
          <p:spPr bwMode="auto">
            <a:xfrm>
              <a:off x="5384219" y="3701455"/>
              <a:ext cx="2285961" cy="457231"/>
            </a:xfrm>
            <a:prstGeom prst="hexagon">
              <a:avLst/>
            </a:prstGeom>
            <a:noFill/>
            <a:ln w="19050">
              <a:solidFill>
                <a:srgbClr val="33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sz="2800" b="1" dirty="0">
                  <a:solidFill>
                    <a:srgbClr val="FFFFFF"/>
                  </a:solidFill>
                </a:rPr>
                <a:t>NO</a:t>
              </a:r>
            </a:p>
          </p:txBody>
        </p:sp>
        <p:sp>
          <p:nvSpPr>
            <p:cNvPr id="122" name="FinalYes" hidden="1">
              <a:hlinkClick r:id="" action="ppaction://macro?name=FinalAnswer"/>
            </p:cNvPr>
            <p:cNvSpPr>
              <a:spLocks noChangeArrowheads="1"/>
            </p:cNvSpPr>
            <p:nvPr/>
          </p:nvSpPr>
          <p:spPr bwMode="auto">
            <a:xfrm>
              <a:off x="2793463" y="3701455"/>
              <a:ext cx="2285961" cy="457231"/>
            </a:xfrm>
            <a:prstGeom prst="hexagon">
              <a:avLst/>
            </a:prstGeom>
            <a:noFill/>
            <a:ln w="19050">
              <a:solidFill>
                <a:srgbClr val="33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sz="2800" b="1" dirty="0">
                  <a:solidFill>
                    <a:srgbClr val="FFFFFF"/>
                  </a:solidFill>
                </a:rPr>
                <a:t>YES</a:t>
              </a:r>
            </a:p>
          </p:txBody>
        </p:sp>
      </p:grpSp>
      <p:sp>
        <p:nvSpPr>
          <p:cNvPr id="131" name="Start">
            <a:hlinkClick r:id="" action="ppaction://macro?name=StartFastestFinger"/>
          </p:cNvPr>
          <p:cNvSpPr>
            <a:spLocks noChangeArrowheads="1"/>
          </p:cNvSpPr>
          <p:nvPr/>
        </p:nvSpPr>
        <p:spPr bwMode="auto">
          <a:xfrm>
            <a:off x="4057407" y="6579136"/>
            <a:ext cx="2514600" cy="274320"/>
          </a:xfrm>
          <a:prstGeom prst="hexagon">
            <a:avLst/>
          </a:prstGeom>
          <a:gradFill flip="none" rotWithShape="1">
            <a:gsLst>
              <a:gs pos="65000">
                <a:schemeClr val="tx1">
                  <a:alpha val="1000"/>
                </a:schemeClr>
              </a:gs>
              <a:gs pos="95000">
                <a:schemeClr val="accent6">
                  <a:lumMod val="50000"/>
                </a:schemeClr>
              </a:gs>
            </a:gsLst>
            <a:path path="shape">
              <a:fillToRect l="50000" t="50000" r="50000" b="50000"/>
            </a:path>
            <a:tileRect/>
          </a:gradFill>
          <a:ln w="25400">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b="1">
                <a:solidFill>
                  <a:srgbClr val="FFFFFF"/>
                </a:solidFill>
              </a:rPr>
              <a:t>Bắt đầu </a:t>
            </a:r>
            <a:endParaRPr lang="en-US" altLang="en-US" b="1" dirty="0">
              <a:solidFill>
                <a:srgbClr val="FFFFFF"/>
              </a:solidFill>
            </a:endParaRPr>
          </a:p>
        </p:txBody>
      </p:sp>
      <p:pic>
        <p:nvPicPr>
          <p:cNvPr id="159" name="Countdown Timer 60 seconds ( v 263 ) circle clock with sound effects 4k">
            <a:hlinkClick r:id="" action="ppaction://media"/>
          </p:cNvPr>
          <p:cNvPicPr>
            <a:picLocks noChangeAspect="1"/>
          </p:cNvPicPr>
          <p:nvPr/>
        </p:nvPicPr>
        <p:blipFill rotWithShape="1">
          <a:blip r:embed="rId16"/>
          <a:srcRect l="21738" r="21801"/>
          <a:stretch/>
        </p:blipFill>
        <p:spPr>
          <a:xfrm>
            <a:off x="10506309" y="5549988"/>
            <a:ext cx="1385454" cy="1293362"/>
          </a:xfrm>
          <a:prstGeom prst="flowChartConnector">
            <a:avLst/>
          </a:prstGeom>
        </p:spPr>
      </p:pic>
      <p:pic>
        <p:nvPicPr>
          <p:cNvPr id="162" name="Kbc (1)">
            <a:hlinkClick r:id="" action="ppaction://media"/>
          </p:cNvPr>
          <p:cNvPicPr>
            <a:picLocks noChangeAspect="1"/>
          </p:cNvPicPr>
          <p:nvPr/>
        </p:nvPicPr>
        <p:blipFill>
          <a:blip r:embed="rId17"/>
          <a:stretch>
            <a:fillRect/>
          </a:stretch>
        </p:blipFill>
        <p:spPr>
          <a:xfrm>
            <a:off x="11728450" y="7167563"/>
            <a:ext cx="373063" cy="373062"/>
          </a:xfrm>
          <a:prstGeom prst="rect">
            <a:avLst/>
          </a:prstGeom>
          <a:effectLst>
            <a:outerShdw blurRad="50800" dist="50800" dir="5400000" algn="ctr" rotWithShape="0">
              <a:schemeClr val="tx1"/>
            </a:outerShdw>
          </a:effectLst>
        </p:spPr>
      </p:pic>
      <p:grpSp>
        <p:nvGrpSpPr>
          <p:cNvPr id="15469" name="Group 105"/>
          <p:cNvGrpSpPr>
            <a:grpSpLocks/>
          </p:cNvGrpSpPr>
          <p:nvPr/>
        </p:nvGrpSpPr>
        <p:grpSpPr bwMode="auto">
          <a:xfrm>
            <a:off x="5994400" y="3971925"/>
            <a:ext cx="3605213" cy="1055688"/>
            <a:chOff x="1149062" y="2019924"/>
            <a:chExt cx="3605926" cy="1056293"/>
          </a:xfrm>
        </p:grpSpPr>
        <p:graphicFrame>
          <p:nvGraphicFramePr>
            <p:cNvPr id="15482" name="Object 7"/>
            <p:cNvGraphicFramePr>
              <a:graphicFrameLocks noChangeAspect="1"/>
            </p:cNvGraphicFramePr>
            <p:nvPr/>
          </p:nvGraphicFramePr>
          <p:xfrm>
            <a:off x="1149062" y="2019924"/>
            <a:ext cx="455474" cy="1056293"/>
          </p:xfrm>
          <a:graphic>
            <a:graphicData uri="http://schemas.openxmlformats.org/presentationml/2006/ole">
              <mc:AlternateContent xmlns:mc="http://schemas.openxmlformats.org/markup-compatibility/2006">
                <mc:Choice xmlns:v="urn:schemas-microsoft-com:vml" Requires="v">
                  <p:oleObj spid="_x0000_s15513" name="Equation" r:id="rId18" imgW="152334" imgH="393529" progId="Equation.DSMT4">
                    <p:embed/>
                  </p:oleObj>
                </mc:Choice>
                <mc:Fallback>
                  <p:oleObj name="Equation" r:id="rId18" imgW="152334" imgH="393529" progId="Equation.DSMT4">
                    <p:embed/>
                    <p:pic>
                      <p:nvPicPr>
                        <p:cNvPr id="0" name="Object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49062" y="2019924"/>
                          <a:ext cx="455474" cy="105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83" name="Object 10"/>
            <p:cNvGraphicFramePr>
              <a:graphicFrameLocks noChangeAspect="1"/>
            </p:cNvGraphicFramePr>
            <p:nvPr/>
          </p:nvGraphicFramePr>
          <p:xfrm>
            <a:off x="2319763" y="2335393"/>
            <a:ext cx="2435225" cy="514892"/>
          </p:xfrm>
          <a:graphic>
            <a:graphicData uri="http://schemas.openxmlformats.org/presentationml/2006/ole">
              <mc:AlternateContent xmlns:mc="http://schemas.openxmlformats.org/markup-compatibility/2006">
                <mc:Choice xmlns:v="urn:schemas-microsoft-com:vml" Requires="v">
                  <p:oleObj spid="_x0000_s15514" name="Equation" r:id="rId20" imgW="863225" imgH="203112" progId="Equation.DSMT4">
                    <p:embed/>
                  </p:oleObj>
                </mc:Choice>
                <mc:Fallback>
                  <p:oleObj name="Equation" r:id="rId20" imgW="863225" imgH="203112" progId="Equation.DSMT4">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19763" y="2335393"/>
                          <a:ext cx="2435225" cy="514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84" name="TextBox 5"/>
            <p:cNvSpPr txBox="1">
              <a:spLocks noChangeArrowheads="1"/>
            </p:cNvSpPr>
            <p:nvPr/>
          </p:nvSpPr>
          <p:spPr bwMode="auto">
            <a:xfrm>
              <a:off x="1573062" y="2267537"/>
              <a:ext cx="915918" cy="58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r>
                <a:rPr lang="en-US" altLang="en-US" sz="3200">
                  <a:solidFill>
                    <a:srgbClr val="FF0000"/>
                  </a:solidFill>
                  <a:latin typeface="Times New Roman" pitchFamily="18" charset="0"/>
                  <a:cs typeface="Times New Roman" pitchFamily="18" charset="0"/>
                </a:rPr>
                <a:t>với</a:t>
              </a:r>
            </a:p>
          </p:txBody>
        </p:sp>
      </p:grpSp>
      <p:grpSp>
        <p:nvGrpSpPr>
          <p:cNvPr id="15470" name="Group 109"/>
          <p:cNvGrpSpPr>
            <a:grpSpLocks/>
          </p:cNvGrpSpPr>
          <p:nvPr/>
        </p:nvGrpSpPr>
        <p:grpSpPr bwMode="auto">
          <a:xfrm>
            <a:off x="1552575" y="4048125"/>
            <a:ext cx="2333625" cy="1057275"/>
            <a:chOff x="5617305" y="1915665"/>
            <a:chExt cx="2333413" cy="1056293"/>
          </a:xfrm>
        </p:grpSpPr>
        <p:graphicFrame>
          <p:nvGraphicFramePr>
            <p:cNvPr id="15479" name="Object 7"/>
            <p:cNvGraphicFramePr>
              <a:graphicFrameLocks noChangeAspect="1"/>
            </p:cNvGraphicFramePr>
            <p:nvPr/>
          </p:nvGraphicFramePr>
          <p:xfrm>
            <a:off x="5617305" y="1915665"/>
            <a:ext cx="455474" cy="1056293"/>
          </p:xfrm>
          <a:graphic>
            <a:graphicData uri="http://schemas.openxmlformats.org/presentationml/2006/ole">
              <mc:AlternateContent xmlns:mc="http://schemas.openxmlformats.org/markup-compatibility/2006">
                <mc:Choice xmlns:v="urn:schemas-microsoft-com:vml" Requires="v">
                  <p:oleObj spid="_x0000_s15515" name="Equation" r:id="rId22" imgW="152334" imgH="393529" progId="Equation.DSMT4">
                    <p:embed/>
                  </p:oleObj>
                </mc:Choice>
                <mc:Fallback>
                  <p:oleObj name="Equation" r:id="rId22" imgW="152334" imgH="393529" progId="Equation.DSMT4">
                    <p:embed/>
                    <p:pic>
                      <p:nvPicPr>
                        <p:cNvPr id="0" name="Object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17305" y="1915665"/>
                          <a:ext cx="455474" cy="105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80" name="Object 10"/>
            <p:cNvGraphicFramePr>
              <a:graphicFrameLocks noChangeAspect="1"/>
            </p:cNvGraphicFramePr>
            <p:nvPr/>
          </p:nvGraphicFramePr>
          <p:xfrm>
            <a:off x="6660080" y="2140014"/>
            <a:ext cx="1290638" cy="515937"/>
          </p:xfrm>
          <a:graphic>
            <a:graphicData uri="http://schemas.openxmlformats.org/presentationml/2006/ole">
              <mc:AlternateContent xmlns:mc="http://schemas.openxmlformats.org/markup-compatibility/2006">
                <mc:Choice xmlns:v="urn:schemas-microsoft-com:vml" Requires="v">
                  <p:oleObj spid="_x0000_s15516" name="Equation" r:id="rId23" imgW="507780" imgH="203112" progId="Equation.DSMT4">
                    <p:embed/>
                  </p:oleObj>
                </mc:Choice>
                <mc:Fallback>
                  <p:oleObj name="Equation" r:id="rId23" imgW="507780" imgH="203112" progId="Equation.DSMT4">
                    <p:embed/>
                    <p:pic>
                      <p:nvPicPr>
                        <p:cNvPr id="0" name="Object 1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60080" y="2140014"/>
                          <a:ext cx="1290638"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81" name="TextBox 22"/>
            <p:cNvSpPr txBox="1">
              <a:spLocks noChangeArrowheads="1"/>
            </p:cNvSpPr>
            <p:nvPr/>
          </p:nvSpPr>
          <p:spPr bwMode="auto">
            <a:xfrm>
              <a:off x="5955057" y="2080276"/>
              <a:ext cx="915918" cy="58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r>
                <a:rPr lang="en-US" altLang="en-US" sz="3200">
                  <a:solidFill>
                    <a:srgbClr val="FF0000"/>
                  </a:solidFill>
                  <a:latin typeface="Times New Roman" pitchFamily="18" charset="0"/>
                  <a:cs typeface="Times New Roman" pitchFamily="18" charset="0"/>
                </a:rPr>
                <a:t>với</a:t>
              </a:r>
            </a:p>
          </p:txBody>
        </p:sp>
      </p:grpSp>
      <p:grpSp>
        <p:nvGrpSpPr>
          <p:cNvPr id="15471" name="Group 113"/>
          <p:cNvGrpSpPr>
            <a:grpSpLocks/>
          </p:cNvGrpSpPr>
          <p:nvPr/>
        </p:nvGrpSpPr>
        <p:grpSpPr bwMode="auto">
          <a:xfrm>
            <a:off x="1709738" y="4962525"/>
            <a:ext cx="2365375" cy="1057275"/>
            <a:chOff x="5617305" y="1915665"/>
            <a:chExt cx="2365143" cy="1056293"/>
          </a:xfrm>
        </p:grpSpPr>
        <p:graphicFrame>
          <p:nvGraphicFramePr>
            <p:cNvPr id="15476" name="Object 7"/>
            <p:cNvGraphicFramePr>
              <a:graphicFrameLocks noChangeAspect="1"/>
            </p:cNvGraphicFramePr>
            <p:nvPr/>
          </p:nvGraphicFramePr>
          <p:xfrm>
            <a:off x="5617305" y="1915665"/>
            <a:ext cx="455474" cy="1056293"/>
          </p:xfrm>
          <a:graphic>
            <a:graphicData uri="http://schemas.openxmlformats.org/presentationml/2006/ole">
              <mc:AlternateContent xmlns:mc="http://schemas.openxmlformats.org/markup-compatibility/2006">
                <mc:Choice xmlns:v="urn:schemas-microsoft-com:vml" Requires="v">
                  <p:oleObj spid="_x0000_s15517" name="Equation" r:id="rId25" imgW="152334" imgH="393529" progId="Equation.DSMT4">
                    <p:embed/>
                  </p:oleObj>
                </mc:Choice>
                <mc:Fallback>
                  <p:oleObj name="Equation" r:id="rId25" imgW="152334" imgH="393529" progId="Equation.DSMT4">
                    <p:embed/>
                    <p:pic>
                      <p:nvPicPr>
                        <p:cNvPr id="0" name="Object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17305" y="1915665"/>
                          <a:ext cx="455474" cy="105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77" name="Object 10"/>
            <p:cNvGraphicFramePr>
              <a:graphicFrameLocks noChangeAspect="1"/>
            </p:cNvGraphicFramePr>
            <p:nvPr/>
          </p:nvGraphicFramePr>
          <p:xfrm>
            <a:off x="6628262" y="2139939"/>
            <a:ext cx="1354186" cy="515459"/>
          </p:xfrm>
          <a:graphic>
            <a:graphicData uri="http://schemas.openxmlformats.org/presentationml/2006/ole">
              <mc:AlternateContent xmlns:mc="http://schemas.openxmlformats.org/markup-compatibility/2006">
                <mc:Choice xmlns:v="urn:schemas-microsoft-com:vml" Requires="v">
                  <p:oleObj spid="_x0000_s15518" name="Equation" r:id="rId26" imgW="533169" imgH="203112" progId="Equation.DSMT4">
                    <p:embed/>
                  </p:oleObj>
                </mc:Choice>
                <mc:Fallback>
                  <p:oleObj name="Equation" r:id="rId26" imgW="533169" imgH="203112" progId="Equation.DSMT4">
                    <p:embed/>
                    <p:pic>
                      <p:nvPicPr>
                        <p:cNvPr id="0" name="Object 1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628262" y="2139939"/>
                          <a:ext cx="1354186" cy="515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78" name="TextBox 22"/>
            <p:cNvSpPr txBox="1">
              <a:spLocks noChangeArrowheads="1"/>
            </p:cNvSpPr>
            <p:nvPr/>
          </p:nvSpPr>
          <p:spPr bwMode="auto">
            <a:xfrm>
              <a:off x="5955057" y="2080276"/>
              <a:ext cx="915918" cy="58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r>
                <a:rPr lang="en-US" altLang="en-US" sz="3200">
                  <a:solidFill>
                    <a:srgbClr val="FF0000"/>
                  </a:solidFill>
                  <a:latin typeface="Times New Roman" pitchFamily="18" charset="0"/>
                  <a:cs typeface="Times New Roman" pitchFamily="18" charset="0"/>
                </a:rPr>
                <a:t>với</a:t>
              </a:r>
            </a:p>
          </p:txBody>
        </p:sp>
      </p:grpSp>
      <p:grpSp>
        <p:nvGrpSpPr>
          <p:cNvPr id="15472" name="Group 135"/>
          <p:cNvGrpSpPr>
            <a:grpSpLocks/>
          </p:cNvGrpSpPr>
          <p:nvPr/>
        </p:nvGrpSpPr>
        <p:grpSpPr bwMode="auto">
          <a:xfrm>
            <a:off x="6096000" y="4940300"/>
            <a:ext cx="2181225" cy="1057275"/>
            <a:chOff x="1149062" y="3023433"/>
            <a:chExt cx="2182399" cy="1056293"/>
          </a:xfrm>
        </p:grpSpPr>
        <p:graphicFrame>
          <p:nvGraphicFramePr>
            <p:cNvPr id="15473" name="Object 7"/>
            <p:cNvGraphicFramePr>
              <a:graphicFrameLocks noChangeAspect="1"/>
            </p:cNvGraphicFramePr>
            <p:nvPr/>
          </p:nvGraphicFramePr>
          <p:xfrm>
            <a:off x="1149062" y="3023433"/>
            <a:ext cx="455474" cy="1056293"/>
          </p:xfrm>
          <a:graphic>
            <a:graphicData uri="http://schemas.openxmlformats.org/presentationml/2006/ole">
              <mc:AlternateContent xmlns:mc="http://schemas.openxmlformats.org/markup-compatibility/2006">
                <mc:Choice xmlns:v="urn:schemas-microsoft-com:vml" Requires="v">
                  <p:oleObj spid="_x0000_s15519" name="Equation" r:id="rId28" imgW="152334" imgH="393529" progId="Equation.DSMT4">
                    <p:embed/>
                  </p:oleObj>
                </mc:Choice>
                <mc:Fallback>
                  <p:oleObj name="Equation" r:id="rId28" imgW="152334" imgH="393529" progId="Equation.DSMT4">
                    <p:embed/>
                    <p:pic>
                      <p:nvPicPr>
                        <p:cNvPr id="0" name="Object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49062" y="3023433"/>
                          <a:ext cx="455474" cy="105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74" name="Object 10"/>
            <p:cNvGraphicFramePr>
              <a:graphicFrameLocks noChangeAspect="1"/>
            </p:cNvGraphicFramePr>
            <p:nvPr/>
          </p:nvGraphicFramePr>
          <p:xfrm>
            <a:off x="2299586" y="3305020"/>
            <a:ext cx="1031875" cy="515938"/>
          </p:xfrm>
          <a:graphic>
            <a:graphicData uri="http://schemas.openxmlformats.org/presentationml/2006/ole">
              <mc:AlternateContent xmlns:mc="http://schemas.openxmlformats.org/markup-compatibility/2006">
                <mc:Choice xmlns:v="urn:schemas-microsoft-com:vml" Requires="v">
                  <p:oleObj spid="_x0000_s15520" name="Equation" r:id="rId29" imgW="355138" imgH="177569" progId="Equation.DSMT4">
                    <p:embed/>
                  </p:oleObj>
                </mc:Choice>
                <mc:Fallback>
                  <p:oleObj name="Equation" r:id="rId29" imgW="355138" imgH="177569" progId="Equation.DSMT4">
                    <p:embed/>
                    <p:pic>
                      <p:nvPicPr>
                        <p:cNvPr id="0" name="Object 1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299586" y="3305020"/>
                          <a:ext cx="10318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75" name="TextBox 29"/>
            <p:cNvSpPr txBox="1">
              <a:spLocks noChangeArrowheads="1"/>
            </p:cNvSpPr>
            <p:nvPr/>
          </p:nvSpPr>
          <p:spPr bwMode="auto">
            <a:xfrm>
              <a:off x="1573062" y="3271046"/>
              <a:ext cx="915918" cy="58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r>
                <a:rPr lang="en-US" altLang="en-US" sz="3200">
                  <a:solidFill>
                    <a:srgbClr val="FF0000"/>
                  </a:solidFill>
                  <a:latin typeface="Times New Roman" pitchFamily="18" charset="0"/>
                  <a:cs typeface="Times New Roman" pitchFamily="18" charset="0"/>
                </a:rPr>
                <a:t>với</a:t>
              </a:r>
            </a:p>
          </p:txBody>
        </p:sp>
      </p:gr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mph" presetSubtype="0" repeatCount="indefinite" fill="hold" grpId="0" nodeType="withEffect">
                                  <p:stCondLst>
                                    <p:cond delay="0"/>
                                  </p:stCondLst>
                                  <p:childTnLst>
                                    <p:animClr clrSpc="rgb" dir="cw">
                                      <p:cBhvr override="childStyle">
                                        <p:cTn id="6" dur="500" fill="hold"/>
                                        <p:tgtEl>
                                          <p:spTgt spid="77881"/>
                                        </p:tgtEl>
                                        <p:attrNameLst>
                                          <p:attrName>style.color</p:attrName>
                                        </p:attrNameLst>
                                      </p:cBhvr>
                                      <p:to>
                                        <a:srgbClr val="FFC000"/>
                                      </p:to>
                                    </p:animClr>
                                    <p:animClr clrSpc="rgb" dir="cw">
                                      <p:cBhvr>
                                        <p:cTn id="7" dur="500" fill="hold"/>
                                        <p:tgtEl>
                                          <p:spTgt spid="77881"/>
                                        </p:tgtEl>
                                        <p:attrNameLst>
                                          <p:attrName>fillcolor</p:attrName>
                                        </p:attrNameLst>
                                      </p:cBhvr>
                                      <p:to>
                                        <a:srgbClr val="FFC000"/>
                                      </p:to>
                                    </p:animClr>
                                    <p:set>
                                      <p:cBhvr>
                                        <p:cTn id="8" dur="500" fill="hold"/>
                                        <p:tgtEl>
                                          <p:spTgt spid="77881"/>
                                        </p:tgtEl>
                                        <p:attrNameLst>
                                          <p:attrName>fill.type</p:attrName>
                                        </p:attrNameLst>
                                      </p:cBhvr>
                                      <p:to>
                                        <p:strVal val="solid"/>
                                      </p:to>
                                    </p:set>
                                    <p:set>
                                      <p:cBhvr>
                                        <p:cTn id="9" dur="500" fill="hold"/>
                                        <p:tgtEl>
                                          <p:spTgt spid="7788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7864"/>
                    </p:tgtEl>
                  </p:cond>
                </p:stCondLst>
                <p:endSync evt="end" delay="0">
                  <p:rtn val="all"/>
                </p:endSync>
                <p:childTnLst>
                  <p:par>
                    <p:cTn id="11" fill="hold">
                      <p:stCondLst>
                        <p:cond delay="0"/>
                      </p:stCondLst>
                      <p:childTnLst>
                        <p:par>
                          <p:cTn id="12" fill="hold">
                            <p:stCondLst>
                              <p:cond delay="0"/>
                            </p:stCondLst>
                            <p:childTnLst>
                              <p:par>
                                <p:cTn id="13" presetID="19" presetClass="emph" presetSubtype="0" repeatCount="indefinite" fill="hold" grpId="0" nodeType="clickEffect">
                                  <p:stCondLst>
                                    <p:cond delay="0"/>
                                  </p:stCondLst>
                                  <p:childTnLst>
                                    <p:animClr clrSpc="rgb" dir="cw">
                                      <p:cBhvr override="childStyle">
                                        <p:cTn id="14" dur="500" fill="hold"/>
                                        <p:tgtEl>
                                          <p:spTgt spid="77864"/>
                                        </p:tgtEl>
                                        <p:attrNameLst>
                                          <p:attrName>style.color</p:attrName>
                                        </p:attrNameLst>
                                      </p:cBhvr>
                                      <p:to>
                                        <a:srgbClr val="00B050"/>
                                      </p:to>
                                    </p:animClr>
                                    <p:animClr clrSpc="rgb" dir="cw">
                                      <p:cBhvr>
                                        <p:cTn id="15" dur="500" fill="hold"/>
                                        <p:tgtEl>
                                          <p:spTgt spid="77864"/>
                                        </p:tgtEl>
                                        <p:attrNameLst>
                                          <p:attrName>fillcolor</p:attrName>
                                        </p:attrNameLst>
                                      </p:cBhvr>
                                      <p:to>
                                        <a:srgbClr val="00B050"/>
                                      </p:to>
                                    </p:animClr>
                                    <p:set>
                                      <p:cBhvr>
                                        <p:cTn id="16" dur="500" fill="hold"/>
                                        <p:tgtEl>
                                          <p:spTgt spid="77864"/>
                                        </p:tgtEl>
                                        <p:attrNameLst>
                                          <p:attrName>fill.type</p:attrName>
                                        </p:attrNameLst>
                                      </p:cBhvr>
                                      <p:to>
                                        <p:strVal val="solid"/>
                                      </p:to>
                                    </p:set>
                                    <p:set>
                                      <p:cBhvr>
                                        <p:cTn id="17" dur="500" fill="hold"/>
                                        <p:tgtEl>
                                          <p:spTgt spid="77864"/>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4" name="09 Who's Was Correct_.wav"/>
                                        </p:tgtEl>
                                      </p:cMediaNode>
                                    </p:audio>
                                  </p:subTnLst>
                                </p:cTn>
                              </p:par>
                            </p:childTnLst>
                          </p:cTn>
                        </p:par>
                      </p:childTnLst>
                    </p:cTn>
                  </p:par>
                </p:childTnLst>
              </p:cTn>
              <p:nextCondLst>
                <p:cond evt="onClick" delay="0">
                  <p:tgtEl>
                    <p:spTgt spid="77864"/>
                  </p:tgtEl>
                </p:cond>
              </p:nextCondLst>
            </p:seq>
            <p:seq concurrent="1" nextAc="seek">
              <p:cTn id="18" restart="whenNotActive" fill="hold" evtFilter="cancelBubble" nodeType="interactiveSeq">
                <p:stCondLst>
                  <p:cond evt="onClick" delay="0">
                    <p:tgtEl>
                      <p:spTgt spid="77863"/>
                    </p:tgtEl>
                  </p:cond>
                </p:stCondLst>
                <p:endSync evt="end" delay="0">
                  <p:rtn val="all"/>
                </p:endSync>
                <p:childTnLst>
                  <p:par>
                    <p:cTn id="19" fill="hold">
                      <p:stCondLst>
                        <p:cond delay="0"/>
                      </p:stCondLst>
                      <p:childTnLst>
                        <p:par>
                          <p:cTn id="20" fill="hold">
                            <p:stCondLst>
                              <p:cond delay="0"/>
                            </p:stCondLst>
                            <p:childTnLst>
                              <p:par>
                                <p:cTn id="21" presetID="19" presetClass="emph" presetSubtype="0" fill="hold" grpId="0" nodeType="clickEffect">
                                  <p:stCondLst>
                                    <p:cond delay="0"/>
                                  </p:stCondLst>
                                  <p:childTnLst>
                                    <p:animClr clrSpc="rgb" dir="cw">
                                      <p:cBhvr override="childStyle">
                                        <p:cTn id="22" dur="500" fill="hold"/>
                                        <p:tgtEl>
                                          <p:spTgt spid="77863"/>
                                        </p:tgtEl>
                                        <p:attrNameLst>
                                          <p:attrName>style.color</p:attrName>
                                        </p:attrNameLst>
                                      </p:cBhvr>
                                      <p:to>
                                        <a:srgbClr val="C00000"/>
                                      </p:to>
                                    </p:animClr>
                                    <p:animClr clrSpc="rgb" dir="cw">
                                      <p:cBhvr>
                                        <p:cTn id="23" dur="500" fill="hold"/>
                                        <p:tgtEl>
                                          <p:spTgt spid="77863"/>
                                        </p:tgtEl>
                                        <p:attrNameLst>
                                          <p:attrName>fillcolor</p:attrName>
                                        </p:attrNameLst>
                                      </p:cBhvr>
                                      <p:to>
                                        <a:srgbClr val="C00000"/>
                                      </p:to>
                                    </p:animClr>
                                    <p:set>
                                      <p:cBhvr>
                                        <p:cTn id="24" dur="500" fill="hold"/>
                                        <p:tgtEl>
                                          <p:spTgt spid="77863"/>
                                        </p:tgtEl>
                                        <p:attrNameLst>
                                          <p:attrName>fill.type</p:attrName>
                                        </p:attrNameLst>
                                      </p:cBhvr>
                                      <p:to>
                                        <p:strVal val="solid"/>
                                      </p:to>
                                    </p:set>
                                    <p:set>
                                      <p:cBhvr>
                                        <p:cTn id="25" dur="500" fill="hold"/>
                                        <p:tgtEl>
                                          <p:spTgt spid="77863"/>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5" name="61 $1,000,000 Lose.wav"/>
                                        </p:tgtEl>
                                      </p:cMediaNode>
                                    </p:audio>
                                  </p:subTnLst>
                                </p:cTn>
                              </p:par>
                            </p:childTnLst>
                          </p:cTn>
                        </p:par>
                      </p:childTnLst>
                    </p:cTn>
                  </p:par>
                </p:childTnLst>
              </p:cTn>
              <p:nextCondLst>
                <p:cond evt="onClick" delay="0">
                  <p:tgtEl>
                    <p:spTgt spid="77863"/>
                  </p:tgtEl>
                </p:cond>
              </p:nextCondLst>
            </p:seq>
            <p:seq concurrent="1" nextAc="seek">
              <p:cTn id="26" restart="whenNotActive" fill="hold" evtFilter="cancelBubble" nodeType="interactiveSeq">
                <p:stCondLst>
                  <p:cond evt="onClick" delay="0">
                    <p:tgtEl>
                      <p:spTgt spid="77861"/>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77861"/>
                                        </p:tgtEl>
                                        <p:attrNameLst>
                                          <p:attrName>style.color</p:attrName>
                                        </p:attrNameLst>
                                      </p:cBhvr>
                                      <p:to>
                                        <a:srgbClr val="C00000"/>
                                      </p:to>
                                    </p:animClr>
                                    <p:animClr clrSpc="rgb" dir="cw">
                                      <p:cBhvr>
                                        <p:cTn id="31" dur="500" fill="hold"/>
                                        <p:tgtEl>
                                          <p:spTgt spid="77861"/>
                                        </p:tgtEl>
                                        <p:attrNameLst>
                                          <p:attrName>fillcolor</p:attrName>
                                        </p:attrNameLst>
                                      </p:cBhvr>
                                      <p:to>
                                        <a:srgbClr val="C00000"/>
                                      </p:to>
                                    </p:animClr>
                                    <p:set>
                                      <p:cBhvr>
                                        <p:cTn id="32" dur="500" fill="hold"/>
                                        <p:tgtEl>
                                          <p:spTgt spid="77861"/>
                                        </p:tgtEl>
                                        <p:attrNameLst>
                                          <p:attrName>fill.type</p:attrName>
                                        </p:attrNameLst>
                                      </p:cBhvr>
                                      <p:to>
                                        <p:strVal val="solid"/>
                                      </p:to>
                                    </p:set>
                                    <p:set>
                                      <p:cBhvr>
                                        <p:cTn id="33" dur="500" fill="hold"/>
                                        <p:tgtEl>
                                          <p:spTgt spid="77861"/>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5" name="61 $1,000,000 Lose.wav"/>
                                        </p:tgtEl>
                                      </p:cMediaNode>
                                    </p:audio>
                                  </p:subTnLst>
                                </p:cTn>
                              </p:par>
                            </p:childTnLst>
                          </p:cTn>
                        </p:par>
                      </p:childTnLst>
                    </p:cTn>
                  </p:par>
                </p:childTnLst>
              </p:cTn>
              <p:nextCondLst>
                <p:cond evt="onClick" delay="0">
                  <p:tgtEl>
                    <p:spTgt spid="77861"/>
                  </p:tgtEl>
                </p:cond>
              </p:nextCondLst>
            </p:seq>
            <p:seq concurrent="1" nextAc="seek">
              <p:cTn id="34" restart="whenNotActive" fill="hold" evtFilter="cancelBubble" nodeType="interactiveSeq">
                <p:stCondLst>
                  <p:cond evt="onClick" delay="0">
                    <p:tgtEl>
                      <p:spTgt spid="77862"/>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clickEffect">
                                  <p:stCondLst>
                                    <p:cond delay="0"/>
                                  </p:stCondLst>
                                  <p:childTnLst>
                                    <p:animClr clrSpc="rgb" dir="cw">
                                      <p:cBhvr override="childStyle">
                                        <p:cTn id="38" dur="500" fill="hold"/>
                                        <p:tgtEl>
                                          <p:spTgt spid="77862"/>
                                        </p:tgtEl>
                                        <p:attrNameLst>
                                          <p:attrName>style.color</p:attrName>
                                        </p:attrNameLst>
                                      </p:cBhvr>
                                      <p:to>
                                        <a:srgbClr val="C00000"/>
                                      </p:to>
                                    </p:animClr>
                                    <p:animClr clrSpc="rgb" dir="cw">
                                      <p:cBhvr>
                                        <p:cTn id="39" dur="500" fill="hold"/>
                                        <p:tgtEl>
                                          <p:spTgt spid="77862"/>
                                        </p:tgtEl>
                                        <p:attrNameLst>
                                          <p:attrName>fillcolor</p:attrName>
                                        </p:attrNameLst>
                                      </p:cBhvr>
                                      <p:to>
                                        <a:srgbClr val="C00000"/>
                                      </p:to>
                                    </p:animClr>
                                    <p:set>
                                      <p:cBhvr>
                                        <p:cTn id="40" dur="500" fill="hold"/>
                                        <p:tgtEl>
                                          <p:spTgt spid="77862"/>
                                        </p:tgtEl>
                                        <p:attrNameLst>
                                          <p:attrName>fill.type</p:attrName>
                                        </p:attrNameLst>
                                      </p:cBhvr>
                                      <p:to>
                                        <p:strVal val="solid"/>
                                      </p:to>
                                    </p:set>
                                    <p:set>
                                      <p:cBhvr>
                                        <p:cTn id="41" dur="500" fill="hold"/>
                                        <p:tgtEl>
                                          <p:spTgt spid="77862"/>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5" name="61 $1,000,000 Lose.wav"/>
                                        </p:tgtEl>
                                      </p:cMediaNode>
                                    </p:audio>
                                  </p:subTnLst>
                                </p:cTn>
                              </p:par>
                            </p:childTnLst>
                          </p:cTn>
                        </p:par>
                      </p:childTnLst>
                    </p:cTn>
                  </p:par>
                </p:childTnLst>
              </p:cTn>
              <p:nextCondLst>
                <p:cond evt="onClick" delay="0">
                  <p:tgtEl>
                    <p:spTgt spid="77862"/>
                  </p:tgtEl>
                </p:cond>
              </p:nextCondLst>
            </p:seq>
          </p:childTnLst>
        </p:cTn>
      </p:par>
    </p:tnLst>
    <p:bldLst>
      <p:bldP spid="77881" grpId="0" animBg="1"/>
      <p:bldP spid="77862" grpId="0" animBg="1"/>
      <p:bldP spid="77861" grpId="0" animBg="1"/>
      <p:bldP spid="77864" grpId="0" animBg="1"/>
      <p:bldP spid="778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QSelect"/>
          <p:cNvSpPr/>
          <p:nvPr/>
        </p:nvSpPr>
        <p:spPr>
          <a:xfrm>
            <a:off x="8312150" y="696913"/>
            <a:ext cx="1852613"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FFFFFF"/>
                </a:solidFill>
              </a:rPr>
              <a:t>Q Select</a:t>
            </a:r>
          </a:p>
        </p:txBody>
      </p:sp>
      <p:sp>
        <p:nvSpPr>
          <p:cNvPr id="115" name="QuestionBGM" hidden="1">
            <a:hlinkClick r:id="" action="ppaction://noaction">
              <a:snd r:embed="rId6" name="11 $100-$1000 Questions.wav"/>
            </a:hlinkClick>
          </p:cNvPr>
          <p:cNvSpPr/>
          <p:nvPr/>
        </p:nvSpPr>
        <p:spPr>
          <a:xfrm>
            <a:off x="8312150" y="107950"/>
            <a:ext cx="1852613"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FFFFFF"/>
                </a:solidFill>
              </a:rPr>
              <a:t>Question BGM</a:t>
            </a:r>
          </a:p>
        </p:txBody>
      </p:sp>
      <p:sp>
        <p:nvSpPr>
          <p:cNvPr id="116" name="QWrong">
            <a:hlinkClick r:id="" action="ppaction://noaction">
              <a:snd r:embed="rId7" name="16 $2,000 Lose.wav"/>
            </a:hlinkClick>
          </p:cNvPr>
          <p:cNvSpPr/>
          <p:nvPr/>
        </p:nvSpPr>
        <p:spPr>
          <a:xfrm>
            <a:off x="8313738" y="1898650"/>
            <a:ext cx="1854200"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FFFFFF"/>
                </a:solidFill>
              </a:rPr>
              <a:t>Q Wrong</a:t>
            </a:r>
          </a:p>
        </p:txBody>
      </p:sp>
      <p:sp>
        <p:nvSpPr>
          <p:cNvPr id="117" name="QCorrect">
            <a:hlinkClick r:id="" action="ppaction://noaction">
              <a:snd r:embed="rId4" name="09 Who's Was Correct_.wav"/>
            </a:hlinkClick>
          </p:cNvPr>
          <p:cNvSpPr/>
          <p:nvPr/>
        </p:nvSpPr>
        <p:spPr>
          <a:xfrm>
            <a:off x="8323263" y="1308100"/>
            <a:ext cx="1852612"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FFFFFF"/>
                </a:solidFill>
              </a:rPr>
              <a:t>Q Right</a:t>
            </a:r>
          </a:p>
        </p:txBody>
      </p:sp>
      <p:sp>
        <p:nvSpPr>
          <p:cNvPr id="290" name="Freeform 289"/>
          <p:cNvSpPr/>
          <p:nvPr/>
        </p:nvSpPr>
        <p:spPr>
          <a:xfrm>
            <a:off x="10039350" y="1657350"/>
            <a:ext cx="2163763" cy="2149475"/>
          </a:xfrm>
          <a:custGeom>
            <a:avLst/>
            <a:gdLst>
              <a:gd name="connsiteX0" fmla="*/ 0 w 2162297"/>
              <a:gd name="connsiteY0" fmla="*/ 0 h 2149084"/>
              <a:gd name="connsiteX1" fmla="*/ 58675 w 2162297"/>
              <a:gd name="connsiteY1" fmla="*/ 4023 h 2149084"/>
              <a:gd name="connsiteX2" fmla="*/ 1970540 w 2162297"/>
              <a:gd name="connsiteY2" fmla="*/ 335917 h 2149084"/>
              <a:gd name="connsiteX3" fmla="*/ 2162297 w 2162297"/>
              <a:gd name="connsiteY3" fmla="*/ 399025 h 2149084"/>
              <a:gd name="connsiteX4" fmla="*/ 2162297 w 2162297"/>
              <a:gd name="connsiteY4" fmla="*/ 1750060 h 2149084"/>
              <a:gd name="connsiteX5" fmla="*/ 1970540 w 2162297"/>
              <a:gd name="connsiteY5" fmla="*/ 1813168 h 2149084"/>
              <a:gd name="connsiteX6" fmla="*/ 58675 w 2162297"/>
              <a:gd name="connsiteY6" fmla="*/ 2145061 h 2149084"/>
              <a:gd name="connsiteX7" fmla="*/ 0 w 2162297"/>
              <a:gd name="connsiteY7" fmla="*/ 2149084 h 214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2297" h="2149084">
                <a:moveTo>
                  <a:pt x="0" y="0"/>
                </a:moveTo>
                <a:lnTo>
                  <a:pt x="58675" y="4023"/>
                </a:lnTo>
                <a:cubicBezTo>
                  <a:pt x="807273" y="66114"/>
                  <a:pt x="1466156" y="182504"/>
                  <a:pt x="1970540" y="335917"/>
                </a:cubicBezTo>
                <a:lnTo>
                  <a:pt x="2162297" y="399025"/>
                </a:lnTo>
                <a:lnTo>
                  <a:pt x="2162297" y="1750060"/>
                </a:lnTo>
                <a:lnTo>
                  <a:pt x="1970540" y="1813168"/>
                </a:lnTo>
                <a:cubicBezTo>
                  <a:pt x="1466156" y="1966581"/>
                  <a:pt x="807273" y="2082971"/>
                  <a:pt x="58675" y="2145061"/>
                </a:cubicBezTo>
                <a:lnTo>
                  <a:pt x="0" y="2149084"/>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9" name="Freeform 268"/>
          <p:cNvSpPr/>
          <p:nvPr/>
        </p:nvSpPr>
        <p:spPr>
          <a:xfrm rot="18900000">
            <a:off x="8812213" y="146050"/>
            <a:ext cx="3567112" cy="1993900"/>
          </a:xfrm>
          <a:custGeom>
            <a:avLst/>
            <a:gdLst>
              <a:gd name="connsiteX0" fmla="*/ 2664641 w 3566757"/>
              <a:gd name="connsiteY0" fmla="*/ 172809 h 1994772"/>
              <a:gd name="connsiteX1" fmla="*/ 3566757 w 3566757"/>
              <a:gd name="connsiteY1" fmla="*/ 1074925 h 1994772"/>
              <a:gd name="connsiteX2" fmla="*/ 3562217 w 3566757"/>
              <a:gd name="connsiteY2" fmla="*/ 1083999 h 1994772"/>
              <a:gd name="connsiteX3" fmla="*/ 271585 w 3566757"/>
              <a:gd name="connsiteY3" fmla="*/ 1983719 h 1994772"/>
              <a:gd name="connsiteX4" fmla="*/ 0 w 3566757"/>
              <a:gd name="connsiteY4" fmla="*/ 1994772 h 1994772"/>
              <a:gd name="connsiteX5" fmla="*/ 1994772 w 3566757"/>
              <a:gd name="connsiteY5" fmla="*/ 0 h 1994772"/>
              <a:gd name="connsiteX6" fmla="*/ 2098215 w 3566757"/>
              <a:gd name="connsiteY6" fmla="*/ 20628 h 1994772"/>
              <a:gd name="connsiteX7" fmla="*/ 2569599 w 3566757"/>
              <a:gd name="connsiteY7" fmla="*/ 141910 h 199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757" h="1994772">
                <a:moveTo>
                  <a:pt x="2664641" y="172809"/>
                </a:moveTo>
                <a:lnTo>
                  <a:pt x="3566757" y="1074925"/>
                </a:lnTo>
                <a:lnTo>
                  <a:pt x="3562217" y="1083999"/>
                </a:lnTo>
                <a:cubicBezTo>
                  <a:pt x="3260241" y="1534816"/>
                  <a:pt x="1947584" y="1892264"/>
                  <a:pt x="271585" y="1983719"/>
                </a:cubicBezTo>
                <a:lnTo>
                  <a:pt x="0" y="1994772"/>
                </a:lnTo>
                <a:lnTo>
                  <a:pt x="1994772" y="0"/>
                </a:lnTo>
                <a:lnTo>
                  <a:pt x="2098215" y="20628"/>
                </a:lnTo>
                <a:cubicBezTo>
                  <a:pt x="2266890" y="57749"/>
                  <a:pt x="2424521" y="98310"/>
                  <a:pt x="2569599" y="141910"/>
                </a:cubicBez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59" name="Freeform 258"/>
          <p:cNvSpPr/>
          <p:nvPr/>
        </p:nvSpPr>
        <p:spPr>
          <a:xfrm rot="13500000">
            <a:off x="8803481" y="3345657"/>
            <a:ext cx="3627437" cy="1993900"/>
          </a:xfrm>
          <a:custGeom>
            <a:avLst/>
            <a:gdLst>
              <a:gd name="connsiteX0" fmla="*/ 3627871 w 3627871"/>
              <a:gd name="connsiteY0" fmla="*/ 1994772 h 1994772"/>
              <a:gd name="connsiteX1" fmla="*/ 3356285 w 3627871"/>
              <a:gd name="connsiteY1" fmla="*/ 1983719 h 1994772"/>
              <a:gd name="connsiteX2" fmla="*/ 0 w 3627871"/>
              <a:gd name="connsiteY2" fmla="*/ 885579 h 1994772"/>
              <a:gd name="connsiteX3" fmla="*/ 1529655 w 3627871"/>
              <a:gd name="connsiteY3" fmla="*/ 20628 h 1994772"/>
              <a:gd name="connsiteX4" fmla="*/ 1633099 w 3627871"/>
              <a:gd name="connsiteY4" fmla="*/ 0 h 199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7871" h="1994772">
                <a:moveTo>
                  <a:pt x="3627871" y="1994772"/>
                </a:moveTo>
                <a:lnTo>
                  <a:pt x="3356285" y="1983719"/>
                </a:lnTo>
                <a:cubicBezTo>
                  <a:pt x="1440858" y="1879198"/>
                  <a:pt x="0" y="1427259"/>
                  <a:pt x="0" y="885579"/>
                </a:cubicBezTo>
                <a:cubicBezTo>
                  <a:pt x="0" y="537356"/>
                  <a:pt x="595457" y="226220"/>
                  <a:pt x="1529655" y="20628"/>
                </a:cubicBezTo>
                <a:lnTo>
                  <a:pt x="1633099" y="0"/>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98" name="Freeform 297"/>
          <p:cNvSpPr/>
          <p:nvPr/>
        </p:nvSpPr>
        <p:spPr>
          <a:xfrm rot="1800000">
            <a:off x="9294813" y="2833688"/>
            <a:ext cx="3308350" cy="2095500"/>
          </a:xfrm>
          <a:custGeom>
            <a:avLst/>
            <a:gdLst>
              <a:gd name="connsiteX0" fmla="*/ 0 w 3308377"/>
              <a:gd name="connsiteY0" fmla="*/ 0 h 2095215"/>
              <a:gd name="connsiteX1" fmla="*/ 108099 w 3308377"/>
              <a:gd name="connsiteY1" fmla="*/ 4399 h 2095215"/>
              <a:gd name="connsiteX2" fmla="*/ 2717934 w 3308377"/>
              <a:gd name="connsiteY2" fmla="*/ 464693 h 2095215"/>
              <a:gd name="connsiteX3" fmla="*/ 2780269 w 3308377"/>
              <a:gd name="connsiteY3" fmla="*/ 490970 h 2095215"/>
              <a:gd name="connsiteX4" fmla="*/ 3308377 w 3308377"/>
              <a:gd name="connsiteY4" fmla="*/ 1405680 h 2095215"/>
              <a:gd name="connsiteX5" fmla="*/ 3304925 w 3308377"/>
              <a:gd name="connsiteY5" fmla="*/ 1409403 h 2095215"/>
              <a:gd name="connsiteX6" fmla="*/ 1264563 w 3308377"/>
              <a:gd name="connsiteY6" fmla="*/ 2088164 h 2095215"/>
              <a:gd name="connsiteX7" fmla="*/ 1209673 w 3308377"/>
              <a:gd name="connsiteY7" fmla="*/ 2095215 h 209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8377" h="2095215">
                <a:moveTo>
                  <a:pt x="0" y="0"/>
                </a:moveTo>
                <a:lnTo>
                  <a:pt x="108099" y="4399"/>
                </a:lnTo>
                <a:cubicBezTo>
                  <a:pt x="1185527" y="63192"/>
                  <a:pt x="2112799" y="231910"/>
                  <a:pt x="2717934" y="464693"/>
                </a:cubicBezTo>
                <a:lnTo>
                  <a:pt x="2780269" y="490970"/>
                </a:lnTo>
                <a:lnTo>
                  <a:pt x="3308377" y="1405680"/>
                </a:lnTo>
                <a:lnTo>
                  <a:pt x="3304925" y="1409403"/>
                </a:lnTo>
                <a:cubicBezTo>
                  <a:pt x="2993330" y="1701972"/>
                  <a:pt x="2247297" y="1945803"/>
                  <a:pt x="1264563" y="2088164"/>
                </a:cubicBezTo>
                <a:lnTo>
                  <a:pt x="1209673" y="2095215"/>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73" name="Freeform 272"/>
          <p:cNvSpPr/>
          <p:nvPr/>
        </p:nvSpPr>
        <p:spPr>
          <a:xfrm rot="18000000">
            <a:off x="8620125" y="436563"/>
            <a:ext cx="3116263" cy="1481137"/>
          </a:xfrm>
          <a:custGeom>
            <a:avLst/>
            <a:gdLst>
              <a:gd name="connsiteX0" fmla="*/ 2563579 w 3115904"/>
              <a:gd name="connsiteY0" fmla="*/ 0 h 1480082"/>
              <a:gd name="connsiteX1" fmla="*/ 3115904 w 3115904"/>
              <a:gd name="connsiteY1" fmla="*/ 956656 h 1480082"/>
              <a:gd name="connsiteX2" fmla="*/ 3004219 w 3115904"/>
              <a:gd name="connsiteY2" fmla="*/ 1003738 h 1480082"/>
              <a:gd name="connsiteX3" fmla="*/ 394384 w 3115904"/>
              <a:gd name="connsiteY3" fmla="*/ 1464032 h 1480082"/>
              <a:gd name="connsiteX4" fmla="*/ 0 w 3115904"/>
              <a:gd name="connsiteY4" fmla="*/ 1480082 h 1480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904" h="1480082">
                <a:moveTo>
                  <a:pt x="2563579" y="0"/>
                </a:moveTo>
                <a:lnTo>
                  <a:pt x="3115904" y="956656"/>
                </a:lnTo>
                <a:lnTo>
                  <a:pt x="3004219" y="1003738"/>
                </a:lnTo>
                <a:cubicBezTo>
                  <a:pt x="2399083" y="1236520"/>
                  <a:pt x="1471812" y="1405239"/>
                  <a:pt x="394384" y="1464032"/>
                </a:cubicBezTo>
                <a:lnTo>
                  <a:pt x="0" y="1480082"/>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6" name="Freeform 285"/>
          <p:cNvSpPr/>
          <p:nvPr/>
        </p:nvSpPr>
        <p:spPr>
          <a:xfrm rot="20700000">
            <a:off x="9718675" y="1095375"/>
            <a:ext cx="2682875" cy="2136775"/>
          </a:xfrm>
          <a:custGeom>
            <a:avLst/>
            <a:gdLst>
              <a:gd name="connsiteX0" fmla="*/ 2031475 w 2683222"/>
              <a:gd name="connsiteY0" fmla="*/ 252215 h 2136538"/>
              <a:gd name="connsiteX1" fmla="*/ 2654086 w 2683222"/>
              <a:gd name="connsiteY1" fmla="*/ 463587 h 2136538"/>
              <a:gd name="connsiteX2" fmla="*/ 2683222 w 2683222"/>
              <a:gd name="connsiteY2" fmla="*/ 477099 h 2136538"/>
              <a:gd name="connsiteX3" fmla="*/ 2344034 w 2683222"/>
              <a:gd name="connsiteY3" fmla="*/ 1742968 h 2136538"/>
              <a:gd name="connsiteX4" fmla="*/ 2221040 w 2683222"/>
              <a:gd name="connsiteY4" fmla="*/ 1783445 h 2136538"/>
              <a:gd name="connsiteX5" fmla="*/ 309176 w 2683222"/>
              <a:gd name="connsiteY5" fmla="*/ 2115339 h 2136538"/>
              <a:gd name="connsiteX6" fmla="*/ 0 w 2683222"/>
              <a:gd name="connsiteY6" fmla="*/ 2136538 h 2136538"/>
              <a:gd name="connsiteX7" fmla="*/ 572484 w 2683222"/>
              <a:gd name="connsiteY7" fmla="*/ 0 h 2136538"/>
              <a:gd name="connsiteX8" fmla="*/ 695368 w 2683222"/>
              <a:gd name="connsiteY8" fmla="*/ 11994 h 2136538"/>
              <a:gd name="connsiteX9" fmla="*/ 2031475 w 2683222"/>
              <a:gd name="connsiteY9" fmla="*/ 252215 h 21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3222" h="2136538">
                <a:moveTo>
                  <a:pt x="2031475" y="252215"/>
                </a:moveTo>
                <a:cubicBezTo>
                  <a:pt x="2269185" y="315605"/>
                  <a:pt x="2478556" y="386551"/>
                  <a:pt x="2654086" y="463587"/>
                </a:cubicBezTo>
                <a:lnTo>
                  <a:pt x="2683222" y="477099"/>
                </a:lnTo>
                <a:lnTo>
                  <a:pt x="2344034" y="1742968"/>
                </a:lnTo>
                <a:lnTo>
                  <a:pt x="2221040" y="1783445"/>
                </a:lnTo>
                <a:cubicBezTo>
                  <a:pt x="1716658" y="1936859"/>
                  <a:pt x="1057774" y="2053249"/>
                  <a:pt x="309176" y="2115339"/>
                </a:cubicBezTo>
                <a:lnTo>
                  <a:pt x="0" y="2136538"/>
                </a:lnTo>
                <a:lnTo>
                  <a:pt x="572484" y="0"/>
                </a:lnTo>
                <a:lnTo>
                  <a:pt x="695368" y="11994"/>
                </a:lnTo>
                <a:cubicBezTo>
                  <a:pt x="1198259" y="68716"/>
                  <a:pt x="1651139" y="150792"/>
                  <a:pt x="2031475" y="252215"/>
                </a:cubicBez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5" name="Freeform 264"/>
          <p:cNvSpPr/>
          <p:nvPr/>
        </p:nvSpPr>
        <p:spPr>
          <a:xfrm rot="15300000">
            <a:off x="8170069" y="4306094"/>
            <a:ext cx="3740150" cy="1001712"/>
          </a:xfrm>
          <a:custGeom>
            <a:avLst/>
            <a:gdLst>
              <a:gd name="connsiteX0" fmla="*/ 3739140 w 3739140"/>
              <a:gd name="connsiteY0" fmla="*/ 1001900 h 1001900"/>
              <a:gd name="connsiteX1" fmla="*/ 3335132 w 3739140"/>
              <a:gd name="connsiteY1" fmla="*/ 985458 h 1001900"/>
              <a:gd name="connsiteX2" fmla="*/ 549 w 3739140"/>
              <a:gd name="connsiteY2" fmla="*/ 1925 h 1001900"/>
              <a:gd name="connsiteX3" fmla="*/ 0 w 3739140"/>
              <a:gd name="connsiteY3" fmla="*/ 0 h 1001900"/>
            </a:gdLst>
            <a:ahLst/>
            <a:cxnLst>
              <a:cxn ang="0">
                <a:pos x="connsiteX0" y="connsiteY0"/>
              </a:cxn>
              <a:cxn ang="0">
                <a:pos x="connsiteX1" y="connsiteY1"/>
              </a:cxn>
              <a:cxn ang="0">
                <a:pos x="connsiteX2" y="connsiteY2"/>
              </a:cxn>
              <a:cxn ang="0">
                <a:pos x="connsiteX3" y="connsiteY3"/>
              </a:cxn>
            </a:cxnLst>
            <a:rect l="l" t="t" r="r" b="b"/>
            <a:pathLst>
              <a:path w="3739140" h="1001900">
                <a:moveTo>
                  <a:pt x="3739140" y="1001900"/>
                </a:moveTo>
                <a:lnTo>
                  <a:pt x="3335132" y="985458"/>
                </a:lnTo>
                <a:cubicBezTo>
                  <a:pt x="1556520" y="888403"/>
                  <a:pt x="187105" y="491788"/>
                  <a:pt x="549" y="1925"/>
                </a:cubicBezTo>
                <a:lnTo>
                  <a:pt x="0" y="0"/>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94" name="Freeform 293"/>
          <p:cNvSpPr/>
          <p:nvPr/>
        </p:nvSpPr>
        <p:spPr>
          <a:xfrm rot="900000">
            <a:off x="9718675" y="2232025"/>
            <a:ext cx="2682875" cy="2136775"/>
          </a:xfrm>
          <a:custGeom>
            <a:avLst/>
            <a:gdLst>
              <a:gd name="connsiteX0" fmla="*/ 0 w 2683180"/>
              <a:gd name="connsiteY0" fmla="*/ 0 h 2136538"/>
              <a:gd name="connsiteX1" fmla="*/ 309175 w 2683180"/>
              <a:gd name="connsiteY1" fmla="*/ 21199 h 2136538"/>
              <a:gd name="connsiteX2" fmla="*/ 2221040 w 2683180"/>
              <a:gd name="connsiteY2" fmla="*/ 353093 h 2136538"/>
              <a:gd name="connsiteX3" fmla="*/ 2344031 w 2683180"/>
              <a:gd name="connsiteY3" fmla="*/ 393570 h 2136538"/>
              <a:gd name="connsiteX4" fmla="*/ 2683180 w 2683180"/>
              <a:gd name="connsiteY4" fmla="*/ 1659291 h 2136538"/>
              <a:gd name="connsiteX5" fmla="*/ 2544749 w 2683180"/>
              <a:gd name="connsiteY5" fmla="*/ 1718432 h 2136538"/>
              <a:gd name="connsiteX6" fmla="*/ 695367 w 2683180"/>
              <a:gd name="connsiteY6" fmla="*/ 2124544 h 2136538"/>
              <a:gd name="connsiteX7" fmla="*/ 572483 w 2683180"/>
              <a:gd name="connsiteY7" fmla="*/ 2136538 h 21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180" h="2136538">
                <a:moveTo>
                  <a:pt x="0" y="0"/>
                </a:moveTo>
                <a:lnTo>
                  <a:pt x="309175" y="21199"/>
                </a:lnTo>
                <a:cubicBezTo>
                  <a:pt x="1057773" y="83290"/>
                  <a:pt x="1716657" y="199680"/>
                  <a:pt x="2221040" y="353093"/>
                </a:cubicBezTo>
                <a:lnTo>
                  <a:pt x="2344031" y="393570"/>
                </a:lnTo>
                <a:lnTo>
                  <a:pt x="2683180" y="1659291"/>
                </a:lnTo>
                <a:lnTo>
                  <a:pt x="2544749" y="1718432"/>
                </a:lnTo>
                <a:cubicBezTo>
                  <a:pt x="2091518" y="1897330"/>
                  <a:pt x="1449703" y="2039462"/>
                  <a:pt x="695367" y="2124544"/>
                </a:cubicBezTo>
                <a:lnTo>
                  <a:pt x="572483" y="2136538"/>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78" name="Freeform 277"/>
          <p:cNvSpPr/>
          <p:nvPr/>
        </p:nvSpPr>
        <p:spPr>
          <a:xfrm rot="17100000">
            <a:off x="8724900" y="877888"/>
            <a:ext cx="2652713" cy="687387"/>
          </a:xfrm>
          <a:custGeom>
            <a:avLst/>
            <a:gdLst>
              <a:gd name="connsiteX0" fmla="*/ 2565124 w 2653654"/>
              <a:gd name="connsiteY0" fmla="*/ 0 h 687323"/>
              <a:gd name="connsiteX1" fmla="*/ 2653654 w 2653654"/>
              <a:gd name="connsiteY1" fmla="*/ 330399 h 687323"/>
              <a:gd name="connsiteX2" fmla="*/ 2438681 w 2653654"/>
              <a:gd name="connsiteY2" fmla="*/ 388760 h 687323"/>
              <a:gd name="connsiteX3" fmla="*/ 404008 w 2653654"/>
              <a:gd name="connsiteY3" fmla="*/ 670881 h 687323"/>
              <a:gd name="connsiteX4" fmla="*/ 0 w 2653654"/>
              <a:gd name="connsiteY4" fmla="*/ 687323 h 687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54" h="687323">
                <a:moveTo>
                  <a:pt x="2565124" y="0"/>
                </a:moveTo>
                <a:lnTo>
                  <a:pt x="2653654" y="330399"/>
                </a:lnTo>
                <a:lnTo>
                  <a:pt x="2438681" y="388760"/>
                </a:lnTo>
                <a:cubicBezTo>
                  <a:pt x="1881971" y="528621"/>
                  <a:pt x="1182151" y="628420"/>
                  <a:pt x="404008" y="670881"/>
                </a:cubicBezTo>
                <a:lnTo>
                  <a:pt x="0" y="687323"/>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2" name="Freeform 281"/>
          <p:cNvSpPr/>
          <p:nvPr/>
        </p:nvSpPr>
        <p:spPr>
          <a:xfrm rot="19800000">
            <a:off x="9294813" y="534988"/>
            <a:ext cx="3308350" cy="2095500"/>
          </a:xfrm>
          <a:custGeom>
            <a:avLst/>
            <a:gdLst>
              <a:gd name="connsiteX0" fmla="*/ 3134059 w 3308085"/>
              <a:gd name="connsiteY0" fmla="*/ 556366 h 2095216"/>
              <a:gd name="connsiteX1" fmla="*/ 3275407 w 3308085"/>
              <a:gd name="connsiteY1" fmla="*/ 659351 h 2095216"/>
              <a:gd name="connsiteX2" fmla="*/ 3308085 w 3308085"/>
              <a:gd name="connsiteY2" fmla="*/ 690037 h 2095216"/>
              <a:gd name="connsiteX3" fmla="*/ 2780266 w 3308085"/>
              <a:gd name="connsiteY3" fmla="*/ 1604247 h 2095216"/>
              <a:gd name="connsiteX4" fmla="*/ 2717935 w 3308085"/>
              <a:gd name="connsiteY4" fmla="*/ 1630523 h 2095216"/>
              <a:gd name="connsiteX5" fmla="*/ 108101 w 3308085"/>
              <a:gd name="connsiteY5" fmla="*/ 2090817 h 2095216"/>
              <a:gd name="connsiteX6" fmla="*/ 0 w 3308085"/>
              <a:gd name="connsiteY6" fmla="*/ 2095216 h 2095216"/>
              <a:gd name="connsiteX7" fmla="*/ 1209673 w 3308085"/>
              <a:gd name="connsiteY7" fmla="*/ 0 h 2095216"/>
              <a:gd name="connsiteX8" fmla="*/ 1264564 w 3308085"/>
              <a:gd name="connsiteY8" fmla="*/ 7051 h 2095216"/>
              <a:gd name="connsiteX9" fmla="*/ 3134059 w 3308085"/>
              <a:gd name="connsiteY9" fmla="*/ 556366 h 209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8085" h="2095216">
                <a:moveTo>
                  <a:pt x="3134059" y="556366"/>
                </a:moveTo>
                <a:cubicBezTo>
                  <a:pt x="3187236" y="589892"/>
                  <a:pt x="3234469" y="624252"/>
                  <a:pt x="3275407" y="659351"/>
                </a:cubicBezTo>
                <a:lnTo>
                  <a:pt x="3308085" y="690037"/>
                </a:lnTo>
                <a:lnTo>
                  <a:pt x="2780266" y="1604247"/>
                </a:lnTo>
                <a:lnTo>
                  <a:pt x="2717935" y="1630523"/>
                </a:lnTo>
                <a:cubicBezTo>
                  <a:pt x="2112800" y="1863306"/>
                  <a:pt x="1185529" y="2032024"/>
                  <a:pt x="108101" y="2090817"/>
                </a:cubicBezTo>
                <a:lnTo>
                  <a:pt x="0" y="2095216"/>
                </a:lnTo>
                <a:lnTo>
                  <a:pt x="1209673" y="0"/>
                </a:lnTo>
                <a:lnTo>
                  <a:pt x="1264564" y="7051"/>
                </a:lnTo>
                <a:cubicBezTo>
                  <a:pt x="2098399" y="127842"/>
                  <a:pt x="2761827" y="321684"/>
                  <a:pt x="3134059" y="556366"/>
                </a:cubicBez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3" name="Freeform 262"/>
          <p:cNvSpPr/>
          <p:nvPr/>
        </p:nvSpPr>
        <p:spPr>
          <a:xfrm rot="14400000">
            <a:off x="8347869" y="3755231"/>
            <a:ext cx="3749675" cy="1744663"/>
          </a:xfrm>
          <a:custGeom>
            <a:avLst/>
            <a:gdLst>
              <a:gd name="connsiteX0" fmla="*/ 3750669 w 3750669"/>
              <a:gd name="connsiteY0" fmla="*/ 1744872 h 1744872"/>
              <a:gd name="connsiteX1" fmla="*/ 3356285 w 3750669"/>
              <a:gd name="connsiteY1" fmla="*/ 1728822 h 1744872"/>
              <a:gd name="connsiteX2" fmla="*/ 0 w 3750669"/>
              <a:gd name="connsiteY2" fmla="*/ 630681 h 1744872"/>
              <a:gd name="connsiteX3" fmla="*/ 717878 w 3750669"/>
              <a:gd name="connsiteY3" fmla="*/ 3969 h 1744872"/>
              <a:gd name="connsiteX4" fmla="*/ 728462 w 3750669"/>
              <a:gd name="connsiteY4" fmla="*/ 0 h 174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0669" h="1744872">
                <a:moveTo>
                  <a:pt x="3750669" y="1744872"/>
                </a:moveTo>
                <a:lnTo>
                  <a:pt x="3356285" y="1728822"/>
                </a:lnTo>
                <a:cubicBezTo>
                  <a:pt x="1440857" y="1624301"/>
                  <a:pt x="0" y="1172361"/>
                  <a:pt x="0" y="630681"/>
                </a:cubicBezTo>
                <a:cubicBezTo>
                  <a:pt x="0" y="398532"/>
                  <a:pt x="264647" y="182867"/>
                  <a:pt x="717878" y="3969"/>
                </a:cubicBezTo>
                <a:lnTo>
                  <a:pt x="728462" y="0"/>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96" name="Freeform 295"/>
          <p:cNvSpPr/>
          <p:nvPr/>
        </p:nvSpPr>
        <p:spPr>
          <a:xfrm rot="1351054">
            <a:off x="9520238" y="2533650"/>
            <a:ext cx="2987675" cy="2119313"/>
          </a:xfrm>
          <a:custGeom>
            <a:avLst/>
            <a:gdLst>
              <a:gd name="connsiteX0" fmla="*/ 0 w 2987204"/>
              <a:gd name="connsiteY0" fmla="*/ 0 h 2119988"/>
              <a:gd name="connsiteX1" fmla="*/ 3344 w 2987204"/>
              <a:gd name="connsiteY1" fmla="*/ 136 h 2119988"/>
              <a:gd name="connsiteX2" fmla="*/ 2399772 w 2987204"/>
              <a:gd name="connsiteY2" fmla="*/ 385271 h 2119988"/>
              <a:gd name="connsiteX3" fmla="*/ 2517691 w 2987204"/>
              <a:gd name="connsiteY3" fmla="*/ 426800 h 2119988"/>
              <a:gd name="connsiteX4" fmla="*/ 2987204 w 2987204"/>
              <a:gd name="connsiteY4" fmla="*/ 1559324 h 2119988"/>
              <a:gd name="connsiteX5" fmla="*/ 2888106 w 2987204"/>
              <a:gd name="connsiteY5" fmla="*/ 1614605 h 2119988"/>
              <a:gd name="connsiteX6" fmla="*/ 1159808 w 2987204"/>
              <a:gd name="connsiteY6" fmla="*/ 2083901 h 2119988"/>
              <a:gd name="connsiteX7" fmla="*/ 878889 w 2987204"/>
              <a:gd name="connsiteY7" fmla="*/ 2119988 h 211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204" h="2119988">
                <a:moveTo>
                  <a:pt x="0" y="0"/>
                </a:moveTo>
                <a:lnTo>
                  <a:pt x="3344" y="136"/>
                </a:lnTo>
                <a:cubicBezTo>
                  <a:pt x="961058" y="52396"/>
                  <a:pt x="1800130" y="191511"/>
                  <a:pt x="2399772" y="385271"/>
                </a:cubicBezTo>
                <a:lnTo>
                  <a:pt x="2517691" y="426800"/>
                </a:lnTo>
                <a:lnTo>
                  <a:pt x="2987204" y="1559324"/>
                </a:lnTo>
                <a:lnTo>
                  <a:pt x="2888106" y="1614605"/>
                </a:lnTo>
                <a:cubicBezTo>
                  <a:pt x="2500765" y="1813283"/>
                  <a:pt x="1896859" y="1977130"/>
                  <a:pt x="1159808" y="2083901"/>
                </a:cubicBezTo>
                <a:lnTo>
                  <a:pt x="878889" y="2119988"/>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76" name="Freeform 275"/>
          <p:cNvSpPr/>
          <p:nvPr/>
        </p:nvSpPr>
        <p:spPr>
          <a:xfrm rot="17551054">
            <a:off x="8657431" y="680244"/>
            <a:ext cx="2868613" cy="1076325"/>
          </a:xfrm>
          <a:custGeom>
            <a:avLst/>
            <a:gdLst>
              <a:gd name="connsiteX0" fmla="*/ 2597941 w 2867844"/>
              <a:gd name="connsiteY0" fmla="*/ 0 h 1077035"/>
              <a:gd name="connsiteX1" fmla="*/ 2867844 w 2867844"/>
              <a:gd name="connsiteY1" fmla="*/ 651039 h 1077035"/>
              <a:gd name="connsiteX2" fmla="*/ 2798254 w 2867844"/>
              <a:gd name="connsiteY2" fmla="*/ 675547 h 1077035"/>
              <a:gd name="connsiteX3" fmla="*/ 401826 w 2867844"/>
              <a:gd name="connsiteY3" fmla="*/ 1060682 h 1077035"/>
              <a:gd name="connsiteX4" fmla="*/ 0 w 2867844"/>
              <a:gd name="connsiteY4" fmla="*/ 1077035 h 107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844" h="1077035">
                <a:moveTo>
                  <a:pt x="2597941" y="0"/>
                </a:moveTo>
                <a:lnTo>
                  <a:pt x="2867844" y="651039"/>
                </a:lnTo>
                <a:lnTo>
                  <a:pt x="2798254" y="675547"/>
                </a:lnTo>
                <a:cubicBezTo>
                  <a:pt x="2198611" y="869307"/>
                  <a:pt x="1359540" y="1008422"/>
                  <a:pt x="401826" y="1060682"/>
                </a:cubicBezTo>
                <a:lnTo>
                  <a:pt x="0" y="1077035"/>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4" name="Freeform 283"/>
          <p:cNvSpPr/>
          <p:nvPr/>
        </p:nvSpPr>
        <p:spPr>
          <a:xfrm rot="20251054">
            <a:off x="9521825" y="815975"/>
            <a:ext cx="2984500" cy="2119313"/>
          </a:xfrm>
          <a:custGeom>
            <a:avLst/>
            <a:gdLst>
              <a:gd name="connsiteX0" fmla="*/ 2641284 w 2985491"/>
              <a:gd name="connsiteY0" fmla="*/ 395128 h 2120098"/>
              <a:gd name="connsiteX1" fmla="*/ 2944660 w 2985491"/>
              <a:gd name="connsiteY1" fmla="*/ 535879 h 2120098"/>
              <a:gd name="connsiteX2" fmla="*/ 2985491 w 2985491"/>
              <a:gd name="connsiteY2" fmla="*/ 560773 h 2120098"/>
              <a:gd name="connsiteX3" fmla="*/ 2516707 w 2985491"/>
              <a:gd name="connsiteY3" fmla="*/ 1693500 h 2120098"/>
              <a:gd name="connsiteX4" fmla="*/ 2399306 w 2985491"/>
              <a:gd name="connsiteY4" fmla="*/ 1734846 h 2120098"/>
              <a:gd name="connsiteX5" fmla="*/ 2877 w 2985491"/>
              <a:gd name="connsiteY5" fmla="*/ 2119981 h 2120098"/>
              <a:gd name="connsiteX6" fmla="*/ 0 w 2985491"/>
              <a:gd name="connsiteY6" fmla="*/ 2120098 h 2120098"/>
              <a:gd name="connsiteX7" fmla="*/ 877412 w 2985491"/>
              <a:gd name="connsiteY7" fmla="*/ 0 h 2120098"/>
              <a:gd name="connsiteX8" fmla="*/ 1159341 w 2985491"/>
              <a:gd name="connsiteY8" fmla="*/ 36216 h 2120098"/>
              <a:gd name="connsiteX9" fmla="*/ 2641284 w 2985491"/>
              <a:gd name="connsiteY9" fmla="*/ 395128 h 212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85491" h="2120098">
                <a:moveTo>
                  <a:pt x="2641284" y="395128"/>
                </a:moveTo>
                <a:cubicBezTo>
                  <a:pt x="2754592" y="439853"/>
                  <a:pt x="2856114" y="486876"/>
                  <a:pt x="2944660" y="535879"/>
                </a:cubicBezTo>
                <a:lnTo>
                  <a:pt x="2985491" y="560773"/>
                </a:lnTo>
                <a:lnTo>
                  <a:pt x="2516707" y="1693500"/>
                </a:lnTo>
                <a:lnTo>
                  <a:pt x="2399306" y="1734846"/>
                </a:lnTo>
                <a:cubicBezTo>
                  <a:pt x="1799663" y="1928606"/>
                  <a:pt x="960592" y="2067721"/>
                  <a:pt x="2877" y="2119981"/>
                </a:cubicBezTo>
                <a:lnTo>
                  <a:pt x="0" y="2120098"/>
                </a:lnTo>
                <a:lnTo>
                  <a:pt x="877412" y="0"/>
                </a:lnTo>
                <a:lnTo>
                  <a:pt x="1159341" y="36216"/>
                </a:lnTo>
                <a:cubicBezTo>
                  <a:pt x="1754938" y="122496"/>
                  <a:pt x="2263592" y="246046"/>
                  <a:pt x="2641284" y="395128"/>
                </a:cubicBez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7" name="Freeform 266"/>
          <p:cNvSpPr/>
          <p:nvPr/>
        </p:nvSpPr>
        <p:spPr>
          <a:xfrm rot="14851054">
            <a:off x="8201025" y="4002088"/>
            <a:ext cx="3759200" cy="1466850"/>
          </a:xfrm>
          <a:custGeom>
            <a:avLst/>
            <a:gdLst>
              <a:gd name="connsiteX0" fmla="*/ 3758140 w 3758140"/>
              <a:gd name="connsiteY0" fmla="*/ 1467027 h 1467027"/>
              <a:gd name="connsiteX1" fmla="*/ 3356285 w 3758140"/>
              <a:gd name="connsiteY1" fmla="*/ 1450673 h 1467027"/>
              <a:gd name="connsiteX2" fmla="*/ 0 w 3758140"/>
              <a:gd name="connsiteY2" fmla="*/ 352532 h 1467027"/>
              <a:gd name="connsiteX3" fmla="*/ 188977 w 3758140"/>
              <a:gd name="connsiteY3" fmla="*/ 19207 h 1467027"/>
              <a:gd name="connsiteX4" fmla="*/ 213349 w 3758140"/>
              <a:gd name="connsiteY4" fmla="*/ 0 h 146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8140" h="1467027">
                <a:moveTo>
                  <a:pt x="3758140" y="1467027"/>
                </a:moveTo>
                <a:lnTo>
                  <a:pt x="3356285" y="1450673"/>
                </a:lnTo>
                <a:cubicBezTo>
                  <a:pt x="1440857" y="1346151"/>
                  <a:pt x="0" y="894212"/>
                  <a:pt x="0" y="352532"/>
                </a:cubicBezTo>
                <a:cubicBezTo>
                  <a:pt x="0" y="236458"/>
                  <a:pt x="66162" y="124504"/>
                  <a:pt x="188977" y="19207"/>
                </a:cubicBezTo>
                <a:lnTo>
                  <a:pt x="213349" y="0"/>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1" name="Freeform 260"/>
          <p:cNvSpPr/>
          <p:nvPr/>
        </p:nvSpPr>
        <p:spPr>
          <a:xfrm rot="3151054">
            <a:off x="8566944" y="3561556"/>
            <a:ext cx="3679825" cy="1897063"/>
          </a:xfrm>
          <a:custGeom>
            <a:avLst/>
            <a:gdLst>
              <a:gd name="connsiteX0" fmla="*/ 0 w 3680549"/>
              <a:gd name="connsiteY0" fmla="*/ 0 h 1896845"/>
              <a:gd name="connsiteX1" fmla="*/ 324264 w 3680549"/>
              <a:gd name="connsiteY1" fmla="*/ 13197 h 1896845"/>
              <a:gd name="connsiteX2" fmla="*/ 3680549 w 3680549"/>
              <a:gd name="connsiteY2" fmla="*/ 1111337 h 1896845"/>
              <a:gd name="connsiteX3" fmla="*/ 2720692 w 3680549"/>
              <a:gd name="connsiteY3" fmla="*/ 1824342 h 1896845"/>
              <a:gd name="connsiteX4" fmla="*/ 2473586 w 3680549"/>
              <a:gd name="connsiteY4" fmla="*/ 1896845 h 189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549" h="1896845">
                <a:moveTo>
                  <a:pt x="0" y="0"/>
                </a:moveTo>
                <a:lnTo>
                  <a:pt x="324264" y="13197"/>
                </a:lnTo>
                <a:cubicBezTo>
                  <a:pt x="2239693" y="117717"/>
                  <a:pt x="3680549" y="569656"/>
                  <a:pt x="3680549" y="1111337"/>
                </a:cubicBezTo>
                <a:cubicBezTo>
                  <a:pt x="3680549" y="1382177"/>
                  <a:pt x="3320335" y="1630582"/>
                  <a:pt x="2720692" y="1824342"/>
                </a:cubicBezTo>
                <a:lnTo>
                  <a:pt x="2473586" y="1896845"/>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0" name="Freeform 279"/>
          <p:cNvSpPr/>
          <p:nvPr/>
        </p:nvSpPr>
        <p:spPr>
          <a:xfrm rot="19351054">
            <a:off x="9050338" y="288925"/>
            <a:ext cx="3538537" cy="2052638"/>
          </a:xfrm>
          <a:custGeom>
            <a:avLst/>
            <a:gdLst>
              <a:gd name="connsiteX0" fmla="*/ 3349946 w 3538923"/>
              <a:gd name="connsiteY0" fmla="*/ 614183 h 2053081"/>
              <a:gd name="connsiteX1" fmla="*/ 3538923 w 3538923"/>
              <a:gd name="connsiteY1" fmla="*/ 947508 h 2053081"/>
              <a:gd name="connsiteX2" fmla="*/ 3529617 w 3538923"/>
              <a:gd name="connsiteY2" fmla="*/ 1003656 h 2053081"/>
              <a:gd name="connsiteX3" fmla="*/ 3270607 w 3538923"/>
              <a:gd name="connsiteY3" fmla="*/ 1341418 h 2053081"/>
              <a:gd name="connsiteX4" fmla="*/ 3146285 w 3538923"/>
              <a:gd name="connsiteY4" fmla="*/ 1421178 h 2053081"/>
              <a:gd name="connsiteX5" fmla="*/ 182638 w 3538923"/>
              <a:gd name="connsiteY5" fmla="*/ 2045648 h 2053081"/>
              <a:gd name="connsiteX6" fmla="*/ 0 w 3538923"/>
              <a:gd name="connsiteY6" fmla="*/ 2053081 h 2053081"/>
              <a:gd name="connsiteX7" fmla="*/ 1574385 w 3538923"/>
              <a:gd name="connsiteY7" fmla="*/ 0 h 2053081"/>
              <a:gd name="connsiteX8" fmla="*/ 1685674 w 3538923"/>
              <a:gd name="connsiteY8" fmla="*/ 18029 h 2053081"/>
              <a:gd name="connsiteX9" fmla="*/ 3349946 w 3538923"/>
              <a:gd name="connsiteY9" fmla="*/ 614183 h 205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38923" h="2053081">
                <a:moveTo>
                  <a:pt x="3349946" y="614183"/>
                </a:moveTo>
                <a:cubicBezTo>
                  <a:pt x="3472762" y="719481"/>
                  <a:pt x="3538923" y="831434"/>
                  <a:pt x="3538923" y="947508"/>
                </a:cubicBezTo>
                <a:lnTo>
                  <a:pt x="3529617" y="1003656"/>
                </a:lnTo>
                <a:lnTo>
                  <a:pt x="3270607" y="1341418"/>
                </a:lnTo>
                <a:lnTo>
                  <a:pt x="3146285" y="1421178"/>
                </a:lnTo>
                <a:cubicBezTo>
                  <a:pt x="2592043" y="1737723"/>
                  <a:pt x="1499495" y="1973790"/>
                  <a:pt x="182638" y="2045648"/>
                </a:cubicBezTo>
                <a:lnTo>
                  <a:pt x="0" y="2053081"/>
                </a:lnTo>
                <a:lnTo>
                  <a:pt x="1574385" y="0"/>
                </a:lnTo>
                <a:lnTo>
                  <a:pt x="1685674" y="18029"/>
                </a:lnTo>
                <a:cubicBezTo>
                  <a:pt x="2468357" y="159035"/>
                  <a:pt x="3063375" y="368489"/>
                  <a:pt x="3349946" y="614183"/>
                </a:cubicBez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92" name="Freeform 291"/>
          <p:cNvSpPr/>
          <p:nvPr/>
        </p:nvSpPr>
        <p:spPr>
          <a:xfrm rot="451054">
            <a:off x="9890125" y="1947863"/>
            <a:ext cx="2406650" cy="2143125"/>
          </a:xfrm>
          <a:custGeom>
            <a:avLst/>
            <a:gdLst>
              <a:gd name="connsiteX0" fmla="*/ 0 w 2407190"/>
              <a:gd name="connsiteY0" fmla="*/ 0 h 2143739"/>
              <a:gd name="connsiteX1" fmla="*/ 182418 w 2407190"/>
              <a:gd name="connsiteY1" fmla="*/ 12508 h 2143739"/>
              <a:gd name="connsiteX2" fmla="*/ 2094283 w 2407190"/>
              <a:gd name="connsiteY2" fmla="*/ 344402 h 2143739"/>
              <a:gd name="connsiteX3" fmla="*/ 2232495 w 2407190"/>
              <a:gd name="connsiteY3" fmla="*/ 389888 h 2143739"/>
              <a:gd name="connsiteX4" fmla="*/ 2407190 w 2407190"/>
              <a:gd name="connsiteY4" fmla="*/ 1713690 h 2143739"/>
              <a:gd name="connsiteX5" fmla="*/ 2239339 w 2407190"/>
              <a:gd name="connsiteY5" fmla="*/ 1775064 h 2143739"/>
              <a:gd name="connsiteX6" fmla="*/ 568610 w 2407190"/>
              <a:gd name="connsiteY6" fmla="*/ 2115853 h 2143739"/>
              <a:gd name="connsiteX7" fmla="*/ 282897 w 2407190"/>
              <a:gd name="connsiteY7" fmla="*/ 2143739 h 214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7190" h="2143739">
                <a:moveTo>
                  <a:pt x="0" y="0"/>
                </a:moveTo>
                <a:lnTo>
                  <a:pt x="182418" y="12508"/>
                </a:lnTo>
                <a:cubicBezTo>
                  <a:pt x="931015" y="74599"/>
                  <a:pt x="1589900" y="190988"/>
                  <a:pt x="2094283" y="344402"/>
                </a:cubicBezTo>
                <a:lnTo>
                  <a:pt x="2232495" y="389888"/>
                </a:lnTo>
                <a:lnTo>
                  <a:pt x="2407190" y="1713690"/>
                </a:lnTo>
                <a:lnTo>
                  <a:pt x="2239339" y="1775064"/>
                </a:lnTo>
                <a:cubicBezTo>
                  <a:pt x="1802549" y="1923281"/>
                  <a:pt x="1228654" y="2041406"/>
                  <a:pt x="568610" y="2115853"/>
                </a:cubicBezTo>
                <a:lnTo>
                  <a:pt x="282897" y="2143739"/>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57" name="Freeform 256"/>
          <p:cNvSpPr/>
          <p:nvPr/>
        </p:nvSpPr>
        <p:spPr>
          <a:xfrm rot="2251054">
            <a:off x="9048750" y="3127375"/>
            <a:ext cx="3540125" cy="2052638"/>
          </a:xfrm>
          <a:custGeom>
            <a:avLst/>
            <a:gdLst>
              <a:gd name="connsiteX0" fmla="*/ 0 w 3539301"/>
              <a:gd name="connsiteY0" fmla="*/ 0 h 2052861"/>
              <a:gd name="connsiteX1" fmla="*/ 183016 w 3539301"/>
              <a:gd name="connsiteY1" fmla="*/ 7448 h 2052861"/>
              <a:gd name="connsiteX2" fmla="*/ 3539301 w 3539301"/>
              <a:gd name="connsiteY2" fmla="*/ 1105588 h 2052861"/>
              <a:gd name="connsiteX3" fmla="*/ 1686053 w 3539301"/>
              <a:gd name="connsiteY3" fmla="*/ 2035067 h 2052861"/>
              <a:gd name="connsiteX4" fmla="*/ 1576216 w 3539301"/>
              <a:gd name="connsiteY4" fmla="*/ 2052861 h 2052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301" h="2052861">
                <a:moveTo>
                  <a:pt x="0" y="0"/>
                </a:moveTo>
                <a:lnTo>
                  <a:pt x="183016" y="7448"/>
                </a:lnTo>
                <a:cubicBezTo>
                  <a:pt x="2098443" y="111969"/>
                  <a:pt x="3539301" y="563908"/>
                  <a:pt x="3539301" y="1105588"/>
                </a:cubicBezTo>
                <a:cubicBezTo>
                  <a:pt x="3539302" y="1492502"/>
                  <a:pt x="2804170" y="1833631"/>
                  <a:pt x="1686053" y="2035067"/>
                </a:cubicBezTo>
                <a:lnTo>
                  <a:pt x="1576216" y="2052861"/>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71" name="Freeform 270"/>
          <p:cNvSpPr/>
          <p:nvPr/>
        </p:nvSpPr>
        <p:spPr>
          <a:xfrm rot="18451054">
            <a:off x="8648700" y="171450"/>
            <a:ext cx="3340101" cy="1863725"/>
          </a:xfrm>
          <a:custGeom>
            <a:avLst/>
            <a:gdLst>
              <a:gd name="connsiteX0" fmla="*/ 2426102 w 3340662"/>
              <a:gd name="connsiteY0" fmla="*/ 0 h 1862796"/>
              <a:gd name="connsiteX1" fmla="*/ 3340662 w 3340662"/>
              <a:gd name="connsiteY1" fmla="*/ 1191121 h 1862796"/>
              <a:gd name="connsiteX2" fmla="*/ 3287636 w 3340662"/>
              <a:gd name="connsiteY2" fmla="*/ 1225141 h 1862796"/>
              <a:gd name="connsiteX3" fmla="*/ 323988 w 3340662"/>
              <a:gd name="connsiteY3" fmla="*/ 1849610 h 1862796"/>
              <a:gd name="connsiteX4" fmla="*/ 0 w 3340662"/>
              <a:gd name="connsiteY4" fmla="*/ 1862796 h 186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0662" h="1862796">
                <a:moveTo>
                  <a:pt x="2426102" y="0"/>
                </a:moveTo>
                <a:lnTo>
                  <a:pt x="3340662" y="1191121"/>
                </a:lnTo>
                <a:lnTo>
                  <a:pt x="3287636" y="1225141"/>
                </a:lnTo>
                <a:cubicBezTo>
                  <a:pt x="2733393" y="1541684"/>
                  <a:pt x="1640845" y="1777752"/>
                  <a:pt x="323988" y="1849610"/>
                </a:cubicBezTo>
                <a:lnTo>
                  <a:pt x="0" y="1862796"/>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8" name="Freeform 287"/>
          <p:cNvSpPr/>
          <p:nvPr/>
        </p:nvSpPr>
        <p:spPr>
          <a:xfrm rot="21151054">
            <a:off x="9890125" y="1376363"/>
            <a:ext cx="2406650" cy="2144712"/>
          </a:xfrm>
          <a:custGeom>
            <a:avLst/>
            <a:gdLst>
              <a:gd name="connsiteX0" fmla="*/ 935466 w 2405919"/>
              <a:gd name="connsiteY0" fmla="*/ 75160 h 2143772"/>
              <a:gd name="connsiteX1" fmla="*/ 2374369 w 2405919"/>
              <a:gd name="connsiteY1" fmla="*/ 417409 h 2143772"/>
              <a:gd name="connsiteX2" fmla="*/ 2405919 w 2405919"/>
              <a:gd name="connsiteY2" fmla="*/ 430276 h 2143772"/>
              <a:gd name="connsiteX3" fmla="*/ 2232077 w 2405919"/>
              <a:gd name="connsiteY3" fmla="*/ 1753870 h 2143772"/>
              <a:gd name="connsiteX4" fmla="*/ 2093702 w 2405919"/>
              <a:gd name="connsiteY4" fmla="*/ 1799410 h 2143772"/>
              <a:gd name="connsiteX5" fmla="*/ 181837 w 2405919"/>
              <a:gd name="connsiteY5" fmla="*/ 2131304 h 2143772"/>
              <a:gd name="connsiteX6" fmla="*/ 0 w 2405919"/>
              <a:gd name="connsiteY6" fmla="*/ 2143772 h 2143772"/>
              <a:gd name="connsiteX7" fmla="*/ 281564 w 2405919"/>
              <a:gd name="connsiteY7" fmla="*/ 0 h 2143772"/>
              <a:gd name="connsiteX8" fmla="*/ 568028 w 2405919"/>
              <a:gd name="connsiteY8" fmla="*/ 27959 h 2143772"/>
              <a:gd name="connsiteX9" fmla="*/ 935466 w 2405919"/>
              <a:gd name="connsiteY9" fmla="*/ 75160 h 214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5919" h="2143772">
                <a:moveTo>
                  <a:pt x="935466" y="75160"/>
                </a:moveTo>
                <a:cubicBezTo>
                  <a:pt x="1508728" y="158204"/>
                  <a:pt x="2001445" y="275776"/>
                  <a:pt x="2374369" y="417409"/>
                </a:cubicBezTo>
                <a:lnTo>
                  <a:pt x="2405919" y="430276"/>
                </a:lnTo>
                <a:lnTo>
                  <a:pt x="2232077" y="1753870"/>
                </a:lnTo>
                <a:lnTo>
                  <a:pt x="2093702" y="1799410"/>
                </a:lnTo>
                <a:cubicBezTo>
                  <a:pt x="1589318" y="1952824"/>
                  <a:pt x="930435" y="2069214"/>
                  <a:pt x="181837" y="2131304"/>
                </a:cubicBezTo>
                <a:lnTo>
                  <a:pt x="0" y="2143772"/>
                </a:lnTo>
                <a:lnTo>
                  <a:pt x="281564" y="0"/>
                </a:lnTo>
                <a:lnTo>
                  <a:pt x="568028" y="27959"/>
                </a:lnTo>
                <a:cubicBezTo>
                  <a:pt x="693750" y="42139"/>
                  <a:pt x="816347" y="57904"/>
                  <a:pt x="935466" y="75160"/>
                </a:cubicBez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7435" name="Oval 7"/>
          <p:cNvSpPr>
            <a:spLocks noChangeArrowheads="1"/>
          </p:cNvSpPr>
          <p:nvPr/>
        </p:nvSpPr>
        <p:spPr bwMode="auto">
          <a:xfrm>
            <a:off x="4559300" y="2276475"/>
            <a:ext cx="7620000" cy="4572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17436" name="Oval 2"/>
          <p:cNvSpPr>
            <a:spLocks noChangeArrowheads="1"/>
          </p:cNvSpPr>
          <p:nvPr/>
        </p:nvSpPr>
        <p:spPr bwMode="auto">
          <a:xfrm>
            <a:off x="6896100" y="-466725"/>
            <a:ext cx="6096000" cy="6096000"/>
          </a:xfrm>
          <a:prstGeom prst="ellipse">
            <a:avLst/>
          </a:prstGeom>
          <a:gradFill rotWithShape="1">
            <a:gsLst>
              <a:gs pos="0">
                <a:srgbClr val="3366FF"/>
              </a:gs>
              <a:gs pos="100000">
                <a:srgbClr val="3366FF">
                  <a:alpha val="1999"/>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17437" name="Oval 3"/>
          <p:cNvSpPr>
            <a:spLocks noChangeArrowheads="1"/>
          </p:cNvSpPr>
          <p:nvPr/>
        </p:nvSpPr>
        <p:spPr bwMode="auto">
          <a:xfrm rot="-1800000">
            <a:off x="5981700" y="2047875"/>
            <a:ext cx="7620000" cy="9144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17438" name="Oval 4"/>
          <p:cNvSpPr>
            <a:spLocks noChangeArrowheads="1"/>
          </p:cNvSpPr>
          <p:nvPr/>
        </p:nvSpPr>
        <p:spPr bwMode="auto">
          <a:xfrm rot="5400000">
            <a:off x="5981700" y="2276475"/>
            <a:ext cx="7620000" cy="4572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17439" name="Oval 5"/>
          <p:cNvSpPr>
            <a:spLocks noChangeArrowheads="1"/>
          </p:cNvSpPr>
          <p:nvPr/>
        </p:nvSpPr>
        <p:spPr bwMode="auto">
          <a:xfrm rot="2700000">
            <a:off x="5981700" y="2047875"/>
            <a:ext cx="7620000" cy="9144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17440" name="Oval 6"/>
          <p:cNvSpPr>
            <a:spLocks noChangeArrowheads="1"/>
          </p:cNvSpPr>
          <p:nvPr/>
        </p:nvSpPr>
        <p:spPr bwMode="auto">
          <a:xfrm rot="1800000">
            <a:off x="6057900" y="2276475"/>
            <a:ext cx="7620000" cy="4572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77831" name="Oval 7"/>
          <p:cNvSpPr>
            <a:spLocks noChangeArrowheads="1"/>
          </p:cNvSpPr>
          <p:nvPr/>
        </p:nvSpPr>
        <p:spPr bwMode="auto">
          <a:xfrm>
            <a:off x="5772950" y="2238445"/>
            <a:ext cx="7620000" cy="457200"/>
          </a:xfrm>
          <a:prstGeom prst="ellipse">
            <a:avLst/>
          </a:prstGeom>
          <a:gradFill rotWithShape="1">
            <a:gsLst>
              <a:gs pos="65000">
                <a:srgbClr val="7E7E7E">
                  <a:alpha val="0"/>
                </a:srgbClr>
              </a:gs>
              <a:gs pos="0">
                <a:schemeClr val="bg1"/>
              </a:gs>
              <a:gs pos="100000">
                <a:schemeClr val="tx1">
                  <a:alpha val="0"/>
                </a:schemeClr>
              </a:gs>
            </a:gsLst>
            <a:path path="shape">
              <a:fillToRect l="50000" t="50000" r="50000" b="50000"/>
            </a:path>
          </a:gradFill>
          <a:ln>
            <a:noFill/>
          </a:ln>
          <a:effectLst/>
        </p:spPr>
        <p:txBody>
          <a:bodyPr wrap="none" anchor="ctr"/>
          <a:lstStyle/>
          <a:p>
            <a:pPr eaLnBrk="1" fontAlgn="auto" hangingPunct="1">
              <a:spcBef>
                <a:spcPts val="0"/>
              </a:spcBef>
              <a:spcAft>
                <a:spcPts val="0"/>
              </a:spcAft>
              <a:defRPr/>
            </a:pPr>
            <a:endParaRPr lang="en-US">
              <a:solidFill>
                <a:srgbClr val="000000"/>
              </a:solidFill>
              <a:latin typeface="Calibri" panose="020F0502020204030204"/>
            </a:endParaRPr>
          </a:p>
        </p:txBody>
      </p:sp>
      <p:pic>
        <p:nvPicPr>
          <p:cNvPr id="17444" name="Picture 2" descr="https://onwardigo.files.wordpress.com/2016/05/millionaire02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350" y="368300"/>
            <a:ext cx="10356850"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5" name="Rectangle 83"/>
          <p:cNvSpPr>
            <a:spLocks noChangeArrowheads="1"/>
          </p:cNvSpPr>
          <p:nvPr/>
        </p:nvSpPr>
        <p:spPr bwMode="auto">
          <a:xfrm>
            <a:off x="34925" y="0"/>
            <a:ext cx="10255250" cy="1717675"/>
          </a:xfrm>
          <a:prstGeom prst="rect">
            <a:avLst/>
          </a:prstGeom>
          <a:gradFill rotWithShape="0">
            <a:gsLst>
              <a:gs pos="0">
                <a:schemeClr val="tx1"/>
              </a:gs>
              <a:gs pos="100000">
                <a:schemeClr val="tx1">
                  <a:alpha val="0"/>
                </a:schemeClr>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solidFill>
                <a:srgbClr val="000000"/>
              </a:solidFill>
              <a:latin typeface="Calibri" pitchFamily="34" charset="0"/>
            </a:endParaRPr>
          </a:p>
        </p:txBody>
      </p:sp>
      <p:sp>
        <p:nvSpPr>
          <p:cNvPr id="17446" name="Rectangle 34"/>
          <p:cNvSpPr>
            <a:spLocks noChangeArrowheads="1"/>
          </p:cNvSpPr>
          <p:nvPr/>
        </p:nvSpPr>
        <p:spPr bwMode="auto">
          <a:xfrm>
            <a:off x="0" y="4221163"/>
            <a:ext cx="12192000" cy="1743075"/>
          </a:xfrm>
          <a:prstGeom prst="rect">
            <a:avLst/>
          </a:prstGeom>
          <a:gradFill rotWithShape="1">
            <a:gsLst>
              <a:gs pos="0">
                <a:schemeClr val="tx1">
                  <a:alpha val="0"/>
                </a:schemeClr>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solidFill>
                <a:srgbClr val="000000"/>
              </a:solidFill>
              <a:latin typeface="Calibri" pitchFamily="34" charset="0"/>
            </a:endParaRPr>
          </a:p>
        </p:txBody>
      </p:sp>
      <p:sp>
        <p:nvSpPr>
          <p:cNvPr id="77860" name="Rectangle 36"/>
          <p:cNvSpPr>
            <a:spLocks noChangeArrowheads="1"/>
          </p:cNvSpPr>
          <p:nvPr/>
        </p:nvSpPr>
        <p:spPr bwMode="auto">
          <a:xfrm>
            <a:off x="9369121" y="-317355"/>
            <a:ext cx="2904997" cy="6858000"/>
          </a:xfrm>
          <a:prstGeom prst="rect">
            <a:avLst/>
          </a:prstGeom>
          <a:gradFill rotWithShape="1">
            <a:gsLst>
              <a:gs pos="4000">
                <a:schemeClr val="tx1">
                  <a:alpha val="1000"/>
                </a:schemeClr>
              </a:gs>
              <a:gs pos="33000">
                <a:schemeClr val="tx1"/>
              </a:gs>
              <a:gs pos="100000">
                <a:schemeClr val="tx1">
                  <a:alpha val="0"/>
                </a:schemeClr>
              </a:gs>
            </a:gsLst>
            <a:lin ang="0" scaled="1"/>
          </a:gradFill>
          <a:ln>
            <a:noFill/>
          </a:ln>
          <a:effectLst/>
        </p:spPr>
        <p:txBody>
          <a:bodyPr wrap="none" anchor="ctr"/>
          <a:lstStyle/>
          <a:p>
            <a:pPr eaLnBrk="1" fontAlgn="auto" hangingPunct="1">
              <a:spcBef>
                <a:spcPts val="0"/>
              </a:spcBef>
              <a:spcAft>
                <a:spcPts val="0"/>
              </a:spcAft>
              <a:defRPr/>
            </a:pPr>
            <a:endParaRPr lang="en-US">
              <a:solidFill>
                <a:srgbClr val="000000"/>
              </a:solidFill>
              <a:latin typeface="Calibri" panose="020F0502020204030204"/>
            </a:endParaRPr>
          </a:p>
        </p:txBody>
      </p:sp>
      <p:sp>
        <p:nvSpPr>
          <p:cNvPr id="17450" name="AutoShape 57"/>
          <p:cNvSpPr>
            <a:spLocks noChangeArrowheads="1"/>
          </p:cNvSpPr>
          <p:nvPr/>
        </p:nvSpPr>
        <p:spPr bwMode="auto">
          <a:xfrm>
            <a:off x="12192000" y="5178425"/>
            <a:ext cx="1371600" cy="285750"/>
          </a:xfrm>
          <a:prstGeom prst="hexagon">
            <a:avLst>
              <a:gd name="adj" fmla="val 34844"/>
              <a:gd name="vf" fmla="val 115470"/>
            </a:avLst>
          </a:prstGeom>
          <a:solidFill>
            <a:srgbClr val="111128">
              <a:alpha val="78038"/>
            </a:srgbClr>
          </a:solidFill>
          <a:ln w="57150">
            <a:solidFill>
              <a:srgbClr val="FFC000"/>
            </a:solidFill>
            <a:miter lim="800000"/>
            <a:headEnd/>
            <a:tailEnd/>
          </a:ln>
        </p:spPr>
        <p:txBody>
          <a:bodyPr wrap="none" anchor="ctr"/>
          <a:lstStyle/>
          <a:p>
            <a:pPr algn="ctr" eaLnBrk="1" hangingPunct="1"/>
            <a:r>
              <a:rPr lang="en-US" altLang="en-US" sz="1600" b="1">
                <a:solidFill>
                  <a:srgbClr val="FFFF00"/>
                </a:solidFill>
                <a:latin typeface="Calibri" pitchFamily="34" charset="0"/>
              </a:rPr>
              <a:t>$100</a:t>
            </a:r>
          </a:p>
        </p:txBody>
      </p:sp>
      <p:sp>
        <p:nvSpPr>
          <p:cNvPr id="77882" name="AutoShape 58"/>
          <p:cNvSpPr>
            <a:spLocks noChangeArrowheads="1"/>
          </p:cNvSpPr>
          <p:nvPr/>
        </p:nvSpPr>
        <p:spPr bwMode="auto">
          <a:xfrm>
            <a:off x="12192000" y="4873625"/>
            <a:ext cx="1371600" cy="285750"/>
          </a:xfrm>
          <a:prstGeom prst="hexagon">
            <a:avLst>
              <a:gd name="adj" fmla="val 34844"/>
              <a:gd name="vf" fmla="val 115470"/>
            </a:avLst>
          </a:prstGeom>
          <a:solidFill>
            <a:srgbClr val="111128">
              <a:alpha val="78038"/>
            </a:srgbClr>
          </a:solidFill>
          <a:ln w="57150">
            <a:solidFill>
              <a:srgbClr val="FFC000"/>
            </a:solidFill>
            <a:miter lim="800000"/>
            <a:headEnd/>
            <a:tailEnd/>
          </a:ln>
        </p:spPr>
        <p:txBody>
          <a:bodyPr wrap="none" anchor="ctr"/>
          <a:lstStyle/>
          <a:p>
            <a:pPr algn="ctr" eaLnBrk="1" hangingPunct="1"/>
            <a:r>
              <a:rPr lang="en-US" altLang="en-US" sz="1600" b="1">
                <a:solidFill>
                  <a:srgbClr val="FFFF00"/>
                </a:solidFill>
                <a:latin typeface="Calibri" pitchFamily="34" charset="0"/>
              </a:rPr>
              <a:t>$200</a:t>
            </a:r>
          </a:p>
        </p:txBody>
      </p:sp>
      <p:sp>
        <p:nvSpPr>
          <p:cNvPr id="17452" name="AutoShape 59"/>
          <p:cNvSpPr>
            <a:spLocks noChangeArrowheads="1"/>
          </p:cNvSpPr>
          <p:nvPr/>
        </p:nvSpPr>
        <p:spPr bwMode="auto">
          <a:xfrm>
            <a:off x="12192000" y="45688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$300</a:t>
            </a:r>
          </a:p>
        </p:txBody>
      </p:sp>
      <p:sp>
        <p:nvSpPr>
          <p:cNvPr id="17453" name="AutoShape 60"/>
          <p:cNvSpPr>
            <a:spLocks noChangeArrowheads="1"/>
          </p:cNvSpPr>
          <p:nvPr/>
        </p:nvSpPr>
        <p:spPr bwMode="auto">
          <a:xfrm>
            <a:off x="12192000" y="42640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$500</a:t>
            </a:r>
          </a:p>
        </p:txBody>
      </p:sp>
      <p:sp>
        <p:nvSpPr>
          <p:cNvPr id="17454" name="AutoShape 61"/>
          <p:cNvSpPr>
            <a:spLocks noChangeArrowheads="1"/>
          </p:cNvSpPr>
          <p:nvPr/>
        </p:nvSpPr>
        <p:spPr bwMode="auto">
          <a:xfrm>
            <a:off x="12192000" y="39592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FF"/>
                </a:solidFill>
                <a:latin typeface="Calibri" pitchFamily="34" charset="0"/>
              </a:rPr>
              <a:t>$1,000</a:t>
            </a:r>
          </a:p>
        </p:txBody>
      </p:sp>
      <p:sp>
        <p:nvSpPr>
          <p:cNvPr id="17455" name="AutoShape 62"/>
          <p:cNvSpPr>
            <a:spLocks noChangeArrowheads="1"/>
          </p:cNvSpPr>
          <p:nvPr/>
        </p:nvSpPr>
        <p:spPr bwMode="auto">
          <a:xfrm>
            <a:off x="12192000" y="36544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$2,000</a:t>
            </a:r>
          </a:p>
        </p:txBody>
      </p:sp>
      <p:sp>
        <p:nvSpPr>
          <p:cNvPr id="17456" name="AutoShape 63"/>
          <p:cNvSpPr>
            <a:spLocks noChangeArrowheads="1"/>
          </p:cNvSpPr>
          <p:nvPr/>
        </p:nvSpPr>
        <p:spPr bwMode="auto">
          <a:xfrm>
            <a:off x="12192000" y="33496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$4,000</a:t>
            </a:r>
          </a:p>
        </p:txBody>
      </p:sp>
      <p:sp>
        <p:nvSpPr>
          <p:cNvPr id="17457" name="AutoShape 64"/>
          <p:cNvSpPr>
            <a:spLocks noChangeArrowheads="1"/>
          </p:cNvSpPr>
          <p:nvPr/>
        </p:nvSpPr>
        <p:spPr bwMode="auto">
          <a:xfrm>
            <a:off x="12192000" y="30448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$8,000</a:t>
            </a:r>
          </a:p>
        </p:txBody>
      </p:sp>
      <p:sp>
        <p:nvSpPr>
          <p:cNvPr id="17458" name="AutoShape 65"/>
          <p:cNvSpPr>
            <a:spLocks noChangeArrowheads="1"/>
          </p:cNvSpPr>
          <p:nvPr/>
        </p:nvSpPr>
        <p:spPr bwMode="auto">
          <a:xfrm>
            <a:off x="12192000" y="27400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$16,000</a:t>
            </a:r>
          </a:p>
        </p:txBody>
      </p:sp>
      <p:sp>
        <p:nvSpPr>
          <p:cNvPr id="17459" name="AutoShape 66"/>
          <p:cNvSpPr>
            <a:spLocks noChangeArrowheads="1"/>
          </p:cNvSpPr>
          <p:nvPr/>
        </p:nvSpPr>
        <p:spPr bwMode="auto">
          <a:xfrm>
            <a:off x="12192000" y="24352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FF"/>
                </a:solidFill>
                <a:latin typeface="Calibri" pitchFamily="34" charset="0"/>
              </a:rPr>
              <a:t>$25,000</a:t>
            </a:r>
          </a:p>
        </p:txBody>
      </p:sp>
      <p:sp>
        <p:nvSpPr>
          <p:cNvPr id="17460" name="AutoShape 67"/>
          <p:cNvSpPr>
            <a:spLocks noChangeArrowheads="1"/>
          </p:cNvSpPr>
          <p:nvPr/>
        </p:nvSpPr>
        <p:spPr bwMode="auto">
          <a:xfrm>
            <a:off x="12192000" y="21304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$50,000</a:t>
            </a:r>
          </a:p>
        </p:txBody>
      </p:sp>
      <p:sp>
        <p:nvSpPr>
          <p:cNvPr id="17461" name="AutoShape 68"/>
          <p:cNvSpPr>
            <a:spLocks noChangeArrowheads="1"/>
          </p:cNvSpPr>
          <p:nvPr/>
        </p:nvSpPr>
        <p:spPr bwMode="auto">
          <a:xfrm>
            <a:off x="12192000" y="18256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$100,000</a:t>
            </a:r>
          </a:p>
        </p:txBody>
      </p:sp>
      <p:sp>
        <p:nvSpPr>
          <p:cNvPr id="17462" name="AutoShape 69"/>
          <p:cNvSpPr>
            <a:spLocks noChangeArrowheads="1"/>
          </p:cNvSpPr>
          <p:nvPr/>
        </p:nvSpPr>
        <p:spPr bwMode="auto">
          <a:xfrm>
            <a:off x="12192000" y="15208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$250,000</a:t>
            </a:r>
          </a:p>
        </p:txBody>
      </p:sp>
      <p:sp>
        <p:nvSpPr>
          <p:cNvPr id="17463" name="AutoShape 70"/>
          <p:cNvSpPr>
            <a:spLocks noChangeArrowheads="1"/>
          </p:cNvSpPr>
          <p:nvPr/>
        </p:nvSpPr>
        <p:spPr bwMode="auto">
          <a:xfrm>
            <a:off x="12192000" y="12160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$500,000</a:t>
            </a:r>
          </a:p>
        </p:txBody>
      </p:sp>
      <p:sp>
        <p:nvSpPr>
          <p:cNvPr id="17464" name="AutoShape 71"/>
          <p:cNvSpPr>
            <a:spLocks noChangeArrowheads="1"/>
          </p:cNvSpPr>
          <p:nvPr/>
        </p:nvSpPr>
        <p:spPr bwMode="auto">
          <a:xfrm>
            <a:off x="12192000" y="9112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FF"/>
                </a:solidFill>
                <a:latin typeface="Calibri" pitchFamily="34" charset="0"/>
              </a:rPr>
              <a:t>$1,000,000</a:t>
            </a:r>
          </a:p>
        </p:txBody>
      </p:sp>
      <p:sp>
        <p:nvSpPr>
          <p:cNvPr id="17465" name="Rectangle 83"/>
          <p:cNvSpPr>
            <a:spLocks noChangeArrowheads="1"/>
          </p:cNvSpPr>
          <p:nvPr/>
        </p:nvSpPr>
        <p:spPr bwMode="auto">
          <a:xfrm>
            <a:off x="0" y="5924550"/>
            <a:ext cx="12192000" cy="931863"/>
          </a:xfrm>
          <a:prstGeom prst="rect">
            <a:avLst/>
          </a:prstGeom>
          <a:solidFill>
            <a:schemeClr val="tx1"/>
          </a:solidFill>
          <a:ln w="9525">
            <a:solidFill>
              <a:schemeClr val="tx1"/>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sp>
        <p:nvSpPr>
          <p:cNvPr id="77916" name="ViewCorrect" hidden="1">
            <a:hlinkClick r:id="" action="ppaction://macro?name=ViewCorrectAnswer"/>
          </p:cNvPr>
          <p:cNvSpPr>
            <a:spLocks noChangeArrowheads="1"/>
          </p:cNvSpPr>
          <p:nvPr/>
        </p:nvSpPr>
        <p:spPr bwMode="auto">
          <a:xfrm>
            <a:off x="3960612" y="6462995"/>
            <a:ext cx="2514600" cy="274320"/>
          </a:xfrm>
          <a:prstGeom prst="hexagon">
            <a:avLst/>
          </a:prstGeom>
          <a:gradFill flip="none" rotWithShape="1">
            <a:gsLst>
              <a:gs pos="65000">
                <a:schemeClr val="tx1">
                  <a:alpha val="1000"/>
                </a:schemeClr>
              </a:gs>
              <a:gs pos="95000">
                <a:schemeClr val="accent6">
                  <a:lumMod val="50000"/>
                </a:schemeClr>
              </a:gs>
            </a:gsLst>
            <a:path path="shape">
              <a:fillToRect l="50000" t="50000" r="50000" b="50000"/>
            </a:path>
            <a:tileRect/>
          </a:gradFill>
          <a:ln w="25400">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b="1" dirty="0">
                <a:solidFill>
                  <a:srgbClr val="FFFFFF"/>
                </a:solidFill>
              </a:rPr>
              <a:t>CORRECT ANSWER</a:t>
            </a:r>
          </a:p>
        </p:txBody>
      </p:sp>
      <p:sp>
        <p:nvSpPr>
          <p:cNvPr id="77918" name="GameEnd" hidden="1">
            <a:hlinkClick r:id="" action="ppaction://macro?name=ViewEnd"/>
          </p:cNvPr>
          <p:cNvSpPr>
            <a:spLocks noChangeArrowheads="1"/>
          </p:cNvSpPr>
          <p:nvPr/>
        </p:nvSpPr>
        <p:spPr bwMode="auto">
          <a:xfrm>
            <a:off x="3960612" y="6462995"/>
            <a:ext cx="2514600" cy="274320"/>
          </a:xfrm>
          <a:prstGeom prst="hexagon">
            <a:avLst/>
          </a:prstGeom>
          <a:gradFill flip="none" rotWithShape="1">
            <a:gsLst>
              <a:gs pos="65000">
                <a:schemeClr val="tx1">
                  <a:alpha val="1000"/>
                </a:schemeClr>
              </a:gs>
              <a:gs pos="95000">
                <a:schemeClr val="accent6">
                  <a:lumMod val="50000"/>
                </a:schemeClr>
              </a:gs>
            </a:gsLst>
            <a:path path="shape">
              <a:fillToRect l="50000" t="50000" r="50000" b="50000"/>
            </a:path>
            <a:tileRect/>
          </a:gradFill>
          <a:ln w="25400">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b="1" dirty="0">
                <a:solidFill>
                  <a:srgbClr val="FFFFFF"/>
                </a:solidFill>
              </a:rPr>
              <a:t>END</a:t>
            </a:r>
          </a:p>
        </p:txBody>
      </p:sp>
      <p:sp>
        <p:nvSpPr>
          <p:cNvPr id="183" name="TimerText" hidden="1"/>
          <p:cNvSpPr txBox="1"/>
          <p:nvPr/>
        </p:nvSpPr>
        <p:spPr>
          <a:xfrm>
            <a:off x="4451058" y="2383105"/>
            <a:ext cx="1476686" cy="1323439"/>
          </a:xfrm>
          <a:prstGeom prst="rect">
            <a:avLst/>
          </a:prstGeom>
          <a:noFill/>
        </p:spPr>
        <p:txBody>
          <a:bodyPr wrap="none">
            <a:spAutoFit/>
          </a:bodyPr>
          <a:lstStyle>
            <a:defPPr>
              <a:defRPr lang="en-US"/>
            </a:defPPr>
            <a:lvl1pPr marL="0" algn="ctr" defTabSz="914400" eaLnBrk="1" latinLnBrk="0" hangingPunct="1">
              <a:defRPr sz="16600" b="1">
                <a:ln>
                  <a:solidFill>
                    <a:schemeClr val="tx1"/>
                  </a:solidFill>
                </a:ln>
                <a:gradFill>
                  <a:gsLst>
                    <a:gs pos="31000">
                      <a:schemeClr val="accent1">
                        <a:lumMod val="5000"/>
                        <a:lumOff val="95000"/>
                      </a:schemeClr>
                    </a:gs>
                    <a:gs pos="73000">
                      <a:srgbClr val="FFC000"/>
                    </a:gs>
                    <a:gs pos="100000">
                      <a:srgbClr val="FFFF00"/>
                    </a:gs>
                  </a:gsLst>
                  <a:lin ang="5400000" scaled="1"/>
                </a:gradFill>
                <a:effectLst>
                  <a:outerShdw blurRad="50800" dist="38100" dir="2700000" algn="tl" rotWithShape="0">
                    <a:prstClr val="black">
                      <a:alpha val="40000"/>
                    </a:prstClr>
                  </a:outerShdw>
                </a:effectLst>
                <a:latin typeface="+mn-lt"/>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pPr fontAlgn="auto">
              <a:spcBef>
                <a:spcPts val="0"/>
              </a:spcBef>
              <a:spcAft>
                <a:spcPts val="0"/>
              </a:spcAft>
              <a:defRPr/>
            </a:pPr>
            <a:r>
              <a:rPr lang="en-US" sz="8000" spc="-300">
                <a:ln w="12700">
                  <a:solidFill>
                    <a:srgbClr val="000000"/>
                  </a:solidFill>
                </a:ln>
                <a:gradFill>
                  <a:gsLst>
                    <a:gs pos="29000">
                      <a:srgbClr val="BBE0E3">
                        <a:lumMod val="5000"/>
                        <a:lumOff val="95000"/>
                      </a:srgbClr>
                    </a:gs>
                    <a:gs pos="82000">
                      <a:srgbClr val="FFC000"/>
                    </a:gs>
                    <a:gs pos="67000">
                      <a:srgbClr val="FFFF00"/>
                    </a:gs>
                  </a:gsLst>
                  <a:lin ang="5400000" scaled="1"/>
                </a:gradFill>
                <a:latin typeface="Arial Black" panose="020B0A04020102020204" pitchFamily="34" charset="0"/>
              </a:rPr>
              <a:t>00</a:t>
            </a:r>
            <a:endParaRPr lang="en-US" sz="8000" spc="-300" dirty="0">
              <a:ln w="12700">
                <a:solidFill>
                  <a:srgbClr val="000000"/>
                </a:solidFill>
              </a:ln>
              <a:gradFill>
                <a:gsLst>
                  <a:gs pos="29000">
                    <a:srgbClr val="BBE0E3">
                      <a:lumMod val="5000"/>
                      <a:lumOff val="95000"/>
                    </a:srgbClr>
                  </a:gs>
                  <a:gs pos="82000">
                    <a:srgbClr val="FFC000"/>
                  </a:gs>
                  <a:gs pos="67000">
                    <a:srgbClr val="FFFF00"/>
                  </a:gs>
                </a:gsLst>
                <a:lin ang="5400000" scaled="1"/>
              </a:gradFill>
              <a:latin typeface="Arial Black" panose="020B0A04020102020204" pitchFamily="34" charset="0"/>
            </a:endParaRPr>
          </a:p>
        </p:txBody>
      </p:sp>
      <p:sp>
        <p:nvSpPr>
          <p:cNvPr id="130" name="Rectangle 36"/>
          <p:cNvSpPr>
            <a:spLocks noChangeArrowheads="1"/>
          </p:cNvSpPr>
          <p:nvPr/>
        </p:nvSpPr>
        <p:spPr bwMode="auto">
          <a:xfrm>
            <a:off x="-11113" y="11113"/>
            <a:ext cx="2905126" cy="6858000"/>
          </a:xfrm>
          <a:prstGeom prst="rect">
            <a:avLst/>
          </a:prstGeom>
          <a:gradFill rotWithShape="1">
            <a:gsLst>
              <a:gs pos="0">
                <a:schemeClr val="tx1"/>
              </a:gs>
              <a:gs pos="35000">
                <a:schemeClr val="tx1">
                  <a:alpha val="0"/>
                </a:schemeClr>
              </a:gs>
            </a:gsLst>
            <a:lin ang="0" scaled="1"/>
          </a:gradFill>
          <a:ln>
            <a:noFill/>
          </a:ln>
          <a:effectLst/>
        </p:spPr>
        <p:txBody>
          <a:bodyPr wrap="none" anchor="ctr"/>
          <a:lstStyle/>
          <a:p>
            <a:pPr eaLnBrk="1" fontAlgn="auto" hangingPunct="1">
              <a:spcBef>
                <a:spcPts val="0"/>
              </a:spcBef>
              <a:spcAft>
                <a:spcPts val="0"/>
              </a:spcAft>
              <a:defRPr/>
            </a:pPr>
            <a:endParaRPr lang="en-US">
              <a:solidFill>
                <a:srgbClr val="000000"/>
              </a:solidFill>
              <a:latin typeface="Calibri" panose="020F0502020204030204"/>
            </a:endParaRPr>
          </a:p>
        </p:txBody>
      </p:sp>
      <p:sp>
        <p:nvSpPr>
          <p:cNvPr id="105" name="Continue" hidden="1">
            <a:hlinkClick r:id="" action="ppaction://macro?name=NextQuestion"/>
          </p:cNvPr>
          <p:cNvSpPr>
            <a:spLocks noChangeArrowheads="1"/>
          </p:cNvSpPr>
          <p:nvPr/>
        </p:nvSpPr>
        <p:spPr bwMode="auto">
          <a:xfrm>
            <a:off x="3960612" y="6462995"/>
            <a:ext cx="2514600" cy="274320"/>
          </a:xfrm>
          <a:prstGeom prst="hexagon">
            <a:avLst/>
          </a:prstGeom>
          <a:gradFill flip="none" rotWithShape="1">
            <a:gsLst>
              <a:gs pos="65000">
                <a:schemeClr val="tx1">
                  <a:alpha val="1000"/>
                </a:schemeClr>
              </a:gs>
              <a:gs pos="95000">
                <a:schemeClr val="accent6">
                  <a:lumMod val="50000"/>
                </a:schemeClr>
              </a:gs>
            </a:gsLst>
            <a:path path="shape">
              <a:fillToRect l="50000" t="50000" r="50000" b="50000"/>
            </a:path>
            <a:tileRect/>
          </a:gradFill>
          <a:ln w="25400">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b="1" dirty="0">
                <a:solidFill>
                  <a:srgbClr val="FFFFFF"/>
                </a:solidFill>
              </a:rPr>
              <a:t>CONTINUE</a:t>
            </a:r>
          </a:p>
        </p:txBody>
      </p:sp>
      <p:graphicFrame>
        <p:nvGraphicFramePr>
          <p:cNvPr id="17477" name="AskAudienceChart" hidden="1"/>
          <p:cNvGraphicFramePr>
            <a:graphicFrameLocks/>
          </p:cNvGraphicFramePr>
          <p:nvPr/>
        </p:nvGraphicFramePr>
        <p:xfrm>
          <a:off x="2295525" y="1706563"/>
          <a:ext cx="6197600" cy="2589212"/>
        </p:xfrm>
        <a:graphic>
          <a:graphicData uri="http://schemas.openxmlformats.org/presentationml/2006/ole">
            <mc:AlternateContent xmlns:mc="http://schemas.openxmlformats.org/markup-compatibility/2006">
              <mc:Choice xmlns:v="urn:schemas-microsoft-com:vml" Requires="v">
                <p:oleObj spid="_x0000_s17549" name="Chart" r:id="rId10" imgW="6206266" imgH="2597121" progId="Excel.Chart.8">
                  <p:embed/>
                </p:oleObj>
              </mc:Choice>
              <mc:Fallback>
                <p:oleObj name="Chart" r:id="rId10" imgW="6206266" imgH="2597121" progId="Excel.Chart.8">
                  <p:embed/>
                  <p:pic>
                    <p:nvPicPr>
                      <p:cNvPr id="0" name="AskAudienceChart" hidden="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95525" y="1706563"/>
                        <a:ext cx="6197600"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902" name="QuestionText">
            <a:hlinkClick r:id="" action="ppaction://macro?name=ShowAnswers"/>
          </p:cNvPr>
          <p:cNvSpPr>
            <a:spLocks noChangeArrowheads="1"/>
          </p:cNvSpPr>
          <p:nvPr/>
        </p:nvSpPr>
        <p:spPr bwMode="auto">
          <a:xfrm>
            <a:off x="722461" y="206375"/>
            <a:ext cx="8983609" cy="1416050"/>
          </a:xfrm>
          <a:prstGeom prst="hexagon">
            <a:avLst>
              <a:gd name="adj" fmla="val 34128"/>
              <a:gd name="vf" fmla="val 115470"/>
            </a:avLst>
          </a:prstGeom>
          <a:gradFill flip="none" rotWithShape="1">
            <a:gsLst>
              <a:gs pos="35000">
                <a:srgbClr val="0D0D0D"/>
              </a:gs>
              <a:gs pos="100000">
                <a:srgbClr val="161645"/>
              </a:gs>
            </a:gsLst>
            <a:lin ang="5400000" scaled="1"/>
            <a:tileRect/>
          </a:gradFill>
          <a:ln w="76200">
            <a:gradFill>
              <a:gsLst>
                <a:gs pos="50000">
                  <a:schemeClr val="accent5">
                    <a:lumMod val="50000"/>
                  </a:schemeClr>
                </a:gs>
                <a:gs pos="100000">
                  <a:schemeClr val="accent2"/>
                </a:gs>
                <a:gs pos="0">
                  <a:schemeClr val="accent2"/>
                </a:gs>
              </a:gsLst>
              <a:lin ang="10800000" scaled="0"/>
            </a:gradFill>
          </a:ln>
          <a:effectLst/>
        </p:spPr>
        <p:txBody>
          <a:bodyPr wrap="none" anchor="ctr"/>
          <a:lstStyle/>
          <a:p>
            <a:pPr eaLnBrk="1" fontAlgn="auto" hangingPunct="1">
              <a:spcBef>
                <a:spcPts val="0"/>
              </a:spcBef>
              <a:spcAft>
                <a:spcPts val="0"/>
              </a:spcAft>
              <a:defRPr/>
            </a:pPr>
            <a:r>
              <a:rPr lang="en-US" sz="2400">
                <a:solidFill>
                  <a:srgbClr val="FFFFFF"/>
                </a:solidFill>
                <a:latin typeface="Times New Roman" panose="02020603050405020304" pitchFamily="18" charset="0"/>
                <a:cs typeface="Times New Roman" panose="02020603050405020304" pitchFamily="18" charset="0"/>
              </a:rPr>
              <a:t>Câu hỏi 2 :</a:t>
            </a:r>
            <a:endParaRPr lang="en-US" sz="2400" dirty="0">
              <a:solidFill>
                <a:srgbClr val="FFFFFF"/>
              </a:solidFill>
              <a:latin typeface="Times New Roman" panose="02020603050405020304" pitchFamily="18" charset="0"/>
              <a:cs typeface="Times New Roman" panose="02020603050405020304" pitchFamily="18" charset="0"/>
            </a:endParaRPr>
          </a:p>
        </p:txBody>
      </p:sp>
      <p:sp>
        <p:nvSpPr>
          <p:cNvPr id="17481" name="AutoShape 80"/>
          <p:cNvSpPr>
            <a:spLocks noChangeArrowheads="1"/>
          </p:cNvSpPr>
          <p:nvPr/>
        </p:nvSpPr>
        <p:spPr bwMode="auto">
          <a:xfrm>
            <a:off x="835025" y="838200"/>
            <a:ext cx="166688" cy="152400"/>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17482" name="AutoShape 81"/>
          <p:cNvSpPr>
            <a:spLocks noChangeArrowheads="1"/>
          </p:cNvSpPr>
          <p:nvPr/>
        </p:nvSpPr>
        <p:spPr bwMode="auto">
          <a:xfrm>
            <a:off x="9423400" y="838200"/>
            <a:ext cx="166688" cy="152400"/>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77862" name="AnswerD"/>
          <p:cNvSpPr>
            <a:spLocks noChangeArrowheads="1"/>
          </p:cNvSpPr>
          <p:nvPr/>
        </p:nvSpPr>
        <p:spPr bwMode="auto">
          <a:xfrm>
            <a:off x="5271230" y="5244746"/>
            <a:ext cx="4434840" cy="794544"/>
          </a:xfrm>
          <a:prstGeom prst="hexagon">
            <a:avLst>
              <a:gd name="adj" fmla="val 34150"/>
              <a:gd name="vf" fmla="val 115470"/>
            </a:avLst>
          </a:prstGeom>
          <a:gradFill flip="none" rotWithShape="1">
            <a:gsLst>
              <a:gs pos="35000">
                <a:srgbClr val="0D0D0D"/>
              </a:gs>
              <a:gs pos="100000">
                <a:srgbClr val="161645"/>
              </a:gs>
            </a:gsLst>
            <a:lin ang="5400000" scaled="1"/>
            <a:tileRect/>
          </a:gradFill>
          <a:ln w="38100">
            <a:gradFill>
              <a:gsLst>
                <a:gs pos="0">
                  <a:schemeClr val="accent5">
                    <a:lumMod val="50000"/>
                  </a:schemeClr>
                </a:gs>
                <a:gs pos="100000">
                  <a:schemeClr val="accent2"/>
                </a:gs>
              </a:gsLst>
              <a:lin ang="0" scaled="0"/>
            </a:gradFill>
          </a:ln>
          <a:effectLst/>
        </p:spPr>
        <p:txBody>
          <a:bodyPr wrap="none" anchor="ctr"/>
          <a:lstStyle/>
          <a:p>
            <a:pPr algn="ctr" eaLnBrk="1" fontAlgn="auto" hangingPunct="1">
              <a:spcBef>
                <a:spcPts val="0"/>
              </a:spcBef>
              <a:spcAft>
                <a:spcPts val="0"/>
              </a:spcAft>
              <a:defRPr/>
            </a:pPr>
            <a:r>
              <a:rPr lang="en-US">
                <a:solidFill>
                  <a:schemeClr val="tx1">
                    <a:lumMod val="95000"/>
                    <a:lumOff val="5000"/>
                  </a:schemeClr>
                </a:solidFill>
                <a:latin typeface="Calibri" panose="020F0502020204030204" pitchFamily="34" charset="0"/>
              </a:rPr>
              <a:t>sai</a:t>
            </a:r>
          </a:p>
        </p:txBody>
      </p:sp>
      <p:sp>
        <p:nvSpPr>
          <p:cNvPr id="77861" name="AnswerC"/>
          <p:cNvSpPr>
            <a:spLocks noChangeArrowheads="1"/>
          </p:cNvSpPr>
          <p:nvPr/>
        </p:nvSpPr>
        <p:spPr bwMode="auto">
          <a:xfrm>
            <a:off x="722461" y="5244746"/>
            <a:ext cx="4437413" cy="794544"/>
          </a:xfrm>
          <a:prstGeom prst="hexagon">
            <a:avLst>
              <a:gd name="adj" fmla="val 34150"/>
              <a:gd name="vf" fmla="val 115470"/>
            </a:avLst>
          </a:prstGeom>
          <a:gradFill flip="none" rotWithShape="1">
            <a:gsLst>
              <a:gs pos="35000">
                <a:srgbClr val="0D0D0D"/>
              </a:gs>
              <a:gs pos="100000">
                <a:srgbClr val="161645"/>
              </a:gs>
            </a:gsLst>
            <a:lin ang="5400000" scaled="1"/>
            <a:tileRect/>
          </a:gradFill>
          <a:ln w="38100">
            <a:gradFill>
              <a:gsLst>
                <a:gs pos="0">
                  <a:schemeClr val="accent5">
                    <a:lumMod val="50000"/>
                  </a:schemeClr>
                </a:gs>
                <a:gs pos="100000">
                  <a:schemeClr val="accent2"/>
                </a:gs>
              </a:gsLst>
              <a:lin ang="10800000" scaled="0"/>
            </a:gradFill>
          </a:ln>
          <a:effectLst/>
        </p:spPr>
        <p:txBody>
          <a:bodyPr wrap="none" anchor="ctr"/>
          <a:lstStyle/>
          <a:p>
            <a:pPr algn="ctr" eaLnBrk="1" fontAlgn="auto" hangingPunct="1">
              <a:spcBef>
                <a:spcPts val="0"/>
              </a:spcBef>
              <a:spcAft>
                <a:spcPts val="0"/>
              </a:spcAft>
              <a:defRPr/>
            </a:pPr>
            <a:r>
              <a:rPr lang="en-US">
                <a:solidFill>
                  <a:schemeClr val="tx1">
                    <a:lumMod val="95000"/>
                    <a:lumOff val="5000"/>
                  </a:schemeClr>
                </a:solidFill>
                <a:latin typeface="Calibri" panose="020F0502020204030204" pitchFamily="34" charset="0"/>
              </a:rPr>
              <a:t>sai</a:t>
            </a:r>
          </a:p>
        </p:txBody>
      </p:sp>
      <p:sp>
        <p:nvSpPr>
          <p:cNvPr id="77864" name="AnswerB"/>
          <p:cNvSpPr>
            <a:spLocks noChangeArrowheads="1"/>
          </p:cNvSpPr>
          <p:nvPr/>
        </p:nvSpPr>
        <p:spPr bwMode="auto">
          <a:xfrm>
            <a:off x="704711" y="4305517"/>
            <a:ext cx="4437414" cy="794544"/>
          </a:xfrm>
          <a:prstGeom prst="hexagon">
            <a:avLst>
              <a:gd name="adj" fmla="val 34150"/>
              <a:gd name="vf" fmla="val 115470"/>
            </a:avLst>
          </a:prstGeom>
          <a:gradFill flip="none" rotWithShape="1">
            <a:gsLst>
              <a:gs pos="35000">
                <a:srgbClr val="0D0D0D"/>
              </a:gs>
              <a:gs pos="100000">
                <a:srgbClr val="161645"/>
              </a:gs>
            </a:gsLst>
            <a:lin ang="5400000" scaled="1"/>
            <a:tileRect/>
          </a:gradFill>
          <a:ln w="38100">
            <a:gradFill>
              <a:gsLst>
                <a:gs pos="0">
                  <a:schemeClr val="accent5">
                    <a:lumMod val="50000"/>
                  </a:schemeClr>
                </a:gs>
                <a:gs pos="100000">
                  <a:schemeClr val="accent2"/>
                </a:gs>
              </a:gsLst>
              <a:lin ang="0" scaled="0"/>
            </a:gradFill>
          </a:ln>
          <a:effectLst/>
        </p:spPr>
        <p:txBody>
          <a:bodyPr wrap="none" anchor="ctr"/>
          <a:lstStyle/>
          <a:p>
            <a:pPr algn="ctr" eaLnBrk="1" fontAlgn="auto" hangingPunct="1">
              <a:spcBef>
                <a:spcPts val="0"/>
              </a:spcBef>
              <a:spcAft>
                <a:spcPts val="0"/>
              </a:spcAft>
              <a:defRPr/>
            </a:pPr>
            <a:r>
              <a:rPr lang="en-US">
                <a:solidFill>
                  <a:schemeClr val="tx1">
                    <a:lumMod val="95000"/>
                    <a:lumOff val="5000"/>
                  </a:schemeClr>
                </a:solidFill>
                <a:latin typeface="Calibri" panose="020F0502020204030204" pitchFamily="34" charset="0"/>
              </a:rPr>
              <a:t>đúng</a:t>
            </a:r>
          </a:p>
        </p:txBody>
      </p:sp>
      <p:sp>
        <p:nvSpPr>
          <p:cNvPr id="77863" name="AnswerA"/>
          <p:cNvSpPr>
            <a:spLocks noChangeArrowheads="1"/>
          </p:cNvSpPr>
          <p:nvPr/>
        </p:nvSpPr>
        <p:spPr bwMode="auto">
          <a:xfrm>
            <a:off x="5253481" y="4274203"/>
            <a:ext cx="4437413" cy="794544"/>
          </a:xfrm>
          <a:prstGeom prst="hexagon">
            <a:avLst>
              <a:gd name="adj" fmla="val 34150"/>
              <a:gd name="vf" fmla="val 115470"/>
            </a:avLst>
          </a:prstGeom>
          <a:gradFill flip="none" rotWithShape="1">
            <a:gsLst>
              <a:gs pos="35000">
                <a:srgbClr val="0D0D0D"/>
              </a:gs>
              <a:gs pos="100000">
                <a:srgbClr val="161645"/>
              </a:gs>
            </a:gsLst>
            <a:lin ang="5400000" scaled="1"/>
            <a:tileRect/>
          </a:gradFill>
          <a:ln w="38100">
            <a:gradFill>
              <a:gsLst>
                <a:gs pos="0">
                  <a:schemeClr val="accent5">
                    <a:lumMod val="50000"/>
                  </a:schemeClr>
                </a:gs>
                <a:gs pos="100000">
                  <a:schemeClr val="accent2"/>
                </a:gs>
              </a:gsLst>
              <a:lin ang="10800000" scaled="0"/>
            </a:gradFill>
          </a:ln>
          <a:effectLst/>
        </p:spPr>
        <p:txBody>
          <a:bodyPr wrap="none" anchor="ctr"/>
          <a:lstStyle/>
          <a:p>
            <a:pPr algn="ctr" eaLnBrk="1" fontAlgn="auto" hangingPunct="1">
              <a:spcBef>
                <a:spcPts val="0"/>
              </a:spcBef>
              <a:spcAft>
                <a:spcPts val="0"/>
              </a:spcAft>
              <a:defRPr/>
            </a:pPr>
            <a:r>
              <a:rPr lang="en-US">
                <a:solidFill>
                  <a:schemeClr val="tx1">
                    <a:lumMod val="95000"/>
                    <a:lumOff val="5000"/>
                  </a:schemeClr>
                </a:solidFill>
                <a:latin typeface="Calibri" panose="020F0502020204030204" pitchFamily="34" charset="0"/>
              </a:rPr>
              <a:t>sai</a:t>
            </a:r>
          </a:p>
        </p:txBody>
      </p:sp>
      <p:sp>
        <p:nvSpPr>
          <p:cNvPr id="17495" name="AutoShape 53"/>
          <p:cNvSpPr>
            <a:spLocks noChangeArrowheads="1"/>
          </p:cNvSpPr>
          <p:nvPr/>
        </p:nvSpPr>
        <p:spPr bwMode="auto">
          <a:xfrm>
            <a:off x="5378450" y="4656138"/>
            <a:ext cx="117475" cy="117475"/>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0" anchor="ctr"/>
          <a:lstStyle/>
          <a:p>
            <a:pPr eaLnBrk="1" hangingPunct="1"/>
            <a:r>
              <a:rPr lang="en-US" altLang="en-US" sz="2800" b="1">
                <a:solidFill>
                  <a:srgbClr val="FFFFFF"/>
                </a:solidFill>
                <a:latin typeface="Calibri" pitchFamily="34" charset="0"/>
              </a:rPr>
              <a:t>B</a:t>
            </a:r>
          </a:p>
        </p:txBody>
      </p:sp>
      <p:sp>
        <p:nvSpPr>
          <p:cNvPr id="17496" name="AutoShape 54"/>
          <p:cNvSpPr>
            <a:spLocks noChangeArrowheads="1"/>
          </p:cNvSpPr>
          <p:nvPr/>
        </p:nvSpPr>
        <p:spPr bwMode="auto">
          <a:xfrm>
            <a:off x="5378450" y="5588000"/>
            <a:ext cx="117475" cy="130175"/>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0" anchor="ctr"/>
          <a:lstStyle/>
          <a:p>
            <a:pPr eaLnBrk="1" hangingPunct="1"/>
            <a:r>
              <a:rPr lang="en-US" altLang="en-US" sz="2800" b="1">
                <a:solidFill>
                  <a:srgbClr val="FFFFFF"/>
                </a:solidFill>
                <a:latin typeface="Calibri" pitchFamily="34" charset="0"/>
              </a:rPr>
              <a:t>D</a:t>
            </a:r>
          </a:p>
        </p:txBody>
      </p:sp>
      <p:sp>
        <p:nvSpPr>
          <p:cNvPr id="17497" name="AutoShape 55"/>
          <p:cNvSpPr>
            <a:spLocks noChangeArrowheads="1"/>
          </p:cNvSpPr>
          <p:nvPr/>
        </p:nvSpPr>
        <p:spPr bwMode="auto">
          <a:xfrm>
            <a:off x="835025" y="4656138"/>
            <a:ext cx="117475" cy="117475"/>
          </a:xfrm>
          <a:prstGeom prst="diamond">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274320" anchor="ctr"/>
          <a:lstStyle/>
          <a:p>
            <a:pPr eaLnBrk="1" hangingPunct="1"/>
            <a:r>
              <a:rPr lang="en-US" altLang="en-US" sz="2800" b="1">
                <a:solidFill>
                  <a:srgbClr val="FFFFFF"/>
                </a:solidFill>
                <a:latin typeface="Calibri" pitchFamily="34" charset="0"/>
              </a:rPr>
              <a:t>A</a:t>
            </a:r>
            <a:endParaRPr lang="en-US" altLang="en-US" sz="1200" b="1">
              <a:solidFill>
                <a:srgbClr val="FFFFFF"/>
              </a:solidFill>
              <a:latin typeface="Calibri" pitchFamily="34" charset="0"/>
            </a:endParaRPr>
          </a:p>
        </p:txBody>
      </p:sp>
      <p:sp>
        <p:nvSpPr>
          <p:cNvPr id="17498" name="AutoShape 56"/>
          <p:cNvSpPr>
            <a:spLocks noChangeArrowheads="1"/>
          </p:cNvSpPr>
          <p:nvPr/>
        </p:nvSpPr>
        <p:spPr bwMode="auto">
          <a:xfrm>
            <a:off x="835025" y="5588000"/>
            <a:ext cx="117475" cy="130175"/>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0" anchor="ctr"/>
          <a:lstStyle/>
          <a:p>
            <a:pPr eaLnBrk="1" hangingPunct="1"/>
            <a:r>
              <a:rPr lang="en-US" altLang="en-US" sz="2800" b="1">
                <a:solidFill>
                  <a:srgbClr val="FFFFFF"/>
                </a:solidFill>
                <a:latin typeface="Calibri" pitchFamily="34" charset="0"/>
              </a:rPr>
              <a:t>C</a:t>
            </a:r>
          </a:p>
        </p:txBody>
      </p:sp>
      <p:sp>
        <p:nvSpPr>
          <p:cNvPr id="5" name="StartTimerButton" hidden="1">
            <a:hlinkClick r:id="" action="ppaction://macro?name=StartPhoneTimer">
              <a:snd r:embed="rId12" name="66 Phone-A-Friend-pt2.wav"/>
            </a:hlinkClick>
          </p:cNvPr>
          <p:cNvSpPr/>
          <p:nvPr/>
        </p:nvSpPr>
        <p:spPr>
          <a:xfrm>
            <a:off x="4751388" y="2557463"/>
            <a:ext cx="914400" cy="914400"/>
          </a:xfrm>
          <a:prstGeom prst="ellipse">
            <a:avLst/>
          </a:prstGeom>
          <a:solidFill>
            <a:schemeClr val="accent6"/>
          </a:solidFill>
          <a:ln w="38100">
            <a:solidFill>
              <a:srgbClr val="FFFF00"/>
            </a:solidFill>
          </a:ln>
          <a:effectLst>
            <a:outerShdw blurRad="762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fontAlgn="auto" hangingPunct="1">
              <a:lnSpc>
                <a:spcPts val="1400"/>
              </a:lnSpc>
              <a:spcBef>
                <a:spcPts val="0"/>
              </a:spcBef>
              <a:spcAft>
                <a:spcPts val="0"/>
              </a:spcAft>
              <a:defRPr/>
            </a:pPr>
            <a:r>
              <a:rPr lang="en-US" sz="1600" b="1" dirty="0">
                <a:solidFill>
                  <a:srgbClr val="BBE0E3">
                    <a:lumMod val="60000"/>
                    <a:lumOff val="40000"/>
                  </a:srgbClr>
                </a:solidFill>
                <a:effectLst>
                  <a:outerShdw blurRad="38100" dist="38100" dir="2700000" algn="tl">
                    <a:srgbClr val="000000">
                      <a:alpha val="43137"/>
                    </a:srgbClr>
                  </a:outerShdw>
                </a:effectLst>
                <a:latin typeface="Arial Black" panose="020B0A04020102020204" pitchFamily="34" charset="0"/>
              </a:rPr>
              <a:t>START</a:t>
            </a:r>
          </a:p>
          <a:p>
            <a:pPr algn="ctr" eaLnBrk="1" fontAlgn="auto" hangingPunct="1">
              <a:lnSpc>
                <a:spcPts val="1400"/>
              </a:lnSpc>
              <a:spcBef>
                <a:spcPts val="0"/>
              </a:spcBef>
              <a:spcAft>
                <a:spcPts val="0"/>
              </a:spcAft>
              <a:defRPr/>
            </a:pPr>
            <a:r>
              <a:rPr lang="en-US" sz="1600" b="1" dirty="0">
                <a:solidFill>
                  <a:srgbClr val="BBE0E3">
                    <a:lumMod val="60000"/>
                    <a:lumOff val="40000"/>
                  </a:srgbClr>
                </a:solidFill>
                <a:effectLst>
                  <a:outerShdw blurRad="38100" dist="38100" dir="2700000" algn="tl">
                    <a:srgbClr val="000000">
                      <a:alpha val="43137"/>
                    </a:srgbClr>
                  </a:outerShdw>
                </a:effectLst>
                <a:latin typeface="Arial Black" panose="020B0A04020102020204" pitchFamily="34" charset="0"/>
              </a:rPr>
              <a:t>TIMER</a:t>
            </a:r>
          </a:p>
        </p:txBody>
      </p:sp>
      <p:sp>
        <p:nvSpPr>
          <p:cNvPr id="123" name="CloseAskPoll" hidden="1">
            <a:hlinkClick r:id="" action="ppaction://macro?name=EndLifeline"/>
          </p:cNvPr>
          <p:cNvSpPr/>
          <p:nvPr/>
        </p:nvSpPr>
        <p:spPr>
          <a:xfrm>
            <a:off x="7747000" y="1687513"/>
            <a:ext cx="823913" cy="244475"/>
          </a:xfrm>
          <a:prstGeom prst="rect">
            <a:avLst/>
          </a:prstGeom>
          <a:ln w="19050">
            <a:solidFill>
              <a:schemeClr val="accent6">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lIns="0" rIns="0" anchor="ctr"/>
          <a:lstStyle/>
          <a:p>
            <a:pPr algn="ctr" eaLnBrk="1" fontAlgn="auto" hangingPunct="1">
              <a:spcBef>
                <a:spcPts val="0"/>
              </a:spcBef>
              <a:spcAft>
                <a:spcPts val="0"/>
              </a:spcAft>
              <a:defRPr/>
            </a:pPr>
            <a:r>
              <a:rPr lang="en-US" sz="1600" b="1" dirty="0">
                <a:solidFill>
                  <a:srgbClr val="FFFFFF"/>
                </a:solidFill>
                <a:latin typeface="Arial Black" panose="020B0A04020102020204" pitchFamily="34" charset="0"/>
              </a:rPr>
              <a:t>CLOSE</a:t>
            </a:r>
          </a:p>
        </p:txBody>
      </p:sp>
      <p:sp>
        <p:nvSpPr>
          <p:cNvPr id="124" name="StopPhoneTimer" hidden="1">
            <a:hlinkClick r:id="" action="ppaction://macro?name=EndLifeline"/>
          </p:cNvPr>
          <p:cNvSpPr/>
          <p:nvPr/>
        </p:nvSpPr>
        <p:spPr>
          <a:xfrm>
            <a:off x="4848225" y="3429000"/>
            <a:ext cx="731838" cy="244475"/>
          </a:xfrm>
          <a:prstGeom prst="hexagon">
            <a:avLst/>
          </a:prstGeom>
          <a:ln w="19050">
            <a:solidFill>
              <a:schemeClr val="accent6">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lIns="0" rIns="0" anchor="ctr"/>
          <a:lstStyle/>
          <a:p>
            <a:pPr algn="ctr" eaLnBrk="1" fontAlgn="auto" hangingPunct="1">
              <a:spcBef>
                <a:spcPts val="0"/>
              </a:spcBef>
              <a:spcAft>
                <a:spcPts val="0"/>
              </a:spcAft>
              <a:defRPr/>
            </a:pPr>
            <a:r>
              <a:rPr lang="en-US" sz="1600" b="1" dirty="0">
                <a:solidFill>
                  <a:srgbClr val="FFFFFF"/>
                </a:solidFill>
                <a:latin typeface="Arial Black" panose="020B0A04020102020204" pitchFamily="34" charset="0"/>
              </a:rPr>
              <a:t>END</a:t>
            </a:r>
          </a:p>
        </p:txBody>
      </p:sp>
      <p:grpSp>
        <p:nvGrpSpPr>
          <p:cNvPr id="17502" name="FiftyFifty" hidden="1"/>
          <p:cNvGrpSpPr>
            <a:grpSpLocks/>
          </p:cNvGrpSpPr>
          <p:nvPr/>
        </p:nvGrpSpPr>
        <p:grpSpPr bwMode="auto">
          <a:xfrm>
            <a:off x="3903663" y="5959475"/>
            <a:ext cx="831850" cy="414338"/>
            <a:chOff x="-1855955" y="3274526"/>
            <a:chExt cx="1575210" cy="786985"/>
          </a:xfrm>
        </p:grpSpPr>
        <p:sp>
          <p:nvSpPr>
            <p:cNvPr id="129" name="Lifeline" hidden="1">
              <a:hlinkClick r:id="" action="ppaction://macro?name=FiftyFifty"/>
            </p:cNvPr>
            <p:cNvSpPr/>
            <p:nvPr/>
          </p:nvSpPr>
          <p:spPr>
            <a:xfrm>
              <a:off x="-1855955" y="3274526"/>
              <a:ext cx="1575210" cy="786985"/>
            </a:xfrm>
            <a:prstGeom prst="ellipse">
              <a:avLst/>
            </a:prstGeom>
            <a:solidFill>
              <a:schemeClr val="tx1"/>
            </a:solidFill>
            <a:ln w="28575">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sz="4000" b="1" spc="-300" dirty="0">
                <a:solidFill>
                  <a:prstClr val="white"/>
                </a:solidFill>
              </a:endParaRPr>
            </a:p>
          </p:txBody>
        </p:sp>
        <p:pic>
          <p:nvPicPr>
            <p:cNvPr id="17548" name="Picture 131" hidden="1">
              <a:hlinkClick r:id="" action="ppaction://macro?name=FiftyFifty"/>
            </p:cNvPr>
            <p:cNvPicPr>
              <a:picLocks noChangeAspect="1" noChangeArrowheads="1"/>
            </p:cNvPicPr>
            <p:nvPr/>
          </p:nvPicPr>
          <p:blipFill>
            <a:blip r:embed="rId13">
              <a:extLst>
                <a:ext uri="{28A0092B-C50C-407E-A947-70E740481C1C}">
                  <a14:useLocalDpi xmlns:a14="http://schemas.microsoft.com/office/drawing/2010/main" val="0"/>
                </a:ext>
              </a:extLst>
            </a:blip>
            <a:srcRect l="18105" t="24368" r="16081" b="32681"/>
            <a:stretch>
              <a:fillRect/>
            </a:stretch>
          </p:blipFill>
          <p:spPr bwMode="auto">
            <a:xfrm>
              <a:off x="-1670217" y="3446042"/>
              <a:ext cx="1203735" cy="46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503" name="AskAudience" hidden="1"/>
          <p:cNvGrpSpPr>
            <a:grpSpLocks/>
          </p:cNvGrpSpPr>
          <p:nvPr/>
        </p:nvGrpSpPr>
        <p:grpSpPr bwMode="auto">
          <a:xfrm>
            <a:off x="4805363" y="5959475"/>
            <a:ext cx="831850" cy="414338"/>
            <a:chOff x="-1855955" y="260905"/>
            <a:chExt cx="1575210" cy="786985"/>
          </a:xfrm>
        </p:grpSpPr>
        <p:sp>
          <p:nvSpPr>
            <p:cNvPr id="134" name="Lifeline" hidden="1">
              <a:hlinkClick r:id="" action="ppaction://macro?name=AskAudience"/>
            </p:cNvPr>
            <p:cNvSpPr/>
            <p:nvPr/>
          </p:nvSpPr>
          <p:spPr>
            <a:xfrm>
              <a:off x="-1855955" y="260905"/>
              <a:ext cx="1575210" cy="786985"/>
            </a:xfrm>
            <a:prstGeom prst="ellipse">
              <a:avLst/>
            </a:prstGeom>
            <a:solidFill>
              <a:schemeClr val="tx1"/>
            </a:solidFill>
            <a:ln w="28575">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sz="4000" b="1" spc="-300" dirty="0">
                <a:solidFill>
                  <a:prstClr val="white"/>
                </a:solidFill>
              </a:endParaRPr>
            </a:p>
          </p:txBody>
        </p:sp>
        <p:pic>
          <p:nvPicPr>
            <p:cNvPr id="17544" name="Picture 134" hidden="1">
              <a:hlinkClick r:id="" action="ppaction://macro?name=AskAudience"/>
            </p:cNvPr>
            <p:cNvPicPr>
              <a:picLocks noChangeAspect="1" noChangeArrowheads="1"/>
            </p:cNvPicPr>
            <p:nvPr/>
          </p:nvPicPr>
          <p:blipFill>
            <a:blip r:embed="rId14">
              <a:extLst>
                <a:ext uri="{28A0092B-C50C-407E-A947-70E740481C1C}">
                  <a14:useLocalDpi xmlns:a14="http://schemas.microsoft.com/office/drawing/2010/main" val="0"/>
                </a:ext>
              </a:extLst>
            </a:blip>
            <a:srcRect l="17091" t="15137" r="19424" b="32640"/>
            <a:stretch>
              <a:fillRect/>
            </a:stretch>
          </p:blipFill>
          <p:spPr bwMode="auto">
            <a:xfrm>
              <a:off x="-1567615" y="347158"/>
              <a:ext cx="998530" cy="61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504" name="PlusOne" hidden="1"/>
          <p:cNvGrpSpPr>
            <a:grpSpLocks/>
          </p:cNvGrpSpPr>
          <p:nvPr/>
        </p:nvGrpSpPr>
        <p:grpSpPr bwMode="auto">
          <a:xfrm>
            <a:off x="5703888" y="5959475"/>
            <a:ext cx="831850" cy="414338"/>
            <a:chOff x="-1855955" y="4257568"/>
            <a:chExt cx="1575210" cy="786985"/>
          </a:xfrm>
        </p:grpSpPr>
        <p:sp>
          <p:nvSpPr>
            <p:cNvPr id="148" name="Lifeline" hidden="1">
              <a:hlinkClick r:id="" action="ppaction://macro?name=PlusOne"/>
            </p:cNvPr>
            <p:cNvSpPr/>
            <p:nvPr/>
          </p:nvSpPr>
          <p:spPr>
            <a:xfrm>
              <a:off x="-1855955" y="4257568"/>
              <a:ext cx="1575210" cy="786985"/>
            </a:xfrm>
            <a:prstGeom prst="ellipse">
              <a:avLst/>
            </a:prstGeom>
            <a:solidFill>
              <a:schemeClr val="tx1"/>
            </a:solidFill>
            <a:ln w="28575">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sz="4000" b="1" spc="-300" dirty="0">
                <a:solidFill>
                  <a:prstClr val="white"/>
                </a:solidFill>
              </a:endParaRPr>
            </a:p>
          </p:txBody>
        </p:sp>
        <p:pic>
          <p:nvPicPr>
            <p:cNvPr id="17540" name="Picture 148" hidden="1">
              <a:hlinkClick r:id="" action="ppaction://macro?name=PlusOne"/>
            </p:cNvPr>
            <p:cNvPicPr>
              <a:picLocks noChangeAspect="1" noChangeArrowheads="1"/>
            </p:cNvPicPr>
            <p:nvPr/>
          </p:nvPicPr>
          <p:blipFill>
            <a:blip r:embed="rId15">
              <a:extLst>
                <a:ext uri="{28A0092B-C50C-407E-A947-70E740481C1C}">
                  <a14:useLocalDpi xmlns:a14="http://schemas.microsoft.com/office/drawing/2010/main" val="0"/>
                </a:ext>
              </a:extLst>
            </a:blip>
            <a:srcRect l="24933" t="28169" r="25336" b="40810"/>
            <a:stretch>
              <a:fillRect/>
            </a:stretch>
          </p:blipFill>
          <p:spPr bwMode="auto">
            <a:xfrm>
              <a:off x="-1471602" y="4401428"/>
              <a:ext cx="806505" cy="49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505" name="LL1X" hidden="1"/>
          <p:cNvGrpSpPr>
            <a:grpSpLocks/>
          </p:cNvGrpSpPr>
          <p:nvPr/>
        </p:nvGrpSpPr>
        <p:grpSpPr bwMode="auto">
          <a:xfrm>
            <a:off x="3862388" y="5805488"/>
            <a:ext cx="914400" cy="722312"/>
            <a:chOff x="3862334" y="5805934"/>
            <a:chExt cx="914400" cy="721578"/>
          </a:xfrm>
        </p:grpSpPr>
        <p:sp>
          <p:nvSpPr>
            <p:cNvPr id="151" name="shape" hidden="1"/>
            <p:cNvSpPr/>
            <p:nvPr/>
          </p:nvSpPr>
          <p:spPr>
            <a:xfrm>
              <a:off x="3862334" y="5935977"/>
              <a:ext cx="914400" cy="458321"/>
            </a:xfrm>
            <a:prstGeom prst="ellipse">
              <a:avLst/>
            </a:prstGeom>
            <a:solidFill>
              <a:schemeClr val="tx1">
                <a:alpha val="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b="1" dirty="0">
                <a:solidFill>
                  <a:srgbClr val="FFFFFF"/>
                </a:solidFill>
              </a:endParaRPr>
            </a:p>
          </p:txBody>
        </p:sp>
        <p:sp>
          <p:nvSpPr>
            <p:cNvPr id="152" name="Fifty" hidden="1"/>
            <p:cNvSpPr/>
            <p:nvPr/>
          </p:nvSpPr>
          <p:spPr>
            <a:xfrm rot="18900000">
              <a:off x="3967109" y="5805934"/>
              <a:ext cx="722312" cy="721578"/>
            </a:xfrm>
            <a:prstGeom prst="plus">
              <a:avLst>
                <a:gd name="adj" fmla="val 40402"/>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grpSp>
        <p:nvGrpSpPr>
          <p:cNvPr id="17506" name="LL2X" hidden="1"/>
          <p:cNvGrpSpPr>
            <a:grpSpLocks/>
          </p:cNvGrpSpPr>
          <p:nvPr/>
        </p:nvGrpSpPr>
        <p:grpSpPr bwMode="auto">
          <a:xfrm>
            <a:off x="4764088" y="5805488"/>
            <a:ext cx="914400" cy="722312"/>
            <a:chOff x="4764298" y="5805934"/>
            <a:chExt cx="914400" cy="721578"/>
          </a:xfrm>
        </p:grpSpPr>
        <p:sp>
          <p:nvSpPr>
            <p:cNvPr id="154" name="shape" hidden="1"/>
            <p:cNvSpPr/>
            <p:nvPr/>
          </p:nvSpPr>
          <p:spPr>
            <a:xfrm>
              <a:off x="4764298" y="5935977"/>
              <a:ext cx="914400" cy="458321"/>
            </a:xfrm>
            <a:prstGeom prst="ellipse">
              <a:avLst/>
            </a:prstGeom>
            <a:solidFill>
              <a:schemeClr val="tx1">
                <a:alpha val="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b="1" dirty="0">
                <a:solidFill>
                  <a:srgbClr val="FFFFFF"/>
                </a:solidFill>
              </a:endParaRPr>
            </a:p>
          </p:txBody>
        </p:sp>
        <p:sp>
          <p:nvSpPr>
            <p:cNvPr id="155" name="Audience" hidden="1"/>
            <p:cNvSpPr/>
            <p:nvPr/>
          </p:nvSpPr>
          <p:spPr>
            <a:xfrm rot="18900000">
              <a:off x="4870660" y="5805934"/>
              <a:ext cx="722313" cy="721578"/>
            </a:xfrm>
            <a:prstGeom prst="plus">
              <a:avLst>
                <a:gd name="adj" fmla="val 40402"/>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grpSp>
        <p:nvGrpSpPr>
          <p:cNvPr id="17507" name="LL3X" hidden="1"/>
          <p:cNvGrpSpPr>
            <a:grpSpLocks/>
          </p:cNvGrpSpPr>
          <p:nvPr/>
        </p:nvGrpSpPr>
        <p:grpSpPr bwMode="auto">
          <a:xfrm>
            <a:off x="5662613" y="5805488"/>
            <a:ext cx="914400" cy="722312"/>
            <a:chOff x="5663236" y="5805934"/>
            <a:chExt cx="914400" cy="721578"/>
          </a:xfrm>
        </p:grpSpPr>
        <p:sp>
          <p:nvSpPr>
            <p:cNvPr id="157" name="shape" hidden="1"/>
            <p:cNvSpPr/>
            <p:nvPr/>
          </p:nvSpPr>
          <p:spPr>
            <a:xfrm>
              <a:off x="5663236" y="5915360"/>
              <a:ext cx="914400" cy="456735"/>
            </a:xfrm>
            <a:prstGeom prst="ellipse">
              <a:avLst/>
            </a:prstGeom>
            <a:solidFill>
              <a:schemeClr val="tx1">
                <a:alpha val="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sz="3200" dirty="0">
                <a:solidFill>
                  <a:srgbClr val="FFFFFF"/>
                </a:solidFill>
              </a:endParaRPr>
            </a:p>
          </p:txBody>
        </p:sp>
        <p:sp>
          <p:nvSpPr>
            <p:cNvPr id="158" name="Phone" hidden="1"/>
            <p:cNvSpPr/>
            <p:nvPr/>
          </p:nvSpPr>
          <p:spPr>
            <a:xfrm rot="18900000">
              <a:off x="5763248" y="5805934"/>
              <a:ext cx="720725" cy="721578"/>
            </a:xfrm>
            <a:prstGeom prst="plus">
              <a:avLst>
                <a:gd name="adj" fmla="val 40402"/>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sp>
        <p:nvSpPr>
          <p:cNvPr id="160" name="PlusOneText" hidden="1"/>
          <p:cNvSpPr txBox="1"/>
          <p:nvPr/>
        </p:nvSpPr>
        <p:spPr>
          <a:xfrm>
            <a:off x="4683125" y="4795838"/>
            <a:ext cx="1049338" cy="593725"/>
          </a:xfrm>
          <a:prstGeom prst="ellipse">
            <a:avLst/>
          </a:prstGeom>
          <a:solidFill>
            <a:schemeClr val="tx1"/>
          </a:solidFill>
          <a:ln w="4445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defPPr>
              <a:defRPr lang="en-US"/>
            </a:defPPr>
            <a:lvl1pPr algn="ctr">
              <a:defRPr sz="4000" b="1" spc="-300">
                <a:solidFill>
                  <a:prstClr val="white"/>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spcBef>
                <a:spcPts val="0"/>
              </a:spcBef>
              <a:spcAft>
                <a:spcPts val="0"/>
              </a:spcAft>
              <a:defRPr/>
            </a:pPr>
            <a:r>
              <a:rPr lang="en-US" sz="2800" dirty="0">
                <a:sym typeface="Wingdings 2" panose="05020102010507070707" pitchFamily="18" charset="2"/>
              </a:rPr>
              <a:t></a:t>
            </a:r>
            <a:r>
              <a:rPr lang="en-US" dirty="0"/>
              <a:t>1</a:t>
            </a:r>
          </a:p>
        </p:txBody>
      </p:sp>
      <p:sp>
        <p:nvSpPr>
          <p:cNvPr id="161" name="DoubleDipText" hidden="1"/>
          <p:cNvSpPr txBox="1"/>
          <p:nvPr/>
        </p:nvSpPr>
        <p:spPr>
          <a:xfrm>
            <a:off x="4683125" y="4795838"/>
            <a:ext cx="1049338" cy="593725"/>
          </a:xfrm>
          <a:prstGeom prst="ellipse">
            <a:avLst/>
          </a:prstGeom>
          <a:solidFill>
            <a:schemeClr val="tx1"/>
          </a:solidFill>
          <a:ln w="4445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defPPr>
              <a:defRPr lang="en-US"/>
            </a:defPPr>
            <a:lvl1pPr algn="ctr">
              <a:defRPr sz="4000" b="1" spc="-300">
                <a:solidFill>
                  <a:prstClr val="white"/>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spcBef>
                <a:spcPts val="0"/>
              </a:spcBef>
              <a:spcAft>
                <a:spcPts val="0"/>
              </a:spcAft>
              <a:defRPr/>
            </a:pPr>
            <a:r>
              <a:rPr lang="en-US" sz="2800" dirty="0">
                <a:sym typeface="Wingdings 2" panose="05020102010507070707" pitchFamily="18" charset="2"/>
              </a:rPr>
              <a:t></a:t>
            </a:r>
            <a:r>
              <a:rPr lang="en-US" dirty="0"/>
              <a:t>2</a:t>
            </a:r>
          </a:p>
        </p:txBody>
      </p:sp>
      <p:grpSp>
        <p:nvGrpSpPr>
          <p:cNvPr id="17510" name="ContinueWon" hidden="1"/>
          <p:cNvGrpSpPr>
            <a:grpSpLocks/>
          </p:cNvGrpSpPr>
          <p:nvPr/>
        </p:nvGrpSpPr>
        <p:grpSpPr bwMode="auto">
          <a:xfrm>
            <a:off x="3263900" y="3587750"/>
            <a:ext cx="3906838" cy="615950"/>
            <a:chOff x="920627" y="206375"/>
            <a:chExt cx="8983609" cy="1416050"/>
          </a:xfrm>
        </p:grpSpPr>
        <p:sp>
          <p:nvSpPr>
            <p:cNvPr id="139" name="WonValue" hidden="1">
              <a:hlinkClick r:id="" action="ppaction://macro?name=NextQuestion"/>
            </p:cNvPr>
            <p:cNvSpPr>
              <a:spLocks noChangeArrowheads="1"/>
            </p:cNvSpPr>
            <p:nvPr/>
          </p:nvSpPr>
          <p:spPr bwMode="auto">
            <a:xfrm>
              <a:off x="920627" y="206375"/>
              <a:ext cx="8983609" cy="1416050"/>
            </a:xfrm>
            <a:prstGeom prst="hexagon">
              <a:avLst>
                <a:gd name="adj" fmla="val 34128"/>
                <a:gd name="vf" fmla="val 115470"/>
              </a:avLst>
            </a:prstGeom>
            <a:gradFill flip="none" rotWithShape="1">
              <a:gsLst>
                <a:gs pos="35000">
                  <a:srgbClr val="0D0D0D"/>
                </a:gs>
                <a:gs pos="100000">
                  <a:srgbClr val="161645"/>
                </a:gs>
              </a:gsLst>
              <a:lin ang="5400000" scaled="1"/>
              <a:tileRect/>
            </a:gradFill>
            <a:ln w="50800" cap="sq">
              <a:gradFill>
                <a:gsLst>
                  <a:gs pos="50000">
                    <a:schemeClr val="accent5">
                      <a:lumMod val="50000"/>
                    </a:schemeClr>
                  </a:gs>
                  <a:gs pos="100000">
                    <a:schemeClr val="accent2"/>
                  </a:gs>
                  <a:gs pos="0">
                    <a:schemeClr val="accent2"/>
                  </a:gs>
                </a:gsLst>
                <a:lin ang="10800000" scaled="0"/>
              </a:gradFill>
              <a:miter lim="800000"/>
            </a:ln>
            <a:effectLst/>
          </p:spPr>
          <p:txBody>
            <a:bodyPr wrap="none" tIns="0" anchor="ctr"/>
            <a:lstStyle/>
            <a:p>
              <a:pPr algn="ctr" eaLnBrk="1" fontAlgn="auto" hangingPunct="1">
                <a:spcBef>
                  <a:spcPts val="0"/>
                </a:spcBef>
                <a:spcAft>
                  <a:spcPts val="0"/>
                </a:spcAft>
                <a:defRPr/>
              </a:pPr>
              <a:r>
                <a:rPr lang="en-US" sz="4400" b="1">
                  <a:solidFill>
                    <a:srgbClr val="FFFFFF"/>
                  </a:solidFill>
                  <a:latin typeface="Calibri" panose="020F0502020204030204" pitchFamily="34" charset="0"/>
                </a:rPr>
                <a:t>$200</a:t>
              </a:r>
              <a:endParaRPr lang="en-US" sz="4400" b="1" dirty="0">
                <a:solidFill>
                  <a:srgbClr val="FFFFFF"/>
                </a:solidFill>
                <a:latin typeface="Calibri" panose="020F0502020204030204" pitchFamily="34" charset="0"/>
              </a:endParaRPr>
            </a:p>
          </p:txBody>
        </p:sp>
        <p:sp>
          <p:nvSpPr>
            <p:cNvPr id="17529" name="AutoShape 80" hidden="1"/>
            <p:cNvSpPr>
              <a:spLocks noChangeAspect="1" noChangeArrowheads="1"/>
            </p:cNvSpPr>
            <p:nvPr/>
          </p:nvSpPr>
          <p:spPr bwMode="auto">
            <a:xfrm>
              <a:off x="1096655" y="811067"/>
              <a:ext cx="243460" cy="235912"/>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1100">
                <a:solidFill>
                  <a:srgbClr val="000000"/>
                </a:solidFill>
                <a:latin typeface="Calibri" pitchFamily="34" charset="0"/>
              </a:endParaRPr>
            </a:p>
          </p:txBody>
        </p:sp>
        <p:sp>
          <p:nvSpPr>
            <p:cNvPr id="17530" name="AutoShape 81" hidden="1"/>
            <p:cNvSpPr>
              <a:spLocks noChangeAspect="1" noChangeArrowheads="1"/>
            </p:cNvSpPr>
            <p:nvPr/>
          </p:nvSpPr>
          <p:spPr bwMode="auto">
            <a:xfrm>
              <a:off x="9462786" y="811067"/>
              <a:ext cx="243460" cy="235912"/>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1100">
                <a:solidFill>
                  <a:srgbClr val="000000"/>
                </a:solidFill>
                <a:latin typeface="Calibri" pitchFamily="34" charset="0"/>
              </a:endParaRPr>
            </a:p>
          </p:txBody>
        </p:sp>
      </p:grpSp>
      <p:grpSp>
        <p:nvGrpSpPr>
          <p:cNvPr id="17511" name="FinalAnswer" hidden="1"/>
          <p:cNvGrpSpPr>
            <a:grpSpLocks/>
          </p:cNvGrpSpPr>
          <p:nvPr/>
        </p:nvGrpSpPr>
        <p:grpSpPr bwMode="auto">
          <a:xfrm>
            <a:off x="2449513" y="3200400"/>
            <a:ext cx="5567362" cy="1060450"/>
            <a:chOff x="2448982" y="3199770"/>
            <a:chExt cx="5567268" cy="1060523"/>
          </a:xfrm>
        </p:grpSpPr>
        <p:sp>
          <p:nvSpPr>
            <p:cNvPr id="119" name="Hexagon 118" hidden="1"/>
            <p:cNvSpPr/>
            <p:nvPr/>
          </p:nvSpPr>
          <p:spPr>
            <a:xfrm>
              <a:off x="2448982" y="3199770"/>
              <a:ext cx="5567268" cy="1060523"/>
            </a:xfrm>
            <a:prstGeom prst="hexagon">
              <a:avLst/>
            </a:prstGeom>
            <a:gradFill flip="none" rotWithShape="1">
              <a:gsLst>
                <a:gs pos="35000">
                  <a:srgbClr val="002060"/>
                </a:gs>
                <a:gs pos="100000">
                  <a:schemeClr val="accent2"/>
                </a:gs>
              </a:gsLst>
              <a:lin ang="5400000" scaled="1"/>
              <a:tileRect/>
            </a:gradFill>
            <a:ln w="50800">
              <a:solidFill>
                <a:schemeClr val="tx1"/>
              </a:solidFill>
            </a:ln>
            <a:effectLst/>
          </p:spPr>
          <p:txBody>
            <a:bodyPr wrap="none" anchor="ctr"/>
            <a:lstStyle/>
            <a:p>
              <a:pPr algn="ctr" eaLnBrk="1" fontAlgn="auto" hangingPunct="1">
                <a:spcBef>
                  <a:spcPts val="0"/>
                </a:spcBef>
                <a:spcAft>
                  <a:spcPts val="0"/>
                </a:spcAft>
                <a:defRPr/>
              </a:pPr>
              <a:endParaRPr lang="en-US" dirty="0">
                <a:solidFill>
                  <a:srgbClr val="FFFFFF"/>
                </a:solidFill>
                <a:latin typeface="Calibri" panose="020F0502020204030204" pitchFamily="34" charset="0"/>
              </a:endParaRPr>
            </a:p>
          </p:txBody>
        </p:sp>
        <p:sp>
          <p:nvSpPr>
            <p:cNvPr id="120" name="Freeform 119" hidden="1"/>
            <p:cNvSpPr/>
            <p:nvPr/>
          </p:nvSpPr>
          <p:spPr>
            <a:xfrm>
              <a:off x="2514068" y="3199770"/>
              <a:ext cx="5437096" cy="400078"/>
            </a:xfrm>
            <a:custGeom>
              <a:avLst/>
              <a:gdLst>
                <a:gd name="connsiteX0" fmla="*/ 200416 w 5437838"/>
                <a:gd name="connsiteY0" fmla="*/ 0 h 400832"/>
                <a:gd name="connsiteX1" fmla="*/ 5237422 w 5437838"/>
                <a:gd name="connsiteY1" fmla="*/ 0 h 400832"/>
                <a:gd name="connsiteX2" fmla="*/ 5437838 w 5437838"/>
                <a:gd name="connsiteY2" fmla="*/ 400832 h 400832"/>
                <a:gd name="connsiteX3" fmla="*/ 0 w 5437838"/>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5437838" h="400832">
                  <a:moveTo>
                    <a:pt x="200416" y="0"/>
                  </a:moveTo>
                  <a:lnTo>
                    <a:pt x="5237422" y="0"/>
                  </a:lnTo>
                  <a:lnTo>
                    <a:pt x="5437838" y="400832"/>
                  </a:lnTo>
                  <a:lnTo>
                    <a:pt x="0" y="400832"/>
                  </a:lnTo>
                  <a:close/>
                </a:path>
              </a:pathLst>
            </a:custGeom>
            <a:solidFill>
              <a:schemeClr val="tx1"/>
            </a:solidFill>
            <a:ln w="76200">
              <a:noFill/>
            </a:ln>
            <a:effectLst/>
          </p:spPr>
          <p:txBody>
            <a:bodyPr wrap="none" anchor="ctr"/>
            <a:lstStyle/>
            <a:p>
              <a:pPr algn="ctr" eaLnBrk="1" fontAlgn="auto" hangingPunct="1">
                <a:spcBef>
                  <a:spcPts val="0"/>
                </a:spcBef>
                <a:spcAft>
                  <a:spcPts val="0"/>
                </a:spcAft>
                <a:defRPr/>
              </a:pPr>
              <a:r>
                <a:rPr lang="en-US" sz="2400" b="1" dirty="0">
                  <a:solidFill>
                    <a:srgbClr val="FFFFFF"/>
                  </a:solidFill>
                  <a:effectLst>
                    <a:outerShdw blurRad="38100" dist="38100" dir="2700000" algn="tl">
                      <a:srgbClr val="000000">
                        <a:alpha val="43137"/>
                      </a:srgbClr>
                    </a:outerShdw>
                  </a:effectLst>
                  <a:latin typeface="Arial"/>
                </a:rPr>
                <a:t>IS THAT YOUR FINAL ANSWER?</a:t>
              </a:r>
            </a:p>
          </p:txBody>
        </p:sp>
        <p:sp>
          <p:nvSpPr>
            <p:cNvPr id="121" name="FinalNo" hidden="1">
              <a:hlinkClick r:id="" action="ppaction://macro?name=FinalAnswer"/>
            </p:cNvPr>
            <p:cNvSpPr>
              <a:spLocks noChangeArrowheads="1"/>
            </p:cNvSpPr>
            <p:nvPr/>
          </p:nvSpPr>
          <p:spPr bwMode="auto">
            <a:xfrm>
              <a:off x="5384219" y="3701455"/>
              <a:ext cx="2285961" cy="457231"/>
            </a:xfrm>
            <a:prstGeom prst="hexagon">
              <a:avLst/>
            </a:prstGeom>
            <a:noFill/>
            <a:ln w="19050">
              <a:solidFill>
                <a:srgbClr val="33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sz="2800" b="1" dirty="0">
                  <a:solidFill>
                    <a:srgbClr val="FFFFFF"/>
                  </a:solidFill>
                </a:rPr>
                <a:t>NO</a:t>
              </a:r>
            </a:p>
          </p:txBody>
        </p:sp>
        <p:sp>
          <p:nvSpPr>
            <p:cNvPr id="122" name="FinalYes" hidden="1">
              <a:hlinkClick r:id="" action="ppaction://macro?name=FinalAnswer"/>
            </p:cNvPr>
            <p:cNvSpPr>
              <a:spLocks noChangeArrowheads="1"/>
            </p:cNvSpPr>
            <p:nvPr/>
          </p:nvSpPr>
          <p:spPr bwMode="auto">
            <a:xfrm>
              <a:off x="2793463" y="3701455"/>
              <a:ext cx="2285961" cy="457231"/>
            </a:xfrm>
            <a:prstGeom prst="hexagon">
              <a:avLst/>
            </a:prstGeom>
            <a:noFill/>
            <a:ln w="19050">
              <a:solidFill>
                <a:srgbClr val="33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sz="2800" b="1" dirty="0">
                  <a:solidFill>
                    <a:srgbClr val="FFFFFF"/>
                  </a:solidFill>
                </a:rPr>
                <a:t>YES</a:t>
              </a:r>
            </a:p>
          </p:txBody>
        </p:sp>
      </p:grpSp>
      <p:sp>
        <p:nvSpPr>
          <p:cNvPr id="131" name="Start">
            <a:hlinkClick r:id="" action="ppaction://macro?name=StartFastestFinger"/>
          </p:cNvPr>
          <p:cNvSpPr>
            <a:spLocks noChangeArrowheads="1"/>
          </p:cNvSpPr>
          <p:nvPr/>
        </p:nvSpPr>
        <p:spPr bwMode="auto">
          <a:xfrm>
            <a:off x="4057407" y="6579136"/>
            <a:ext cx="2514600" cy="274320"/>
          </a:xfrm>
          <a:prstGeom prst="hexagon">
            <a:avLst/>
          </a:prstGeom>
          <a:gradFill flip="none" rotWithShape="1">
            <a:gsLst>
              <a:gs pos="65000">
                <a:schemeClr val="tx1">
                  <a:alpha val="1000"/>
                </a:schemeClr>
              </a:gs>
              <a:gs pos="95000">
                <a:schemeClr val="accent6">
                  <a:lumMod val="50000"/>
                </a:schemeClr>
              </a:gs>
            </a:gsLst>
            <a:path path="shape">
              <a:fillToRect l="50000" t="50000" r="50000" b="50000"/>
            </a:path>
            <a:tileRect/>
          </a:gradFill>
          <a:ln w="25400">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b="1">
                <a:solidFill>
                  <a:srgbClr val="FFFFFF"/>
                </a:solidFill>
              </a:rPr>
              <a:t>Bắt đầu </a:t>
            </a:r>
            <a:endParaRPr lang="en-US" altLang="en-US" b="1" dirty="0">
              <a:solidFill>
                <a:srgbClr val="FFFFFF"/>
              </a:solidFill>
            </a:endParaRPr>
          </a:p>
        </p:txBody>
      </p:sp>
      <p:pic>
        <p:nvPicPr>
          <p:cNvPr id="159" name="Countdown Timer 60 seconds ( v 263 ) circle clock with sound effects 4k">
            <a:hlinkClick r:id="" action="ppaction://media"/>
          </p:cNvPr>
          <p:cNvPicPr>
            <a:picLocks noChangeAspect="1"/>
          </p:cNvPicPr>
          <p:nvPr/>
        </p:nvPicPr>
        <p:blipFill rotWithShape="1">
          <a:blip r:embed="rId16"/>
          <a:srcRect l="21738" r="21801"/>
          <a:stretch/>
        </p:blipFill>
        <p:spPr>
          <a:xfrm>
            <a:off x="10506309" y="5549988"/>
            <a:ext cx="1385454" cy="1293362"/>
          </a:xfrm>
          <a:prstGeom prst="flowChartConnector">
            <a:avLst/>
          </a:prstGeom>
        </p:spPr>
      </p:pic>
      <p:pic>
        <p:nvPicPr>
          <p:cNvPr id="162" name="Kbc (1)">
            <a:hlinkClick r:id="" action="ppaction://media"/>
          </p:cNvPr>
          <p:cNvPicPr>
            <a:picLocks noChangeAspect="1"/>
          </p:cNvPicPr>
          <p:nvPr/>
        </p:nvPicPr>
        <p:blipFill>
          <a:blip r:embed="rId17"/>
          <a:stretch>
            <a:fillRect/>
          </a:stretch>
        </p:blipFill>
        <p:spPr>
          <a:xfrm>
            <a:off x="11728450" y="7167563"/>
            <a:ext cx="373063" cy="373062"/>
          </a:xfrm>
          <a:prstGeom prst="rect">
            <a:avLst/>
          </a:prstGeom>
          <a:effectLst>
            <a:outerShdw blurRad="50800" dist="50800" dir="5400000" algn="ctr" rotWithShape="0">
              <a:schemeClr val="tx1"/>
            </a:outerShdw>
          </a:effectLst>
        </p:spPr>
      </p:pic>
      <p:pic>
        <p:nvPicPr>
          <p:cNvPr id="7" name="Picture 6"/>
          <p:cNvPicPr>
            <a:picLocks noChangeAspect="1"/>
          </p:cNvPicPr>
          <p:nvPr/>
        </p:nvPicPr>
        <p:blipFill>
          <a:blip r:embed="rId18">
            <a:duotone>
              <a:schemeClr val="accent2">
                <a:shade val="45000"/>
                <a:satMod val="135000"/>
              </a:schemeClr>
              <a:prstClr val="white"/>
            </a:duotone>
          </a:blip>
          <a:stretch>
            <a:fillRect/>
          </a:stretch>
        </p:blipFill>
        <p:spPr>
          <a:xfrm>
            <a:off x="3574998" y="644494"/>
            <a:ext cx="4076655" cy="621863"/>
          </a:xfrm>
          <a:prstGeom prst="rect">
            <a:avLst/>
          </a:prstGeom>
        </p:spPr>
      </p:pic>
      <p:pic>
        <p:nvPicPr>
          <p:cNvPr id="9" name="Picture 8"/>
          <p:cNvPicPr>
            <a:picLocks noChangeAspect="1"/>
          </p:cNvPicPr>
          <p:nvPr/>
        </p:nvPicPr>
        <p:blipFill>
          <a:blip r:embed="rId19">
            <a:duotone>
              <a:prstClr val="black"/>
              <a:schemeClr val="accent2">
                <a:tint val="45000"/>
                <a:satMod val="400000"/>
              </a:schemeClr>
            </a:duotone>
          </a:blip>
          <a:stretch>
            <a:fillRect/>
          </a:stretch>
        </p:blipFill>
        <p:spPr>
          <a:xfrm>
            <a:off x="1444753" y="4316744"/>
            <a:ext cx="415657" cy="767366"/>
          </a:xfrm>
          <a:prstGeom prst="rect">
            <a:avLst/>
          </a:prstGeom>
        </p:spPr>
      </p:pic>
      <p:pic>
        <p:nvPicPr>
          <p:cNvPr id="11" name="Picture 10"/>
          <p:cNvPicPr>
            <a:picLocks noChangeAspect="1"/>
          </p:cNvPicPr>
          <p:nvPr/>
        </p:nvPicPr>
        <p:blipFill>
          <a:blip r:embed="rId20">
            <a:duotone>
              <a:prstClr val="black"/>
              <a:schemeClr val="accent2">
                <a:tint val="45000"/>
                <a:satMod val="400000"/>
              </a:schemeClr>
            </a:duotone>
          </a:blip>
          <a:stretch>
            <a:fillRect/>
          </a:stretch>
        </p:blipFill>
        <p:spPr>
          <a:xfrm>
            <a:off x="1462795" y="5399041"/>
            <a:ext cx="412939" cy="645218"/>
          </a:xfrm>
          <a:prstGeom prst="rect">
            <a:avLst/>
          </a:prstGeom>
        </p:spPr>
      </p:pic>
      <p:pic>
        <p:nvPicPr>
          <p:cNvPr id="13" name="Picture 12"/>
          <p:cNvPicPr>
            <a:picLocks noChangeAspect="1"/>
          </p:cNvPicPr>
          <p:nvPr/>
        </p:nvPicPr>
        <p:blipFill>
          <a:blip r:embed="rId21">
            <a:duotone>
              <a:prstClr val="black"/>
              <a:schemeClr val="accent2">
                <a:tint val="45000"/>
                <a:satMod val="400000"/>
              </a:schemeClr>
            </a:duotone>
          </a:blip>
          <a:stretch>
            <a:fillRect/>
          </a:stretch>
        </p:blipFill>
        <p:spPr>
          <a:xfrm>
            <a:off x="5968887" y="4322331"/>
            <a:ext cx="398477" cy="714509"/>
          </a:xfrm>
          <a:prstGeom prst="rect">
            <a:avLst/>
          </a:prstGeom>
        </p:spPr>
      </p:pic>
      <p:pic>
        <p:nvPicPr>
          <p:cNvPr id="15" name="Picture 14"/>
          <p:cNvPicPr>
            <a:picLocks noChangeAspect="1"/>
          </p:cNvPicPr>
          <p:nvPr/>
        </p:nvPicPr>
        <p:blipFill>
          <a:blip r:embed="rId22">
            <a:duotone>
              <a:prstClr val="black"/>
              <a:schemeClr val="accent2">
                <a:tint val="45000"/>
                <a:satMod val="400000"/>
              </a:schemeClr>
            </a:duotone>
          </a:blip>
          <a:stretch>
            <a:fillRect/>
          </a:stretch>
        </p:blipFill>
        <p:spPr>
          <a:xfrm>
            <a:off x="5977347" y="5294688"/>
            <a:ext cx="350159" cy="693704"/>
          </a:xfrm>
          <a:prstGeom prst="rect">
            <a:avLst/>
          </a:prstGeom>
        </p:spPr>
      </p:pic>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mph" presetSubtype="0" repeatCount="indefinite" fill="hold" grpId="0" nodeType="withEffect">
                                  <p:stCondLst>
                                    <p:cond delay="0"/>
                                  </p:stCondLst>
                                  <p:childTnLst>
                                    <p:animClr clrSpc="rgb" dir="cw">
                                      <p:cBhvr override="childStyle">
                                        <p:cTn id="6" dur="500" fill="hold"/>
                                        <p:tgtEl>
                                          <p:spTgt spid="77882"/>
                                        </p:tgtEl>
                                        <p:attrNameLst>
                                          <p:attrName>style.color</p:attrName>
                                        </p:attrNameLst>
                                      </p:cBhvr>
                                      <p:to>
                                        <a:srgbClr val="FFC000"/>
                                      </p:to>
                                    </p:animClr>
                                    <p:animClr clrSpc="rgb" dir="cw">
                                      <p:cBhvr>
                                        <p:cTn id="7" dur="500" fill="hold"/>
                                        <p:tgtEl>
                                          <p:spTgt spid="77882"/>
                                        </p:tgtEl>
                                        <p:attrNameLst>
                                          <p:attrName>fillcolor</p:attrName>
                                        </p:attrNameLst>
                                      </p:cBhvr>
                                      <p:to>
                                        <a:srgbClr val="FFC000"/>
                                      </p:to>
                                    </p:animClr>
                                    <p:set>
                                      <p:cBhvr>
                                        <p:cTn id="8" dur="500" fill="hold"/>
                                        <p:tgtEl>
                                          <p:spTgt spid="77882"/>
                                        </p:tgtEl>
                                        <p:attrNameLst>
                                          <p:attrName>fill.type</p:attrName>
                                        </p:attrNameLst>
                                      </p:cBhvr>
                                      <p:to>
                                        <p:strVal val="solid"/>
                                      </p:to>
                                    </p:set>
                                    <p:set>
                                      <p:cBhvr>
                                        <p:cTn id="9" dur="500" fill="hold"/>
                                        <p:tgtEl>
                                          <p:spTgt spid="7788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7864"/>
                    </p:tgtEl>
                  </p:cond>
                </p:stCondLst>
                <p:endSync evt="end" delay="0">
                  <p:rtn val="all"/>
                </p:endSync>
                <p:childTnLst>
                  <p:par>
                    <p:cTn id="11" fill="hold">
                      <p:stCondLst>
                        <p:cond delay="0"/>
                      </p:stCondLst>
                      <p:childTnLst>
                        <p:par>
                          <p:cTn id="12" fill="hold">
                            <p:stCondLst>
                              <p:cond delay="0"/>
                            </p:stCondLst>
                            <p:childTnLst>
                              <p:par>
                                <p:cTn id="13" presetID="19" presetClass="emph" presetSubtype="0" repeatCount="indefinite" fill="hold" grpId="0" nodeType="clickEffect">
                                  <p:stCondLst>
                                    <p:cond delay="0"/>
                                  </p:stCondLst>
                                  <p:childTnLst>
                                    <p:animClr clrSpc="rgb" dir="cw">
                                      <p:cBhvr override="childStyle">
                                        <p:cTn id="14" dur="500" fill="hold"/>
                                        <p:tgtEl>
                                          <p:spTgt spid="77864"/>
                                        </p:tgtEl>
                                        <p:attrNameLst>
                                          <p:attrName>style.color</p:attrName>
                                        </p:attrNameLst>
                                      </p:cBhvr>
                                      <p:to>
                                        <a:srgbClr val="00B050"/>
                                      </p:to>
                                    </p:animClr>
                                    <p:animClr clrSpc="rgb" dir="cw">
                                      <p:cBhvr>
                                        <p:cTn id="15" dur="500" fill="hold"/>
                                        <p:tgtEl>
                                          <p:spTgt spid="77864"/>
                                        </p:tgtEl>
                                        <p:attrNameLst>
                                          <p:attrName>fillcolor</p:attrName>
                                        </p:attrNameLst>
                                      </p:cBhvr>
                                      <p:to>
                                        <a:srgbClr val="00B050"/>
                                      </p:to>
                                    </p:animClr>
                                    <p:set>
                                      <p:cBhvr>
                                        <p:cTn id="16" dur="500" fill="hold"/>
                                        <p:tgtEl>
                                          <p:spTgt spid="77864"/>
                                        </p:tgtEl>
                                        <p:attrNameLst>
                                          <p:attrName>fill.type</p:attrName>
                                        </p:attrNameLst>
                                      </p:cBhvr>
                                      <p:to>
                                        <p:strVal val="solid"/>
                                      </p:to>
                                    </p:set>
                                    <p:set>
                                      <p:cBhvr>
                                        <p:cTn id="17" dur="500" fill="hold"/>
                                        <p:tgtEl>
                                          <p:spTgt spid="77864"/>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4" name="09 Who's Was Correct_.wav"/>
                                        </p:tgtEl>
                                      </p:cMediaNode>
                                    </p:audio>
                                  </p:subTnLst>
                                </p:cTn>
                              </p:par>
                            </p:childTnLst>
                          </p:cTn>
                        </p:par>
                      </p:childTnLst>
                    </p:cTn>
                  </p:par>
                </p:childTnLst>
              </p:cTn>
              <p:nextCondLst>
                <p:cond evt="onClick" delay="0">
                  <p:tgtEl>
                    <p:spTgt spid="77864"/>
                  </p:tgtEl>
                </p:cond>
              </p:nextCondLst>
            </p:seq>
            <p:seq concurrent="1" nextAc="seek">
              <p:cTn id="18" restart="whenNotActive" fill="hold" evtFilter="cancelBubble" nodeType="interactiveSeq">
                <p:stCondLst>
                  <p:cond evt="onClick" delay="0">
                    <p:tgtEl>
                      <p:spTgt spid="77863"/>
                    </p:tgtEl>
                  </p:cond>
                </p:stCondLst>
                <p:endSync evt="end" delay="0">
                  <p:rtn val="all"/>
                </p:endSync>
                <p:childTnLst>
                  <p:par>
                    <p:cTn id="19" fill="hold">
                      <p:stCondLst>
                        <p:cond delay="0"/>
                      </p:stCondLst>
                      <p:childTnLst>
                        <p:par>
                          <p:cTn id="20" fill="hold">
                            <p:stCondLst>
                              <p:cond delay="0"/>
                            </p:stCondLst>
                            <p:childTnLst>
                              <p:par>
                                <p:cTn id="21" presetID="19" presetClass="emph" presetSubtype="0" fill="hold" grpId="0" nodeType="clickEffect">
                                  <p:stCondLst>
                                    <p:cond delay="0"/>
                                  </p:stCondLst>
                                  <p:childTnLst>
                                    <p:animClr clrSpc="rgb" dir="cw">
                                      <p:cBhvr override="childStyle">
                                        <p:cTn id="22" dur="500" fill="hold"/>
                                        <p:tgtEl>
                                          <p:spTgt spid="77863"/>
                                        </p:tgtEl>
                                        <p:attrNameLst>
                                          <p:attrName>style.color</p:attrName>
                                        </p:attrNameLst>
                                      </p:cBhvr>
                                      <p:to>
                                        <a:srgbClr val="C00000"/>
                                      </p:to>
                                    </p:animClr>
                                    <p:animClr clrSpc="rgb" dir="cw">
                                      <p:cBhvr>
                                        <p:cTn id="23" dur="500" fill="hold"/>
                                        <p:tgtEl>
                                          <p:spTgt spid="77863"/>
                                        </p:tgtEl>
                                        <p:attrNameLst>
                                          <p:attrName>fillcolor</p:attrName>
                                        </p:attrNameLst>
                                      </p:cBhvr>
                                      <p:to>
                                        <a:srgbClr val="C00000"/>
                                      </p:to>
                                    </p:animClr>
                                    <p:set>
                                      <p:cBhvr>
                                        <p:cTn id="24" dur="500" fill="hold"/>
                                        <p:tgtEl>
                                          <p:spTgt spid="77863"/>
                                        </p:tgtEl>
                                        <p:attrNameLst>
                                          <p:attrName>fill.type</p:attrName>
                                        </p:attrNameLst>
                                      </p:cBhvr>
                                      <p:to>
                                        <p:strVal val="solid"/>
                                      </p:to>
                                    </p:set>
                                    <p:set>
                                      <p:cBhvr>
                                        <p:cTn id="25" dur="500" fill="hold"/>
                                        <p:tgtEl>
                                          <p:spTgt spid="77863"/>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5" name="61 $1,000,000 Lose.wav"/>
                                        </p:tgtEl>
                                      </p:cMediaNode>
                                    </p:audio>
                                  </p:subTnLst>
                                </p:cTn>
                              </p:par>
                            </p:childTnLst>
                          </p:cTn>
                        </p:par>
                      </p:childTnLst>
                    </p:cTn>
                  </p:par>
                </p:childTnLst>
              </p:cTn>
              <p:nextCondLst>
                <p:cond evt="onClick" delay="0">
                  <p:tgtEl>
                    <p:spTgt spid="77863"/>
                  </p:tgtEl>
                </p:cond>
              </p:nextCondLst>
            </p:seq>
            <p:seq concurrent="1" nextAc="seek">
              <p:cTn id="26" restart="whenNotActive" fill="hold" evtFilter="cancelBubble" nodeType="interactiveSeq">
                <p:stCondLst>
                  <p:cond evt="onClick" delay="0">
                    <p:tgtEl>
                      <p:spTgt spid="77861"/>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77861"/>
                                        </p:tgtEl>
                                        <p:attrNameLst>
                                          <p:attrName>style.color</p:attrName>
                                        </p:attrNameLst>
                                      </p:cBhvr>
                                      <p:to>
                                        <a:srgbClr val="C00000"/>
                                      </p:to>
                                    </p:animClr>
                                    <p:animClr clrSpc="rgb" dir="cw">
                                      <p:cBhvr>
                                        <p:cTn id="31" dur="500" fill="hold"/>
                                        <p:tgtEl>
                                          <p:spTgt spid="77861"/>
                                        </p:tgtEl>
                                        <p:attrNameLst>
                                          <p:attrName>fillcolor</p:attrName>
                                        </p:attrNameLst>
                                      </p:cBhvr>
                                      <p:to>
                                        <a:srgbClr val="C00000"/>
                                      </p:to>
                                    </p:animClr>
                                    <p:set>
                                      <p:cBhvr>
                                        <p:cTn id="32" dur="500" fill="hold"/>
                                        <p:tgtEl>
                                          <p:spTgt spid="77861"/>
                                        </p:tgtEl>
                                        <p:attrNameLst>
                                          <p:attrName>fill.type</p:attrName>
                                        </p:attrNameLst>
                                      </p:cBhvr>
                                      <p:to>
                                        <p:strVal val="solid"/>
                                      </p:to>
                                    </p:set>
                                    <p:set>
                                      <p:cBhvr>
                                        <p:cTn id="33" dur="500" fill="hold"/>
                                        <p:tgtEl>
                                          <p:spTgt spid="77861"/>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5" name="61 $1,000,000 Lose.wav"/>
                                        </p:tgtEl>
                                      </p:cMediaNode>
                                    </p:audio>
                                  </p:subTnLst>
                                </p:cTn>
                              </p:par>
                            </p:childTnLst>
                          </p:cTn>
                        </p:par>
                      </p:childTnLst>
                    </p:cTn>
                  </p:par>
                </p:childTnLst>
              </p:cTn>
              <p:nextCondLst>
                <p:cond evt="onClick" delay="0">
                  <p:tgtEl>
                    <p:spTgt spid="77861"/>
                  </p:tgtEl>
                </p:cond>
              </p:nextCondLst>
            </p:seq>
            <p:seq concurrent="1" nextAc="seek">
              <p:cTn id="34" restart="whenNotActive" fill="hold" evtFilter="cancelBubble" nodeType="interactiveSeq">
                <p:stCondLst>
                  <p:cond evt="onClick" delay="0">
                    <p:tgtEl>
                      <p:spTgt spid="77862"/>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clickEffect">
                                  <p:stCondLst>
                                    <p:cond delay="0"/>
                                  </p:stCondLst>
                                  <p:childTnLst>
                                    <p:animClr clrSpc="rgb" dir="cw">
                                      <p:cBhvr override="childStyle">
                                        <p:cTn id="38" dur="500" fill="hold"/>
                                        <p:tgtEl>
                                          <p:spTgt spid="77862"/>
                                        </p:tgtEl>
                                        <p:attrNameLst>
                                          <p:attrName>style.color</p:attrName>
                                        </p:attrNameLst>
                                      </p:cBhvr>
                                      <p:to>
                                        <a:srgbClr val="C00000"/>
                                      </p:to>
                                    </p:animClr>
                                    <p:animClr clrSpc="rgb" dir="cw">
                                      <p:cBhvr>
                                        <p:cTn id="39" dur="500" fill="hold"/>
                                        <p:tgtEl>
                                          <p:spTgt spid="77862"/>
                                        </p:tgtEl>
                                        <p:attrNameLst>
                                          <p:attrName>fillcolor</p:attrName>
                                        </p:attrNameLst>
                                      </p:cBhvr>
                                      <p:to>
                                        <a:srgbClr val="C00000"/>
                                      </p:to>
                                    </p:animClr>
                                    <p:set>
                                      <p:cBhvr>
                                        <p:cTn id="40" dur="500" fill="hold"/>
                                        <p:tgtEl>
                                          <p:spTgt spid="77862"/>
                                        </p:tgtEl>
                                        <p:attrNameLst>
                                          <p:attrName>fill.type</p:attrName>
                                        </p:attrNameLst>
                                      </p:cBhvr>
                                      <p:to>
                                        <p:strVal val="solid"/>
                                      </p:to>
                                    </p:set>
                                    <p:set>
                                      <p:cBhvr>
                                        <p:cTn id="41" dur="500" fill="hold"/>
                                        <p:tgtEl>
                                          <p:spTgt spid="77862"/>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5" name="61 $1,000,000 Lose.wav"/>
                                        </p:tgtEl>
                                      </p:cMediaNode>
                                    </p:audio>
                                  </p:subTnLst>
                                </p:cTn>
                              </p:par>
                            </p:childTnLst>
                          </p:cTn>
                        </p:par>
                      </p:childTnLst>
                    </p:cTn>
                  </p:par>
                </p:childTnLst>
              </p:cTn>
              <p:nextCondLst>
                <p:cond evt="onClick" delay="0">
                  <p:tgtEl>
                    <p:spTgt spid="77862"/>
                  </p:tgtEl>
                </p:cond>
              </p:nextCondLst>
            </p:seq>
          </p:childTnLst>
        </p:cTn>
      </p:par>
    </p:tnLst>
    <p:bldLst>
      <p:bldP spid="77882" grpId="0" animBg="1"/>
      <p:bldP spid="77862" grpId="0" animBg="1"/>
      <p:bldP spid="77861" grpId="0" animBg="1"/>
      <p:bldP spid="77864" grpId="0" animBg="1"/>
      <p:bldP spid="778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QSelect"/>
          <p:cNvSpPr/>
          <p:nvPr/>
        </p:nvSpPr>
        <p:spPr>
          <a:xfrm>
            <a:off x="8312150" y="696913"/>
            <a:ext cx="1852613"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FFFFFF"/>
                </a:solidFill>
              </a:rPr>
              <a:t>Q Select</a:t>
            </a:r>
          </a:p>
        </p:txBody>
      </p:sp>
      <p:sp>
        <p:nvSpPr>
          <p:cNvPr id="115" name="QuestionBGM" hidden="1">
            <a:hlinkClick r:id="" action="ppaction://noaction">
              <a:snd r:embed="rId6" name="11 $100-$1000 Questions.wav"/>
            </a:hlinkClick>
          </p:cNvPr>
          <p:cNvSpPr/>
          <p:nvPr/>
        </p:nvSpPr>
        <p:spPr>
          <a:xfrm>
            <a:off x="8312150" y="107950"/>
            <a:ext cx="1852613"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FFFFFF"/>
                </a:solidFill>
              </a:rPr>
              <a:t>Question BGM</a:t>
            </a:r>
          </a:p>
        </p:txBody>
      </p:sp>
      <p:sp>
        <p:nvSpPr>
          <p:cNvPr id="116" name="QWrong">
            <a:hlinkClick r:id="" action="ppaction://noaction">
              <a:snd r:embed="rId7" name="16 $2,000 Lose.wav"/>
            </a:hlinkClick>
          </p:cNvPr>
          <p:cNvSpPr/>
          <p:nvPr/>
        </p:nvSpPr>
        <p:spPr>
          <a:xfrm>
            <a:off x="8313738" y="1898650"/>
            <a:ext cx="1854200"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FFFFFF"/>
                </a:solidFill>
              </a:rPr>
              <a:t>Q Wrong</a:t>
            </a:r>
          </a:p>
        </p:txBody>
      </p:sp>
      <p:sp>
        <p:nvSpPr>
          <p:cNvPr id="117" name="QCorrect">
            <a:hlinkClick r:id="" action="ppaction://noaction">
              <a:snd r:embed="rId4" name="09 Who's Was Correct_.wav"/>
            </a:hlinkClick>
          </p:cNvPr>
          <p:cNvSpPr/>
          <p:nvPr/>
        </p:nvSpPr>
        <p:spPr>
          <a:xfrm>
            <a:off x="8323263" y="1308100"/>
            <a:ext cx="1852612"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FFFFFF"/>
                </a:solidFill>
              </a:rPr>
              <a:t>Q Right</a:t>
            </a:r>
          </a:p>
        </p:txBody>
      </p:sp>
      <p:sp>
        <p:nvSpPr>
          <p:cNvPr id="290" name="Freeform 289"/>
          <p:cNvSpPr/>
          <p:nvPr/>
        </p:nvSpPr>
        <p:spPr>
          <a:xfrm>
            <a:off x="10039350" y="1657350"/>
            <a:ext cx="2163763" cy="2149475"/>
          </a:xfrm>
          <a:custGeom>
            <a:avLst/>
            <a:gdLst>
              <a:gd name="connsiteX0" fmla="*/ 0 w 2162297"/>
              <a:gd name="connsiteY0" fmla="*/ 0 h 2149084"/>
              <a:gd name="connsiteX1" fmla="*/ 58675 w 2162297"/>
              <a:gd name="connsiteY1" fmla="*/ 4023 h 2149084"/>
              <a:gd name="connsiteX2" fmla="*/ 1970540 w 2162297"/>
              <a:gd name="connsiteY2" fmla="*/ 335917 h 2149084"/>
              <a:gd name="connsiteX3" fmla="*/ 2162297 w 2162297"/>
              <a:gd name="connsiteY3" fmla="*/ 399025 h 2149084"/>
              <a:gd name="connsiteX4" fmla="*/ 2162297 w 2162297"/>
              <a:gd name="connsiteY4" fmla="*/ 1750060 h 2149084"/>
              <a:gd name="connsiteX5" fmla="*/ 1970540 w 2162297"/>
              <a:gd name="connsiteY5" fmla="*/ 1813168 h 2149084"/>
              <a:gd name="connsiteX6" fmla="*/ 58675 w 2162297"/>
              <a:gd name="connsiteY6" fmla="*/ 2145061 h 2149084"/>
              <a:gd name="connsiteX7" fmla="*/ 0 w 2162297"/>
              <a:gd name="connsiteY7" fmla="*/ 2149084 h 214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2297" h="2149084">
                <a:moveTo>
                  <a:pt x="0" y="0"/>
                </a:moveTo>
                <a:lnTo>
                  <a:pt x="58675" y="4023"/>
                </a:lnTo>
                <a:cubicBezTo>
                  <a:pt x="807273" y="66114"/>
                  <a:pt x="1466156" y="182504"/>
                  <a:pt x="1970540" y="335917"/>
                </a:cubicBezTo>
                <a:lnTo>
                  <a:pt x="2162297" y="399025"/>
                </a:lnTo>
                <a:lnTo>
                  <a:pt x="2162297" y="1750060"/>
                </a:lnTo>
                <a:lnTo>
                  <a:pt x="1970540" y="1813168"/>
                </a:lnTo>
                <a:cubicBezTo>
                  <a:pt x="1466156" y="1966581"/>
                  <a:pt x="807273" y="2082971"/>
                  <a:pt x="58675" y="2145061"/>
                </a:cubicBezTo>
                <a:lnTo>
                  <a:pt x="0" y="2149084"/>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9" name="Freeform 268"/>
          <p:cNvSpPr/>
          <p:nvPr/>
        </p:nvSpPr>
        <p:spPr>
          <a:xfrm rot="18900000">
            <a:off x="8812213" y="146050"/>
            <a:ext cx="3567112" cy="1993900"/>
          </a:xfrm>
          <a:custGeom>
            <a:avLst/>
            <a:gdLst>
              <a:gd name="connsiteX0" fmla="*/ 2664641 w 3566757"/>
              <a:gd name="connsiteY0" fmla="*/ 172809 h 1994772"/>
              <a:gd name="connsiteX1" fmla="*/ 3566757 w 3566757"/>
              <a:gd name="connsiteY1" fmla="*/ 1074925 h 1994772"/>
              <a:gd name="connsiteX2" fmla="*/ 3562217 w 3566757"/>
              <a:gd name="connsiteY2" fmla="*/ 1083999 h 1994772"/>
              <a:gd name="connsiteX3" fmla="*/ 271585 w 3566757"/>
              <a:gd name="connsiteY3" fmla="*/ 1983719 h 1994772"/>
              <a:gd name="connsiteX4" fmla="*/ 0 w 3566757"/>
              <a:gd name="connsiteY4" fmla="*/ 1994772 h 1994772"/>
              <a:gd name="connsiteX5" fmla="*/ 1994772 w 3566757"/>
              <a:gd name="connsiteY5" fmla="*/ 0 h 1994772"/>
              <a:gd name="connsiteX6" fmla="*/ 2098215 w 3566757"/>
              <a:gd name="connsiteY6" fmla="*/ 20628 h 1994772"/>
              <a:gd name="connsiteX7" fmla="*/ 2569599 w 3566757"/>
              <a:gd name="connsiteY7" fmla="*/ 141910 h 199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757" h="1994772">
                <a:moveTo>
                  <a:pt x="2664641" y="172809"/>
                </a:moveTo>
                <a:lnTo>
                  <a:pt x="3566757" y="1074925"/>
                </a:lnTo>
                <a:lnTo>
                  <a:pt x="3562217" y="1083999"/>
                </a:lnTo>
                <a:cubicBezTo>
                  <a:pt x="3260241" y="1534816"/>
                  <a:pt x="1947584" y="1892264"/>
                  <a:pt x="271585" y="1983719"/>
                </a:cubicBezTo>
                <a:lnTo>
                  <a:pt x="0" y="1994772"/>
                </a:lnTo>
                <a:lnTo>
                  <a:pt x="1994772" y="0"/>
                </a:lnTo>
                <a:lnTo>
                  <a:pt x="2098215" y="20628"/>
                </a:lnTo>
                <a:cubicBezTo>
                  <a:pt x="2266890" y="57749"/>
                  <a:pt x="2424521" y="98310"/>
                  <a:pt x="2569599" y="141910"/>
                </a:cubicBez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59" name="Freeform 258"/>
          <p:cNvSpPr/>
          <p:nvPr/>
        </p:nvSpPr>
        <p:spPr>
          <a:xfrm rot="13500000">
            <a:off x="8803481" y="3345657"/>
            <a:ext cx="3627437" cy="1993900"/>
          </a:xfrm>
          <a:custGeom>
            <a:avLst/>
            <a:gdLst>
              <a:gd name="connsiteX0" fmla="*/ 3627871 w 3627871"/>
              <a:gd name="connsiteY0" fmla="*/ 1994772 h 1994772"/>
              <a:gd name="connsiteX1" fmla="*/ 3356285 w 3627871"/>
              <a:gd name="connsiteY1" fmla="*/ 1983719 h 1994772"/>
              <a:gd name="connsiteX2" fmla="*/ 0 w 3627871"/>
              <a:gd name="connsiteY2" fmla="*/ 885579 h 1994772"/>
              <a:gd name="connsiteX3" fmla="*/ 1529655 w 3627871"/>
              <a:gd name="connsiteY3" fmla="*/ 20628 h 1994772"/>
              <a:gd name="connsiteX4" fmla="*/ 1633099 w 3627871"/>
              <a:gd name="connsiteY4" fmla="*/ 0 h 199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7871" h="1994772">
                <a:moveTo>
                  <a:pt x="3627871" y="1994772"/>
                </a:moveTo>
                <a:lnTo>
                  <a:pt x="3356285" y="1983719"/>
                </a:lnTo>
                <a:cubicBezTo>
                  <a:pt x="1440858" y="1879198"/>
                  <a:pt x="0" y="1427259"/>
                  <a:pt x="0" y="885579"/>
                </a:cubicBezTo>
                <a:cubicBezTo>
                  <a:pt x="0" y="537356"/>
                  <a:pt x="595457" y="226220"/>
                  <a:pt x="1529655" y="20628"/>
                </a:cubicBezTo>
                <a:lnTo>
                  <a:pt x="1633099" y="0"/>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98" name="Freeform 297"/>
          <p:cNvSpPr/>
          <p:nvPr/>
        </p:nvSpPr>
        <p:spPr>
          <a:xfrm rot="1800000">
            <a:off x="9294813" y="2833688"/>
            <a:ext cx="3308350" cy="2095500"/>
          </a:xfrm>
          <a:custGeom>
            <a:avLst/>
            <a:gdLst>
              <a:gd name="connsiteX0" fmla="*/ 0 w 3308377"/>
              <a:gd name="connsiteY0" fmla="*/ 0 h 2095215"/>
              <a:gd name="connsiteX1" fmla="*/ 108099 w 3308377"/>
              <a:gd name="connsiteY1" fmla="*/ 4399 h 2095215"/>
              <a:gd name="connsiteX2" fmla="*/ 2717934 w 3308377"/>
              <a:gd name="connsiteY2" fmla="*/ 464693 h 2095215"/>
              <a:gd name="connsiteX3" fmla="*/ 2780269 w 3308377"/>
              <a:gd name="connsiteY3" fmla="*/ 490970 h 2095215"/>
              <a:gd name="connsiteX4" fmla="*/ 3308377 w 3308377"/>
              <a:gd name="connsiteY4" fmla="*/ 1405680 h 2095215"/>
              <a:gd name="connsiteX5" fmla="*/ 3304925 w 3308377"/>
              <a:gd name="connsiteY5" fmla="*/ 1409403 h 2095215"/>
              <a:gd name="connsiteX6" fmla="*/ 1264563 w 3308377"/>
              <a:gd name="connsiteY6" fmla="*/ 2088164 h 2095215"/>
              <a:gd name="connsiteX7" fmla="*/ 1209673 w 3308377"/>
              <a:gd name="connsiteY7" fmla="*/ 2095215 h 209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8377" h="2095215">
                <a:moveTo>
                  <a:pt x="0" y="0"/>
                </a:moveTo>
                <a:lnTo>
                  <a:pt x="108099" y="4399"/>
                </a:lnTo>
                <a:cubicBezTo>
                  <a:pt x="1185527" y="63192"/>
                  <a:pt x="2112799" y="231910"/>
                  <a:pt x="2717934" y="464693"/>
                </a:cubicBezTo>
                <a:lnTo>
                  <a:pt x="2780269" y="490970"/>
                </a:lnTo>
                <a:lnTo>
                  <a:pt x="3308377" y="1405680"/>
                </a:lnTo>
                <a:lnTo>
                  <a:pt x="3304925" y="1409403"/>
                </a:lnTo>
                <a:cubicBezTo>
                  <a:pt x="2993330" y="1701972"/>
                  <a:pt x="2247297" y="1945803"/>
                  <a:pt x="1264563" y="2088164"/>
                </a:cubicBezTo>
                <a:lnTo>
                  <a:pt x="1209673" y="2095215"/>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73" name="Freeform 272"/>
          <p:cNvSpPr/>
          <p:nvPr/>
        </p:nvSpPr>
        <p:spPr>
          <a:xfrm rot="18000000">
            <a:off x="8620125" y="436563"/>
            <a:ext cx="3116263" cy="1481137"/>
          </a:xfrm>
          <a:custGeom>
            <a:avLst/>
            <a:gdLst>
              <a:gd name="connsiteX0" fmla="*/ 2563579 w 3115904"/>
              <a:gd name="connsiteY0" fmla="*/ 0 h 1480082"/>
              <a:gd name="connsiteX1" fmla="*/ 3115904 w 3115904"/>
              <a:gd name="connsiteY1" fmla="*/ 956656 h 1480082"/>
              <a:gd name="connsiteX2" fmla="*/ 3004219 w 3115904"/>
              <a:gd name="connsiteY2" fmla="*/ 1003738 h 1480082"/>
              <a:gd name="connsiteX3" fmla="*/ 394384 w 3115904"/>
              <a:gd name="connsiteY3" fmla="*/ 1464032 h 1480082"/>
              <a:gd name="connsiteX4" fmla="*/ 0 w 3115904"/>
              <a:gd name="connsiteY4" fmla="*/ 1480082 h 1480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904" h="1480082">
                <a:moveTo>
                  <a:pt x="2563579" y="0"/>
                </a:moveTo>
                <a:lnTo>
                  <a:pt x="3115904" y="956656"/>
                </a:lnTo>
                <a:lnTo>
                  <a:pt x="3004219" y="1003738"/>
                </a:lnTo>
                <a:cubicBezTo>
                  <a:pt x="2399083" y="1236520"/>
                  <a:pt x="1471812" y="1405239"/>
                  <a:pt x="394384" y="1464032"/>
                </a:cubicBezTo>
                <a:lnTo>
                  <a:pt x="0" y="1480082"/>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6" name="Freeform 285"/>
          <p:cNvSpPr/>
          <p:nvPr/>
        </p:nvSpPr>
        <p:spPr>
          <a:xfrm rot="20700000">
            <a:off x="9718675" y="1095375"/>
            <a:ext cx="2682875" cy="2136775"/>
          </a:xfrm>
          <a:custGeom>
            <a:avLst/>
            <a:gdLst>
              <a:gd name="connsiteX0" fmla="*/ 2031475 w 2683222"/>
              <a:gd name="connsiteY0" fmla="*/ 252215 h 2136538"/>
              <a:gd name="connsiteX1" fmla="*/ 2654086 w 2683222"/>
              <a:gd name="connsiteY1" fmla="*/ 463587 h 2136538"/>
              <a:gd name="connsiteX2" fmla="*/ 2683222 w 2683222"/>
              <a:gd name="connsiteY2" fmla="*/ 477099 h 2136538"/>
              <a:gd name="connsiteX3" fmla="*/ 2344034 w 2683222"/>
              <a:gd name="connsiteY3" fmla="*/ 1742968 h 2136538"/>
              <a:gd name="connsiteX4" fmla="*/ 2221040 w 2683222"/>
              <a:gd name="connsiteY4" fmla="*/ 1783445 h 2136538"/>
              <a:gd name="connsiteX5" fmla="*/ 309176 w 2683222"/>
              <a:gd name="connsiteY5" fmla="*/ 2115339 h 2136538"/>
              <a:gd name="connsiteX6" fmla="*/ 0 w 2683222"/>
              <a:gd name="connsiteY6" fmla="*/ 2136538 h 2136538"/>
              <a:gd name="connsiteX7" fmla="*/ 572484 w 2683222"/>
              <a:gd name="connsiteY7" fmla="*/ 0 h 2136538"/>
              <a:gd name="connsiteX8" fmla="*/ 695368 w 2683222"/>
              <a:gd name="connsiteY8" fmla="*/ 11994 h 2136538"/>
              <a:gd name="connsiteX9" fmla="*/ 2031475 w 2683222"/>
              <a:gd name="connsiteY9" fmla="*/ 252215 h 21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3222" h="2136538">
                <a:moveTo>
                  <a:pt x="2031475" y="252215"/>
                </a:moveTo>
                <a:cubicBezTo>
                  <a:pt x="2269185" y="315605"/>
                  <a:pt x="2478556" y="386551"/>
                  <a:pt x="2654086" y="463587"/>
                </a:cubicBezTo>
                <a:lnTo>
                  <a:pt x="2683222" y="477099"/>
                </a:lnTo>
                <a:lnTo>
                  <a:pt x="2344034" y="1742968"/>
                </a:lnTo>
                <a:lnTo>
                  <a:pt x="2221040" y="1783445"/>
                </a:lnTo>
                <a:cubicBezTo>
                  <a:pt x="1716658" y="1936859"/>
                  <a:pt x="1057774" y="2053249"/>
                  <a:pt x="309176" y="2115339"/>
                </a:cubicBezTo>
                <a:lnTo>
                  <a:pt x="0" y="2136538"/>
                </a:lnTo>
                <a:lnTo>
                  <a:pt x="572484" y="0"/>
                </a:lnTo>
                <a:lnTo>
                  <a:pt x="695368" y="11994"/>
                </a:lnTo>
                <a:cubicBezTo>
                  <a:pt x="1198259" y="68716"/>
                  <a:pt x="1651139" y="150792"/>
                  <a:pt x="2031475" y="252215"/>
                </a:cubicBez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5" name="Freeform 264"/>
          <p:cNvSpPr/>
          <p:nvPr/>
        </p:nvSpPr>
        <p:spPr>
          <a:xfrm rot="15300000">
            <a:off x="8170069" y="4306094"/>
            <a:ext cx="3740150" cy="1001712"/>
          </a:xfrm>
          <a:custGeom>
            <a:avLst/>
            <a:gdLst>
              <a:gd name="connsiteX0" fmla="*/ 3739140 w 3739140"/>
              <a:gd name="connsiteY0" fmla="*/ 1001900 h 1001900"/>
              <a:gd name="connsiteX1" fmla="*/ 3335132 w 3739140"/>
              <a:gd name="connsiteY1" fmla="*/ 985458 h 1001900"/>
              <a:gd name="connsiteX2" fmla="*/ 549 w 3739140"/>
              <a:gd name="connsiteY2" fmla="*/ 1925 h 1001900"/>
              <a:gd name="connsiteX3" fmla="*/ 0 w 3739140"/>
              <a:gd name="connsiteY3" fmla="*/ 0 h 1001900"/>
            </a:gdLst>
            <a:ahLst/>
            <a:cxnLst>
              <a:cxn ang="0">
                <a:pos x="connsiteX0" y="connsiteY0"/>
              </a:cxn>
              <a:cxn ang="0">
                <a:pos x="connsiteX1" y="connsiteY1"/>
              </a:cxn>
              <a:cxn ang="0">
                <a:pos x="connsiteX2" y="connsiteY2"/>
              </a:cxn>
              <a:cxn ang="0">
                <a:pos x="connsiteX3" y="connsiteY3"/>
              </a:cxn>
            </a:cxnLst>
            <a:rect l="l" t="t" r="r" b="b"/>
            <a:pathLst>
              <a:path w="3739140" h="1001900">
                <a:moveTo>
                  <a:pt x="3739140" y="1001900"/>
                </a:moveTo>
                <a:lnTo>
                  <a:pt x="3335132" y="985458"/>
                </a:lnTo>
                <a:cubicBezTo>
                  <a:pt x="1556520" y="888403"/>
                  <a:pt x="187105" y="491788"/>
                  <a:pt x="549" y="1925"/>
                </a:cubicBezTo>
                <a:lnTo>
                  <a:pt x="0" y="0"/>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94" name="Freeform 293"/>
          <p:cNvSpPr/>
          <p:nvPr/>
        </p:nvSpPr>
        <p:spPr>
          <a:xfrm rot="900000">
            <a:off x="9718675" y="2232025"/>
            <a:ext cx="2682875" cy="2136775"/>
          </a:xfrm>
          <a:custGeom>
            <a:avLst/>
            <a:gdLst>
              <a:gd name="connsiteX0" fmla="*/ 0 w 2683180"/>
              <a:gd name="connsiteY0" fmla="*/ 0 h 2136538"/>
              <a:gd name="connsiteX1" fmla="*/ 309175 w 2683180"/>
              <a:gd name="connsiteY1" fmla="*/ 21199 h 2136538"/>
              <a:gd name="connsiteX2" fmla="*/ 2221040 w 2683180"/>
              <a:gd name="connsiteY2" fmla="*/ 353093 h 2136538"/>
              <a:gd name="connsiteX3" fmla="*/ 2344031 w 2683180"/>
              <a:gd name="connsiteY3" fmla="*/ 393570 h 2136538"/>
              <a:gd name="connsiteX4" fmla="*/ 2683180 w 2683180"/>
              <a:gd name="connsiteY4" fmla="*/ 1659291 h 2136538"/>
              <a:gd name="connsiteX5" fmla="*/ 2544749 w 2683180"/>
              <a:gd name="connsiteY5" fmla="*/ 1718432 h 2136538"/>
              <a:gd name="connsiteX6" fmla="*/ 695367 w 2683180"/>
              <a:gd name="connsiteY6" fmla="*/ 2124544 h 2136538"/>
              <a:gd name="connsiteX7" fmla="*/ 572483 w 2683180"/>
              <a:gd name="connsiteY7" fmla="*/ 2136538 h 21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180" h="2136538">
                <a:moveTo>
                  <a:pt x="0" y="0"/>
                </a:moveTo>
                <a:lnTo>
                  <a:pt x="309175" y="21199"/>
                </a:lnTo>
                <a:cubicBezTo>
                  <a:pt x="1057773" y="83290"/>
                  <a:pt x="1716657" y="199680"/>
                  <a:pt x="2221040" y="353093"/>
                </a:cubicBezTo>
                <a:lnTo>
                  <a:pt x="2344031" y="393570"/>
                </a:lnTo>
                <a:lnTo>
                  <a:pt x="2683180" y="1659291"/>
                </a:lnTo>
                <a:lnTo>
                  <a:pt x="2544749" y="1718432"/>
                </a:lnTo>
                <a:cubicBezTo>
                  <a:pt x="2091518" y="1897330"/>
                  <a:pt x="1449703" y="2039462"/>
                  <a:pt x="695367" y="2124544"/>
                </a:cubicBezTo>
                <a:lnTo>
                  <a:pt x="572483" y="2136538"/>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78" name="Freeform 277"/>
          <p:cNvSpPr/>
          <p:nvPr/>
        </p:nvSpPr>
        <p:spPr>
          <a:xfrm rot="17100000">
            <a:off x="8724900" y="877888"/>
            <a:ext cx="2652713" cy="687387"/>
          </a:xfrm>
          <a:custGeom>
            <a:avLst/>
            <a:gdLst>
              <a:gd name="connsiteX0" fmla="*/ 2565124 w 2653654"/>
              <a:gd name="connsiteY0" fmla="*/ 0 h 687323"/>
              <a:gd name="connsiteX1" fmla="*/ 2653654 w 2653654"/>
              <a:gd name="connsiteY1" fmla="*/ 330399 h 687323"/>
              <a:gd name="connsiteX2" fmla="*/ 2438681 w 2653654"/>
              <a:gd name="connsiteY2" fmla="*/ 388760 h 687323"/>
              <a:gd name="connsiteX3" fmla="*/ 404008 w 2653654"/>
              <a:gd name="connsiteY3" fmla="*/ 670881 h 687323"/>
              <a:gd name="connsiteX4" fmla="*/ 0 w 2653654"/>
              <a:gd name="connsiteY4" fmla="*/ 687323 h 687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54" h="687323">
                <a:moveTo>
                  <a:pt x="2565124" y="0"/>
                </a:moveTo>
                <a:lnTo>
                  <a:pt x="2653654" y="330399"/>
                </a:lnTo>
                <a:lnTo>
                  <a:pt x="2438681" y="388760"/>
                </a:lnTo>
                <a:cubicBezTo>
                  <a:pt x="1881971" y="528621"/>
                  <a:pt x="1182151" y="628420"/>
                  <a:pt x="404008" y="670881"/>
                </a:cubicBezTo>
                <a:lnTo>
                  <a:pt x="0" y="687323"/>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2" name="Freeform 281"/>
          <p:cNvSpPr/>
          <p:nvPr/>
        </p:nvSpPr>
        <p:spPr>
          <a:xfrm rot="19800000">
            <a:off x="9294813" y="534988"/>
            <a:ext cx="3308350" cy="2095500"/>
          </a:xfrm>
          <a:custGeom>
            <a:avLst/>
            <a:gdLst>
              <a:gd name="connsiteX0" fmla="*/ 3134059 w 3308085"/>
              <a:gd name="connsiteY0" fmla="*/ 556366 h 2095216"/>
              <a:gd name="connsiteX1" fmla="*/ 3275407 w 3308085"/>
              <a:gd name="connsiteY1" fmla="*/ 659351 h 2095216"/>
              <a:gd name="connsiteX2" fmla="*/ 3308085 w 3308085"/>
              <a:gd name="connsiteY2" fmla="*/ 690037 h 2095216"/>
              <a:gd name="connsiteX3" fmla="*/ 2780266 w 3308085"/>
              <a:gd name="connsiteY3" fmla="*/ 1604247 h 2095216"/>
              <a:gd name="connsiteX4" fmla="*/ 2717935 w 3308085"/>
              <a:gd name="connsiteY4" fmla="*/ 1630523 h 2095216"/>
              <a:gd name="connsiteX5" fmla="*/ 108101 w 3308085"/>
              <a:gd name="connsiteY5" fmla="*/ 2090817 h 2095216"/>
              <a:gd name="connsiteX6" fmla="*/ 0 w 3308085"/>
              <a:gd name="connsiteY6" fmla="*/ 2095216 h 2095216"/>
              <a:gd name="connsiteX7" fmla="*/ 1209673 w 3308085"/>
              <a:gd name="connsiteY7" fmla="*/ 0 h 2095216"/>
              <a:gd name="connsiteX8" fmla="*/ 1264564 w 3308085"/>
              <a:gd name="connsiteY8" fmla="*/ 7051 h 2095216"/>
              <a:gd name="connsiteX9" fmla="*/ 3134059 w 3308085"/>
              <a:gd name="connsiteY9" fmla="*/ 556366 h 209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8085" h="2095216">
                <a:moveTo>
                  <a:pt x="3134059" y="556366"/>
                </a:moveTo>
                <a:cubicBezTo>
                  <a:pt x="3187236" y="589892"/>
                  <a:pt x="3234469" y="624252"/>
                  <a:pt x="3275407" y="659351"/>
                </a:cubicBezTo>
                <a:lnTo>
                  <a:pt x="3308085" y="690037"/>
                </a:lnTo>
                <a:lnTo>
                  <a:pt x="2780266" y="1604247"/>
                </a:lnTo>
                <a:lnTo>
                  <a:pt x="2717935" y="1630523"/>
                </a:lnTo>
                <a:cubicBezTo>
                  <a:pt x="2112800" y="1863306"/>
                  <a:pt x="1185529" y="2032024"/>
                  <a:pt x="108101" y="2090817"/>
                </a:cubicBezTo>
                <a:lnTo>
                  <a:pt x="0" y="2095216"/>
                </a:lnTo>
                <a:lnTo>
                  <a:pt x="1209673" y="0"/>
                </a:lnTo>
                <a:lnTo>
                  <a:pt x="1264564" y="7051"/>
                </a:lnTo>
                <a:cubicBezTo>
                  <a:pt x="2098399" y="127842"/>
                  <a:pt x="2761827" y="321684"/>
                  <a:pt x="3134059" y="556366"/>
                </a:cubicBez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3" name="Freeform 262"/>
          <p:cNvSpPr/>
          <p:nvPr/>
        </p:nvSpPr>
        <p:spPr>
          <a:xfrm rot="14400000">
            <a:off x="8347869" y="3755231"/>
            <a:ext cx="3749675" cy="1744663"/>
          </a:xfrm>
          <a:custGeom>
            <a:avLst/>
            <a:gdLst>
              <a:gd name="connsiteX0" fmla="*/ 3750669 w 3750669"/>
              <a:gd name="connsiteY0" fmla="*/ 1744872 h 1744872"/>
              <a:gd name="connsiteX1" fmla="*/ 3356285 w 3750669"/>
              <a:gd name="connsiteY1" fmla="*/ 1728822 h 1744872"/>
              <a:gd name="connsiteX2" fmla="*/ 0 w 3750669"/>
              <a:gd name="connsiteY2" fmla="*/ 630681 h 1744872"/>
              <a:gd name="connsiteX3" fmla="*/ 717878 w 3750669"/>
              <a:gd name="connsiteY3" fmla="*/ 3969 h 1744872"/>
              <a:gd name="connsiteX4" fmla="*/ 728462 w 3750669"/>
              <a:gd name="connsiteY4" fmla="*/ 0 h 174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0669" h="1744872">
                <a:moveTo>
                  <a:pt x="3750669" y="1744872"/>
                </a:moveTo>
                <a:lnTo>
                  <a:pt x="3356285" y="1728822"/>
                </a:lnTo>
                <a:cubicBezTo>
                  <a:pt x="1440857" y="1624301"/>
                  <a:pt x="0" y="1172361"/>
                  <a:pt x="0" y="630681"/>
                </a:cubicBezTo>
                <a:cubicBezTo>
                  <a:pt x="0" y="398532"/>
                  <a:pt x="264647" y="182867"/>
                  <a:pt x="717878" y="3969"/>
                </a:cubicBezTo>
                <a:lnTo>
                  <a:pt x="728462" y="0"/>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96" name="Freeform 295"/>
          <p:cNvSpPr/>
          <p:nvPr/>
        </p:nvSpPr>
        <p:spPr>
          <a:xfrm rot="1351054">
            <a:off x="9520238" y="2533650"/>
            <a:ext cx="2987675" cy="2119313"/>
          </a:xfrm>
          <a:custGeom>
            <a:avLst/>
            <a:gdLst>
              <a:gd name="connsiteX0" fmla="*/ 0 w 2987204"/>
              <a:gd name="connsiteY0" fmla="*/ 0 h 2119988"/>
              <a:gd name="connsiteX1" fmla="*/ 3344 w 2987204"/>
              <a:gd name="connsiteY1" fmla="*/ 136 h 2119988"/>
              <a:gd name="connsiteX2" fmla="*/ 2399772 w 2987204"/>
              <a:gd name="connsiteY2" fmla="*/ 385271 h 2119988"/>
              <a:gd name="connsiteX3" fmla="*/ 2517691 w 2987204"/>
              <a:gd name="connsiteY3" fmla="*/ 426800 h 2119988"/>
              <a:gd name="connsiteX4" fmla="*/ 2987204 w 2987204"/>
              <a:gd name="connsiteY4" fmla="*/ 1559324 h 2119988"/>
              <a:gd name="connsiteX5" fmla="*/ 2888106 w 2987204"/>
              <a:gd name="connsiteY5" fmla="*/ 1614605 h 2119988"/>
              <a:gd name="connsiteX6" fmla="*/ 1159808 w 2987204"/>
              <a:gd name="connsiteY6" fmla="*/ 2083901 h 2119988"/>
              <a:gd name="connsiteX7" fmla="*/ 878889 w 2987204"/>
              <a:gd name="connsiteY7" fmla="*/ 2119988 h 211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204" h="2119988">
                <a:moveTo>
                  <a:pt x="0" y="0"/>
                </a:moveTo>
                <a:lnTo>
                  <a:pt x="3344" y="136"/>
                </a:lnTo>
                <a:cubicBezTo>
                  <a:pt x="961058" y="52396"/>
                  <a:pt x="1800130" y="191511"/>
                  <a:pt x="2399772" y="385271"/>
                </a:cubicBezTo>
                <a:lnTo>
                  <a:pt x="2517691" y="426800"/>
                </a:lnTo>
                <a:lnTo>
                  <a:pt x="2987204" y="1559324"/>
                </a:lnTo>
                <a:lnTo>
                  <a:pt x="2888106" y="1614605"/>
                </a:lnTo>
                <a:cubicBezTo>
                  <a:pt x="2500765" y="1813283"/>
                  <a:pt x="1896859" y="1977130"/>
                  <a:pt x="1159808" y="2083901"/>
                </a:cubicBezTo>
                <a:lnTo>
                  <a:pt x="878889" y="2119988"/>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76" name="Freeform 275"/>
          <p:cNvSpPr/>
          <p:nvPr/>
        </p:nvSpPr>
        <p:spPr>
          <a:xfrm rot="17551054">
            <a:off x="8657431" y="680244"/>
            <a:ext cx="2868613" cy="1076325"/>
          </a:xfrm>
          <a:custGeom>
            <a:avLst/>
            <a:gdLst>
              <a:gd name="connsiteX0" fmla="*/ 2597941 w 2867844"/>
              <a:gd name="connsiteY0" fmla="*/ 0 h 1077035"/>
              <a:gd name="connsiteX1" fmla="*/ 2867844 w 2867844"/>
              <a:gd name="connsiteY1" fmla="*/ 651039 h 1077035"/>
              <a:gd name="connsiteX2" fmla="*/ 2798254 w 2867844"/>
              <a:gd name="connsiteY2" fmla="*/ 675547 h 1077035"/>
              <a:gd name="connsiteX3" fmla="*/ 401826 w 2867844"/>
              <a:gd name="connsiteY3" fmla="*/ 1060682 h 1077035"/>
              <a:gd name="connsiteX4" fmla="*/ 0 w 2867844"/>
              <a:gd name="connsiteY4" fmla="*/ 1077035 h 107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844" h="1077035">
                <a:moveTo>
                  <a:pt x="2597941" y="0"/>
                </a:moveTo>
                <a:lnTo>
                  <a:pt x="2867844" y="651039"/>
                </a:lnTo>
                <a:lnTo>
                  <a:pt x="2798254" y="675547"/>
                </a:lnTo>
                <a:cubicBezTo>
                  <a:pt x="2198611" y="869307"/>
                  <a:pt x="1359540" y="1008422"/>
                  <a:pt x="401826" y="1060682"/>
                </a:cubicBezTo>
                <a:lnTo>
                  <a:pt x="0" y="1077035"/>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4" name="Freeform 283"/>
          <p:cNvSpPr/>
          <p:nvPr/>
        </p:nvSpPr>
        <p:spPr>
          <a:xfrm rot="20251054">
            <a:off x="9521825" y="815975"/>
            <a:ext cx="2984500" cy="2119313"/>
          </a:xfrm>
          <a:custGeom>
            <a:avLst/>
            <a:gdLst>
              <a:gd name="connsiteX0" fmla="*/ 2641284 w 2985491"/>
              <a:gd name="connsiteY0" fmla="*/ 395128 h 2120098"/>
              <a:gd name="connsiteX1" fmla="*/ 2944660 w 2985491"/>
              <a:gd name="connsiteY1" fmla="*/ 535879 h 2120098"/>
              <a:gd name="connsiteX2" fmla="*/ 2985491 w 2985491"/>
              <a:gd name="connsiteY2" fmla="*/ 560773 h 2120098"/>
              <a:gd name="connsiteX3" fmla="*/ 2516707 w 2985491"/>
              <a:gd name="connsiteY3" fmla="*/ 1693500 h 2120098"/>
              <a:gd name="connsiteX4" fmla="*/ 2399306 w 2985491"/>
              <a:gd name="connsiteY4" fmla="*/ 1734846 h 2120098"/>
              <a:gd name="connsiteX5" fmla="*/ 2877 w 2985491"/>
              <a:gd name="connsiteY5" fmla="*/ 2119981 h 2120098"/>
              <a:gd name="connsiteX6" fmla="*/ 0 w 2985491"/>
              <a:gd name="connsiteY6" fmla="*/ 2120098 h 2120098"/>
              <a:gd name="connsiteX7" fmla="*/ 877412 w 2985491"/>
              <a:gd name="connsiteY7" fmla="*/ 0 h 2120098"/>
              <a:gd name="connsiteX8" fmla="*/ 1159341 w 2985491"/>
              <a:gd name="connsiteY8" fmla="*/ 36216 h 2120098"/>
              <a:gd name="connsiteX9" fmla="*/ 2641284 w 2985491"/>
              <a:gd name="connsiteY9" fmla="*/ 395128 h 212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85491" h="2120098">
                <a:moveTo>
                  <a:pt x="2641284" y="395128"/>
                </a:moveTo>
                <a:cubicBezTo>
                  <a:pt x="2754592" y="439853"/>
                  <a:pt x="2856114" y="486876"/>
                  <a:pt x="2944660" y="535879"/>
                </a:cubicBezTo>
                <a:lnTo>
                  <a:pt x="2985491" y="560773"/>
                </a:lnTo>
                <a:lnTo>
                  <a:pt x="2516707" y="1693500"/>
                </a:lnTo>
                <a:lnTo>
                  <a:pt x="2399306" y="1734846"/>
                </a:lnTo>
                <a:cubicBezTo>
                  <a:pt x="1799663" y="1928606"/>
                  <a:pt x="960592" y="2067721"/>
                  <a:pt x="2877" y="2119981"/>
                </a:cubicBezTo>
                <a:lnTo>
                  <a:pt x="0" y="2120098"/>
                </a:lnTo>
                <a:lnTo>
                  <a:pt x="877412" y="0"/>
                </a:lnTo>
                <a:lnTo>
                  <a:pt x="1159341" y="36216"/>
                </a:lnTo>
                <a:cubicBezTo>
                  <a:pt x="1754938" y="122496"/>
                  <a:pt x="2263592" y="246046"/>
                  <a:pt x="2641284" y="395128"/>
                </a:cubicBez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7" name="Freeform 266"/>
          <p:cNvSpPr/>
          <p:nvPr/>
        </p:nvSpPr>
        <p:spPr>
          <a:xfrm rot="14851054">
            <a:off x="8201025" y="4002088"/>
            <a:ext cx="3759200" cy="1466850"/>
          </a:xfrm>
          <a:custGeom>
            <a:avLst/>
            <a:gdLst>
              <a:gd name="connsiteX0" fmla="*/ 3758140 w 3758140"/>
              <a:gd name="connsiteY0" fmla="*/ 1467027 h 1467027"/>
              <a:gd name="connsiteX1" fmla="*/ 3356285 w 3758140"/>
              <a:gd name="connsiteY1" fmla="*/ 1450673 h 1467027"/>
              <a:gd name="connsiteX2" fmla="*/ 0 w 3758140"/>
              <a:gd name="connsiteY2" fmla="*/ 352532 h 1467027"/>
              <a:gd name="connsiteX3" fmla="*/ 188977 w 3758140"/>
              <a:gd name="connsiteY3" fmla="*/ 19207 h 1467027"/>
              <a:gd name="connsiteX4" fmla="*/ 213349 w 3758140"/>
              <a:gd name="connsiteY4" fmla="*/ 0 h 146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8140" h="1467027">
                <a:moveTo>
                  <a:pt x="3758140" y="1467027"/>
                </a:moveTo>
                <a:lnTo>
                  <a:pt x="3356285" y="1450673"/>
                </a:lnTo>
                <a:cubicBezTo>
                  <a:pt x="1440857" y="1346151"/>
                  <a:pt x="0" y="894212"/>
                  <a:pt x="0" y="352532"/>
                </a:cubicBezTo>
                <a:cubicBezTo>
                  <a:pt x="0" y="236458"/>
                  <a:pt x="66162" y="124504"/>
                  <a:pt x="188977" y="19207"/>
                </a:cubicBezTo>
                <a:lnTo>
                  <a:pt x="213349" y="0"/>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1" name="Freeform 260"/>
          <p:cNvSpPr/>
          <p:nvPr/>
        </p:nvSpPr>
        <p:spPr>
          <a:xfrm rot="3151054">
            <a:off x="8566944" y="3561556"/>
            <a:ext cx="3679825" cy="1897063"/>
          </a:xfrm>
          <a:custGeom>
            <a:avLst/>
            <a:gdLst>
              <a:gd name="connsiteX0" fmla="*/ 0 w 3680549"/>
              <a:gd name="connsiteY0" fmla="*/ 0 h 1896845"/>
              <a:gd name="connsiteX1" fmla="*/ 324264 w 3680549"/>
              <a:gd name="connsiteY1" fmla="*/ 13197 h 1896845"/>
              <a:gd name="connsiteX2" fmla="*/ 3680549 w 3680549"/>
              <a:gd name="connsiteY2" fmla="*/ 1111337 h 1896845"/>
              <a:gd name="connsiteX3" fmla="*/ 2720692 w 3680549"/>
              <a:gd name="connsiteY3" fmla="*/ 1824342 h 1896845"/>
              <a:gd name="connsiteX4" fmla="*/ 2473586 w 3680549"/>
              <a:gd name="connsiteY4" fmla="*/ 1896845 h 189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549" h="1896845">
                <a:moveTo>
                  <a:pt x="0" y="0"/>
                </a:moveTo>
                <a:lnTo>
                  <a:pt x="324264" y="13197"/>
                </a:lnTo>
                <a:cubicBezTo>
                  <a:pt x="2239693" y="117717"/>
                  <a:pt x="3680549" y="569656"/>
                  <a:pt x="3680549" y="1111337"/>
                </a:cubicBezTo>
                <a:cubicBezTo>
                  <a:pt x="3680549" y="1382177"/>
                  <a:pt x="3320335" y="1630582"/>
                  <a:pt x="2720692" y="1824342"/>
                </a:cubicBezTo>
                <a:lnTo>
                  <a:pt x="2473586" y="1896845"/>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0" name="Freeform 279"/>
          <p:cNvSpPr/>
          <p:nvPr/>
        </p:nvSpPr>
        <p:spPr>
          <a:xfrm rot="19351054">
            <a:off x="9050338" y="288925"/>
            <a:ext cx="3538537" cy="2052638"/>
          </a:xfrm>
          <a:custGeom>
            <a:avLst/>
            <a:gdLst>
              <a:gd name="connsiteX0" fmla="*/ 3349946 w 3538923"/>
              <a:gd name="connsiteY0" fmla="*/ 614183 h 2053081"/>
              <a:gd name="connsiteX1" fmla="*/ 3538923 w 3538923"/>
              <a:gd name="connsiteY1" fmla="*/ 947508 h 2053081"/>
              <a:gd name="connsiteX2" fmla="*/ 3529617 w 3538923"/>
              <a:gd name="connsiteY2" fmla="*/ 1003656 h 2053081"/>
              <a:gd name="connsiteX3" fmla="*/ 3270607 w 3538923"/>
              <a:gd name="connsiteY3" fmla="*/ 1341418 h 2053081"/>
              <a:gd name="connsiteX4" fmla="*/ 3146285 w 3538923"/>
              <a:gd name="connsiteY4" fmla="*/ 1421178 h 2053081"/>
              <a:gd name="connsiteX5" fmla="*/ 182638 w 3538923"/>
              <a:gd name="connsiteY5" fmla="*/ 2045648 h 2053081"/>
              <a:gd name="connsiteX6" fmla="*/ 0 w 3538923"/>
              <a:gd name="connsiteY6" fmla="*/ 2053081 h 2053081"/>
              <a:gd name="connsiteX7" fmla="*/ 1574385 w 3538923"/>
              <a:gd name="connsiteY7" fmla="*/ 0 h 2053081"/>
              <a:gd name="connsiteX8" fmla="*/ 1685674 w 3538923"/>
              <a:gd name="connsiteY8" fmla="*/ 18029 h 2053081"/>
              <a:gd name="connsiteX9" fmla="*/ 3349946 w 3538923"/>
              <a:gd name="connsiteY9" fmla="*/ 614183 h 205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38923" h="2053081">
                <a:moveTo>
                  <a:pt x="3349946" y="614183"/>
                </a:moveTo>
                <a:cubicBezTo>
                  <a:pt x="3472762" y="719481"/>
                  <a:pt x="3538923" y="831434"/>
                  <a:pt x="3538923" y="947508"/>
                </a:cubicBezTo>
                <a:lnTo>
                  <a:pt x="3529617" y="1003656"/>
                </a:lnTo>
                <a:lnTo>
                  <a:pt x="3270607" y="1341418"/>
                </a:lnTo>
                <a:lnTo>
                  <a:pt x="3146285" y="1421178"/>
                </a:lnTo>
                <a:cubicBezTo>
                  <a:pt x="2592043" y="1737723"/>
                  <a:pt x="1499495" y="1973790"/>
                  <a:pt x="182638" y="2045648"/>
                </a:cubicBezTo>
                <a:lnTo>
                  <a:pt x="0" y="2053081"/>
                </a:lnTo>
                <a:lnTo>
                  <a:pt x="1574385" y="0"/>
                </a:lnTo>
                <a:lnTo>
                  <a:pt x="1685674" y="18029"/>
                </a:lnTo>
                <a:cubicBezTo>
                  <a:pt x="2468357" y="159035"/>
                  <a:pt x="3063375" y="368489"/>
                  <a:pt x="3349946" y="614183"/>
                </a:cubicBez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92" name="Freeform 291"/>
          <p:cNvSpPr/>
          <p:nvPr/>
        </p:nvSpPr>
        <p:spPr>
          <a:xfrm rot="451054">
            <a:off x="9890125" y="1947863"/>
            <a:ext cx="2406650" cy="2143125"/>
          </a:xfrm>
          <a:custGeom>
            <a:avLst/>
            <a:gdLst>
              <a:gd name="connsiteX0" fmla="*/ 0 w 2407190"/>
              <a:gd name="connsiteY0" fmla="*/ 0 h 2143739"/>
              <a:gd name="connsiteX1" fmla="*/ 182418 w 2407190"/>
              <a:gd name="connsiteY1" fmla="*/ 12508 h 2143739"/>
              <a:gd name="connsiteX2" fmla="*/ 2094283 w 2407190"/>
              <a:gd name="connsiteY2" fmla="*/ 344402 h 2143739"/>
              <a:gd name="connsiteX3" fmla="*/ 2232495 w 2407190"/>
              <a:gd name="connsiteY3" fmla="*/ 389888 h 2143739"/>
              <a:gd name="connsiteX4" fmla="*/ 2407190 w 2407190"/>
              <a:gd name="connsiteY4" fmla="*/ 1713690 h 2143739"/>
              <a:gd name="connsiteX5" fmla="*/ 2239339 w 2407190"/>
              <a:gd name="connsiteY5" fmla="*/ 1775064 h 2143739"/>
              <a:gd name="connsiteX6" fmla="*/ 568610 w 2407190"/>
              <a:gd name="connsiteY6" fmla="*/ 2115853 h 2143739"/>
              <a:gd name="connsiteX7" fmla="*/ 282897 w 2407190"/>
              <a:gd name="connsiteY7" fmla="*/ 2143739 h 214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7190" h="2143739">
                <a:moveTo>
                  <a:pt x="0" y="0"/>
                </a:moveTo>
                <a:lnTo>
                  <a:pt x="182418" y="12508"/>
                </a:lnTo>
                <a:cubicBezTo>
                  <a:pt x="931015" y="74599"/>
                  <a:pt x="1589900" y="190988"/>
                  <a:pt x="2094283" y="344402"/>
                </a:cubicBezTo>
                <a:lnTo>
                  <a:pt x="2232495" y="389888"/>
                </a:lnTo>
                <a:lnTo>
                  <a:pt x="2407190" y="1713690"/>
                </a:lnTo>
                <a:lnTo>
                  <a:pt x="2239339" y="1775064"/>
                </a:lnTo>
                <a:cubicBezTo>
                  <a:pt x="1802549" y="1923281"/>
                  <a:pt x="1228654" y="2041406"/>
                  <a:pt x="568610" y="2115853"/>
                </a:cubicBezTo>
                <a:lnTo>
                  <a:pt x="282897" y="2143739"/>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57" name="Freeform 256"/>
          <p:cNvSpPr/>
          <p:nvPr/>
        </p:nvSpPr>
        <p:spPr>
          <a:xfrm rot="2251054">
            <a:off x="9048750" y="3127375"/>
            <a:ext cx="3540125" cy="2052638"/>
          </a:xfrm>
          <a:custGeom>
            <a:avLst/>
            <a:gdLst>
              <a:gd name="connsiteX0" fmla="*/ 0 w 3539301"/>
              <a:gd name="connsiteY0" fmla="*/ 0 h 2052861"/>
              <a:gd name="connsiteX1" fmla="*/ 183016 w 3539301"/>
              <a:gd name="connsiteY1" fmla="*/ 7448 h 2052861"/>
              <a:gd name="connsiteX2" fmla="*/ 3539301 w 3539301"/>
              <a:gd name="connsiteY2" fmla="*/ 1105588 h 2052861"/>
              <a:gd name="connsiteX3" fmla="*/ 1686053 w 3539301"/>
              <a:gd name="connsiteY3" fmla="*/ 2035067 h 2052861"/>
              <a:gd name="connsiteX4" fmla="*/ 1576216 w 3539301"/>
              <a:gd name="connsiteY4" fmla="*/ 2052861 h 2052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301" h="2052861">
                <a:moveTo>
                  <a:pt x="0" y="0"/>
                </a:moveTo>
                <a:lnTo>
                  <a:pt x="183016" y="7448"/>
                </a:lnTo>
                <a:cubicBezTo>
                  <a:pt x="2098443" y="111969"/>
                  <a:pt x="3539301" y="563908"/>
                  <a:pt x="3539301" y="1105588"/>
                </a:cubicBezTo>
                <a:cubicBezTo>
                  <a:pt x="3539302" y="1492502"/>
                  <a:pt x="2804170" y="1833631"/>
                  <a:pt x="1686053" y="2035067"/>
                </a:cubicBezTo>
                <a:lnTo>
                  <a:pt x="1576216" y="2052861"/>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71" name="Freeform 270"/>
          <p:cNvSpPr/>
          <p:nvPr/>
        </p:nvSpPr>
        <p:spPr>
          <a:xfrm rot="18451054">
            <a:off x="8648700" y="171450"/>
            <a:ext cx="3340101" cy="1863725"/>
          </a:xfrm>
          <a:custGeom>
            <a:avLst/>
            <a:gdLst>
              <a:gd name="connsiteX0" fmla="*/ 2426102 w 3340662"/>
              <a:gd name="connsiteY0" fmla="*/ 0 h 1862796"/>
              <a:gd name="connsiteX1" fmla="*/ 3340662 w 3340662"/>
              <a:gd name="connsiteY1" fmla="*/ 1191121 h 1862796"/>
              <a:gd name="connsiteX2" fmla="*/ 3287636 w 3340662"/>
              <a:gd name="connsiteY2" fmla="*/ 1225141 h 1862796"/>
              <a:gd name="connsiteX3" fmla="*/ 323988 w 3340662"/>
              <a:gd name="connsiteY3" fmla="*/ 1849610 h 1862796"/>
              <a:gd name="connsiteX4" fmla="*/ 0 w 3340662"/>
              <a:gd name="connsiteY4" fmla="*/ 1862796 h 186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0662" h="1862796">
                <a:moveTo>
                  <a:pt x="2426102" y="0"/>
                </a:moveTo>
                <a:lnTo>
                  <a:pt x="3340662" y="1191121"/>
                </a:lnTo>
                <a:lnTo>
                  <a:pt x="3287636" y="1225141"/>
                </a:lnTo>
                <a:cubicBezTo>
                  <a:pt x="2733393" y="1541684"/>
                  <a:pt x="1640845" y="1777752"/>
                  <a:pt x="323988" y="1849610"/>
                </a:cubicBezTo>
                <a:lnTo>
                  <a:pt x="0" y="1862796"/>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8" name="Freeform 287"/>
          <p:cNvSpPr/>
          <p:nvPr/>
        </p:nvSpPr>
        <p:spPr>
          <a:xfrm rot="21151054">
            <a:off x="9890125" y="1376363"/>
            <a:ext cx="2406650" cy="2144712"/>
          </a:xfrm>
          <a:custGeom>
            <a:avLst/>
            <a:gdLst>
              <a:gd name="connsiteX0" fmla="*/ 935466 w 2405919"/>
              <a:gd name="connsiteY0" fmla="*/ 75160 h 2143772"/>
              <a:gd name="connsiteX1" fmla="*/ 2374369 w 2405919"/>
              <a:gd name="connsiteY1" fmla="*/ 417409 h 2143772"/>
              <a:gd name="connsiteX2" fmla="*/ 2405919 w 2405919"/>
              <a:gd name="connsiteY2" fmla="*/ 430276 h 2143772"/>
              <a:gd name="connsiteX3" fmla="*/ 2232077 w 2405919"/>
              <a:gd name="connsiteY3" fmla="*/ 1753870 h 2143772"/>
              <a:gd name="connsiteX4" fmla="*/ 2093702 w 2405919"/>
              <a:gd name="connsiteY4" fmla="*/ 1799410 h 2143772"/>
              <a:gd name="connsiteX5" fmla="*/ 181837 w 2405919"/>
              <a:gd name="connsiteY5" fmla="*/ 2131304 h 2143772"/>
              <a:gd name="connsiteX6" fmla="*/ 0 w 2405919"/>
              <a:gd name="connsiteY6" fmla="*/ 2143772 h 2143772"/>
              <a:gd name="connsiteX7" fmla="*/ 281564 w 2405919"/>
              <a:gd name="connsiteY7" fmla="*/ 0 h 2143772"/>
              <a:gd name="connsiteX8" fmla="*/ 568028 w 2405919"/>
              <a:gd name="connsiteY8" fmla="*/ 27959 h 2143772"/>
              <a:gd name="connsiteX9" fmla="*/ 935466 w 2405919"/>
              <a:gd name="connsiteY9" fmla="*/ 75160 h 214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5919" h="2143772">
                <a:moveTo>
                  <a:pt x="935466" y="75160"/>
                </a:moveTo>
                <a:cubicBezTo>
                  <a:pt x="1508728" y="158204"/>
                  <a:pt x="2001445" y="275776"/>
                  <a:pt x="2374369" y="417409"/>
                </a:cubicBezTo>
                <a:lnTo>
                  <a:pt x="2405919" y="430276"/>
                </a:lnTo>
                <a:lnTo>
                  <a:pt x="2232077" y="1753870"/>
                </a:lnTo>
                <a:lnTo>
                  <a:pt x="2093702" y="1799410"/>
                </a:lnTo>
                <a:cubicBezTo>
                  <a:pt x="1589318" y="1952824"/>
                  <a:pt x="930435" y="2069214"/>
                  <a:pt x="181837" y="2131304"/>
                </a:cubicBezTo>
                <a:lnTo>
                  <a:pt x="0" y="2143772"/>
                </a:lnTo>
                <a:lnTo>
                  <a:pt x="281564" y="0"/>
                </a:lnTo>
                <a:lnTo>
                  <a:pt x="568028" y="27959"/>
                </a:lnTo>
                <a:cubicBezTo>
                  <a:pt x="693750" y="42139"/>
                  <a:pt x="816347" y="57904"/>
                  <a:pt x="935466" y="75160"/>
                </a:cubicBez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9483" name="Oval 7"/>
          <p:cNvSpPr>
            <a:spLocks noChangeArrowheads="1"/>
          </p:cNvSpPr>
          <p:nvPr/>
        </p:nvSpPr>
        <p:spPr bwMode="auto">
          <a:xfrm>
            <a:off x="4559300" y="2276475"/>
            <a:ext cx="7620000" cy="4572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19484" name="Oval 2"/>
          <p:cNvSpPr>
            <a:spLocks noChangeArrowheads="1"/>
          </p:cNvSpPr>
          <p:nvPr/>
        </p:nvSpPr>
        <p:spPr bwMode="auto">
          <a:xfrm>
            <a:off x="6896100" y="-466725"/>
            <a:ext cx="6096000" cy="6096000"/>
          </a:xfrm>
          <a:prstGeom prst="ellipse">
            <a:avLst/>
          </a:prstGeom>
          <a:gradFill rotWithShape="1">
            <a:gsLst>
              <a:gs pos="0">
                <a:srgbClr val="3366FF"/>
              </a:gs>
              <a:gs pos="100000">
                <a:srgbClr val="3366FF">
                  <a:alpha val="1999"/>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19485" name="Oval 3"/>
          <p:cNvSpPr>
            <a:spLocks noChangeArrowheads="1"/>
          </p:cNvSpPr>
          <p:nvPr/>
        </p:nvSpPr>
        <p:spPr bwMode="auto">
          <a:xfrm rot="-1800000">
            <a:off x="5981700" y="2047875"/>
            <a:ext cx="7620000" cy="9144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19486" name="Oval 4"/>
          <p:cNvSpPr>
            <a:spLocks noChangeArrowheads="1"/>
          </p:cNvSpPr>
          <p:nvPr/>
        </p:nvSpPr>
        <p:spPr bwMode="auto">
          <a:xfrm rot="5400000">
            <a:off x="5981700" y="2276475"/>
            <a:ext cx="7620000" cy="4572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19487" name="Oval 5"/>
          <p:cNvSpPr>
            <a:spLocks noChangeArrowheads="1"/>
          </p:cNvSpPr>
          <p:nvPr/>
        </p:nvSpPr>
        <p:spPr bwMode="auto">
          <a:xfrm rot="2700000">
            <a:off x="5981700" y="2047875"/>
            <a:ext cx="7620000" cy="9144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19488" name="Oval 6"/>
          <p:cNvSpPr>
            <a:spLocks noChangeArrowheads="1"/>
          </p:cNvSpPr>
          <p:nvPr/>
        </p:nvSpPr>
        <p:spPr bwMode="auto">
          <a:xfrm rot="1800000">
            <a:off x="6057900" y="2276475"/>
            <a:ext cx="7620000" cy="4572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77831" name="Oval 7"/>
          <p:cNvSpPr>
            <a:spLocks noChangeArrowheads="1"/>
          </p:cNvSpPr>
          <p:nvPr/>
        </p:nvSpPr>
        <p:spPr bwMode="auto">
          <a:xfrm>
            <a:off x="5772950" y="2238445"/>
            <a:ext cx="7620000" cy="457200"/>
          </a:xfrm>
          <a:prstGeom prst="ellipse">
            <a:avLst/>
          </a:prstGeom>
          <a:gradFill rotWithShape="1">
            <a:gsLst>
              <a:gs pos="65000">
                <a:srgbClr val="7E7E7E">
                  <a:alpha val="0"/>
                </a:srgbClr>
              </a:gs>
              <a:gs pos="0">
                <a:schemeClr val="bg1"/>
              </a:gs>
              <a:gs pos="100000">
                <a:schemeClr val="tx1">
                  <a:alpha val="0"/>
                </a:schemeClr>
              </a:gs>
            </a:gsLst>
            <a:path path="shape">
              <a:fillToRect l="50000" t="50000" r="50000" b="50000"/>
            </a:path>
          </a:gradFill>
          <a:ln>
            <a:noFill/>
          </a:ln>
          <a:effectLst/>
        </p:spPr>
        <p:txBody>
          <a:bodyPr wrap="none" anchor="ctr"/>
          <a:lstStyle/>
          <a:p>
            <a:pPr eaLnBrk="1" fontAlgn="auto" hangingPunct="1">
              <a:spcBef>
                <a:spcPts val="0"/>
              </a:spcBef>
              <a:spcAft>
                <a:spcPts val="0"/>
              </a:spcAft>
              <a:defRPr/>
            </a:pPr>
            <a:endParaRPr lang="en-US">
              <a:solidFill>
                <a:srgbClr val="000000"/>
              </a:solidFill>
              <a:latin typeface="Calibri" panose="020F0502020204030204"/>
            </a:endParaRPr>
          </a:p>
        </p:txBody>
      </p:sp>
      <p:pic>
        <p:nvPicPr>
          <p:cNvPr id="19492" name="Picture 2" descr="https://onwardigo.files.wordpress.com/2016/05/millionaire02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350" y="368300"/>
            <a:ext cx="10356850"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3" name="Rectangle 83"/>
          <p:cNvSpPr>
            <a:spLocks noChangeArrowheads="1"/>
          </p:cNvSpPr>
          <p:nvPr/>
        </p:nvSpPr>
        <p:spPr bwMode="auto">
          <a:xfrm>
            <a:off x="34925" y="0"/>
            <a:ext cx="10255250" cy="1717675"/>
          </a:xfrm>
          <a:prstGeom prst="rect">
            <a:avLst/>
          </a:prstGeom>
          <a:gradFill rotWithShape="0">
            <a:gsLst>
              <a:gs pos="0">
                <a:schemeClr val="tx1"/>
              </a:gs>
              <a:gs pos="100000">
                <a:schemeClr val="tx1">
                  <a:alpha val="0"/>
                </a:schemeClr>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solidFill>
                <a:srgbClr val="000000"/>
              </a:solidFill>
              <a:latin typeface="Calibri" pitchFamily="34" charset="0"/>
            </a:endParaRPr>
          </a:p>
        </p:txBody>
      </p:sp>
      <p:sp>
        <p:nvSpPr>
          <p:cNvPr id="19494" name="Rectangle 34"/>
          <p:cNvSpPr>
            <a:spLocks noChangeArrowheads="1"/>
          </p:cNvSpPr>
          <p:nvPr/>
        </p:nvSpPr>
        <p:spPr bwMode="auto">
          <a:xfrm>
            <a:off x="0" y="4221163"/>
            <a:ext cx="12192000" cy="1743075"/>
          </a:xfrm>
          <a:prstGeom prst="rect">
            <a:avLst/>
          </a:prstGeom>
          <a:gradFill rotWithShape="1">
            <a:gsLst>
              <a:gs pos="0">
                <a:schemeClr val="tx1">
                  <a:alpha val="0"/>
                </a:schemeClr>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solidFill>
                <a:srgbClr val="000000"/>
              </a:solidFill>
              <a:latin typeface="Calibri" pitchFamily="34" charset="0"/>
            </a:endParaRPr>
          </a:p>
        </p:txBody>
      </p:sp>
      <p:sp>
        <p:nvSpPr>
          <p:cNvPr id="77860" name="Rectangle 36"/>
          <p:cNvSpPr>
            <a:spLocks noChangeArrowheads="1"/>
          </p:cNvSpPr>
          <p:nvPr/>
        </p:nvSpPr>
        <p:spPr bwMode="auto">
          <a:xfrm>
            <a:off x="9369121" y="-317355"/>
            <a:ext cx="2904997" cy="6858000"/>
          </a:xfrm>
          <a:prstGeom prst="rect">
            <a:avLst/>
          </a:prstGeom>
          <a:gradFill rotWithShape="1">
            <a:gsLst>
              <a:gs pos="4000">
                <a:schemeClr val="tx1">
                  <a:alpha val="1000"/>
                </a:schemeClr>
              </a:gs>
              <a:gs pos="33000">
                <a:schemeClr val="tx1"/>
              </a:gs>
              <a:gs pos="100000">
                <a:schemeClr val="tx1">
                  <a:alpha val="0"/>
                </a:schemeClr>
              </a:gs>
            </a:gsLst>
            <a:lin ang="0" scaled="1"/>
          </a:gradFill>
          <a:ln>
            <a:noFill/>
          </a:ln>
          <a:effectLst/>
        </p:spPr>
        <p:txBody>
          <a:bodyPr wrap="none" anchor="ctr"/>
          <a:lstStyle/>
          <a:p>
            <a:pPr eaLnBrk="1" fontAlgn="auto" hangingPunct="1">
              <a:spcBef>
                <a:spcPts val="0"/>
              </a:spcBef>
              <a:spcAft>
                <a:spcPts val="0"/>
              </a:spcAft>
              <a:defRPr/>
            </a:pPr>
            <a:endParaRPr lang="en-US">
              <a:solidFill>
                <a:srgbClr val="000000"/>
              </a:solidFill>
              <a:latin typeface="Calibri" panose="020F0502020204030204"/>
            </a:endParaRPr>
          </a:p>
        </p:txBody>
      </p:sp>
      <p:sp>
        <p:nvSpPr>
          <p:cNvPr id="19498" name="AutoShape 57"/>
          <p:cNvSpPr>
            <a:spLocks noChangeArrowheads="1"/>
          </p:cNvSpPr>
          <p:nvPr/>
        </p:nvSpPr>
        <p:spPr bwMode="auto">
          <a:xfrm>
            <a:off x="12192000" y="5178425"/>
            <a:ext cx="1371600" cy="285750"/>
          </a:xfrm>
          <a:prstGeom prst="hexagon">
            <a:avLst>
              <a:gd name="adj" fmla="val 34844"/>
              <a:gd name="vf" fmla="val 115470"/>
            </a:avLst>
          </a:prstGeom>
          <a:solidFill>
            <a:srgbClr val="111128">
              <a:alpha val="78038"/>
            </a:srgbClr>
          </a:solidFill>
          <a:ln w="57150">
            <a:solidFill>
              <a:srgbClr val="FFC000"/>
            </a:solidFill>
            <a:miter lim="800000"/>
            <a:headEnd/>
            <a:tailEnd/>
          </a:ln>
        </p:spPr>
        <p:txBody>
          <a:bodyPr wrap="none" anchor="ctr"/>
          <a:lstStyle/>
          <a:p>
            <a:pPr algn="ctr" eaLnBrk="1" hangingPunct="1"/>
            <a:r>
              <a:rPr lang="en-US" altLang="en-US" sz="1600" b="1">
                <a:solidFill>
                  <a:srgbClr val="FFFF00"/>
                </a:solidFill>
                <a:latin typeface="Calibri" pitchFamily="34" charset="0"/>
              </a:rPr>
              <a:t>$100</a:t>
            </a:r>
          </a:p>
        </p:txBody>
      </p:sp>
      <p:sp>
        <p:nvSpPr>
          <p:cNvPr id="19499" name="AutoShape 58"/>
          <p:cNvSpPr>
            <a:spLocks noChangeArrowheads="1"/>
          </p:cNvSpPr>
          <p:nvPr/>
        </p:nvSpPr>
        <p:spPr bwMode="auto">
          <a:xfrm>
            <a:off x="12192000" y="4873625"/>
            <a:ext cx="1371600" cy="285750"/>
          </a:xfrm>
          <a:prstGeom prst="hexagon">
            <a:avLst>
              <a:gd name="adj" fmla="val 34844"/>
              <a:gd name="vf" fmla="val 115470"/>
            </a:avLst>
          </a:prstGeom>
          <a:solidFill>
            <a:srgbClr val="111128">
              <a:alpha val="78038"/>
            </a:srgbClr>
          </a:solidFill>
          <a:ln w="57150">
            <a:solidFill>
              <a:srgbClr val="FFC000"/>
            </a:solidFill>
            <a:miter lim="800000"/>
            <a:headEnd/>
            <a:tailEnd/>
          </a:ln>
        </p:spPr>
        <p:txBody>
          <a:bodyPr wrap="none" anchor="ctr"/>
          <a:lstStyle/>
          <a:p>
            <a:pPr algn="ctr" eaLnBrk="1" hangingPunct="1"/>
            <a:r>
              <a:rPr lang="en-US" altLang="en-US" sz="1600" b="1">
                <a:solidFill>
                  <a:srgbClr val="FFFF00"/>
                </a:solidFill>
                <a:latin typeface="Calibri" pitchFamily="34" charset="0"/>
              </a:rPr>
              <a:t>$200</a:t>
            </a:r>
          </a:p>
        </p:txBody>
      </p:sp>
      <p:sp>
        <p:nvSpPr>
          <p:cNvPr id="77883" name="AutoShape 59"/>
          <p:cNvSpPr>
            <a:spLocks noChangeArrowheads="1"/>
          </p:cNvSpPr>
          <p:nvPr/>
        </p:nvSpPr>
        <p:spPr bwMode="auto">
          <a:xfrm>
            <a:off x="12192000" y="4568825"/>
            <a:ext cx="1371600" cy="285750"/>
          </a:xfrm>
          <a:prstGeom prst="hexagon">
            <a:avLst>
              <a:gd name="adj" fmla="val 34844"/>
              <a:gd name="vf" fmla="val 115470"/>
            </a:avLst>
          </a:prstGeom>
          <a:solidFill>
            <a:srgbClr val="111128">
              <a:alpha val="78038"/>
            </a:srgbClr>
          </a:solidFill>
          <a:ln w="57150">
            <a:solidFill>
              <a:srgbClr val="FFC000"/>
            </a:solidFill>
            <a:miter lim="800000"/>
            <a:headEnd/>
            <a:tailEnd/>
          </a:ln>
        </p:spPr>
        <p:txBody>
          <a:bodyPr wrap="none" anchor="ctr"/>
          <a:lstStyle/>
          <a:p>
            <a:pPr algn="ctr" eaLnBrk="1" hangingPunct="1"/>
            <a:r>
              <a:rPr lang="en-US" altLang="en-US" sz="1600" b="1">
                <a:solidFill>
                  <a:srgbClr val="FFFF00"/>
                </a:solidFill>
                <a:latin typeface="Calibri" pitchFamily="34" charset="0"/>
              </a:rPr>
              <a:t>$300</a:t>
            </a:r>
          </a:p>
        </p:txBody>
      </p:sp>
      <p:sp>
        <p:nvSpPr>
          <p:cNvPr id="19501" name="AutoShape 60"/>
          <p:cNvSpPr>
            <a:spLocks noChangeArrowheads="1"/>
          </p:cNvSpPr>
          <p:nvPr/>
        </p:nvSpPr>
        <p:spPr bwMode="auto">
          <a:xfrm>
            <a:off x="12192000" y="42640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$500</a:t>
            </a:r>
          </a:p>
        </p:txBody>
      </p:sp>
      <p:sp>
        <p:nvSpPr>
          <p:cNvPr id="19502" name="AutoShape 61"/>
          <p:cNvSpPr>
            <a:spLocks noChangeArrowheads="1"/>
          </p:cNvSpPr>
          <p:nvPr/>
        </p:nvSpPr>
        <p:spPr bwMode="auto">
          <a:xfrm>
            <a:off x="12192000" y="39592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FF"/>
                </a:solidFill>
                <a:latin typeface="Calibri" pitchFamily="34" charset="0"/>
              </a:rPr>
              <a:t>$1,000</a:t>
            </a:r>
          </a:p>
        </p:txBody>
      </p:sp>
      <p:sp>
        <p:nvSpPr>
          <p:cNvPr id="19503" name="AutoShape 62"/>
          <p:cNvSpPr>
            <a:spLocks noChangeArrowheads="1"/>
          </p:cNvSpPr>
          <p:nvPr/>
        </p:nvSpPr>
        <p:spPr bwMode="auto">
          <a:xfrm>
            <a:off x="12192000" y="36544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$2,000</a:t>
            </a:r>
          </a:p>
        </p:txBody>
      </p:sp>
      <p:sp>
        <p:nvSpPr>
          <p:cNvPr id="19504" name="AutoShape 63"/>
          <p:cNvSpPr>
            <a:spLocks noChangeArrowheads="1"/>
          </p:cNvSpPr>
          <p:nvPr/>
        </p:nvSpPr>
        <p:spPr bwMode="auto">
          <a:xfrm>
            <a:off x="12192000" y="33496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$4,000</a:t>
            </a:r>
          </a:p>
        </p:txBody>
      </p:sp>
      <p:sp>
        <p:nvSpPr>
          <p:cNvPr id="19505" name="AutoShape 64"/>
          <p:cNvSpPr>
            <a:spLocks noChangeArrowheads="1"/>
          </p:cNvSpPr>
          <p:nvPr/>
        </p:nvSpPr>
        <p:spPr bwMode="auto">
          <a:xfrm>
            <a:off x="12192000" y="30448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$8,000</a:t>
            </a:r>
          </a:p>
        </p:txBody>
      </p:sp>
      <p:sp>
        <p:nvSpPr>
          <p:cNvPr id="19506" name="AutoShape 65"/>
          <p:cNvSpPr>
            <a:spLocks noChangeArrowheads="1"/>
          </p:cNvSpPr>
          <p:nvPr/>
        </p:nvSpPr>
        <p:spPr bwMode="auto">
          <a:xfrm>
            <a:off x="12192000" y="27400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$16,000</a:t>
            </a:r>
          </a:p>
        </p:txBody>
      </p:sp>
      <p:sp>
        <p:nvSpPr>
          <p:cNvPr id="19507" name="AutoShape 66"/>
          <p:cNvSpPr>
            <a:spLocks noChangeArrowheads="1"/>
          </p:cNvSpPr>
          <p:nvPr/>
        </p:nvSpPr>
        <p:spPr bwMode="auto">
          <a:xfrm>
            <a:off x="12192000" y="24352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FF"/>
                </a:solidFill>
                <a:latin typeface="Calibri" pitchFamily="34" charset="0"/>
              </a:rPr>
              <a:t>$25,000</a:t>
            </a:r>
          </a:p>
        </p:txBody>
      </p:sp>
      <p:sp>
        <p:nvSpPr>
          <p:cNvPr id="19508" name="AutoShape 67"/>
          <p:cNvSpPr>
            <a:spLocks noChangeArrowheads="1"/>
          </p:cNvSpPr>
          <p:nvPr/>
        </p:nvSpPr>
        <p:spPr bwMode="auto">
          <a:xfrm>
            <a:off x="12192000" y="21304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$50,000</a:t>
            </a:r>
          </a:p>
        </p:txBody>
      </p:sp>
      <p:sp>
        <p:nvSpPr>
          <p:cNvPr id="19509" name="AutoShape 68"/>
          <p:cNvSpPr>
            <a:spLocks noChangeArrowheads="1"/>
          </p:cNvSpPr>
          <p:nvPr/>
        </p:nvSpPr>
        <p:spPr bwMode="auto">
          <a:xfrm>
            <a:off x="12192000" y="1825625"/>
            <a:ext cx="1371600" cy="385763"/>
          </a:xfrm>
          <a:prstGeom prst="hexagon">
            <a:avLst>
              <a:gd name="adj" fmla="val 34831"/>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$100,000</a:t>
            </a:r>
          </a:p>
        </p:txBody>
      </p:sp>
      <p:sp>
        <p:nvSpPr>
          <p:cNvPr id="19510" name="AutoShape 69"/>
          <p:cNvSpPr>
            <a:spLocks noChangeArrowheads="1"/>
          </p:cNvSpPr>
          <p:nvPr/>
        </p:nvSpPr>
        <p:spPr bwMode="auto">
          <a:xfrm>
            <a:off x="12192000" y="1520825"/>
            <a:ext cx="1371600" cy="385763"/>
          </a:xfrm>
          <a:prstGeom prst="hexagon">
            <a:avLst>
              <a:gd name="adj" fmla="val 34831"/>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$250,000</a:t>
            </a:r>
          </a:p>
        </p:txBody>
      </p:sp>
      <p:sp>
        <p:nvSpPr>
          <p:cNvPr id="19511" name="AutoShape 70"/>
          <p:cNvSpPr>
            <a:spLocks noChangeArrowheads="1"/>
          </p:cNvSpPr>
          <p:nvPr/>
        </p:nvSpPr>
        <p:spPr bwMode="auto">
          <a:xfrm>
            <a:off x="12192000" y="1216025"/>
            <a:ext cx="1371600" cy="385763"/>
          </a:xfrm>
          <a:prstGeom prst="hexagon">
            <a:avLst>
              <a:gd name="adj" fmla="val 34831"/>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$500,000</a:t>
            </a:r>
          </a:p>
        </p:txBody>
      </p:sp>
      <p:sp>
        <p:nvSpPr>
          <p:cNvPr id="19512" name="AutoShape 71"/>
          <p:cNvSpPr>
            <a:spLocks noChangeArrowheads="1"/>
          </p:cNvSpPr>
          <p:nvPr/>
        </p:nvSpPr>
        <p:spPr bwMode="auto">
          <a:xfrm>
            <a:off x="12192000" y="911225"/>
            <a:ext cx="1371600" cy="385763"/>
          </a:xfrm>
          <a:prstGeom prst="hexagon">
            <a:avLst>
              <a:gd name="adj" fmla="val 34831"/>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FF"/>
                </a:solidFill>
                <a:latin typeface="Calibri" pitchFamily="34" charset="0"/>
              </a:rPr>
              <a:t>$1,000,000</a:t>
            </a:r>
          </a:p>
        </p:txBody>
      </p:sp>
      <p:sp>
        <p:nvSpPr>
          <p:cNvPr id="19513" name="Rectangle 83"/>
          <p:cNvSpPr>
            <a:spLocks noChangeArrowheads="1"/>
          </p:cNvSpPr>
          <p:nvPr/>
        </p:nvSpPr>
        <p:spPr bwMode="auto">
          <a:xfrm>
            <a:off x="0" y="5924550"/>
            <a:ext cx="12192000" cy="931863"/>
          </a:xfrm>
          <a:prstGeom prst="rect">
            <a:avLst/>
          </a:prstGeom>
          <a:solidFill>
            <a:schemeClr val="tx1"/>
          </a:solidFill>
          <a:ln w="9525">
            <a:solidFill>
              <a:schemeClr val="tx1"/>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sp>
        <p:nvSpPr>
          <p:cNvPr id="77916" name="ViewCorrect" hidden="1">
            <a:hlinkClick r:id="" action="ppaction://macro?name=ViewCorrectAnswer"/>
          </p:cNvPr>
          <p:cNvSpPr>
            <a:spLocks noChangeArrowheads="1"/>
          </p:cNvSpPr>
          <p:nvPr/>
        </p:nvSpPr>
        <p:spPr bwMode="auto">
          <a:xfrm>
            <a:off x="3960612" y="6462995"/>
            <a:ext cx="2514600" cy="274320"/>
          </a:xfrm>
          <a:prstGeom prst="hexagon">
            <a:avLst/>
          </a:prstGeom>
          <a:gradFill flip="none" rotWithShape="1">
            <a:gsLst>
              <a:gs pos="65000">
                <a:schemeClr val="tx1">
                  <a:alpha val="1000"/>
                </a:schemeClr>
              </a:gs>
              <a:gs pos="95000">
                <a:schemeClr val="accent6">
                  <a:lumMod val="50000"/>
                </a:schemeClr>
              </a:gs>
            </a:gsLst>
            <a:path path="shape">
              <a:fillToRect l="50000" t="50000" r="50000" b="50000"/>
            </a:path>
            <a:tileRect/>
          </a:gradFill>
          <a:ln w="25400">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b="1" dirty="0">
                <a:solidFill>
                  <a:srgbClr val="FFFFFF"/>
                </a:solidFill>
              </a:rPr>
              <a:t>CORRECT ANSWER</a:t>
            </a:r>
          </a:p>
        </p:txBody>
      </p:sp>
      <p:sp>
        <p:nvSpPr>
          <p:cNvPr id="77918" name="GameEnd" hidden="1">
            <a:hlinkClick r:id="" action="ppaction://macro?name=ViewEnd"/>
          </p:cNvPr>
          <p:cNvSpPr>
            <a:spLocks noChangeArrowheads="1"/>
          </p:cNvSpPr>
          <p:nvPr/>
        </p:nvSpPr>
        <p:spPr bwMode="auto">
          <a:xfrm>
            <a:off x="3960612" y="6462995"/>
            <a:ext cx="2514600" cy="274320"/>
          </a:xfrm>
          <a:prstGeom prst="hexagon">
            <a:avLst/>
          </a:prstGeom>
          <a:gradFill flip="none" rotWithShape="1">
            <a:gsLst>
              <a:gs pos="65000">
                <a:schemeClr val="tx1">
                  <a:alpha val="1000"/>
                </a:schemeClr>
              </a:gs>
              <a:gs pos="95000">
                <a:schemeClr val="accent6">
                  <a:lumMod val="50000"/>
                </a:schemeClr>
              </a:gs>
            </a:gsLst>
            <a:path path="shape">
              <a:fillToRect l="50000" t="50000" r="50000" b="50000"/>
            </a:path>
            <a:tileRect/>
          </a:gradFill>
          <a:ln w="25400">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b="1" dirty="0">
                <a:solidFill>
                  <a:srgbClr val="FFFFFF"/>
                </a:solidFill>
              </a:rPr>
              <a:t>END</a:t>
            </a:r>
          </a:p>
        </p:txBody>
      </p:sp>
      <p:sp>
        <p:nvSpPr>
          <p:cNvPr id="183" name="TimerText" hidden="1"/>
          <p:cNvSpPr txBox="1"/>
          <p:nvPr/>
        </p:nvSpPr>
        <p:spPr>
          <a:xfrm>
            <a:off x="4451058" y="2383105"/>
            <a:ext cx="1476686" cy="1323439"/>
          </a:xfrm>
          <a:prstGeom prst="rect">
            <a:avLst/>
          </a:prstGeom>
          <a:noFill/>
        </p:spPr>
        <p:txBody>
          <a:bodyPr wrap="none">
            <a:spAutoFit/>
          </a:bodyPr>
          <a:lstStyle>
            <a:defPPr>
              <a:defRPr lang="en-US"/>
            </a:defPPr>
            <a:lvl1pPr marL="0" algn="ctr" defTabSz="914400" eaLnBrk="1" latinLnBrk="0" hangingPunct="1">
              <a:defRPr sz="16600" b="1">
                <a:ln>
                  <a:solidFill>
                    <a:schemeClr val="tx1"/>
                  </a:solidFill>
                </a:ln>
                <a:gradFill>
                  <a:gsLst>
                    <a:gs pos="31000">
                      <a:schemeClr val="accent1">
                        <a:lumMod val="5000"/>
                        <a:lumOff val="95000"/>
                      </a:schemeClr>
                    </a:gs>
                    <a:gs pos="73000">
                      <a:srgbClr val="FFC000"/>
                    </a:gs>
                    <a:gs pos="100000">
                      <a:srgbClr val="FFFF00"/>
                    </a:gs>
                  </a:gsLst>
                  <a:lin ang="5400000" scaled="1"/>
                </a:gradFill>
                <a:effectLst>
                  <a:outerShdw blurRad="50800" dist="38100" dir="2700000" algn="tl" rotWithShape="0">
                    <a:prstClr val="black">
                      <a:alpha val="40000"/>
                    </a:prstClr>
                  </a:outerShdw>
                </a:effectLst>
                <a:latin typeface="+mn-lt"/>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pPr fontAlgn="auto">
              <a:spcBef>
                <a:spcPts val="0"/>
              </a:spcBef>
              <a:spcAft>
                <a:spcPts val="0"/>
              </a:spcAft>
              <a:defRPr/>
            </a:pPr>
            <a:r>
              <a:rPr lang="en-US" sz="8000" spc="-300">
                <a:ln w="12700">
                  <a:solidFill>
                    <a:srgbClr val="000000"/>
                  </a:solidFill>
                </a:ln>
                <a:gradFill>
                  <a:gsLst>
                    <a:gs pos="29000">
                      <a:srgbClr val="BBE0E3">
                        <a:lumMod val="5000"/>
                        <a:lumOff val="95000"/>
                      </a:srgbClr>
                    </a:gs>
                    <a:gs pos="82000">
                      <a:srgbClr val="FFC000"/>
                    </a:gs>
                    <a:gs pos="67000">
                      <a:srgbClr val="FFFF00"/>
                    </a:gs>
                  </a:gsLst>
                  <a:lin ang="5400000" scaled="1"/>
                </a:gradFill>
                <a:latin typeface="Arial Black" panose="020B0A04020102020204" pitchFamily="34" charset="0"/>
              </a:rPr>
              <a:t>00</a:t>
            </a:r>
            <a:endParaRPr lang="en-US" sz="8000" spc="-300" dirty="0">
              <a:ln w="12700">
                <a:solidFill>
                  <a:srgbClr val="000000"/>
                </a:solidFill>
              </a:ln>
              <a:gradFill>
                <a:gsLst>
                  <a:gs pos="29000">
                    <a:srgbClr val="BBE0E3">
                      <a:lumMod val="5000"/>
                      <a:lumOff val="95000"/>
                    </a:srgbClr>
                  </a:gs>
                  <a:gs pos="82000">
                    <a:srgbClr val="FFC000"/>
                  </a:gs>
                  <a:gs pos="67000">
                    <a:srgbClr val="FFFF00"/>
                  </a:gs>
                </a:gsLst>
                <a:lin ang="5400000" scaled="1"/>
              </a:gradFill>
              <a:latin typeface="Arial Black" panose="020B0A04020102020204" pitchFamily="34" charset="0"/>
            </a:endParaRPr>
          </a:p>
        </p:txBody>
      </p:sp>
      <p:sp>
        <p:nvSpPr>
          <p:cNvPr id="130" name="Rectangle 36"/>
          <p:cNvSpPr>
            <a:spLocks noChangeArrowheads="1"/>
          </p:cNvSpPr>
          <p:nvPr/>
        </p:nvSpPr>
        <p:spPr bwMode="auto">
          <a:xfrm>
            <a:off x="-11113" y="11113"/>
            <a:ext cx="2905126" cy="6858000"/>
          </a:xfrm>
          <a:prstGeom prst="rect">
            <a:avLst/>
          </a:prstGeom>
          <a:gradFill rotWithShape="1">
            <a:gsLst>
              <a:gs pos="0">
                <a:schemeClr val="tx1"/>
              </a:gs>
              <a:gs pos="35000">
                <a:schemeClr val="tx1">
                  <a:alpha val="0"/>
                </a:schemeClr>
              </a:gs>
            </a:gsLst>
            <a:lin ang="0" scaled="1"/>
          </a:gradFill>
          <a:ln>
            <a:noFill/>
          </a:ln>
          <a:effectLst/>
        </p:spPr>
        <p:txBody>
          <a:bodyPr wrap="none" anchor="ctr"/>
          <a:lstStyle/>
          <a:p>
            <a:pPr eaLnBrk="1" fontAlgn="auto" hangingPunct="1">
              <a:spcBef>
                <a:spcPts val="0"/>
              </a:spcBef>
              <a:spcAft>
                <a:spcPts val="0"/>
              </a:spcAft>
              <a:defRPr/>
            </a:pPr>
            <a:endParaRPr lang="en-US">
              <a:solidFill>
                <a:srgbClr val="000000"/>
              </a:solidFill>
              <a:latin typeface="Calibri" panose="020F0502020204030204"/>
            </a:endParaRPr>
          </a:p>
        </p:txBody>
      </p:sp>
      <p:sp>
        <p:nvSpPr>
          <p:cNvPr id="105" name="Continue" hidden="1">
            <a:hlinkClick r:id="" action="ppaction://macro?name=NextQuestion"/>
          </p:cNvPr>
          <p:cNvSpPr>
            <a:spLocks noChangeArrowheads="1"/>
          </p:cNvSpPr>
          <p:nvPr/>
        </p:nvSpPr>
        <p:spPr bwMode="auto">
          <a:xfrm>
            <a:off x="3960612" y="6462995"/>
            <a:ext cx="2514600" cy="274320"/>
          </a:xfrm>
          <a:prstGeom prst="hexagon">
            <a:avLst/>
          </a:prstGeom>
          <a:gradFill flip="none" rotWithShape="1">
            <a:gsLst>
              <a:gs pos="65000">
                <a:schemeClr val="tx1">
                  <a:alpha val="1000"/>
                </a:schemeClr>
              </a:gs>
              <a:gs pos="95000">
                <a:schemeClr val="accent6">
                  <a:lumMod val="50000"/>
                </a:schemeClr>
              </a:gs>
            </a:gsLst>
            <a:path path="shape">
              <a:fillToRect l="50000" t="50000" r="50000" b="50000"/>
            </a:path>
            <a:tileRect/>
          </a:gradFill>
          <a:ln w="25400">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b="1" dirty="0">
                <a:solidFill>
                  <a:srgbClr val="FFFFFF"/>
                </a:solidFill>
              </a:rPr>
              <a:t>CONTINUE</a:t>
            </a:r>
          </a:p>
        </p:txBody>
      </p:sp>
      <p:graphicFrame>
        <p:nvGraphicFramePr>
          <p:cNvPr id="19525" name="AskAudienceChart" hidden="1"/>
          <p:cNvGraphicFramePr>
            <a:graphicFrameLocks/>
          </p:cNvGraphicFramePr>
          <p:nvPr/>
        </p:nvGraphicFramePr>
        <p:xfrm>
          <a:off x="2295525" y="1706563"/>
          <a:ext cx="6197600" cy="2589212"/>
        </p:xfrm>
        <a:graphic>
          <a:graphicData uri="http://schemas.openxmlformats.org/presentationml/2006/ole">
            <mc:AlternateContent xmlns:mc="http://schemas.openxmlformats.org/markup-compatibility/2006">
              <mc:Choice xmlns:v="urn:schemas-microsoft-com:vml" Requires="v">
                <p:oleObj spid="_x0000_s19596" name="Chart" r:id="rId10" imgW="6206266" imgH="2597121" progId="Excel.Chart.8">
                  <p:embed/>
                </p:oleObj>
              </mc:Choice>
              <mc:Fallback>
                <p:oleObj name="Chart" r:id="rId10" imgW="6206266" imgH="2597121" progId="Excel.Chart.8">
                  <p:embed/>
                  <p:pic>
                    <p:nvPicPr>
                      <p:cNvPr id="0" name="AskAudienceChart" hidden="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95525" y="1706563"/>
                        <a:ext cx="6197600"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902" name="QuestionText">
            <a:hlinkClick r:id="" action="ppaction://macro?name=ShowAnswers"/>
          </p:cNvPr>
          <p:cNvSpPr>
            <a:spLocks noChangeArrowheads="1"/>
          </p:cNvSpPr>
          <p:nvPr/>
        </p:nvSpPr>
        <p:spPr bwMode="auto">
          <a:xfrm>
            <a:off x="533400" y="221725"/>
            <a:ext cx="10053156" cy="1416050"/>
          </a:xfrm>
          <a:prstGeom prst="hexagon">
            <a:avLst>
              <a:gd name="adj" fmla="val 34128"/>
              <a:gd name="vf" fmla="val 115470"/>
            </a:avLst>
          </a:prstGeom>
          <a:gradFill flip="none" rotWithShape="1">
            <a:gsLst>
              <a:gs pos="35000">
                <a:srgbClr val="0D0D0D"/>
              </a:gs>
              <a:gs pos="100000">
                <a:srgbClr val="161645"/>
              </a:gs>
            </a:gsLst>
            <a:lin ang="5400000" scaled="1"/>
            <a:tileRect/>
          </a:gradFill>
          <a:ln w="76200">
            <a:gradFill>
              <a:gsLst>
                <a:gs pos="50000">
                  <a:schemeClr val="accent5">
                    <a:lumMod val="50000"/>
                  </a:schemeClr>
                </a:gs>
                <a:gs pos="100000">
                  <a:schemeClr val="accent2"/>
                </a:gs>
                <a:gs pos="0">
                  <a:schemeClr val="accent2"/>
                </a:gs>
              </a:gsLst>
              <a:lin ang="10800000" scaled="0"/>
            </a:gradFill>
          </a:ln>
          <a:effectLst/>
        </p:spPr>
        <p:txBody>
          <a:bodyPr wrap="none" anchor="ctr"/>
          <a:lstStyle/>
          <a:p>
            <a:pPr eaLnBrk="1" fontAlgn="auto" hangingPunct="1">
              <a:spcBef>
                <a:spcPts val="0"/>
              </a:spcBef>
              <a:spcAft>
                <a:spcPts val="0"/>
              </a:spcAft>
              <a:defRPr/>
            </a:pPr>
            <a:r>
              <a:rPr lang="en-US" sz="2400" b="1">
                <a:solidFill>
                  <a:srgbClr val="FFFFFF"/>
                </a:solidFill>
                <a:latin typeface="Times New Roman" panose="02020603050405020304" pitchFamily="18" charset="0"/>
                <a:cs typeface="Times New Roman" panose="02020603050405020304" pitchFamily="18" charset="0"/>
              </a:rPr>
              <a:t>Câu hỏi 3: Trong các phân số sau, số nào biểu diễn số hữu tỉ 0,25</a:t>
            </a:r>
            <a:endParaRPr lang="en-US" sz="2400" b="1" dirty="0">
              <a:solidFill>
                <a:srgbClr val="FFFFFF"/>
              </a:solidFill>
              <a:latin typeface="Times New Roman" panose="02020603050405020304" pitchFamily="18" charset="0"/>
              <a:cs typeface="Times New Roman" panose="02020603050405020304" pitchFamily="18" charset="0"/>
            </a:endParaRPr>
          </a:p>
        </p:txBody>
      </p:sp>
      <p:sp>
        <p:nvSpPr>
          <p:cNvPr id="19529" name="AutoShape 80"/>
          <p:cNvSpPr>
            <a:spLocks noChangeArrowheads="1"/>
          </p:cNvSpPr>
          <p:nvPr/>
        </p:nvSpPr>
        <p:spPr bwMode="auto">
          <a:xfrm>
            <a:off x="835025" y="838200"/>
            <a:ext cx="166688" cy="152400"/>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19530" name="AutoShape 81"/>
          <p:cNvSpPr>
            <a:spLocks noChangeArrowheads="1"/>
          </p:cNvSpPr>
          <p:nvPr/>
        </p:nvSpPr>
        <p:spPr bwMode="auto">
          <a:xfrm>
            <a:off x="10272713" y="838200"/>
            <a:ext cx="166687" cy="152400"/>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77862" name="AnswerD"/>
          <p:cNvSpPr>
            <a:spLocks noChangeArrowheads="1"/>
          </p:cNvSpPr>
          <p:nvPr/>
        </p:nvSpPr>
        <p:spPr bwMode="auto">
          <a:xfrm>
            <a:off x="5271230" y="5413771"/>
            <a:ext cx="4434840" cy="794544"/>
          </a:xfrm>
          <a:prstGeom prst="hexagon">
            <a:avLst>
              <a:gd name="adj" fmla="val 34150"/>
              <a:gd name="vf" fmla="val 115470"/>
            </a:avLst>
          </a:prstGeom>
          <a:gradFill flip="none" rotWithShape="1">
            <a:gsLst>
              <a:gs pos="35000">
                <a:srgbClr val="0D0D0D"/>
              </a:gs>
              <a:gs pos="100000">
                <a:srgbClr val="161645"/>
              </a:gs>
            </a:gsLst>
            <a:lin ang="5400000" scaled="1"/>
            <a:tileRect/>
          </a:gradFill>
          <a:ln w="38100">
            <a:gradFill>
              <a:gsLst>
                <a:gs pos="0">
                  <a:schemeClr val="accent5">
                    <a:lumMod val="50000"/>
                  </a:schemeClr>
                </a:gs>
                <a:gs pos="100000">
                  <a:schemeClr val="accent2"/>
                </a:gs>
              </a:gsLst>
              <a:lin ang="0" scaled="0"/>
            </a:gradFill>
          </a:ln>
          <a:effectLst/>
        </p:spPr>
        <p:txBody>
          <a:bodyPr wrap="none" anchor="ctr"/>
          <a:lstStyle/>
          <a:p>
            <a:pPr algn="ctr" eaLnBrk="1" fontAlgn="auto" hangingPunct="1">
              <a:spcBef>
                <a:spcPts val="0"/>
              </a:spcBef>
              <a:spcAft>
                <a:spcPts val="0"/>
              </a:spcAft>
              <a:defRPr/>
            </a:pPr>
            <a:r>
              <a:rPr lang="en-US">
                <a:solidFill>
                  <a:schemeClr val="tx1">
                    <a:lumMod val="95000"/>
                    <a:lumOff val="5000"/>
                  </a:schemeClr>
                </a:solidFill>
                <a:latin typeface="Calibri" panose="020F0502020204030204" pitchFamily="34" charset="0"/>
              </a:rPr>
              <a:t>sai</a:t>
            </a:r>
          </a:p>
        </p:txBody>
      </p:sp>
      <p:sp>
        <p:nvSpPr>
          <p:cNvPr id="77861" name="AnswerC"/>
          <p:cNvSpPr>
            <a:spLocks noChangeArrowheads="1"/>
          </p:cNvSpPr>
          <p:nvPr/>
        </p:nvSpPr>
        <p:spPr bwMode="auto">
          <a:xfrm>
            <a:off x="722461" y="5413771"/>
            <a:ext cx="4437413" cy="794544"/>
          </a:xfrm>
          <a:prstGeom prst="hexagon">
            <a:avLst>
              <a:gd name="adj" fmla="val 34150"/>
              <a:gd name="vf" fmla="val 115470"/>
            </a:avLst>
          </a:prstGeom>
          <a:gradFill flip="none" rotWithShape="1">
            <a:gsLst>
              <a:gs pos="35000">
                <a:srgbClr val="0D0D0D"/>
              </a:gs>
              <a:gs pos="100000">
                <a:srgbClr val="161645"/>
              </a:gs>
            </a:gsLst>
            <a:lin ang="5400000" scaled="1"/>
            <a:tileRect/>
          </a:gradFill>
          <a:ln w="38100">
            <a:gradFill>
              <a:gsLst>
                <a:gs pos="0">
                  <a:schemeClr val="accent5">
                    <a:lumMod val="50000"/>
                  </a:schemeClr>
                </a:gs>
                <a:gs pos="100000">
                  <a:schemeClr val="accent2"/>
                </a:gs>
              </a:gsLst>
              <a:lin ang="10800000" scaled="0"/>
            </a:gradFill>
          </a:ln>
          <a:effectLst/>
        </p:spPr>
        <p:txBody>
          <a:bodyPr wrap="none" anchor="ctr"/>
          <a:lstStyle/>
          <a:p>
            <a:pPr algn="ctr" eaLnBrk="1" fontAlgn="auto" hangingPunct="1">
              <a:spcBef>
                <a:spcPts val="0"/>
              </a:spcBef>
              <a:spcAft>
                <a:spcPts val="0"/>
              </a:spcAft>
              <a:defRPr/>
            </a:pPr>
            <a:r>
              <a:rPr lang="en-US">
                <a:solidFill>
                  <a:schemeClr val="tx1">
                    <a:lumMod val="95000"/>
                    <a:lumOff val="5000"/>
                  </a:schemeClr>
                </a:solidFill>
                <a:latin typeface="Calibri" panose="020F0502020204030204" pitchFamily="34" charset="0"/>
              </a:rPr>
              <a:t>sai</a:t>
            </a:r>
          </a:p>
        </p:txBody>
      </p:sp>
      <p:sp>
        <p:nvSpPr>
          <p:cNvPr id="77864" name="AnswerB"/>
          <p:cNvSpPr>
            <a:spLocks noChangeArrowheads="1"/>
          </p:cNvSpPr>
          <p:nvPr/>
        </p:nvSpPr>
        <p:spPr bwMode="auto">
          <a:xfrm>
            <a:off x="5233168" y="4309581"/>
            <a:ext cx="4437414" cy="722313"/>
          </a:xfrm>
          <a:prstGeom prst="hexagon">
            <a:avLst>
              <a:gd name="adj" fmla="val 34150"/>
              <a:gd name="vf" fmla="val 115470"/>
            </a:avLst>
          </a:prstGeom>
          <a:gradFill flip="none" rotWithShape="1">
            <a:gsLst>
              <a:gs pos="35000">
                <a:srgbClr val="0D0D0D"/>
              </a:gs>
              <a:gs pos="100000">
                <a:srgbClr val="161645"/>
              </a:gs>
            </a:gsLst>
            <a:lin ang="5400000" scaled="1"/>
            <a:tileRect/>
          </a:gradFill>
          <a:ln w="38100">
            <a:gradFill>
              <a:gsLst>
                <a:gs pos="0">
                  <a:schemeClr val="accent5">
                    <a:lumMod val="50000"/>
                  </a:schemeClr>
                </a:gs>
                <a:gs pos="100000">
                  <a:schemeClr val="accent2"/>
                </a:gs>
              </a:gsLst>
              <a:lin ang="0" scaled="0"/>
            </a:gradFill>
          </a:ln>
          <a:effectLst/>
        </p:spPr>
        <p:txBody>
          <a:bodyPr wrap="none" anchor="ctr"/>
          <a:lstStyle/>
          <a:p>
            <a:pPr algn="ctr" eaLnBrk="1" fontAlgn="auto" hangingPunct="1">
              <a:spcBef>
                <a:spcPts val="0"/>
              </a:spcBef>
              <a:spcAft>
                <a:spcPts val="0"/>
              </a:spcAft>
              <a:defRPr/>
            </a:pPr>
            <a:r>
              <a:rPr lang="en-US">
                <a:solidFill>
                  <a:schemeClr val="tx1">
                    <a:lumMod val="95000"/>
                    <a:lumOff val="5000"/>
                  </a:schemeClr>
                </a:solidFill>
                <a:latin typeface="Calibri" panose="020F0502020204030204" pitchFamily="34" charset="0"/>
              </a:rPr>
              <a:t>đúng</a:t>
            </a:r>
          </a:p>
        </p:txBody>
      </p:sp>
      <p:sp>
        <p:nvSpPr>
          <p:cNvPr id="77863" name="AnswerA"/>
          <p:cNvSpPr>
            <a:spLocks noChangeArrowheads="1"/>
          </p:cNvSpPr>
          <p:nvPr/>
        </p:nvSpPr>
        <p:spPr bwMode="auto">
          <a:xfrm>
            <a:off x="722461" y="4343403"/>
            <a:ext cx="4437413" cy="722313"/>
          </a:xfrm>
          <a:prstGeom prst="hexagon">
            <a:avLst>
              <a:gd name="adj" fmla="val 34150"/>
              <a:gd name="vf" fmla="val 115470"/>
            </a:avLst>
          </a:prstGeom>
          <a:gradFill flip="none" rotWithShape="1">
            <a:gsLst>
              <a:gs pos="35000">
                <a:srgbClr val="0D0D0D"/>
              </a:gs>
              <a:gs pos="100000">
                <a:srgbClr val="161645"/>
              </a:gs>
            </a:gsLst>
            <a:lin ang="5400000" scaled="1"/>
            <a:tileRect/>
          </a:gradFill>
          <a:ln w="38100">
            <a:gradFill>
              <a:gsLst>
                <a:gs pos="0">
                  <a:schemeClr val="accent5">
                    <a:lumMod val="50000"/>
                  </a:schemeClr>
                </a:gs>
                <a:gs pos="100000">
                  <a:schemeClr val="accent2"/>
                </a:gs>
              </a:gsLst>
              <a:lin ang="10800000" scaled="0"/>
            </a:gradFill>
          </a:ln>
          <a:effectLst/>
        </p:spPr>
        <p:txBody>
          <a:bodyPr wrap="none" anchor="ctr"/>
          <a:lstStyle/>
          <a:p>
            <a:pPr algn="ctr" eaLnBrk="1" fontAlgn="auto" hangingPunct="1">
              <a:spcBef>
                <a:spcPts val="0"/>
              </a:spcBef>
              <a:spcAft>
                <a:spcPts val="0"/>
              </a:spcAft>
              <a:defRPr/>
            </a:pPr>
            <a:r>
              <a:rPr lang="en-US">
                <a:solidFill>
                  <a:schemeClr val="tx1">
                    <a:lumMod val="95000"/>
                    <a:lumOff val="5000"/>
                  </a:schemeClr>
                </a:solidFill>
                <a:latin typeface="Calibri" panose="020F0502020204030204" pitchFamily="34" charset="0"/>
              </a:rPr>
              <a:t>sai</a:t>
            </a:r>
          </a:p>
        </p:txBody>
      </p:sp>
      <p:sp>
        <p:nvSpPr>
          <p:cNvPr id="19543" name="AutoShape 53"/>
          <p:cNvSpPr>
            <a:spLocks noChangeArrowheads="1"/>
          </p:cNvSpPr>
          <p:nvPr/>
        </p:nvSpPr>
        <p:spPr bwMode="auto">
          <a:xfrm>
            <a:off x="5378450" y="4656138"/>
            <a:ext cx="117475" cy="117475"/>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0" anchor="ctr"/>
          <a:lstStyle/>
          <a:p>
            <a:pPr eaLnBrk="1" hangingPunct="1"/>
            <a:r>
              <a:rPr lang="en-US" altLang="en-US" sz="2800" b="1">
                <a:solidFill>
                  <a:srgbClr val="FFFFFF"/>
                </a:solidFill>
                <a:latin typeface="Calibri" pitchFamily="34" charset="0"/>
              </a:rPr>
              <a:t>B</a:t>
            </a:r>
          </a:p>
        </p:txBody>
      </p:sp>
      <p:sp>
        <p:nvSpPr>
          <p:cNvPr id="19544" name="AutoShape 54"/>
          <p:cNvSpPr>
            <a:spLocks noChangeArrowheads="1"/>
          </p:cNvSpPr>
          <p:nvPr/>
        </p:nvSpPr>
        <p:spPr bwMode="auto">
          <a:xfrm>
            <a:off x="5378450" y="5757863"/>
            <a:ext cx="117475" cy="128587"/>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0" anchor="ctr"/>
          <a:lstStyle/>
          <a:p>
            <a:pPr eaLnBrk="1" hangingPunct="1"/>
            <a:r>
              <a:rPr lang="en-US" altLang="en-US" sz="2800" b="1">
                <a:solidFill>
                  <a:srgbClr val="FFFFFF"/>
                </a:solidFill>
                <a:latin typeface="Calibri" pitchFamily="34" charset="0"/>
              </a:rPr>
              <a:t>D</a:t>
            </a:r>
          </a:p>
        </p:txBody>
      </p:sp>
      <p:sp>
        <p:nvSpPr>
          <p:cNvPr id="19545" name="AutoShape 55"/>
          <p:cNvSpPr>
            <a:spLocks noChangeArrowheads="1"/>
          </p:cNvSpPr>
          <p:nvPr/>
        </p:nvSpPr>
        <p:spPr bwMode="auto">
          <a:xfrm>
            <a:off x="835025" y="4656138"/>
            <a:ext cx="117475" cy="117475"/>
          </a:xfrm>
          <a:prstGeom prst="diamond">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274320" anchor="ctr"/>
          <a:lstStyle/>
          <a:p>
            <a:pPr eaLnBrk="1" hangingPunct="1"/>
            <a:r>
              <a:rPr lang="en-US" altLang="en-US" sz="2800" b="1">
                <a:solidFill>
                  <a:srgbClr val="FFFFFF"/>
                </a:solidFill>
                <a:latin typeface="Calibri" pitchFamily="34" charset="0"/>
              </a:rPr>
              <a:t>A</a:t>
            </a:r>
            <a:endParaRPr lang="en-US" altLang="en-US" sz="1200" b="1">
              <a:solidFill>
                <a:srgbClr val="FFFFFF"/>
              </a:solidFill>
              <a:latin typeface="Calibri" pitchFamily="34" charset="0"/>
            </a:endParaRPr>
          </a:p>
        </p:txBody>
      </p:sp>
      <p:sp>
        <p:nvSpPr>
          <p:cNvPr id="19546" name="AutoShape 56"/>
          <p:cNvSpPr>
            <a:spLocks noChangeArrowheads="1"/>
          </p:cNvSpPr>
          <p:nvPr/>
        </p:nvSpPr>
        <p:spPr bwMode="auto">
          <a:xfrm>
            <a:off x="835025" y="5757863"/>
            <a:ext cx="117475" cy="128587"/>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0" anchor="ctr"/>
          <a:lstStyle/>
          <a:p>
            <a:pPr eaLnBrk="1" hangingPunct="1"/>
            <a:r>
              <a:rPr lang="en-US" altLang="en-US" sz="2800" b="1">
                <a:solidFill>
                  <a:srgbClr val="FFFFFF"/>
                </a:solidFill>
                <a:latin typeface="Calibri" pitchFamily="34" charset="0"/>
              </a:rPr>
              <a:t>C</a:t>
            </a:r>
          </a:p>
        </p:txBody>
      </p:sp>
      <p:sp>
        <p:nvSpPr>
          <p:cNvPr id="5" name="StartTimerButton" hidden="1">
            <a:hlinkClick r:id="" action="ppaction://macro?name=StartPhoneTimer">
              <a:snd r:embed="rId12" name="66 Phone-A-Friend-pt2.wav"/>
            </a:hlinkClick>
          </p:cNvPr>
          <p:cNvSpPr/>
          <p:nvPr/>
        </p:nvSpPr>
        <p:spPr>
          <a:xfrm>
            <a:off x="4751388" y="2557463"/>
            <a:ext cx="914400" cy="914400"/>
          </a:xfrm>
          <a:prstGeom prst="ellipse">
            <a:avLst/>
          </a:prstGeom>
          <a:solidFill>
            <a:schemeClr val="accent6"/>
          </a:solidFill>
          <a:ln w="38100">
            <a:solidFill>
              <a:srgbClr val="FFFF00"/>
            </a:solidFill>
          </a:ln>
          <a:effectLst>
            <a:outerShdw blurRad="762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fontAlgn="auto" hangingPunct="1">
              <a:lnSpc>
                <a:spcPts val="1400"/>
              </a:lnSpc>
              <a:spcBef>
                <a:spcPts val="0"/>
              </a:spcBef>
              <a:spcAft>
                <a:spcPts val="0"/>
              </a:spcAft>
              <a:defRPr/>
            </a:pPr>
            <a:r>
              <a:rPr lang="en-US" sz="1600" b="1" dirty="0">
                <a:solidFill>
                  <a:srgbClr val="BBE0E3">
                    <a:lumMod val="60000"/>
                    <a:lumOff val="40000"/>
                  </a:srgbClr>
                </a:solidFill>
                <a:effectLst>
                  <a:outerShdw blurRad="38100" dist="38100" dir="2700000" algn="tl">
                    <a:srgbClr val="000000">
                      <a:alpha val="43137"/>
                    </a:srgbClr>
                  </a:outerShdw>
                </a:effectLst>
                <a:latin typeface="Arial Black" panose="020B0A04020102020204" pitchFamily="34" charset="0"/>
              </a:rPr>
              <a:t>START</a:t>
            </a:r>
          </a:p>
          <a:p>
            <a:pPr algn="ctr" eaLnBrk="1" fontAlgn="auto" hangingPunct="1">
              <a:lnSpc>
                <a:spcPts val="1400"/>
              </a:lnSpc>
              <a:spcBef>
                <a:spcPts val="0"/>
              </a:spcBef>
              <a:spcAft>
                <a:spcPts val="0"/>
              </a:spcAft>
              <a:defRPr/>
            </a:pPr>
            <a:r>
              <a:rPr lang="en-US" sz="1600" b="1" dirty="0">
                <a:solidFill>
                  <a:srgbClr val="BBE0E3">
                    <a:lumMod val="60000"/>
                    <a:lumOff val="40000"/>
                  </a:srgbClr>
                </a:solidFill>
                <a:effectLst>
                  <a:outerShdw blurRad="38100" dist="38100" dir="2700000" algn="tl">
                    <a:srgbClr val="000000">
                      <a:alpha val="43137"/>
                    </a:srgbClr>
                  </a:outerShdw>
                </a:effectLst>
                <a:latin typeface="Arial Black" panose="020B0A04020102020204" pitchFamily="34" charset="0"/>
              </a:rPr>
              <a:t>TIMER</a:t>
            </a:r>
          </a:p>
        </p:txBody>
      </p:sp>
      <p:sp>
        <p:nvSpPr>
          <p:cNvPr id="123" name="CloseAskPoll" hidden="1">
            <a:hlinkClick r:id="" action="ppaction://macro?name=EndLifeline"/>
          </p:cNvPr>
          <p:cNvSpPr/>
          <p:nvPr/>
        </p:nvSpPr>
        <p:spPr>
          <a:xfrm>
            <a:off x="7747000" y="1687513"/>
            <a:ext cx="823913" cy="244475"/>
          </a:xfrm>
          <a:prstGeom prst="rect">
            <a:avLst/>
          </a:prstGeom>
          <a:ln w="19050">
            <a:solidFill>
              <a:schemeClr val="accent6">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lIns="0" rIns="0" anchor="ctr"/>
          <a:lstStyle/>
          <a:p>
            <a:pPr algn="ctr" eaLnBrk="1" fontAlgn="auto" hangingPunct="1">
              <a:spcBef>
                <a:spcPts val="0"/>
              </a:spcBef>
              <a:spcAft>
                <a:spcPts val="0"/>
              </a:spcAft>
              <a:defRPr/>
            </a:pPr>
            <a:r>
              <a:rPr lang="en-US" sz="1600" b="1" dirty="0">
                <a:solidFill>
                  <a:srgbClr val="FFFFFF"/>
                </a:solidFill>
                <a:latin typeface="Arial Black" panose="020B0A04020102020204" pitchFamily="34" charset="0"/>
              </a:rPr>
              <a:t>CLOSE</a:t>
            </a:r>
          </a:p>
        </p:txBody>
      </p:sp>
      <p:sp>
        <p:nvSpPr>
          <p:cNvPr id="124" name="StopPhoneTimer" hidden="1">
            <a:hlinkClick r:id="" action="ppaction://macro?name=EndLifeline"/>
          </p:cNvPr>
          <p:cNvSpPr/>
          <p:nvPr/>
        </p:nvSpPr>
        <p:spPr>
          <a:xfrm>
            <a:off x="4848225" y="3429000"/>
            <a:ext cx="731838" cy="244475"/>
          </a:xfrm>
          <a:prstGeom prst="hexagon">
            <a:avLst/>
          </a:prstGeom>
          <a:ln w="19050">
            <a:solidFill>
              <a:schemeClr val="accent6">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lIns="0" rIns="0" anchor="ctr"/>
          <a:lstStyle/>
          <a:p>
            <a:pPr algn="ctr" eaLnBrk="1" fontAlgn="auto" hangingPunct="1">
              <a:spcBef>
                <a:spcPts val="0"/>
              </a:spcBef>
              <a:spcAft>
                <a:spcPts val="0"/>
              </a:spcAft>
              <a:defRPr/>
            </a:pPr>
            <a:r>
              <a:rPr lang="en-US" sz="1600" b="1" dirty="0">
                <a:solidFill>
                  <a:srgbClr val="FFFFFF"/>
                </a:solidFill>
                <a:latin typeface="Arial Black" panose="020B0A04020102020204" pitchFamily="34" charset="0"/>
              </a:rPr>
              <a:t>END</a:t>
            </a:r>
          </a:p>
        </p:txBody>
      </p:sp>
      <p:grpSp>
        <p:nvGrpSpPr>
          <p:cNvPr id="19550" name="FiftyFifty" hidden="1"/>
          <p:cNvGrpSpPr>
            <a:grpSpLocks/>
          </p:cNvGrpSpPr>
          <p:nvPr/>
        </p:nvGrpSpPr>
        <p:grpSpPr bwMode="auto">
          <a:xfrm>
            <a:off x="3903663" y="5959475"/>
            <a:ext cx="831850" cy="414338"/>
            <a:chOff x="-1855955" y="3274526"/>
            <a:chExt cx="1575210" cy="786985"/>
          </a:xfrm>
        </p:grpSpPr>
        <p:sp>
          <p:nvSpPr>
            <p:cNvPr id="129" name="Lifeline" hidden="1">
              <a:hlinkClick r:id="" action="ppaction://macro?name=FiftyFifty"/>
            </p:cNvPr>
            <p:cNvSpPr/>
            <p:nvPr/>
          </p:nvSpPr>
          <p:spPr>
            <a:xfrm>
              <a:off x="-1855955" y="3274526"/>
              <a:ext cx="1575210" cy="786985"/>
            </a:xfrm>
            <a:prstGeom prst="ellipse">
              <a:avLst/>
            </a:prstGeom>
            <a:solidFill>
              <a:schemeClr val="tx1"/>
            </a:solidFill>
            <a:ln w="28575">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sz="4000" b="1" spc="-300" dirty="0">
                <a:solidFill>
                  <a:prstClr val="white"/>
                </a:solidFill>
              </a:endParaRPr>
            </a:p>
          </p:txBody>
        </p:sp>
        <p:pic>
          <p:nvPicPr>
            <p:cNvPr id="19595" name="Picture 131" hidden="1">
              <a:hlinkClick r:id="" action="ppaction://macro?name=FiftyFifty"/>
            </p:cNvPr>
            <p:cNvPicPr>
              <a:picLocks noChangeAspect="1" noChangeArrowheads="1"/>
            </p:cNvPicPr>
            <p:nvPr/>
          </p:nvPicPr>
          <p:blipFill>
            <a:blip r:embed="rId13">
              <a:extLst>
                <a:ext uri="{28A0092B-C50C-407E-A947-70E740481C1C}">
                  <a14:useLocalDpi xmlns:a14="http://schemas.microsoft.com/office/drawing/2010/main" val="0"/>
                </a:ext>
              </a:extLst>
            </a:blip>
            <a:srcRect l="18105" t="24368" r="16081" b="32681"/>
            <a:stretch>
              <a:fillRect/>
            </a:stretch>
          </p:blipFill>
          <p:spPr bwMode="auto">
            <a:xfrm>
              <a:off x="-1670217" y="3446042"/>
              <a:ext cx="1203735" cy="46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551" name="AskAudience" hidden="1"/>
          <p:cNvGrpSpPr>
            <a:grpSpLocks/>
          </p:cNvGrpSpPr>
          <p:nvPr/>
        </p:nvGrpSpPr>
        <p:grpSpPr bwMode="auto">
          <a:xfrm>
            <a:off x="4805363" y="5959475"/>
            <a:ext cx="831850" cy="414338"/>
            <a:chOff x="-1855955" y="260905"/>
            <a:chExt cx="1575210" cy="786985"/>
          </a:xfrm>
        </p:grpSpPr>
        <p:sp>
          <p:nvSpPr>
            <p:cNvPr id="134" name="Lifeline" hidden="1">
              <a:hlinkClick r:id="" action="ppaction://macro?name=AskAudience"/>
            </p:cNvPr>
            <p:cNvSpPr/>
            <p:nvPr/>
          </p:nvSpPr>
          <p:spPr>
            <a:xfrm>
              <a:off x="-1855955" y="260905"/>
              <a:ext cx="1575210" cy="786985"/>
            </a:xfrm>
            <a:prstGeom prst="ellipse">
              <a:avLst/>
            </a:prstGeom>
            <a:solidFill>
              <a:schemeClr val="tx1"/>
            </a:solidFill>
            <a:ln w="28575">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sz="4000" b="1" spc="-300" dirty="0">
                <a:solidFill>
                  <a:prstClr val="white"/>
                </a:solidFill>
              </a:endParaRPr>
            </a:p>
          </p:txBody>
        </p:sp>
        <p:pic>
          <p:nvPicPr>
            <p:cNvPr id="19591" name="Picture 134" hidden="1">
              <a:hlinkClick r:id="" action="ppaction://macro?name=AskAudience"/>
            </p:cNvPr>
            <p:cNvPicPr>
              <a:picLocks noChangeAspect="1" noChangeArrowheads="1"/>
            </p:cNvPicPr>
            <p:nvPr/>
          </p:nvPicPr>
          <p:blipFill>
            <a:blip r:embed="rId14">
              <a:extLst>
                <a:ext uri="{28A0092B-C50C-407E-A947-70E740481C1C}">
                  <a14:useLocalDpi xmlns:a14="http://schemas.microsoft.com/office/drawing/2010/main" val="0"/>
                </a:ext>
              </a:extLst>
            </a:blip>
            <a:srcRect l="17091" t="15137" r="19424" b="32640"/>
            <a:stretch>
              <a:fillRect/>
            </a:stretch>
          </p:blipFill>
          <p:spPr bwMode="auto">
            <a:xfrm>
              <a:off x="-1567615" y="347158"/>
              <a:ext cx="998530" cy="61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552" name="PlusOne" hidden="1"/>
          <p:cNvGrpSpPr>
            <a:grpSpLocks/>
          </p:cNvGrpSpPr>
          <p:nvPr/>
        </p:nvGrpSpPr>
        <p:grpSpPr bwMode="auto">
          <a:xfrm>
            <a:off x="5703888" y="5959475"/>
            <a:ext cx="831850" cy="414338"/>
            <a:chOff x="-1855955" y="4257568"/>
            <a:chExt cx="1575210" cy="786985"/>
          </a:xfrm>
        </p:grpSpPr>
        <p:sp>
          <p:nvSpPr>
            <p:cNvPr id="148" name="Lifeline" hidden="1">
              <a:hlinkClick r:id="" action="ppaction://macro?name=PlusOne"/>
            </p:cNvPr>
            <p:cNvSpPr/>
            <p:nvPr/>
          </p:nvSpPr>
          <p:spPr>
            <a:xfrm>
              <a:off x="-1855955" y="4257568"/>
              <a:ext cx="1575210" cy="786985"/>
            </a:xfrm>
            <a:prstGeom prst="ellipse">
              <a:avLst/>
            </a:prstGeom>
            <a:solidFill>
              <a:schemeClr val="tx1"/>
            </a:solidFill>
            <a:ln w="28575">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sz="4000" b="1" spc="-300" dirty="0">
                <a:solidFill>
                  <a:prstClr val="white"/>
                </a:solidFill>
              </a:endParaRPr>
            </a:p>
          </p:txBody>
        </p:sp>
        <p:pic>
          <p:nvPicPr>
            <p:cNvPr id="19587" name="Picture 148" hidden="1">
              <a:hlinkClick r:id="" action="ppaction://macro?name=PlusOne"/>
            </p:cNvPr>
            <p:cNvPicPr>
              <a:picLocks noChangeAspect="1" noChangeArrowheads="1"/>
            </p:cNvPicPr>
            <p:nvPr/>
          </p:nvPicPr>
          <p:blipFill>
            <a:blip r:embed="rId15">
              <a:extLst>
                <a:ext uri="{28A0092B-C50C-407E-A947-70E740481C1C}">
                  <a14:useLocalDpi xmlns:a14="http://schemas.microsoft.com/office/drawing/2010/main" val="0"/>
                </a:ext>
              </a:extLst>
            </a:blip>
            <a:srcRect l="24933" t="28169" r="25336" b="40810"/>
            <a:stretch>
              <a:fillRect/>
            </a:stretch>
          </p:blipFill>
          <p:spPr bwMode="auto">
            <a:xfrm>
              <a:off x="-1471602" y="4401428"/>
              <a:ext cx="806505" cy="49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553" name="LL1X" hidden="1"/>
          <p:cNvGrpSpPr>
            <a:grpSpLocks/>
          </p:cNvGrpSpPr>
          <p:nvPr/>
        </p:nvGrpSpPr>
        <p:grpSpPr bwMode="auto">
          <a:xfrm>
            <a:off x="3862388" y="5805488"/>
            <a:ext cx="914400" cy="722312"/>
            <a:chOff x="3862334" y="5805934"/>
            <a:chExt cx="914400" cy="721578"/>
          </a:xfrm>
        </p:grpSpPr>
        <p:sp>
          <p:nvSpPr>
            <p:cNvPr id="151" name="shape" hidden="1"/>
            <p:cNvSpPr/>
            <p:nvPr/>
          </p:nvSpPr>
          <p:spPr>
            <a:xfrm>
              <a:off x="3862334" y="5935977"/>
              <a:ext cx="914400" cy="458321"/>
            </a:xfrm>
            <a:prstGeom prst="ellipse">
              <a:avLst/>
            </a:prstGeom>
            <a:solidFill>
              <a:schemeClr val="tx1">
                <a:alpha val="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b="1" dirty="0">
                <a:solidFill>
                  <a:srgbClr val="FFFFFF"/>
                </a:solidFill>
              </a:endParaRPr>
            </a:p>
          </p:txBody>
        </p:sp>
        <p:sp>
          <p:nvSpPr>
            <p:cNvPr id="152" name="Fifty" hidden="1"/>
            <p:cNvSpPr/>
            <p:nvPr/>
          </p:nvSpPr>
          <p:spPr>
            <a:xfrm rot="18900000">
              <a:off x="3967109" y="5805934"/>
              <a:ext cx="722312" cy="721578"/>
            </a:xfrm>
            <a:prstGeom prst="plus">
              <a:avLst>
                <a:gd name="adj" fmla="val 40402"/>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grpSp>
        <p:nvGrpSpPr>
          <p:cNvPr id="19554" name="LL2X" hidden="1"/>
          <p:cNvGrpSpPr>
            <a:grpSpLocks/>
          </p:cNvGrpSpPr>
          <p:nvPr/>
        </p:nvGrpSpPr>
        <p:grpSpPr bwMode="auto">
          <a:xfrm>
            <a:off x="4764088" y="5805488"/>
            <a:ext cx="914400" cy="722312"/>
            <a:chOff x="4764298" y="5805934"/>
            <a:chExt cx="914400" cy="721578"/>
          </a:xfrm>
        </p:grpSpPr>
        <p:sp>
          <p:nvSpPr>
            <p:cNvPr id="154" name="shape" hidden="1"/>
            <p:cNvSpPr/>
            <p:nvPr/>
          </p:nvSpPr>
          <p:spPr>
            <a:xfrm>
              <a:off x="4764298" y="5935977"/>
              <a:ext cx="914400" cy="458321"/>
            </a:xfrm>
            <a:prstGeom prst="ellipse">
              <a:avLst/>
            </a:prstGeom>
            <a:solidFill>
              <a:schemeClr val="tx1">
                <a:alpha val="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b="1" dirty="0">
                <a:solidFill>
                  <a:srgbClr val="FFFFFF"/>
                </a:solidFill>
              </a:endParaRPr>
            </a:p>
          </p:txBody>
        </p:sp>
        <p:sp>
          <p:nvSpPr>
            <p:cNvPr id="155" name="Audience" hidden="1"/>
            <p:cNvSpPr/>
            <p:nvPr/>
          </p:nvSpPr>
          <p:spPr>
            <a:xfrm rot="18900000">
              <a:off x="4870660" y="5805934"/>
              <a:ext cx="722313" cy="721578"/>
            </a:xfrm>
            <a:prstGeom prst="plus">
              <a:avLst>
                <a:gd name="adj" fmla="val 40402"/>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grpSp>
        <p:nvGrpSpPr>
          <p:cNvPr id="19555" name="LL3X" hidden="1"/>
          <p:cNvGrpSpPr>
            <a:grpSpLocks/>
          </p:cNvGrpSpPr>
          <p:nvPr/>
        </p:nvGrpSpPr>
        <p:grpSpPr bwMode="auto">
          <a:xfrm>
            <a:off x="5662613" y="5805488"/>
            <a:ext cx="914400" cy="722312"/>
            <a:chOff x="5663236" y="5805934"/>
            <a:chExt cx="914400" cy="721578"/>
          </a:xfrm>
        </p:grpSpPr>
        <p:sp>
          <p:nvSpPr>
            <p:cNvPr id="157" name="shape" hidden="1"/>
            <p:cNvSpPr/>
            <p:nvPr/>
          </p:nvSpPr>
          <p:spPr>
            <a:xfrm>
              <a:off x="5663236" y="5915360"/>
              <a:ext cx="914400" cy="456735"/>
            </a:xfrm>
            <a:prstGeom prst="ellipse">
              <a:avLst/>
            </a:prstGeom>
            <a:solidFill>
              <a:schemeClr val="tx1">
                <a:alpha val="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sz="3200" dirty="0">
                <a:solidFill>
                  <a:srgbClr val="FFFFFF"/>
                </a:solidFill>
              </a:endParaRPr>
            </a:p>
          </p:txBody>
        </p:sp>
        <p:sp>
          <p:nvSpPr>
            <p:cNvPr id="158" name="Phone" hidden="1"/>
            <p:cNvSpPr/>
            <p:nvPr/>
          </p:nvSpPr>
          <p:spPr>
            <a:xfrm rot="18900000">
              <a:off x="5763248" y="5805934"/>
              <a:ext cx="720725" cy="721578"/>
            </a:xfrm>
            <a:prstGeom prst="plus">
              <a:avLst>
                <a:gd name="adj" fmla="val 40402"/>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sp>
        <p:nvSpPr>
          <p:cNvPr id="160" name="PlusOneText" hidden="1"/>
          <p:cNvSpPr txBox="1"/>
          <p:nvPr/>
        </p:nvSpPr>
        <p:spPr>
          <a:xfrm>
            <a:off x="4683125" y="4795838"/>
            <a:ext cx="1049338" cy="593725"/>
          </a:xfrm>
          <a:prstGeom prst="ellipse">
            <a:avLst/>
          </a:prstGeom>
          <a:solidFill>
            <a:schemeClr val="tx1"/>
          </a:solidFill>
          <a:ln w="4445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defPPr>
              <a:defRPr lang="en-US"/>
            </a:defPPr>
            <a:lvl1pPr algn="ctr">
              <a:defRPr sz="4000" b="1" spc="-300">
                <a:solidFill>
                  <a:prstClr val="white"/>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spcBef>
                <a:spcPts val="0"/>
              </a:spcBef>
              <a:spcAft>
                <a:spcPts val="0"/>
              </a:spcAft>
              <a:defRPr/>
            </a:pPr>
            <a:r>
              <a:rPr lang="en-US" sz="2800" dirty="0">
                <a:sym typeface="Wingdings 2" panose="05020102010507070707" pitchFamily="18" charset="2"/>
              </a:rPr>
              <a:t></a:t>
            </a:r>
            <a:r>
              <a:rPr lang="en-US" dirty="0"/>
              <a:t>1</a:t>
            </a:r>
          </a:p>
        </p:txBody>
      </p:sp>
      <p:sp>
        <p:nvSpPr>
          <p:cNvPr id="161" name="DoubleDipText" hidden="1"/>
          <p:cNvSpPr txBox="1"/>
          <p:nvPr/>
        </p:nvSpPr>
        <p:spPr>
          <a:xfrm>
            <a:off x="4683125" y="4795838"/>
            <a:ext cx="1049338" cy="593725"/>
          </a:xfrm>
          <a:prstGeom prst="ellipse">
            <a:avLst/>
          </a:prstGeom>
          <a:solidFill>
            <a:schemeClr val="tx1"/>
          </a:solidFill>
          <a:ln w="4445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defPPr>
              <a:defRPr lang="en-US"/>
            </a:defPPr>
            <a:lvl1pPr algn="ctr">
              <a:defRPr sz="4000" b="1" spc="-300">
                <a:solidFill>
                  <a:prstClr val="white"/>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spcBef>
                <a:spcPts val="0"/>
              </a:spcBef>
              <a:spcAft>
                <a:spcPts val="0"/>
              </a:spcAft>
              <a:defRPr/>
            </a:pPr>
            <a:r>
              <a:rPr lang="en-US" sz="2800" dirty="0">
                <a:sym typeface="Wingdings 2" panose="05020102010507070707" pitchFamily="18" charset="2"/>
              </a:rPr>
              <a:t></a:t>
            </a:r>
            <a:r>
              <a:rPr lang="en-US" dirty="0"/>
              <a:t>2</a:t>
            </a:r>
          </a:p>
        </p:txBody>
      </p:sp>
      <p:grpSp>
        <p:nvGrpSpPr>
          <p:cNvPr id="19558" name="ContinueWon" hidden="1"/>
          <p:cNvGrpSpPr>
            <a:grpSpLocks/>
          </p:cNvGrpSpPr>
          <p:nvPr/>
        </p:nvGrpSpPr>
        <p:grpSpPr bwMode="auto">
          <a:xfrm>
            <a:off x="3263900" y="3587750"/>
            <a:ext cx="3906838" cy="615950"/>
            <a:chOff x="920627" y="206375"/>
            <a:chExt cx="8983609" cy="1416050"/>
          </a:xfrm>
        </p:grpSpPr>
        <p:sp>
          <p:nvSpPr>
            <p:cNvPr id="139" name="WonValue" hidden="1">
              <a:hlinkClick r:id="" action="ppaction://macro?name=NextQuestion"/>
            </p:cNvPr>
            <p:cNvSpPr>
              <a:spLocks noChangeArrowheads="1"/>
            </p:cNvSpPr>
            <p:nvPr/>
          </p:nvSpPr>
          <p:spPr bwMode="auto">
            <a:xfrm>
              <a:off x="920627" y="206375"/>
              <a:ext cx="8983609" cy="1416050"/>
            </a:xfrm>
            <a:prstGeom prst="hexagon">
              <a:avLst>
                <a:gd name="adj" fmla="val 34128"/>
                <a:gd name="vf" fmla="val 115470"/>
              </a:avLst>
            </a:prstGeom>
            <a:gradFill flip="none" rotWithShape="1">
              <a:gsLst>
                <a:gs pos="35000">
                  <a:srgbClr val="0D0D0D"/>
                </a:gs>
                <a:gs pos="100000">
                  <a:srgbClr val="161645"/>
                </a:gs>
              </a:gsLst>
              <a:lin ang="5400000" scaled="1"/>
              <a:tileRect/>
            </a:gradFill>
            <a:ln w="50800" cap="sq">
              <a:gradFill>
                <a:gsLst>
                  <a:gs pos="50000">
                    <a:schemeClr val="accent5">
                      <a:lumMod val="50000"/>
                    </a:schemeClr>
                  </a:gs>
                  <a:gs pos="100000">
                    <a:schemeClr val="accent2"/>
                  </a:gs>
                  <a:gs pos="0">
                    <a:schemeClr val="accent2"/>
                  </a:gs>
                </a:gsLst>
                <a:lin ang="10800000" scaled="0"/>
              </a:gradFill>
              <a:miter lim="800000"/>
            </a:ln>
            <a:effectLst/>
          </p:spPr>
          <p:txBody>
            <a:bodyPr wrap="none" tIns="0" anchor="ctr"/>
            <a:lstStyle/>
            <a:p>
              <a:pPr algn="ctr" eaLnBrk="1" fontAlgn="auto" hangingPunct="1">
                <a:spcBef>
                  <a:spcPts val="0"/>
                </a:spcBef>
                <a:spcAft>
                  <a:spcPts val="0"/>
                </a:spcAft>
                <a:defRPr/>
              </a:pPr>
              <a:r>
                <a:rPr lang="en-US" sz="4400" b="1">
                  <a:solidFill>
                    <a:srgbClr val="FFFFFF"/>
                  </a:solidFill>
                  <a:latin typeface="Calibri" panose="020F0502020204030204" pitchFamily="34" charset="0"/>
                </a:rPr>
                <a:t>$200</a:t>
              </a:r>
              <a:endParaRPr lang="en-US" sz="4400" b="1" dirty="0">
                <a:solidFill>
                  <a:srgbClr val="FFFFFF"/>
                </a:solidFill>
                <a:latin typeface="Calibri" panose="020F0502020204030204" pitchFamily="34" charset="0"/>
              </a:endParaRPr>
            </a:p>
          </p:txBody>
        </p:sp>
        <p:sp>
          <p:nvSpPr>
            <p:cNvPr id="19576" name="AutoShape 80" hidden="1"/>
            <p:cNvSpPr>
              <a:spLocks noChangeAspect="1" noChangeArrowheads="1"/>
            </p:cNvSpPr>
            <p:nvPr/>
          </p:nvSpPr>
          <p:spPr bwMode="auto">
            <a:xfrm>
              <a:off x="1096655" y="811067"/>
              <a:ext cx="243460" cy="235912"/>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1100">
                <a:solidFill>
                  <a:srgbClr val="000000"/>
                </a:solidFill>
                <a:latin typeface="Calibri" pitchFamily="34" charset="0"/>
              </a:endParaRPr>
            </a:p>
          </p:txBody>
        </p:sp>
        <p:sp>
          <p:nvSpPr>
            <p:cNvPr id="19577" name="AutoShape 81" hidden="1"/>
            <p:cNvSpPr>
              <a:spLocks noChangeAspect="1" noChangeArrowheads="1"/>
            </p:cNvSpPr>
            <p:nvPr/>
          </p:nvSpPr>
          <p:spPr bwMode="auto">
            <a:xfrm>
              <a:off x="9462786" y="811067"/>
              <a:ext cx="243460" cy="235912"/>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1100">
                <a:solidFill>
                  <a:srgbClr val="000000"/>
                </a:solidFill>
                <a:latin typeface="Calibri" pitchFamily="34" charset="0"/>
              </a:endParaRPr>
            </a:p>
          </p:txBody>
        </p:sp>
      </p:grpSp>
      <p:grpSp>
        <p:nvGrpSpPr>
          <p:cNvPr id="19559" name="FinalAnswer" hidden="1"/>
          <p:cNvGrpSpPr>
            <a:grpSpLocks/>
          </p:cNvGrpSpPr>
          <p:nvPr/>
        </p:nvGrpSpPr>
        <p:grpSpPr bwMode="auto">
          <a:xfrm>
            <a:off x="2449513" y="3200400"/>
            <a:ext cx="5567362" cy="1060450"/>
            <a:chOff x="2448982" y="3199770"/>
            <a:chExt cx="5567268" cy="1060523"/>
          </a:xfrm>
        </p:grpSpPr>
        <p:sp>
          <p:nvSpPr>
            <p:cNvPr id="119" name="Hexagon 118" hidden="1"/>
            <p:cNvSpPr/>
            <p:nvPr/>
          </p:nvSpPr>
          <p:spPr>
            <a:xfrm>
              <a:off x="2448982" y="3199770"/>
              <a:ext cx="5567268" cy="1060523"/>
            </a:xfrm>
            <a:prstGeom prst="hexagon">
              <a:avLst/>
            </a:prstGeom>
            <a:gradFill flip="none" rotWithShape="1">
              <a:gsLst>
                <a:gs pos="35000">
                  <a:srgbClr val="002060"/>
                </a:gs>
                <a:gs pos="100000">
                  <a:schemeClr val="accent2"/>
                </a:gs>
              </a:gsLst>
              <a:lin ang="5400000" scaled="1"/>
              <a:tileRect/>
            </a:gradFill>
            <a:ln w="50800">
              <a:solidFill>
                <a:schemeClr val="tx1"/>
              </a:solidFill>
            </a:ln>
            <a:effectLst/>
          </p:spPr>
          <p:txBody>
            <a:bodyPr wrap="none" anchor="ctr"/>
            <a:lstStyle/>
            <a:p>
              <a:pPr algn="ctr" eaLnBrk="1" fontAlgn="auto" hangingPunct="1">
                <a:spcBef>
                  <a:spcPts val="0"/>
                </a:spcBef>
                <a:spcAft>
                  <a:spcPts val="0"/>
                </a:spcAft>
                <a:defRPr/>
              </a:pPr>
              <a:endParaRPr lang="en-US" dirty="0">
                <a:solidFill>
                  <a:srgbClr val="FFFFFF"/>
                </a:solidFill>
                <a:latin typeface="Calibri" panose="020F0502020204030204" pitchFamily="34" charset="0"/>
              </a:endParaRPr>
            </a:p>
          </p:txBody>
        </p:sp>
        <p:sp>
          <p:nvSpPr>
            <p:cNvPr id="120" name="Freeform 119" hidden="1"/>
            <p:cNvSpPr/>
            <p:nvPr/>
          </p:nvSpPr>
          <p:spPr>
            <a:xfrm>
              <a:off x="2514068" y="3199770"/>
              <a:ext cx="5437096" cy="400078"/>
            </a:xfrm>
            <a:custGeom>
              <a:avLst/>
              <a:gdLst>
                <a:gd name="connsiteX0" fmla="*/ 200416 w 5437838"/>
                <a:gd name="connsiteY0" fmla="*/ 0 h 400832"/>
                <a:gd name="connsiteX1" fmla="*/ 5237422 w 5437838"/>
                <a:gd name="connsiteY1" fmla="*/ 0 h 400832"/>
                <a:gd name="connsiteX2" fmla="*/ 5437838 w 5437838"/>
                <a:gd name="connsiteY2" fmla="*/ 400832 h 400832"/>
                <a:gd name="connsiteX3" fmla="*/ 0 w 5437838"/>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5437838" h="400832">
                  <a:moveTo>
                    <a:pt x="200416" y="0"/>
                  </a:moveTo>
                  <a:lnTo>
                    <a:pt x="5237422" y="0"/>
                  </a:lnTo>
                  <a:lnTo>
                    <a:pt x="5437838" y="400832"/>
                  </a:lnTo>
                  <a:lnTo>
                    <a:pt x="0" y="400832"/>
                  </a:lnTo>
                  <a:close/>
                </a:path>
              </a:pathLst>
            </a:custGeom>
            <a:solidFill>
              <a:schemeClr val="tx1"/>
            </a:solidFill>
            <a:ln w="76200">
              <a:noFill/>
            </a:ln>
            <a:effectLst/>
          </p:spPr>
          <p:txBody>
            <a:bodyPr wrap="none" anchor="ctr"/>
            <a:lstStyle/>
            <a:p>
              <a:pPr algn="ctr" eaLnBrk="1" fontAlgn="auto" hangingPunct="1">
                <a:spcBef>
                  <a:spcPts val="0"/>
                </a:spcBef>
                <a:spcAft>
                  <a:spcPts val="0"/>
                </a:spcAft>
                <a:defRPr/>
              </a:pPr>
              <a:r>
                <a:rPr lang="en-US" sz="2400" b="1" dirty="0">
                  <a:solidFill>
                    <a:srgbClr val="FFFFFF"/>
                  </a:solidFill>
                  <a:effectLst>
                    <a:outerShdw blurRad="38100" dist="38100" dir="2700000" algn="tl">
                      <a:srgbClr val="000000">
                        <a:alpha val="43137"/>
                      </a:srgbClr>
                    </a:outerShdw>
                  </a:effectLst>
                  <a:latin typeface="Arial"/>
                </a:rPr>
                <a:t>IS THAT YOUR FINAL ANSWER?</a:t>
              </a:r>
            </a:p>
          </p:txBody>
        </p:sp>
        <p:sp>
          <p:nvSpPr>
            <p:cNvPr id="121" name="FinalNo" hidden="1">
              <a:hlinkClick r:id="" action="ppaction://macro?name=FinalAnswer"/>
            </p:cNvPr>
            <p:cNvSpPr>
              <a:spLocks noChangeArrowheads="1"/>
            </p:cNvSpPr>
            <p:nvPr/>
          </p:nvSpPr>
          <p:spPr bwMode="auto">
            <a:xfrm>
              <a:off x="5384219" y="3701455"/>
              <a:ext cx="2285961" cy="457231"/>
            </a:xfrm>
            <a:prstGeom prst="hexagon">
              <a:avLst/>
            </a:prstGeom>
            <a:noFill/>
            <a:ln w="19050">
              <a:solidFill>
                <a:srgbClr val="33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sz="2800" b="1" dirty="0">
                  <a:solidFill>
                    <a:srgbClr val="FFFFFF"/>
                  </a:solidFill>
                </a:rPr>
                <a:t>NO</a:t>
              </a:r>
            </a:p>
          </p:txBody>
        </p:sp>
        <p:sp>
          <p:nvSpPr>
            <p:cNvPr id="122" name="FinalYes" hidden="1">
              <a:hlinkClick r:id="" action="ppaction://macro?name=FinalAnswer"/>
            </p:cNvPr>
            <p:cNvSpPr>
              <a:spLocks noChangeArrowheads="1"/>
            </p:cNvSpPr>
            <p:nvPr/>
          </p:nvSpPr>
          <p:spPr bwMode="auto">
            <a:xfrm>
              <a:off x="2793463" y="3701455"/>
              <a:ext cx="2285961" cy="457231"/>
            </a:xfrm>
            <a:prstGeom prst="hexagon">
              <a:avLst/>
            </a:prstGeom>
            <a:noFill/>
            <a:ln w="19050">
              <a:solidFill>
                <a:srgbClr val="33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sz="2800" b="1" dirty="0">
                  <a:solidFill>
                    <a:srgbClr val="FFFFFF"/>
                  </a:solidFill>
                </a:rPr>
                <a:t>YES</a:t>
              </a:r>
            </a:p>
          </p:txBody>
        </p:sp>
      </p:grpSp>
      <p:sp>
        <p:nvSpPr>
          <p:cNvPr id="131" name="Start">
            <a:hlinkClick r:id="" action="ppaction://macro?name=StartFastestFinger"/>
          </p:cNvPr>
          <p:cNvSpPr>
            <a:spLocks noChangeArrowheads="1"/>
          </p:cNvSpPr>
          <p:nvPr/>
        </p:nvSpPr>
        <p:spPr bwMode="auto">
          <a:xfrm>
            <a:off x="4057407" y="6579136"/>
            <a:ext cx="2514600" cy="274320"/>
          </a:xfrm>
          <a:prstGeom prst="hexagon">
            <a:avLst/>
          </a:prstGeom>
          <a:gradFill flip="none" rotWithShape="1">
            <a:gsLst>
              <a:gs pos="65000">
                <a:schemeClr val="tx1">
                  <a:alpha val="1000"/>
                </a:schemeClr>
              </a:gs>
              <a:gs pos="95000">
                <a:schemeClr val="accent6">
                  <a:lumMod val="50000"/>
                </a:schemeClr>
              </a:gs>
            </a:gsLst>
            <a:path path="shape">
              <a:fillToRect l="50000" t="50000" r="50000" b="50000"/>
            </a:path>
            <a:tileRect/>
          </a:gradFill>
          <a:ln w="25400">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b="1">
                <a:solidFill>
                  <a:srgbClr val="FFFFFF"/>
                </a:solidFill>
              </a:rPr>
              <a:t>Bắt đầu </a:t>
            </a:r>
            <a:endParaRPr lang="en-US" altLang="en-US" b="1" dirty="0">
              <a:solidFill>
                <a:srgbClr val="FFFFFF"/>
              </a:solidFill>
            </a:endParaRPr>
          </a:p>
        </p:txBody>
      </p:sp>
      <p:pic>
        <p:nvPicPr>
          <p:cNvPr id="159" name="Countdown Timer 60 seconds ( v 263 ) circle clock with sound effects 4k">
            <a:hlinkClick r:id="" action="ppaction://media"/>
          </p:cNvPr>
          <p:cNvPicPr>
            <a:picLocks noChangeAspect="1"/>
          </p:cNvPicPr>
          <p:nvPr/>
        </p:nvPicPr>
        <p:blipFill rotWithShape="1">
          <a:blip r:embed="rId16"/>
          <a:srcRect l="21738" r="21801"/>
          <a:stretch/>
        </p:blipFill>
        <p:spPr>
          <a:xfrm>
            <a:off x="10506309" y="5549988"/>
            <a:ext cx="1385454" cy="1293362"/>
          </a:xfrm>
          <a:prstGeom prst="flowChartConnector">
            <a:avLst/>
          </a:prstGeom>
        </p:spPr>
      </p:pic>
      <p:pic>
        <p:nvPicPr>
          <p:cNvPr id="162" name="Kbc (1)">
            <a:hlinkClick r:id="" action="ppaction://media"/>
          </p:cNvPr>
          <p:cNvPicPr>
            <a:picLocks noChangeAspect="1"/>
          </p:cNvPicPr>
          <p:nvPr/>
        </p:nvPicPr>
        <p:blipFill>
          <a:blip r:embed="rId17"/>
          <a:stretch>
            <a:fillRect/>
          </a:stretch>
        </p:blipFill>
        <p:spPr>
          <a:xfrm>
            <a:off x="11728450" y="7167563"/>
            <a:ext cx="373063" cy="373062"/>
          </a:xfrm>
          <a:prstGeom prst="rect">
            <a:avLst/>
          </a:prstGeom>
          <a:effectLst>
            <a:outerShdw blurRad="50800" dist="50800" dir="5400000" algn="ctr" rotWithShape="0">
              <a:schemeClr val="tx1"/>
            </a:outerShdw>
          </a:effectLst>
        </p:spPr>
      </p:pic>
      <p:graphicFrame>
        <p:nvGraphicFramePr>
          <p:cNvPr id="19565" name="Object 3"/>
          <p:cNvGraphicFramePr>
            <a:graphicFrameLocks noChangeAspect="1"/>
          </p:cNvGraphicFramePr>
          <p:nvPr/>
        </p:nvGraphicFramePr>
        <p:xfrm>
          <a:off x="6929438" y="4264025"/>
          <a:ext cx="296862" cy="841375"/>
        </p:xfrm>
        <a:graphic>
          <a:graphicData uri="http://schemas.openxmlformats.org/presentationml/2006/ole">
            <mc:AlternateContent xmlns:mc="http://schemas.openxmlformats.org/markup-compatibility/2006">
              <mc:Choice xmlns:v="urn:schemas-microsoft-com:vml" Requires="v">
                <p:oleObj spid="_x0000_s19597" name="Equation" r:id="rId18" imgW="152334" imgH="431613" progId="Equation.DSMT4">
                  <p:embed/>
                </p:oleObj>
              </mc:Choice>
              <mc:Fallback>
                <p:oleObj name="Equation" r:id="rId18" imgW="152334" imgH="431613" progId="Equation.DSMT4">
                  <p:embed/>
                  <p:pic>
                    <p:nvPicPr>
                      <p:cNvPr id="0" name="Object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29438" y="4264025"/>
                        <a:ext cx="2968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566" name="Object 5"/>
          <p:cNvGraphicFramePr>
            <a:graphicFrameLocks noChangeAspect="1"/>
          </p:cNvGraphicFramePr>
          <p:nvPr/>
        </p:nvGraphicFramePr>
        <p:xfrm>
          <a:off x="7018338" y="5426075"/>
          <a:ext cx="246062" cy="765175"/>
        </p:xfrm>
        <a:graphic>
          <a:graphicData uri="http://schemas.openxmlformats.org/presentationml/2006/ole">
            <mc:AlternateContent xmlns:mc="http://schemas.openxmlformats.org/markup-compatibility/2006">
              <mc:Choice xmlns:v="urn:schemas-microsoft-com:vml" Requires="v">
                <p:oleObj spid="_x0000_s19598" name="Equation" r:id="rId20" imgW="139639" imgH="431613" progId="Equation.DSMT4">
                  <p:embed/>
                </p:oleObj>
              </mc:Choice>
              <mc:Fallback>
                <p:oleObj name="Equation" r:id="rId20" imgW="139639" imgH="431613" progId="Equation.DSMT4">
                  <p:embed/>
                  <p:pic>
                    <p:nvPicPr>
                      <p:cNvPr id="0" name="Object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18338" y="5426075"/>
                        <a:ext cx="2460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567" name="Object 6"/>
          <p:cNvGraphicFramePr>
            <a:graphicFrameLocks noChangeAspect="1"/>
          </p:cNvGraphicFramePr>
          <p:nvPr/>
        </p:nvGraphicFramePr>
        <p:xfrm>
          <a:off x="2514600" y="5486400"/>
          <a:ext cx="388938" cy="695325"/>
        </p:xfrm>
        <a:graphic>
          <a:graphicData uri="http://schemas.openxmlformats.org/presentationml/2006/ole">
            <mc:AlternateContent xmlns:mc="http://schemas.openxmlformats.org/markup-compatibility/2006">
              <mc:Choice xmlns:v="urn:schemas-microsoft-com:vml" Requires="v">
                <p:oleObj spid="_x0000_s19599" name="Equation" r:id="rId22" imgW="241195" imgH="431613" progId="Equation.DSMT4">
                  <p:embed/>
                </p:oleObj>
              </mc:Choice>
              <mc:Fallback>
                <p:oleObj name="Equation" r:id="rId22" imgW="241195" imgH="431613" progId="Equation.DSMT4">
                  <p:embed/>
                  <p:pic>
                    <p:nvPicPr>
                      <p:cNvPr id="0" name="Object 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14600" y="5486400"/>
                        <a:ext cx="388938"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568" name="Object 7"/>
          <p:cNvGraphicFramePr>
            <a:graphicFrameLocks noChangeAspect="1"/>
          </p:cNvGraphicFramePr>
          <p:nvPr/>
        </p:nvGraphicFramePr>
        <p:xfrm>
          <a:off x="2625725" y="4330700"/>
          <a:ext cx="269875" cy="765175"/>
        </p:xfrm>
        <a:graphic>
          <a:graphicData uri="http://schemas.openxmlformats.org/presentationml/2006/ole">
            <mc:AlternateContent xmlns:mc="http://schemas.openxmlformats.org/markup-compatibility/2006">
              <mc:Choice xmlns:v="urn:schemas-microsoft-com:vml" Requires="v">
                <p:oleObj spid="_x0000_s19600" name="Equation" r:id="rId24" imgW="152334" imgH="431613" progId="Equation.DSMT4">
                  <p:embed/>
                </p:oleObj>
              </mc:Choice>
              <mc:Fallback>
                <p:oleObj name="Equation" r:id="rId24" imgW="152334" imgH="431613" progId="Equation.DSMT4">
                  <p:embed/>
                  <p:pic>
                    <p:nvPicPr>
                      <p:cNvPr id="0" name="Object 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25725" y="4330700"/>
                        <a:ext cx="2698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mph" presetSubtype="0" repeatCount="indefinite" fill="hold" grpId="0" nodeType="withEffect">
                                  <p:stCondLst>
                                    <p:cond delay="0"/>
                                  </p:stCondLst>
                                  <p:childTnLst>
                                    <p:animClr clrSpc="rgb" dir="cw">
                                      <p:cBhvr override="childStyle">
                                        <p:cTn id="6" dur="500" fill="hold"/>
                                        <p:tgtEl>
                                          <p:spTgt spid="77883"/>
                                        </p:tgtEl>
                                        <p:attrNameLst>
                                          <p:attrName>style.color</p:attrName>
                                        </p:attrNameLst>
                                      </p:cBhvr>
                                      <p:to>
                                        <a:srgbClr val="FFC000"/>
                                      </p:to>
                                    </p:animClr>
                                    <p:animClr clrSpc="rgb" dir="cw">
                                      <p:cBhvr>
                                        <p:cTn id="7" dur="500" fill="hold"/>
                                        <p:tgtEl>
                                          <p:spTgt spid="77883"/>
                                        </p:tgtEl>
                                        <p:attrNameLst>
                                          <p:attrName>fillcolor</p:attrName>
                                        </p:attrNameLst>
                                      </p:cBhvr>
                                      <p:to>
                                        <a:srgbClr val="FFC000"/>
                                      </p:to>
                                    </p:animClr>
                                    <p:set>
                                      <p:cBhvr>
                                        <p:cTn id="8" dur="500" fill="hold"/>
                                        <p:tgtEl>
                                          <p:spTgt spid="77883"/>
                                        </p:tgtEl>
                                        <p:attrNameLst>
                                          <p:attrName>fill.type</p:attrName>
                                        </p:attrNameLst>
                                      </p:cBhvr>
                                      <p:to>
                                        <p:strVal val="solid"/>
                                      </p:to>
                                    </p:set>
                                    <p:set>
                                      <p:cBhvr>
                                        <p:cTn id="9" dur="500" fill="hold"/>
                                        <p:tgtEl>
                                          <p:spTgt spid="7788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7864"/>
                    </p:tgtEl>
                  </p:cond>
                </p:stCondLst>
                <p:endSync evt="end" delay="0">
                  <p:rtn val="all"/>
                </p:endSync>
                <p:childTnLst>
                  <p:par>
                    <p:cTn id="11" fill="hold">
                      <p:stCondLst>
                        <p:cond delay="0"/>
                      </p:stCondLst>
                      <p:childTnLst>
                        <p:par>
                          <p:cTn id="12" fill="hold">
                            <p:stCondLst>
                              <p:cond delay="0"/>
                            </p:stCondLst>
                            <p:childTnLst>
                              <p:par>
                                <p:cTn id="13" presetID="19" presetClass="emph" presetSubtype="0" repeatCount="indefinite" fill="hold" grpId="0" nodeType="clickEffect">
                                  <p:stCondLst>
                                    <p:cond delay="0"/>
                                  </p:stCondLst>
                                  <p:childTnLst>
                                    <p:animClr clrSpc="rgb" dir="cw">
                                      <p:cBhvr override="childStyle">
                                        <p:cTn id="14" dur="500" fill="hold"/>
                                        <p:tgtEl>
                                          <p:spTgt spid="77864"/>
                                        </p:tgtEl>
                                        <p:attrNameLst>
                                          <p:attrName>style.color</p:attrName>
                                        </p:attrNameLst>
                                      </p:cBhvr>
                                      <p:to>
                                        <a:srgbClr val="00B050"/>
                                      </p:to>
                                    </p:animClr>
                                    <p:animClr clrSpc="rgb" dir="cw">
                                      <p:cBhvr>
                                        <p:cTn id="15" dur="500" fill="hold"/>
                                        <p:tgtEl>
                                          <p:spTgt spid="77864"/>
                                        </p:tgtEl>
                                        <p:attrNameLst>
                                          <p:attrName>fillcolor</p:attrName>
                                        </p:attrNameLst>
                                      </p:cBhvr>
                                      <p:to>
                                        <a:srgbClr val="00B050"/>
                                      </p:to>
                                    </p:animClr>
                                    <p:set>
                                      <p:cBhvr>
                                        <p:cTn id="16" dur="500" fill="hold"/>
                                        <p:tgtEl>
                                          <p:spTgt spid="77864"/>
                                        </p:tgtEl>
                                        <p:attrNameLst>
                                          <p:attrName>fill.type</p:attrName>
                                        </p:attrNameLst>
                                      </p:cBhvr>
                                      <p:to>
                                        <p:strVal val="solid"/>
                                      </p:to>
                                    </p:set>
                                    <p:set>
                                      <p:cBhvr>
                                        <p:cTn id="17" dur="500" fill="hold"/>
                                        <p:tgtEl>
                                          <p:spTgt spid="77864"/>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4" name="09 Who's Was Correct_.wav"/>
                                        </p:tgtEl>
                                      </p:cMediaNode>
                                    </p:audio>
                                  </p:subTnLst>
                                </p:cTn>
                              </p:par>
                            </p:childTnLst>
                          </p:cTn>
                        </p:par>
                      </p:childTnLst>
                    </p:cTn>
                  </p:par>
                </p:childTnLst>
              </p:cTn>
              <p:nextCondLst>
                <p:cond evt="onClick" delay="0">
                  <p:tgtEl>
                    <p:spTgt spid="77864"/>
                  </p:tgtEl>
                </p:cond>
              </p:nextCondLst>
            </p:seq>
            <p:seq concurrent="1" nextAc="seek">
              <p:cTn id="18" restart="whenNotActive" fill="hold" evtFilter="cancelBubble" nodeType="interactiveSeq">
                <p:stCondLst>
                  <p:cond evt="onClick" delay="0">
                    <p:tgtEl>
                      <p:spTgt spid="77863"/>
                    </p:tgtEl>
                  </p:cond>
                </p:stCondLst>
                <p:endSync evt="end" delay="0">
                  <p:rtn val="all"/>
                </p:endSync>
                <p:childTnLst>
                  <p:par>
                    <p:cTn id="19" fill="hold">
                      <p:stCondLst>
                        <p:cond delay="0"/>
                      </p:stCondLst>
                      <p:childTnLst>
                        <p:par>
                          <p:cTn id="20" fill="hold">
                            <p:stCondLst>
                              <p:cond delay="0"/>
                            </p:stCondLst>
                            <p:childTnLst>
                              <p:par>
                                <p:cTn id="21" presetID="19" presetClass="emph" presetSubtype="0" fill="hold" grpId="0" nodeType="clickEffect">
                                  <p:stCondLst>
                                    <p:cond delay="0"/>
                                  </p:stCondLst>
                                  <p:childTnLst>
                                    <p:animClr clrSpc="rgb" dir="cw">
                                      <p:cBhvr override="childStyle">
                                        <p:cTn id="22" dur="500" fill="hold"/>
                                        <p:tgtEl>
                                          <p:spTgt spid="77863"/>
                                        </p:tgtEl>
                                        <p:attrNameLst>
                                          <p:attrName>style.color</p:attrName>
                                        </p:attrNameLst>
                                      </p:cBhvr>
                                      <p:to>
                                        <a:srgbClr val="C00000"/>
                                      </p:to>
                                    </p:animClr>
                                    <p:animClr clrSpc="rgb" dir="cw">
                                      <p:cBhvr>
                                        <p:cTn id="23" dur="500" fill="hold"/>
                                        <p:tgtEl>
                                          <p:spTgt spid="77863"/>
                                        </p:tgtEl>
                                        <p:attrNameLst>
                                          <p:attrName>fillcolor</p:attrName>
                                        </p:attrNameLst>
                                      </p:cBhvr>
                                      <p:to>
                                        <a:srgbClr val="C00000"/>
                                      </p:to>
                                    </p:animClr>
                                    <p:set>
                                      <p:cBhvr>
                                        <p:cTn id="24" dur="500" fill="hold"/>
                                        <p:tgtEl>
                                          <p:spTgt spid="77863"/>
                                        </p:tgtEl>
                                        <p:attrNameLst>
                                          <p:attrName>fill.type</p:attrName>
                                        </p:attrNameLst>
                                      </p:cBhvr>
                                      <p:to>
                                        <p:strVal val="solid"/>
                                      </p:to>
                                    </p:set>
                                    <p:set>
                                      <p:cBhvr>
                                        <p:cTn id="25" dur="500" fill="hold"/>
                                        <p:tgtEl>
                                          <p:spTgt spid="77863"/>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5" name="61 $1,000,000 Lose.wav"/>
                                        </p:tgtEl>
                                      </p:cMediaNode>
                                    </p:audio>
                                  </p:subTnLst>
                                </p:cTn>
                              </p:par>
                            </p:childTnLst>
                          </p:cTn>
                        </p:par>
                      </p:childTnLst>
                    </p:cTn>
                  </p:par>
                </p:childTnLst>
              </p:cTn>
              <p:nextCondLst>
                <p:cond evt="onClick" delay="0">
                  <p:tgtEl>
                    <p:spTgt spid="77863"/>
                  </p:tgtEl>
                </p:cond>
              </p:nextCondLst>
            </p:seq>
            <p:seq concurrent="1" nextAc="seek">
              <p:cTn id="26" restart="whenNotActive" fill="hold" evtFilter="cancelBubble" nodeType="interactiveSeq">
                <p:stCondLst>
                  <p:cond evt="onClick" delay="0">
                    <p:tgtEl>
                      <p:spTgt spid="77861"/>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77861"/>
                                        </p:tgtEl>
                                        <p:attrNameLst>
                                          <p:attrName>style.color</p:attrName>
                                        </p:attrNameLst>
                                      </p:cBhvr>
                                      <p:to>
                                        <a:srgbClr val="C00000"/>
                                      </p:to>
                                    </p:animClr>
                                    <p:animClr clrSpc="rgb" dir="cw">
                                      <p:cBhvr>
                                        <p:cTn id="31" dur="500" fill="hold"/>
                                        <p:tgtEl>
                                          <p:spTgt spid="77861"/>
                                        </p:tgtEl>
                                        <p:attrNameLst>
                                          <p:attrName>fillcolor</p:attrName>
                                        </p:attrNameLst>
                                      </p:cBhvr>
                                      <p:to>
                                        <a:srgbClr val="C00000"/>
                                      </p:to>
                                    </p:animClr>
                                    <p:set>
                                      <p:cBhvr>
                                        <p:cTn id="32" dur="500" fill="hold"/>
                                        <p:tgtEl>
                                          <p:spTgt spid="77861"/>
                                        </p:tgtEl>
                                        <p:attrNameLst>
                                          <p:attrName>fill.type</p:attrName>
                                        </p:attrNameLst>
                                      </p:cBhvr>
                                      <p:to>
                                        <p:strVal val="solid"/>
                                      </p:to>
                                    </p:set>
                                    <p:set>
                                      <p:cBhvr>
                                        <p:cTn id="33" dur="500" fill="hold"/>
                                        <p:tgtEl>
                                          <p:spTgt spid="77861"/>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5" name="61 $1,000,000 Lose.wav"/>
                                        </p:tgtEl>
                                      </p:cMediaNode>
                                    </p:audio>
                                  </p:subTnLst>
                                </p:cTn>
                              </p:par>
                            </p:childTnLst>
                          </p:cTn>
                        </p:par>
                      </p:childTnLst>
                    </p:cTn>
                  </p:par>
                </p:childTnLst>
              </p:cTn>
              <p:nextCondLst>
                <p:cond evt="onClick" delay="0">
                  <p:tgtEl>
                    <p:spTgt spid="77861"/>
                  </p:tgtEl>
                </p:cond>
              </p:nextCondLst>
            </p:seq>
            <p:seq concurrent="1" nextAc="seek">
              <p:cTn id="34" restart="whenNotActive" fill="hold" evtFilter="cancelBubble" nodeType="interactiveSeq">
                <p:stCondLst>
                  <p:cond evt="onClick" delay="0">
                    <p:tgtEl>
                      <p:spTgt spid="77862"/>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clickEffect">
                                  <p:stCondLst>
                                    <p:cond delay="0"/>
                                  </p:stCondLst>
                                  <p:childTnLst>
                                    <p:animClr clrSpc="rgb" dir="cw">
                                      <p:cBhvr override="childStyle">
                                        <p:cTn id="38" dur="500" fill="hold"/>
                                        <p:tgtEl>
                                          <p:spTgt spid="77862"/>
                                        </p:tgtEl>
                                        <p:attrNameLst>
                                          <p:attrName>style.color</p:attrName>
                                        </p:attrNameLst>
                                      </p:cBhvr>
                                      <p:to>
                                        <a:srgbClr val="C00000"/>
                                      </p:to>
                                    </p:animClr>
                                    <p:animClr clrSpc="rgb" dir="cw">
                                      <p:cBhvr>
                                        <p:cTn id="39" dur="500" fill="hold"/>
                                        <p:tgtEl>
                                          <p:spTgt spid="77862"/>
                                        </p:tgtEl>
                                        <p:attrNameLst>
                                          <p:attrName>fillcolor</p:attrName>
                                        </p:attrNameLst>
                                      </p:cBhvr>
                                      <p:to>
                                        <a:srgbClr val="C00000"/>
                                      </p:to>
                                    </p:animClr>
                                    <p:set>
                                      <p:cBhvr>
                                        <p:cTn id="40" dur="500" fill="hold"/>
                                        <p:tgtEl>
                                          <p:spTgt spid="77862"/>
                                        </p:tgtEl>
                                        <p:attrNameLst>
                                          <p:attrName>fill.type</p:attrName>
                                        </p:attrNameLst>
                                      </p:cBhvr>
                                      <p:to>
                                        <p:strVal val="solid"/>
                                      </p:to>
                                    </p:set>
                                    <p:set>
                                      <p:cBhvr>
                                        <p:cTn id="41" dur="500" fill="hold"/>
                                        <p:tgtEl>
                                          <p:spTgt spid="77862"/>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5" name="61 $1,000,000 Lose.wav"/>
                                        </p:tgtEl>
                                      </p:cMediaNode>
                                    </p:audio>
                                  </p:subTnLst>
                                </p:cTn>
                              </p:par>
                            </p:childTnLst>
                          </p:cTn>
                        </p:par>
                      </p:childTnLst>
                    </p:cTn>
                  </p:par>
                </p:childTnLst>
              </p:cTn>
              <p:nextCondLst>
                <p:cond evt="onClick" delay="0">
                  <p:tgtEl>
                    <p:spTgt spid="77862"/>
                  </p:tgtEl>
                </p:cond>
              </p:nextCondLst>
            </p:seq>
          </p:childTnLst>
        </p:cTn>
      </p:par>
    </p:tnLst>
    <p:bldLst>
      <p:bldP spid="77883" grpId="0" animBg="1"/>
      <p:bldP spid="77862" grpId="0" animBg="1"/>
      <p:bldP spid="77861" grpId="0" animBg="1"/>
      <p:bldP spid="77864" grpId="0" animBg="1"/>
      <p:bldP spid="778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QSelect"/>
          <p:cNvSpPr/>
          <p:nvPr/>
        </p:nvSpPr>
        <p:spPr>
          <a:xfrm>
            <a:off x="8312150" y="696913"/>
            <a:ext cx="1852613"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FFFFFF"/>
                </a:solidFill>
              </a:rPr>
              <a:t>Q Select</a:t>
            </a:r>
          </a:p>
        </p:txBody>
      </p:sp>
      <p:sp>
        <p:nvSpPr>
          <p:cNvPr id="115" name="QuestionBGM" hidden="1">
            <a:hlinkClick r:id="" action="ppaction://noaction">
              <a:snd r:embed="rId6" name="11 $100-$1000 Questions.wav"/>
            </a:hlinkClick>
          </p:cNvPr>
          <p:cNvSpPr/>
          <p:nvPr/>
        </p:nvSpPr>
        <p:spPr>
          <a:xfrm>
            <a:off x="8312150" y="107950"/>
            <a:ext cx="1852613"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FFFFFF"/>
                </a:solidFill>
              </a:rPr>
              <a:t>Question BGM</a:t>
            </a:r>
          </a:p>
        </p:txBody>
      </p:sp>
      <p:sp>
        <p:nvSpPr>
          <p:cNvPr id="116" name="QWrong">
            <a:hlinkClick r:id="" action="ppaction://noaction">
              <a:snd r:embed="rId7" name="16 $2,000 Lose.wav"/>
            </a:hlinkClick>
          </p:cNvPr>
          <p:cNvSpPr/>
          <p:nvPr/>
        </p:nvSpPr>
        <p:spPr>
          <a:xfrm>
            <a:off x="8313738" y="1898650"/>
            <a:ext cx="1854200"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FFFFFF"/>
                </a:solidFill>
              </a:rPr>
              <a:t>Q Wrong</a:t>
            </a:r>
          </a:p>
        </p:txBody>
      </p:sp>
      <p:sp>
        <p:nvSpPr>
          <p:cNvPr id="117" name="QCorrect">
            <a:hlinkClick r:id="" action="ppaction://noaction">
              <a:snd r:embed="rId4" name="09 Who's Was Correct_.wav"/>
            </a:hlinkClick>
          </p:cNvPr>
          <p:cNvSpPr/>
          <p:nvPr/>
        </p:nvSpPr>
        <p:spPr>
          <a:xfrm>
            <a:off x="8323263" y="1308100"/>
            <a:ext cx="1852612"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FFFFFF"/>
                </a:solidFill>
              </a:rPr>
              <a:t>Q Right</a:t>
            </a:r>
          </a:p>
        </p:txBody>
      </p:sp>
      <p:sp>
        <p:nvSpPr>
          <p:cNvPr id="290" name="Freeform 289"/>
          <p:cNvSpPr/>
          <p:nvPr/>
        </p:nvSpPr>
        <p:spPr>
          <a:xfrm>
            <a:off x="10039350" y="1657350"/>
            <a:ext cx="2163763" cy="2149475"/>
          </a:xfrm>
          <a:custGeom>
            <a:avLst/>
            <a:gdLst>
              <a:gd name="connsiteX0" fmla="*/ 0 w 2162297"/>
              <a:gd name="connsiteY0" fmla="*/ 0 h 2149084"/>
              <a:gd name="connsiteX1" fmla="*/ 58675 w 2162297"/>
              <a:gd name="connsiteY1" fmla="*/ 4023 h 2149084"/>
              <a:gd name="connsiteX2" fmla="*/ 1970540 w 2162297"/>
              <a:gd name="connsiteY2" fmla="*/ 335917 h 2149084"/>
              <a:gd name="connsiteX3" fmla="*/ 2162297 w 2162297"/>
              <a:gd name="connsiteY3" fmla="*/ 399025 h 2149084"/>
              <a:gd name="connsiteX4" fmla="*/ 2162297 w 2162297"/>
              <a:gd name="connsiteY4" fmla="*/ 1750060 h 2149084"/>
              <a:gd name="connsiteX5" fmla="*/ 1970540 w 2162297"/>
              <a:gd name="connsiteY5" fmla="*/ 1813168 h 2149084"/>
              <a:gd name="connsiteX6" fmla="*/ 58675 w 2162297"/>
              <a:gd name="connsiteY6" fmla="*/ 2145061 h 2149084"/>
              <a:gd name="connsiteX7" fmla="*/ 0 w 2162297"/>
              <a:gd name="connsiteY7" fmla="*/ 2149084 h 214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2297" h="2149084">
                <a:moveTo>
                  <a:pt x="0" y="0"/>
                </a:moveTo>
                <a:lnTo>
                  <a:pt x="58675" y="4023"/>
                </a:lnTo>
                <a:cubicBezTo>
                  <a:pt x="807273" y="66114"/>
                  <a:pt x="1466156" y="182504"/>
                  <a:pt x="1970540" y="335917"/>
                </a:cubicBezTo>
                <a:lnTo>
                  <a:pt x="2162297" y="399025"/>
                </a:lnTo>
                <a:lnTo>
                  <a:pt x="2162297" y="1750060"/>
                </a:lnTo>
                <a:lnTo>
                  <a:pt x="1970540" y="1813168"/>
                </a:lnTo>
                <a:cubicBezTo>
                  <a:pt x="1466156" y="1966581"/>
                  <a:pt x="807273" y="2082971"/>
                  <a:pt x="58675" y="2145061"/>
                </a:cubicBezTo>
                <a:lnTo>
                  <a:pt x="0" y="2149084"/>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9" name="Freeform 268"/>
          <p:cNvSpPr/>
          <p:nvPr/>
        </p:nvSpPr>
        <p:spPr>
          <a:xfrm rot="18900000">
            <a:off x="8812213" y="146050"/>
            <a:ext cx="3567112" cy="1993900"/>
          </a:xfrm>
          <a:custGeom>
            <a:avLst/>
            <a:gdLst>
              <a:gd name="connsiteX0" fmla="*/ 2664641 w 3566757"/>
              <a:gd name="connsiteY0" fmla="*/ 172809 h 1994772"/>
              <a:gd name="connsiteX1" fmla="*/ 3566757 w 3566757"/>
              <a:gd name="connsiteY1" fmla="*/ 1074925 h 1994772"/>
              <a:gd name="connsiteX2" fmla="*/ 3562217 w 3566757"/>
              <a:gd name="connsiteY2" fmla="*/ 1083999 h 1994772"/>
              <a:gd name="connsiteX3" fmla="*/ 271585 w 3566757"/>
              <a:gd name="connsiteY3" fmla="*/ 1983719 h 1994772"/>
              <a:gd name="connsiteX4" fmla="*/ 0 w 3566757"/>
              <a:gd name="connsiteY4" fmla="*/ 1994772 h 1994772"/>
              <a:gd name="connsiteX5" fmla="*/ 1994772 w 3566757"/>
              <a:gd name="connsiteY5" fmla="*/ 0 h 1994772"/>
              <a:gd name="connsiteX6" fmla="*/ 2098215 w 3566757"/>
              <a:gd name="connsiteY6" fmla="*/ 20628 h 1994772"/>
              <a:gd name="connsiteX7" fmla="*/ 2569599 w 3566757"/>
              <a:gd name="connsiteY7" fmla="*/ 141910 h 199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757" h="1994772">
                <a:moveTo>
                  <a:pt x="2664641" y="172809"/>
                </a:moveTo>
                <a:lnTo>
                  <a:pt x="3566757" y="1074925"/>
                </a:lnTo>
                <a:lnTo>
                  <a:pt x="3562217" y="1083999"/>
                </a:lnTo>
                <a:cubicBezTo>
                  <a:pt x="3260241" y="1534816"/>
                  <a:pt x="1947584" y="1892264"/>
                  <a:pt x="271585" y="1983719"/>
                </a:cubicBezTo>
                <a:lnTo>
                  <a:pt x="0" y="1994772"/>
                </a:lnTo>
                <a:lnTo>
                  <a:pt x="1994772" y="0"/>
                </a:lnTo>
                <a:lnTo>
                  <a:pt x="2098215" y="20628"/>
                </a:lnTo>
                <a:cubicBezTo>
                  <a:pt x="2266890" y="57749"/>
                  <a:pt x="2424521" y="98310"/>
                  <a:pt x="2569599" y="141910"/>
                </a:cubicBez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59" name="Freeform 258"/>
          <p:cNvSpPr/>
          <p:nvPr/>
        </p:nvSpPr>
        <p:spPr>
          <a:xfrm rot="13500000">
            <a:off x="8803481" y="3345657"/>
            <a:ext cx="3627437" cy="1993900"/>
          </a:xfrm>
          <a:custGeom>
            <a:avLst/>
            <a:gdLst>
              <a:gd name="connsiteX0" fmla="*/ 3627871 w 3627871"/>
              <a:gd name="connsiteY0" fmla="*/ 1994772 h 1994772"/>
              <a:gd name="connsiteX1" fmla="*/ 3356285 w 3627871"/>
              <a:gd name="connsiteY1" fmla="*/ 1983719 h 1994772"/>
              <a:gd name="connsiteX2" fmla="*/ 0 w 3627871"/>
              <a:gd name="connsiteY2" fmla="*/ 885579 h 1994772"/>
              <a:gd name="connsiteX3" fmla="*/ 1529655 w 3627871"/>
              <a:gd name="connsiteY3" fmla="*/ 20628 h 1994772"/>
              <a:gd name="connsiteX4" fmla="*/ 1633099 w 3627871"/>
              <a:gd name="connsiteY4" fmla="*/ 0 h 199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7871" h="1994772">
                <a:moveTo>
                  <a:pt x="3627871" y="1994772"/>
                </a:moveTo>
                <a:lnTo>
                  <a:pt x="3356285" y="1983719"/>
                </a:lnTo>
                <a:cubicBezTo>
                  <a:pt x="1440858" y="1879198"/>
                  <a:pt x="0" y="1427259"/>
                  <a:pt x="0" y="885579"/>
                </a:cubicBezTo>
                <a:cubicBezTo>
                  <a:pt x="0" y="537356"/>
                  <a:pt x="595457" y="226220"/>
                  <a:pt x="1529655" y="20628"/>
                </a:cubicBezTo>
                <a:lnTo>
                  <a:pt x="1633099" y="0"/>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98" name="Freeform 297"/>
          <p:cNvSpPr/>
          <p:nvPr/>
        </p:nvSpPr>
        <p:spPr>
          <a:xfrm rot="1800000">
            <a:off x="9294813" y="2833688"/>
            <a:ext cx="3308350" cy="2095500"/>
          </a:xfrm>
          <a:custGeom>
            <a:avLst/>
            <a:gdLst>
              <a:gd name="connsiteX0" fmla="*/ 0 w 3308377"/>
              <a:gd name="connsiteY0" fmla="*/ 0 h 2095215"/>
              <a:gd name="connsiteX1" fmla="*/ 108099 w 3308377"/>
              <a:gd name="connsiteY1" fmla="*/ 4399 h 2095215"/>
              <a:gd name="connsiteX2" fmla="*/ 2717934 w 3308377"/>
              <a:gd name="connsiteY2" fmla="*/ 464693 h 2095215"/>
              <a:gd name="connsiteX3" fmla="*/ 2780269 w 3308377"/>
              <a:gd name="connsiteY3" fmla="*/ 490970 h 2095215"/>
              <a:gd name="connsiteX4" fmla="*/ 3308377 w 3308377"/>
              <a:gd name="connsiteY4" fmla="*/ 1405680 h 2095215"/>
              <a:gd name="connsiteX5" fmla="*/ 3304925 w 3308377"/>
              <a:gd name="connsiteY5" fmla="*/ 1409403 h 2095215"/>
              <a:gd name="connsiteX6" fmla="*/ 1264563 w 3308377"/>
              <a:gd name="connsiteY6" fmla="*/ 2088164 h 2095215"/>
              <a:gd name="connsiteX7" fmla="*/ 1209673 w 3308377"/>
              <a:gd name="connsiteY7" fmla="*/ 2095215 h 209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8377" h="2095215">
                <a:moveTo>
                  <a:pt x="0" y="0"/>
                </a:moveTo>
                <a:lnTo>
                  <a:pt x="108099" y="4399"/>
                </a:lnTo>
                <a:cubicBezTo>
                  <a:pt x="1185527" y="63192"/>
                  <a:pt x="2112799" y="231910"/>
                  <a:pt x="2717934" y="464693"/>
                </a:cubicBezTo>
                <a:lnTo>
                  <a:pt x="2780269" y="490970"/>
                </a:lnTo>
                <a:lnTo>
                  <a:pt x="3308377" y="1405680"/>
                </a:lnTo>
                <a:lnTo>
                  <a:pt x="3304925" y="1409403"/>
                </a:lnTo>
                <a:cubicBezTo>
                  <a:pt x="2993330" y="1701972"/>
                  <a:pt x="2247297" y="1945803"/>
                  <a:pt x="1264563" y="2088164"/>
                </a:cubicBezTo>
                <a:lnTo>
                  <a:pt x="1209673" y="2095215"/>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73" name="Freeform 272"/>
          <p:cNvSpPr/>
          <p:nvPr/>
        </p:nvSpPr>
        <p:spPr>
          <a:xfrm rot="18000000">
            <a:off x="8620125" y="436563"/>
            <a:ext cx="3116263" cy="1481137"/>
          </a:xfrm>
          <a:custGeom>
            <a:avLst/>
            <a:gdLst>
              <a:gd name="connsiteX0" fmla="*/ 2563579 w 3115904"/>
              <a:gd name="connsiteY0" fmla="*/ 0 h 1480082"/>
              <a:gd name="connsiteX1" fmla="*/ 3115904 w 3115904"/>
              <a:gd name="connsiteY1" fmla="*/ 956656 h 1480082"/>
              <a:gd name="connsiteX2" fmla="*/ 3004219 w 3115904"/>
              <a:gd name="connsiteY2" fmla="*/ 1003738 h 1480082"/>
              <a:gd name="connsiteX3" fmla="*/ 394384 w 3115904"/>
              <a:gd name="connsiteY3" fmla="*/ 1464032 h 1480082"/>
              <a:gd name="connsiteX4" fmla="*/ 0 w 3115904"/>
              <a:gd name="connsiteY4" fmla="*/ 1480082 h 1480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904" h="1480082">
                <a:moveTo>
                  <a:pt x="2563579" y="0"/>
                </a:moveTo>
                <a:lnTo>
                  <a:pt x="3115904" y="956656"/>
                </a:lnTo>
                <a:lnTo>
                  <a:pt x="3004219" y="1003738"/>
                </a:lnTo>
                <a:cubicBezTo>
                  <a:pt x="2399083" y="1236520"/>
                  <a:pt x="1471812" y="1405239"/>
                  <a:pt x="394384" y="1464032"/>
                </a:cubicBezTo>
                <a:lnTo>
                  <a:pt x="0" y="1480082"/>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6" name="Freeform 285"/>
          <p:cNvSpPr/>
          <p:nvPr/>
        </p:nvSpPr>
        <p:spPr>
          <a:xfrm rot="20700000">
            <a:off x="9718675" y="1095375"/>
            <a:ext cx="2682875" cy="2136775"/>
          </a:xfrm>
          <a:custGeom>
            <a:avLst/>
            <a:gdLst>
              <a:gd name="connsiteX0" fmla="*/ 2031475 w 2683222"/>
              <a:gd name="connsiteY0" fmla="*/ 252215 h 2136538"/>
              <a:gd name="connsiteX1" fmla="*/ 2654086 w 2683222"/>
              <a:gd name="connsiteY1" fmla="*/ 463587 h 2136538"/>
              <a:gd name="connsiteX2" fmla="*/ 2683222 w 2683222"/>
              <a:gd name="connsiteY2" fmla="*/ 477099 h 2136538"/>
              <a:gd name="connsiteX3" fmla="*/ 2344034 w 2683222"/>
              <a:gd name="connsiteY3" fmla="*/ 1742968 h 2136538"/>
              <a:gd name="connsiteX4" fmla="*/ 2221040 w 2683222"/>
              <a:gd name="connsiteY4" fmla="*/ 1783445 h 2136538"/>
              <a:gd name="connsiteX5" fmla="*/ 309176 w 2683222"/>
              <a:gd name="connsiteY5" fmla="*/ 2115339 h 2136538"/>
              <a:gd name="connsiteX6" fmla="*/ 0 w 2683222"/>
              <a:gd name="connsiteY6" fmla="*/ 2136538 h 2136538"/>
              <a:gd name="connsiteX7" fmla="*/ 572484 w 2683222"/>
              <a:gd name="connsiteY7" fmla="*/ 0 h 2136538"/>
              <a:gd name="connsiteX8" fmla="*/ 695368 w 2683222"/>
              <a:gd name="connsiteY8" fmla="*/ 11994 h 2136538"/>
              <a:gd name="connsiteX9" fmla="*/ 2031475 w 2683222"/>
              <a:gd name="connsiteY9" fmla="*/ 252215 h 21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3222" h="2136538">
                <a:moveTo>
                  <a:pt x="2031475" y="252215"/>
                </a:moveTo>
                <a:cubicBezTo>
                  <a:pt x="2269185" y="315605"/>
                  <a:pt x="2478556" y="386551"/>
                  <a:pt x="2654086" y="463587"/>
                </a:cubicBezTo>
                <a:lnTo>
                  <a:pt x="2683222" y="477099"/>
                </a:lnTo>
                <a:lnTo>
                  <a:pt x="2344034" y="1742968"/>
                </a:lnTo>
                <a:lnTo>
                  <a:pt x="2221040" y="1783445"/>
                </a:lnTo>
                <a:cubicBezTo>
                  <a:pt x="1716658" y="1936859"/>
                  <a:pt x="1057774" y="2053249"/>
                  <a:pt x="309176" y="2115339"/>
                </a:cubicBezTo>
                <a:lnTo>
                  <a:pt x="0" y="2136538"/>
                </a:lnTo>
                <a:lnTo>
                  <a:pt x="572484" y="0"/>
                </a:lnTo>
                <a:lnTo>
                  <a:pt x="695368" y="11994"/>
                </a:lnTo>
                <a:cubicBezTo>
                  <a:pt x="1198259" y="68716"/>
                  <a:pt x="1651139" y="150792"/>
                  <a:pt x="2031475" y="252215"/>
                </a:cubicBez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5" name="Freeform 264"/>
          <p:cNvSpPr/>
          <p:nvPr/>
        </p:nvSpPr>
        <p:spPr>
          <a:xfrm rot="15300000">
            <a:off x="8170069" y="4306094"/>
            <a:ext cx="3740150" cy="1001712"/>
          </a:xfrm>
          <a:custGeom>
            <a:avLst/>
            <a:gdLst>
              <a:gd name="connsiteX0" fmla="*/ 3739140 w 3739140"/>
              <a:gd name="connsiteY0" fmla="*/ 1001900 h 1001900"/>
              <a:gd name="connsiteX1" fmla="*/ 3335132 w 3739140"/>
              <a:gd name="connsiteY1" fmla="*/ 985458 h 1001900"/>
              <a:gd name="connsiteX2" fmla="*/ 549 w 3739140"/>
              <a:gd name="connsiteY2" fmla="*/ 1925 h 1001900"/>
              <a:gd name="connsiteX3" fmla="*/ 0 w 3739140"/>
              <a:gd name="connsiteY3" fmla="*/ 0 h 1001900"/>
            </a:gdLst>
            <a:ahLst/>
            <a:cxnLst>
              <a:cxn ang="0">
                <a:pos x="connsiteX0" y="connsiteY0"/>
              </a:cxn>
              <a:cxn ang="0">
                <a:pos x="connsiteX1" y="connsiteY1"/>
              </a:cxn>
              <a:cxn ang="0">
                <a:pos x="connsiteX2" y="connsiteY2"/>
              </a:cxn>
              <a:cxn ang="0">
                <a:pos x="connsiteX3" y="connsiteY3"/>
              </a:cxn>
            </a:cxnLst>
            <a:rect l="l" t="t" r="r" b="b"/>
            <a:pathLst>
              <a:path w="3739140" h="1001900">
                <a:moveTo>
                  <a:pt x="3739140" y="1001900"/>
                </a:moveTo>
                <a:lnTo>
                  <a:pt x="3335132" y="985458"/>
                </a:lnTo>
                <a:cubicBezTo>
                  <a:pt x="1556520" y="888403"/>
                  <a:pt x="187105" y="491788"/>
                  <a:pt x="549" y="1925"/>
                </a:cubicBezTo>
                <a:lnTo>
                  <a:pt x="0" y="0"/>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94" name="Freeform 293"/>
          <p:cNvSpPr/>
          <p:nvPr/>
        </p:nvSpPr>
        <p:spPr>
          <a:xfrm rot="900000">
            <a:off x="9718675" y="2232025"/>
            <a:ext cx="2682875" cy="2136775"/>
          </a:xfrm>
          <a:custGeom>
            <a:avLst/>
            <a:gdLst>
              <a:gd name="connsiteX0" fmla="*/ 0 w 2683180"/>
              <a:gd name="connsiteY0" fmla="*/ 0 h 2136538"/>
              <a:gd name="connsiteX1" fmla="*/ 309175 w 2683180"/>
              <a:gd name="connsiteY1" fmla="*/ 21199 h 2136538"/>
              <a:gd name="connsiteX2" fmla="*/ 2221040 w 2683180"/>
              <a:gd name="connsiteY2" fmla="*/ 353093 h 2136538"/>
              <a:gd name="connsiteX3" fmla="*/ 2344031 w 2683180"/>
              <a:gd name="connsiteY3" fmla="*/ 393570 h 2136538"/>
              <a:gd name="connsiteX4" fmla="*/ 2683180 w 2683180"/>
              <a:gd name="connsiteY4" fmla="*/ 1659291 h 2136538"/>
              <a:gd name="connsiteX5" fmla="*/ 2544749 w 2683180"/>
              <a:gd name="connsiteY5" fmla="*/ 1718432 h 2136538"/>
              <a:gd name="connsiteX6" fmla="*/ 695367 w 2683180"/>
              <a:gd name="connsiteY6" fmla="*/ 2124544 h 2136538"/>
              <a:gd name="connsiteX7" fmla="*/ 572483 w 2683180"/>
              <a:gd name="connsiteY7" fmla="*/ 2136538 h 21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180" h="2136538">
                <a:moveTo>
                  <a:pt x="0" y="0"/>
                </a:moveTo>
                <a:lnTo>
                  <a:pt x="309175" y="21199"/>
                </a:lnTo>
                <a:cubicBezTo>
                  <a:pt x="1057773" y="83290"/>
                  <a:pt x="1716657" y="199680"/>
                  <a:pt x="2221040" y="353093"/>
                </a:cubicBezTo>
                <a:lnTo>
                  <a:pt x="2344031" y="393570"/>
                </a:lnTo>
                <a:lnTo>
                  <a:pt x="2683180" y="1659291"/>
                </a:lnTo>
                <a:lnTo>
                  <a:pt x="2544749" y="1718432"/>
                </a:lnTo>
                <a:cubicBezTo>
                  <a:pt x="2091518" y="1897330"/>
                  <a:pt x="1449703" y="2039462"/>
                  <a:pt x="695367" y="2124544"/>
                </a:cubicBezTo>
                <a:lnTo>
                  <a:pt x="572483" y="2136538"/>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78" name="Freeform 277"/>
          <p:cNvSpPr/>
          <p:nvPr/>
        </p:nvSpPr>
        <p:spPr>
          <a:xfrm rot="17100000">
            <a:off x="8724900" y="877888"/>
            <a:ext cx="2652713" cy="687387"/>
          </a:xfrm>
          <a:custGeom>
            <a:avLst/>
            <a:gdLst>
              <a:gd name="connsiteX0" fmla="*/ 2565124 w 2653654"/>
              <a:gd name="connsiteY0" fmla="*/ 0 h 687323"/>
              <a:gd name="connsiteX1" fmla="*/ 2653654 w 2653654"/>
              <a:gd name="connsiteY1" fmla="*/ 330399 h 687323"/>
              <a:gd name="connsiteX2" fmla="*/ 2438681 w 2653654"/>
              <a:gd name="connsiteY2" fmla="*/ 388760 h 687323"/>
              <a:gd name="connsiteX3" fmla="*/ 404008 w 2653654"/>
              <a:gd name="connsiteY3" fmla="*/ 670881 h 687323"/>
              <a:gd name="connsiteX4" fmla="*/ 0 w 2653654"/>
              <a:gd name="connsiteY4" fmla="*/ 687323 h 687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54" h="687323">
                <a:moveTo>
                  <a:pt x="2565124" y="0"/>
                </a:moveTo>
                <a:lnTo>
                  <a:pt x="2653654" y="330399"/>
                </a:lnTo>
                <a:lnTo>
                  <a:pt x="2438681" y="388760"/>
                </a:lnTo>
                <a:cubicBezTo>
                  <a:pt x="1881971" y="528621"/>
                  <a:pt x="1182151" y="628420"/>
                  <a:pt x="404008" y="670881"/>
                </a:cubicBezTo>
                <a:lnTo>
                  <a:pt x="0" y="687323"/>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2" name="Freeform 281"/>
          <p:cNvSpPr/>
          <p:nvPr/>
        </p:nvSpPr>
        <p:spPr>
          <a:xfrm rot="19800000">
            <a:off x="9294813" y="534988"/>
            <a:ext cx="3308350" cy="2095500"/>
          </a:xfrm>
          <a:custGeom>
            <a:avLst/>
            <a:gdLst>
              <a:gd name="connsiteX0" fmla="*/ 3134059 w 3308085"/>
              <a:gd name="connsiteY0" fmla="*/ 556366 h 2095216"/>
              <a:gd name="connsiteX1" fmla="*/ 3275407 w 3308085"/>
              <a:gd name="connsiteY1" fmla="*/ 659351 h 2095216"/>
              <a:gd name="connsiteX2" fmla="*/ 3308085 w 3308085"/>
              <a:gd name="connsiteY2" fmla="*/ 690037 h 2095216"/>
              <a:gd name="connsiteX3" fmla="*/ 2780266 w 3308085"/>
              <a:gd name="connsiteY3" fmla="*/ 1604247 h 2095216"/>
              <a:gd name="connsiteX4" fmla="*/ 2717935 w 3308085"/>
              <a:gd name="connsiteY4" fmla="*/ 1630523 h 2095216"/>
              <a:gd name="connsiteX5" fmla="*/ 108101 w 3308085"/>
              <a:gd name="connsiteY5" fmla="*/ 2090817 h 2095216"/>
              <a:gd name="connsiteX6" fmla="*/ 0 w 3308085"/>
              <a:gd name="connsiteY6" fmla="*/ 2095216 h 2095216"/>
              <a:gd name="connsiteX7" fmla="*/ 1209673 w 3308085"/>
              <a:gd name="connsiteY7" fmla="*/ 0 h 2095216"/>
              <a:gd name="connsiteX8" fmla="*/ 1264564 w 3308085"/>
              <a:gd name="connsiteY8" fmla="*/ 7051 h 2095216"/>
              <a:gd name="connsiteX9" fmla="*/ 3134059 w 3308085"/>
              <a:gd name="connsiteY9" fmla="*/ 556366 h 209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8085" h="2095216">
                <a:moveTo>
                  <a:pt x="3134059" y="556366"/>
                </a:moveTo>
                <a:cubicBezTo>
                  <a:pt x="3187236" y="589892"/>
                  <a:pt x="3234469" y="624252"/>
                  <a:pt x="3275407" y="659351"/>
                </a:cubicBezTo>
                <a:lnTo>
                  <a:pt x="3308085" y="690037"/>
                </a:lnTo>
                <a:lnTo>
                  <a:pt x="2780266" y="1604247"/>
                </a:lnTo>
                <a:lnTo>
                  <a:pt x="2717935" y="1630523"/>
                </a:lnTo>
                <a:cubicBezTo>
                  <a:pt x="2112800" y="1863306"/>
                  <a:pt x="1185529" y="2032024"/>
                  <a:pt x="108101" y="2090817"/>
                </a:cubicBezTo>
                <a:lnTo>
                  <a:pt x="0" y="2095216"/>
                </a:lnTo>
                <a:lnTo>
                  <a:pt x="1209673" y="0"/>
                </a:lnTo>
                <a:lnTo>
                  <a:pt x="1264564" y="7051"/>
                </a:lnTo>
                <a:cubicBezTo>
                  <a:pt x="2098399" y="127842"/>
                  <a:pt x="2761827" y="321684"/>
                  <a:pt x="3134059" y="556366"/>
                </a:cubicBez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3" name="Freeform 262"/>
          <p:cNvSpPr/>
          <p:nvPr/>
        </p:nvSpPr>
        <p:spPr>
          <a:xfrm rot="14400000">
            <a:off x="8347869" y="3755231"/>
            <a:ext cx="3749675" cy="1744663"/>
          </a:xfrm>
          <a:custGeom>
            <a:avLst/>
            <a:gdLst>
              <a:gd name="connsiteX0" fmla="*/ 3750669 w 3750669"/>
              <a:gd name="connsiteY0" fmla="*/ 1744872 h 1744872"/>
              <a:gd name="connsiteX1" fmla="*/ 3356285 w 3750669"/>
              <a:gd name="connsiteY1" fmla="*/ 1728822 h 1744872"/>
              <a:gd name="connsiteX2" fmla="*/ 0 w 3750669"/>
              <a:gd name="connsiteY2" fmla="*/ 630681 h 1744872"/>
              <a:gd name="connsiteX3" fmla="*/ 717878 w 3750669"/>
              <a:gd name="connsiteY3" fmla="*/ 3969 h 1744872"/>
              <a:gd name="connsiteX4" fmla="*/ 728462 w 3750669"/>
              <a:gd name="connsiteY4" fmla="*/ 0 h 174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0669" h="1744872">
                <a:moveTo>
                  <a:pt x="3750669" y="1744872"/>
                </a:moveTo>
                <a:lnTo>
                  <a:pt x="3356285" y="1728822"/>
                </a:lnTo>
                <a:cubicBezTo>
                  <a:pt x="1440857" y="1624301"/>
                  <a:pt x="0" y="1172361"/>
                  <a:pt x="0" y="630681"/>
                </a:cubicBezTo>
                <a:cubicBezTo>
                  <a:pt x="0" y="398532"/>
                  <a:pt x="264647" y="182867"/>
                  <a:pt x="717878" y="3969"/>
                </a:cubicBezTo>
                <a:lnTo>
                  <a:pt x="728462" y="0"/>
                </a:lnTo>
                <a:close/>
              </a:path>
            </a:pathLst>
          </a:custGeom>
          <a:noFill/>
          <a:ln w="158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96" name="Freeform 295"/>
          <p:cNvSpPr/>
          <p:nvPr/>
        </p:nvSpPr>
        <p:spPr>
          <a:xfrm rot="1351054">
            <a:off x="9520238" y="2533650"/>
            <a:ext cx="2987675" cy="2119313"/>
          </a:xfrm>
          <a:custGeom>
            <a:avLst/>
            <a:gdLst>
              <a:gd name="connsiteX0" fmla="*/ 0 w 2987204"/>
              <a:gd name="connsiteY0" fmla="*/ 0 h 2119988"/>
              <a:gd name="connsiteX1" fmla="*/ 3344 w 2987204"/>
              <a:gd name="connsiteY1" fmla="*/ 136 h 2119988"/>
              <a:gd name="connsiteX2" fmla="*/ 2399772 w 2987204"/>
              <a:gd name="connsiteY2" fmla="*/ 385271 h 2119988"/>
              <a:gd name="connsiteX3" fmla="*/ 2517691 w 2987204"/>
              <a:gd name="connsiteY3" fmla="*/ 426800 h 2119988"/>
              <a:gd name="connsiteX4" fmla="*/ 2987204 w 2987204"/>
              <a:gd name="connsiteY4" fmla="*/ 1559324 h 2119988"/>
              <a:gd name="connsiteX5" fmla="*/ 2888106 w 2987204"/>
              <a:gd name="connsiteY5" fmla="*/ 1614605 h 2119988"/>
              <a:gd name="connsiteX6" fmla="*/ 1159808 w 2987204"/>
              <a:gd name="connsiteY6" fmla="*/ 2083901 h 2119988"/>
              <a:gd name="connsiteX7" fmla="*/ 878889 w 2987204"/>
              <a:gd name="connsiteY7" fmla="*/ 2119988 h 211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204" h="2119988">
                <a:moveTo>
                  <a:pt x="0" y="0"/>
                </a:moveTo>
                <a:lnTo>
                  <a:pt x="3344" y="136"/>
                </a:lnTo>
                <a:cubicBezTo>
                  <a:pt x="961058" y="52396"/>
                  <a:pt x="1800130" y="191511"/>
                  <a:pt x="2399772" y="385271"/>
                </a:cubicBezTo>
                <a:lnTo>
                  <a:pt x="2517691" y="426800"/>
                </a:lnTo>
                <a:lnTo>
                  <a:pt x="2987204" y="1559324"/>
                </a:lnTo>
                <a:lnTo>
                  <a:pt x="2888106" y="1614605"/>
                </a:lnTo>
                <a:cubicBezTo>
                  <a:pt x="2500765" y="1813283"/>
                  <a:pt x="1896859" y="1977130"/>
                  <a:pt x="1159808" y="2083901"/>
                </a:cubicBezTo>
                <a:lnTo>
                  <a:pt x="878889" y="2119988"/>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76" name="Freeform 275"/>
          <p:cNvSpPr/>
          <p:nvPr/>
        </p:nvSpPr>
        <p:spPr>
          <a:xfrm rot="17551054">
            <a:off x="8657431" y="680244"/>
            <a:ext cx="2868613" cy="1076325"/>
          </a:xfrm>
          <a:custGeom>
            <a:avLst/>
            <a:gdLst>
              <a:gd name="connsiteX0" fmla="*/ 2597941 w 2867844"/>
              <a:gd name="connsiteY0" fmla="*/ 0 h 1077035"/>
              <a:gd name="connsiteX1" fmla="*/ 2867844 w 2867844"/>
              <a:gd name="connsiteY1" fmla="*/ 651039 h 1077035"/>
              <a:gd name="connsiteX2" fmla="*/ 2798254 w 2867844"/>
              <a:gd name="connsiteY2" fmla="*/ 675547 h 1077035"/>
              <a:gd name="connsiteX3" fmla="*/ 401826 w 2867844"/>
              <a:gd name="connsiteY3" fmla="*/ 1060682 h 1077035"/>
              <a:gd name="connsiteX4" fmla="*/ 0 w 2867844"/>
              <a:gd name="connsiteY4" fmla="*/ 1077035 h 107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844" h="1077035">
                <a:moveTo>
                  <a:pt x="2597941" y="0"/>
                </a:moveTo>
                <a:lnTo>
                  <a:pt x="2867844" y="651039"/>
                </a:lnTo>
                <a:lnTo>
                  <a:pt x="2798254" y="675547"/>
                </a:lnTo>
                <a:cubicBezTo>
                  <a:pt x="2198611" y="869307"/>
                  <a:pt x="1359540" y="1008422"/>
                  <a:pt x="401826" y="1060682"/>
                </a:cubicBezTo>
                <a:lnTo>
                  <a:pt x="0" y="1077035"/>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4" name="Freeform 283"/>
          <p:cNvSpPr/>
          <p:nvPr/>
        </p:nvSpPr>
        <p:spPr>
          <a:xfrm rot="20251054">
            <a:off x="9521825" y="815975"/>
            <a:ext cx="2984500" cy="2119313"/>
          </a:xfrm>
          <a:custGeom>
            <a:avLst/>
            <a:gdLst>
              <a:gd name="connsiteX0" fmla="*/ 2641284 w 2985491"/>
              <a:gd name="connsiteY0" fmla="*/ 395128 h 2120098"/>
              <a:gd name="connsiteX1" fmla="*/ 2944660 w 2985491"/>
              <a:gd name="connsiteY1" fmla="*/ 535879 h 2120098"/>
              <a:gd name="connsiteX2" fmla="*/ 2985491 w 2985491"/>
              <a:gd name="connsiteY2" fmla="*/ 560773 h 2120098"/>
              <a:gd name="connsiteX3" fmla="*/ 2516707 w 2985491"/>
              <a:gd name="connsiteY3" fmla="*/ 1693500 h 2120098"/>
              <a:gd name="connsiteX4" fmla="*/ 2399306 w 2985491"/>
              <a:gd name="connsiteY4" fmla="*/ 1734846 h 2120098"/>
              <a:gd name="connsiteX5" fmla="*/ 2877 w 2985491"/>
              <a:gd name="connsiteY5" fmla="*/ 2119981 h 2120098"/>
              <a:gd name="connsiteX6" fmla="*/ 0 w 2985491"/>
              <a:gd name="connsiteY6" fmla="*/ 2120098 h 2120098"/>
              <a:gd name="connsiteX7" fmla="*/ 877412 w 2985491"/>
              <a:gd name="connsiteY7" fmla="*/ 0 h 2120098"/>
              <a:gd name="connsiteX8" fmla="*/ 1159341 w 2985491"/>
              <a:gd name="connsiteY8" fmla="*/ 36216 h 2120098"/>
              <a:gd name="connsiteX9" fmla="*/ 2641284 w 2985491"/>
              <a:gd name="connsiteY9" fmla="*/ 395128 h 212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85491" h="2120098">
                <a:moveTo>
                  <a:pt x="2641284" y="395128"/>
                </a:moveTo>
                <a:cubicBezTo>
                  <a:pt x="2754592" y="439853"/>
                  <a:pt x="2856114" y="486876"/>
                  <a:pt x="2944660" y="535879"/>
                </a:cubicBezTo>
                <a:lnTo>
                  <a:pt x="2985491" y="560773"/>
                </a:lnTo>
                <a:lnTo>
                  <a:pt x="2516707" y="1693500"/>
                </a:lnTo>
                <a:lnTo>
                  <a:pt x="2399306" y="1734846"/>
                </a:lnTo>
                <a:cubicBezTo>
                  <a:pt x="1799663" y="1928606"/>
                  <a:pt x="960592" y="2067721"/>
                  <a:pt x="2877" y="2119981"/>
                </a:cubicBezTo>
                <a:lnTo>
                  <a:pt x="0" y="2120098"/>
                </a:lnTo>
                <a:lnTo>
                  <a:pt x="877412" y="0"/>
                </a:lnTo>
                <a:lnTo>
                  <a:pt x="1159341" y="36216"/>
                </a:lnTo>
                <a:cubicBezTo>
                  <a:pt x="1754938" y="122496"/>
                  <a:pt x="2263592" y="246046"/>
                  <a:pt x="2641284" y="395128"/>
                </a:cubicBez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7" name="Freeform 266"/>
          <p:cNvSpPr/>
          <p:nvPr/>
        </p:nvSpPr>
        <p:spPr>
          <a:xfrm rot="14851054">
            <a:off x="8201025" y="4002088"/>
            <a:ext cx="3759200" cy="1466850"/>
          </a:xfrm>
          <a:custGeom>
            <a:avLst/>
            <a:gdLst>
              <a:gd name="connsiteX0" fmla="*/ 3758140 w 3758140"/>
              <a:gd name="connsiteY0" fmla="*/ 1467027 h 1467027"/>
              <a:gd name="connsiteX1" fmla="*/ 3356285 w 3758140"/>
              <a:gd name="connsiteY1" fmla="*/ 1450673 h 1467027"/>
              <a:gd name="connsiteX2" fmla="*/ 0 w 3758140"/>
              <a:gd name="connsiteY2" fmla="*/ 352532 h 1467027"/>
              <a:gd name="connsiteX3" fmla="*/ 188977 w 3758140"/>
              <a:gd name="connsiteY3" fmla="*/ 19207 h 1467027"/>
              <a:gd name="connsiteX4" fmla="*/ 213349 w 3758140"/>
              <a:gd name="connsiteY4" fmla="*/ 0 h 146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8140" h="1467027">
                <a:moveTo>
                  <a:pt x="3758140" y="1467027"/>
                </a:moveTo>
                <a:lnTo>
                  <a:pt x="3356285" y="1450673"/>
                </a:lnTo>
                <a:cubicBezTo>
                  <a:pt x="1440857" y="1346151"/>
                  <a:pt x="0" y="894212"/>
                  <a:pt x="0" y="352532"/>
                </a:cubicBezTo>
                <a:cubicBezTo>
                  <a:pt x="0" y="236458"/>
                  <a:pt x="66162" y="124504"/>
                  <a:pt x="188977" y="19207"/>
                </a:cubicBezTo>
                <a:lnTo>
                  <a:pt x="213349" y="0"/>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61" name="Freeform 260"/>
          <p:cNvSpPr/>
          <p:nvPr/>
        </p:nvSpPr>
        <p:spPr>
          <a:xfrm rot="3151054">
            <a:off x="8566944" y="3561556"/>
            <a:ext cx="3679825" cy="1897063"/>
          </a:xfrm>
          <a:custGeom>
            <a:avLst/>
            <a:gdLst>
              <a:gd name="connsiteX0" fmla="*/ 0 w 3680549"/>
              <a:gd name="connsiteY0" fmla="*/ 0 h 1896845"/>
              <a:gd name="connsiteX1" fmla="*/ 324264 w 3680549"/>
              <a:gd name="connsiteY1" fmla="*/ 13197 h 1896845"/>
              <a:gd name="connsiteX2" fmla="*/ 3680549 w 3680549"/>
              <a:gd name="connsiteY2" fmla="*/ 1111337 h 1896845"/>
              <a:gd name="connsiteX3" fmla="*/ 2720692 w 3680549"/>
              <a:gd name="connsiteY3" fmla="*/ 1824342 h 1896845"/>
              <a:gd name="connsiteX4" fmla="*/ 2473586 w 3680549"/>
              <a:gd name="connsiteY4" fmla="*/ 1896845 h 189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549" h="1896845">
                <a:moveTo>
                  <a:pt x="0" y="0"/>
                </a:moveTo>
                <a:lnTo>
                  <a:pt x="324264" y="13197"/>
                </a:lnTo>
                <a:cubicBezTo>
                  <a:pt x="2239693" y="117717"/>
                  <a:pt x="3680549" y="569656"/>
                  <a:pt x="3680549" y="1111337"/>
                </a:cubicBezTo>
                <a:cubicBezTo>
                  <a:pt x="3680549" y="1382177"/>
                  <a:pt x="3320335" y="1630582"/>
                  <a:pt x="2720692" y="1824342"/>
                </a:cubicBezTo>
                <a:lnTo>
                  <a:pt x="2473586" y="1896845"/>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0" name="Freeform 279"/>
          <p:cNvSpPr/>
          <p:nvPr/>
        </p:nvSpPr>
        <p:spPr>
          <a:xfrm rot="19351054">
            <a:off x="9050338" y="288925"/>
            <a:ext cx="3538537" cy="2052638"/>
          </a:xfrm>
          <a:custGeom>
            <a:avLst/>
            <a:gdLst>
              <a:gd name="connsiteX0" fmla="*/ 3349946 w 3538923"/>
              <a:gd name="connsiteY0" fmla="*/ 614183 h 2053081"/>
              <a:gd name="connsiteX1" fmla="*/ 3538923 w 3538923"/>
              <a:gd name="connsiteY1" fmla="*/ 947508 h 2053081"/>
              <a:gd name="connsiteX2" fmla="*/ 3529617 w 3538923"/>
              <a:gd name="connsiteY2" fmla="*/ 1003656 h 2053081"/>
              <a:gd name="connsiteX3" fmla="*/ 3270607 w 3538923"/>
              <a:gd name="connsiteY3" fmla="*/ 1341418 h 2053081"/>
              <a:gd name="connsiteX4" fmla="*/ 3146285 w 3538923"/>
              <a:gd name="connsiteY4" fmla="*/ 1421178 h 2053081"/>
              <a:gd name="connsiteX5" fmla="*/ 182638 w 3538923"/>
              <a:gd name="connsiteY5" fmla="*/ 2045648 h 2053081"/>
              <a:gd name="connsiteX6" fmla="*/ 0 w 3538923"/>
              <a:gd name="connsiteY6" fmla="*/ 2053081 h 2053081"/>
              <a:gd name="connsiteX7" fmla="*/ 1574385 w 3538923"/>
              <a:gd name="connsiteY7" fmla="*/ 0 h 2053081"/>
              <a:gd name="connsiteX8" fmla="*/ 1685674 w 3538923"/>
              <a:gd name="connsiteY8" fmla="*/ 18029 h 2053081"/>
              <a:gd name="connsiteX9" fmla="*/ 3349946 w 3538923"/>
              <a:gd name="connsiteY9" fmla="*/ 614183 h 205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38923" h="2053081">
                <a:moveTo>
                  <a:pt x="3349946" y="614183"/>
                </a:moveTo>
                <a:cubicBezTo>
                  <a:pt x="3472762" y="719481"/>
                  <a:pt x="3538923" y="831434"/>
                  <a:pt x="3538923" y="947508"/>
                </a:cubicBezTo>
                <a:lnTo>
                  <a:pt x="3529617" y="1003656"/>
                </a:lnTo>
                <a:lnTo>
                  <a:pt x="3270607" y="1341418"/>
                </a:lnTo>
                <a:lnTo>
                  <a:pt x="3146285" y="1421178"/>
                </a:lnTo>
                <a:cubicBezTo>
                  <a:pt x="2592043" y="1737723"/>
                  <a:pt x="1499495" y="1973790"/>
                  <a:pt x="182638" y="2045648"/>
                </a:cubicBezTo>
                <a:lnTo>
                  <a:pt x="0" y="2053081"/>
                </a:lnTo>
                <a:lnTo>
                  <a:pt x="1574385" y="0"/>
                </a:lnTo>
                <a:lnTo>
                  <a:pt x="1685674" y="18029"/>
                </a:lnTo>
                <a:cubicBezTo>
                  <a:pt x="2468357" y="159035"/>
                  <a:pt x="3063375" y="368489"/>
                  <a:pt x="3349946" y="614183"/>
                </a:cubicBez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92" name="Freeform 291"/>
          <p:cNvSpPr/>
          <p:nvPr/>
        </p:nvSpPr>
        <p:spPr>
          <a:xfrm rot="451054">
            <a:off x="9890125" y="1947863"/>
            <a:ext cx="2406650" cy="2143125"/>
          </a:xfrm>
          <a:custGeom>
            <a:avLst/>
            <a:gdLst>
              <a:gd name="connsiteX0" fmla="*/ 0 w 2407190"/>
              <a:gd name="connsiteY0" fmla="*/ 0 h 2143739"/>
              <a:gd name="connsiteX1" fmla="*/ 182418 w 2407190"/>
              <a:gd name="connsiteY1" fmla="*/ 12508 h 2143739"/>
              <a:gd name="connsiteX2" fmla="*/ 2094283 w 2407190"/>
              <a:gd name="connsiteY2" fmla="*/ 344402 h 2143739"/>
              <a:gd name="connsiteX3" fmla="*/ 2232495 w 2407190"/>
              <a:gd name="connsiteY3" fmla="*/ 389888 h 2143739"/>
              <a:gd name="connsiteX4" fmla="*/ 2407190 w 2407190"/>
              <a:gd name="connsiteY4" fmla="*/ 1713690 h 2143739"/>
              <a:gd name="connsiteX5" fmla="*/ 2239339 w 2407190"/>
              <a:gd name="connsiteY5" fmla="*/ 1775064 h 2143739"/>
              <a:gd name="connsiteX6" fmla="*/ 568610 w 2407190"/>
              <a:gd name="connsiteY6" fmla="*/ 2115853 h 2143739"/>
              <a:gd name="connsiteX7" fmla="*/ 282897 w 2407190"/>
              <a:gd name="connsiteY7" fmla="*/ 2143739 h 214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7190" h="2143739">
                <a:moveTo>
                  <a:pt x="0" y="0"/>
                </a:moveTo>
                <a:lnTo>
                  <a:pt x="182418" y="12508"/>
                </a:lnTo>
                <a:cubicBezTo>
                  <a:pt x="931015" y="74599"/>
                  <a:pt x="1589900" y="190988"/>
                  <a:pt x="2094283" y="344402"/>
                </a:cubicBezTo>
                <a:lnTo>
                  <a:pt x="2232495" y="389888"/>
                </a:lnTo>
                <a:lnTo>
                  <a:pt x="2407190" y="1713690"/>
                </a:lnTo>
                <a:lnTo>
                  <a:pt x="2239339" y="1775064"/>
                </a:lnTo>
                <a:cubicBezTo>
                  <a:pt x="1802549" y="1923281"/>
                  <a:pt x="1228654" y="2041406"/>
                  <a:pt x="568610" y="2115853"/>
                </a:cubicBezTo>
                <a:lnTo>
                  <a:pt x="282897" y="2143739"/>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57" name="Freeform 256"/>
          <p:cNvSpPr/>
          <p:nvPr/>
        </p:nvSpPr>
        <p:spPr>
          <a:xfrm rot="2251054">
            <a:off x="9048750" y="3127375"/>
            <a:ext cx="3540125" cy="2052638"/>
          </a:xfrm>
          <a:custGeom>
            <a:avLst/>
            <a:gdLst>
              <a:gd name="connsiteX0" fmla="*/ 0 w 3539301"/>
              <a:gd name="connsiteY0" fmla="*/ 0 h 2052861"/>
              <a:gd name="connsiteX1" fmla="*/ 183016 w 3539301"/>
              <a:gd name="connsiteY1" fmla="*/ 7448 h 2052861"/>
              <a:gd name="connsiteX2" fmla="*/ 3539301 w 3539301"/>
              <a:gd name="connsiteY2" fmla="*/ 1105588 h 2052861"/>
              <a:gd name="connsiteX3" fmla="*/ 1686053 w 3539301"/>
              <a:gd name="connsiteY3" fmla="*/ 2035067 h 2052861"/>
              <a:gd name="connsiteX4" fmla="*/ 1576216 w 3539301"/>
              <a:gd name="connsiteY4" fmla="*/ 2052861 h 2052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301" h="2052861">
                <a:moveTo>
                  <a:pt x="0" y="0"/>
                </a:moveTo>
                <a:lnTo>
                  <a:pt x="183016" y="7448"/>
                </a:lnTo>
                <a:cubicBezTo>
                  <a:pt x="2098443" y="111969"/>
                  <a:pt x="3539301" y="563908"/>
                  <a:pt x="3539301" y="1105588"/>
                </a:cubicBezTo>
                <a:cubicBezTo>
                  <a:pt x="3539302" y="1492502"/>
                  <a:pt x="2804170" y="1833631"/>
                  <a:pt x="1686053" y="2035067"/>
                </a:cubicBezTo>
                <a:lnTo>
                  <a:pt x="1576216" y="2052861"/>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71" name="Freeform 270"/>
          <p:cNvSpPr/>
          <p:nvPr/>
        </p:nvSpPr>
        <p:spPr>
          <a:xfrm rot="18451054">
            <a:off x="8648700" y="171450"/>
            <a:ext cx="3340101" cy="1863725"/>
          </a:xfrm>
          <a:custGeom>
            <a:avLst/>
            <a:gdLst>
              <a:gd name="connsiteX0" fmla="*/ 2426102 w 3340662"/>
              <a:gd name="connsiteY0" fmla="*/ 0 h 1862796"/>
              <a:gd name="connsiteX1" fmla="*/ 3340662 w 3340662"/>
              <a:gd name="connsiteY1" fmla="*/ 1191121 h 1862796"/>
              <a:gd name="connsiteX2" fmla="*/ 3287636 w 3340662"/>
              <a:gd name="connsiteY2" fmla="*/ 1225141 h 1862796"/>
              <a:gd name="connsiteX3" fmla="*/ 323988 w 3340662"/>
              <a:gd name="connsiteY3" fmla="*/ 1849610 h 1862796"/>
              <a:gd name="connsiteX4" fmla="*/ 0 w 3340662"/>
              <a:gd name="connsiteY4" fmla="*/ 1862796 h 186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0662" h="1862796">
                <a:moveTo>
                  <a:pt x="2426102" y="0"/>
                </a:moveTo>
                <a:lnTo>
                  <a:pt x="3340662" y="1191121"/>
                </a:lnTo>
                <a:lnTo>
                  <a:pt x="3287636" y="1225141"/>
                </a:lnTo>
                <a:cubicBezTo>
                  <a:pt x="2733393" y="1541684"/>
                  <a:pt x="1640845" y="1777752"/>
                  <a:pt x="323988" y="1849610"/>
                </a:cubicBezTo>
                <a:lnTo>
                  <a:pt x="0" y="1862796"/>
                </a:ln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88" name="Freeform 287"/>
          <p:cNvSpPr/>
          <p:nvPr/>
        </p:nvSpPr>
        <p:spPr>
          <a:xfrm rot="21151054">
            <a:off x="9890125" y="1376363"/>
            <a:ext cx="2406650" cy="2144712"/>
          </a:xfrm>
          <a:custGeom>
            <a:avLst/>
            <a:gdLst>
              <a:gd name="connsiteX0" fmla="*/ 935466 w 2405919"/>
              <a:gd name="connsiteY0" fmla="*/ 75160 h 2143772"/>
              <a:gd name="connsiteX1" fmla="*/ 2374369 w 2405919"/>
              <a:gd name="connsiteY1" fmla="*/ 417409 h 2143772"/>
              <a:gd name="connsiteX2" fmla="*/ 2405919 w 2405919"/>
              <a:gd name="connsiteY2" fmla="*/ 430276 h 2143772"/>
              <a:gd name="connsiteX3" fmla="*/ 2232077 w 2405919"/>
              <a:gd name="connsiteY3" fmla="*/ 1753870 h 2143772"/>
              <a:gd name="connsiteX4" fmla="*/ 2093702 w 2405919"/>
              <a:gd name="connsiteY4" fmla="*/ 1799410 h 2143772"/>
              <a:gd name="connsiteX5" fmla="*/ 181837 w 2405919"/>
              <a:gd name="connsiteY5" fmla="*/ 2131304 h 2143772"/>
              <a:gd name="connsiteX6" fmla="*/ 0 w 2405919"/>
              <a:gd name="connsiteY6" fmla="*/ 2143772 h 2143772"/>
              <a:gd name="connsiteX7" fmla="*/ 281564 w 2405919"/>
              <a:gd name="connsiteY7" fmla="*/ 0 h 2143772"/>
              <a:gd name="connsiteX8" fmla="*/ 568028 w 2405919"/>
              <a:gd name="connsiteY8" fmla="*/ 27959 h 2143772"/>
              <a:gd name="connsiteX9" fmla="*/ 935466 w 2405919"/>
              <a:gd name="connsiteY9" fmla="*/ 75160 h 214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5919" h="2143772">
                <a:moveTo>
                  <a:pt x="935466" y="75160"/>
                </a:moveTo>
                <a:cubicBezTo>
                  <a:pt x="1508728" y="158204"/>
                  <a:pt x="2001445" y="275776"/>
                  <a:pt x="2374369" y="417409"/>
                </a:cubicBezTo>
                <a:lnTo>
                  <a:pt x="2405919" y="430276"/>
                </a:lnTo>
                <a:lnTo>
                  <a:pt x="2232077" y="1753870"/>
                </a:lnTo>
                <a:lnTo>
                  <a:pt x="2093702" y="1799410"/>
                </a:lnTo>
                <a:cubicBezTo>
                  <a:pt x="1589318" y="1952824"/>
                  <a:pt x="930435" y="2069214"/>
                  <a:pt x="181837" y="2131304"/>
                </a:cubicBezTo>
                <a:lnTo>
                  <a:pt x="0" y="2143772"/>
                </a:lnTo>
                <a:lnTo>
                  <a:pt x="281564" y="0"/>
                </a:lnTo>
                <a:lnTo>
                  <a:pt x="568028" y="27959"/>
                </a:lnTo>
                <a:cubicBezTo>
                  <a:pt x="693750" y="42139"/>
                  <a:pt x="816347" y="57904"/>
                  <a:pt x="935466" y="75160"/>
                </a:cubicBezTo>
                <a:close/>
              </a:path>
            </a:pathLst>
          </a:cu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1531" name="Oval 7"/>
          <p:cNvSpPr>
            <a:spLocks noChangeArrowheads="1"/>
          </p:cNvSpPr>
          <p:nvPr/>
        </p:nvSpPr>
        <p:spPr bwMode="auto">
          <a:xfrm>
            <a:off x="4559300" y="2276475"/>
            <a:ext cx="7620000" cy="4572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21532" name="Oval 2"/>
          <p:cNvSpPr>
            <a:spLocks noChangeArrowheads="1"/>
          </p:cNvSpPr>
          <p:nvPr/>
        </p:nvSpPr>
        <p:spPr bwMode="auto">
          <a:xfrm>
            <a:off x="6896100" y="-466725"/>
            <a:ext cx="6096000" cy="6096000"/>
          </a:xfrm>
          <a:prstGeom prst="ellipse">
            <a:avLst/>
          </a:prstGeom>
          <a:gradFill rotWithShape="1">
            <a:gsLst>
              <a:gs pos="0">
                <a:srgbClr val="3366FF"/>
              </a:gs>
              <a:gs pos="100000">
                <a:srgbClr val="3366FF">
                  <a:alpha val="1999"/>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21533" name="Oval 3"/>
          <p:cNvSpPr>
            <a:spLocks noChangeArrowheads="1"/>
          </p:cNvSpPr>
          <p:nvPr/>
        </p:nvSpPr>
        <p:spPr bwMode="auto">
          <a:xfrm rot="-1800000">
            <a:off x="5981700" y="2047875"/>
            <a:ext cx="7620000" cy="9144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21534" name="Oval 4"/>
          <p:cNvSpPr>
            <a:spLocks noChangeArrowheads="1"/>
          </p:cNvSpPr>
          <p:nvPr/>
        </p:nvSpPr>
        <p:spPr bwMode="auto">
          <a:xfrm rot="5400000">
            <a:off x="5981700" y="2276475"/>
            <a:ext cx="7620000" cy="4572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21535" name="Oval 5"/>
          <p:cNvSpPr>
            <a:spLocks noChangeArrowheads="1"/>
          </p:cNvSpPr>
          <p:nvPr/>
        </p:nvSpPr>
        <p:spPr bwMode="auto">
          <a:xfrm rot="2700000">
            <a:off x="5981700" y="2047875"/>
            <a:ext cx="7620000" cy="9144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21536" name="Oval 6"/>
          <p:cNvSpPr>
            <a:spLocks noChangeArrowheads="1"/>
          </p:cNvSpPr>
          <p:nvPr/>
        </p:nvSpPr>
        <p:spPr bwMode="auto">
          <a:xfrm rot="1800000">
            <a:off x="6057900" y="2276475"/>
            <a:ext cx="7620000" cy="457200"/>
          </a:xfrm>
          <a:prstGeom prst="ellipse">
            <a:avLst/>
          </a:prstGeom>
          <a:gradFill rotWithShape="1">
            <a:gsLst>
              <a:gs pos="0">
                <a:schemeClr val="bg1"/>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77831" name="Oval 7"/>
          <p:cNvSpPr>
            <a:spLocks noChangeArrowheads="1"/>
          </p:cNvSpPr>
          <p:nvPr/>
        </p:nvSpPr>
        <p:spPr bwMode="auto">
          <a:xfrm>
            <a:off x="5772950" y="2238445"/>
            <a:ext cx="7620000" cy="457200"/>
          </a:xfrm>
          <a:prstGeom prst="ellipse">
            <a:avLst/>
          </a:prstGeom>
          <a:gradFill rotWithShape="1">
            <a:gsLst>
              <a:gs pos="65000">
                <a:srgbClr val="7E7E7E">
                  <a:alpha val="0"/>
                </a:srgbClr>
              </a:gs>
              <a:gs pos="0">
                <a:schemeClr val="bg1"/>
              </a:gs>
              <a:gs pos="100000">
                <a:schemeClr val="tx1">
                  <a:alpha val="0"/>
                </a:schemeClr>
              </a:gs>
            </a:gsLst>
            <a:path path="shape">
              <a:fillToRect l="50000" t="50000" r="50000" b="50000"/>
            </a:path>
          </a:gradFill>
          <a:ln>
            <a:noFill/>
          </a:ln>
          <a:effectLst/>
        </p:spPr>
        <p:txBody>
          <a:bodyPr wrap="none" anchor="ctr"/>
          <a:lstStyle/>
          <a:p>
            <a:pPr eaLnBrk="1" fontAlgn="auto" hangingPunct="1">
              <a:spcBef>
                <a:spcPts val="0"/>
              </a:spcBef>
              <a:spcAft>
                <a:spcPts val="0"/>
              </a:spcAft>
              <a:defRPr/>
            </a:pPr>
            <a:endParaRPr lang="en-US">
              <a:solidFill>
                <a:srgbClr val="000000"/>
              </a:solidFill>
              <a:latin typeface="Calibri" panose="020F0502020204030204"/>
            </a:endParaRPr>
          </a:p>
        </p:txBody>
      </p:sp>
      <p:pic>
        <p:nvPicPr>
          <p:cNvPr id="21540" name="Picture 2" descr="https://onwardigo.files.wordpress.com/2016/05/millionaire02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350" y="368300"/>
            <a:ext cx="10356850"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1" name="Rectangle 83"/>
          <p:cNvSpPr>
            <a:spLocks noChangeArrowheads="1"/>
          </p:cNvSpPr>
          <p:nvPr/>
        </p:nvSpPr>
        <p:spPr bwMode="auto">
          <a:xfrm>
            <a:off x="34925" y="0"/>
            <a:ext cx="10255250" cy="1717675"/>
          </a:xfrm>
          <a:prstGeom prst="rect">
            <a:avLst/>
          </a:prstGeom>
          <a:gradFill rotWithShape="0">
            <a:gsLst>
              <a:gs pos="0">
                <a:schemeClr val="tx1"/>
              </a:gs>
              <a:gs pos="100000">
                <a:schemeClr val="tx1">
                  <a:alpha val="0"/>
                </a:schemeClr>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solidFill>
                <a:srgbClr val="000000"/>
              </a:solidFill>
              <a:latin typeface="Calibri" pitchFamily="34" charset="0"/>
            </a:endParaRPr>
          </a:p>
        </p:txBody>
      </p:sp>
      <p:sp>
        <p:nvSpPr>
          <p:cNvPr id="21542" name="Rectangle 34"/>
          <p:cNvSpPr>
            <a:spLocks noChangeArrowheads="1"/>
          </p:cNvSpPr>
          <p:nvPr/>
        </p:nvSpPr>
        <p:spPr bwMode="auto">
          <a:xfrm>
            <a:off x="0" y="4221163"/>
            <a:ext cx="12192000" cy="1743075"/>
          </a:xfrm>
          <a:prstGeom prst="rect">
            <a:avLst/>
          </a:prstGeom>
          <a:gradFill rotWithShape="1">
            <a:gsLst>
              <a:gs pos="0">
                <a:schemeClr val="tx1">
                  <a:alpha val="0"/>
                </a:schemeClr>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solidFill>
                <a:srgbClr val="000000"/>
              </a:solidFill>
              <a:latin typeface="Calibri" pitchFamily="34" charset="0"/>
            </a:endParaRPr>
          </a:p>
        </p:txBody>
      </p:sp>
      <p:sp>
        <p:nvSpPr>
          <p:cNvPr id="77860" name="Rectangle 36"/>
          <p:cNvSpPr>
            <a:spLocks noChangeArrowheads="1"/>
          </p:cNvSpPr>
          <p:nvPr/>
        </p:nvSpPr>
        <p:spPr bwMode="auto">
          <a:xfrm>
            <a:off x="9369121" y="-317355"/>
            <a:ext cx="2904997" cy="6858000"/>
          </a:xfrm>
          <a:prstGeom prst="rect">
            <a:avLst/>
          </a:prstGeom>
          <a:gradFill rotWithShape="1">
            <a:gsLst>
              <a:gs pos="4000">
                <a:schemeClr val="tx1">
                  <a:alpha val="1000"/>
                </a:schemeClr>
              </a:gs>
              <a:gs pos="33000">
                <a:schemeClr val="tx1"/>
              </a:gs>
              <a:gs pos="100000">
                <a:schemeClr val="tx1">
                  <a:alpha val="0"/>
                </a:schemeClr>
              </a:gs>
            </a:gsLst>
            <a:lin ang="0" scaled="1"/>
          </a:gradFill>
          <a:ln>
            <a:noFill/>
          </a:ln>
          <a:effectLst/>
        </p:spPr>
        <p:txBody>
          <a:bodyPr wrap="none" anchor="ctr"/>
          <a:lstStyle/>
          <a:p>
            <a:pPr eaLnBrk="1" fontAlgn="auto" hangingPunct="1">
              <a:spcBef>
                <a:spcPts val="0"/>
              </a:spcBef>
              <a:spcAft>
                <a:spcPts val="0"/>
              </a:spcAft>
              <a:defRPr/>
            </a:pPr>
            <a:endParaRPr lang="en-US">
              <a:solidFill>
                <a:srgbClr val="000000"/>
              </a:solidFill>
              <a:latin typeface="Calibri" panose="020F0502020204030204"/>
            </a:endParaRPr>
          </a:p>
        </p:txBody>
      </p:sp>
      <p:sp>
        <p:nvSpPr>
          <p:cNvPr id="21546" name="AutoShape 57"/>
          <p:cNvSpPr>
            <a:spLocks noChangeArrowheads="1"/>
          </p:cNvSpPr>
          <p:nvPr/>
        </p:nvSpPr>
        <p:spPr bwMode="auto">
          <a:xfrm>
            <a:off x="12192000" y="5178425"/>
            <a:ext cx="1371600" cy="285750"/>
          </a:xfrm>
          <a:prstGeom prst="hexagon">
            <a:avLst>
              <a:gd name="adj" fmla="val 34844"/>
              <a:gd name="vf" fmla="val 115470"/>
            </a:avLst>
          </a:prstGeom>
          <a:solidFill>
            <a:srgbClr val="111128">
              <a:alpha val="78038"/>
            </a:srgbClr>
          </a:solidFill>
          <a:ln w="57150">
            <a:solidFill>
              <a:srgbClr val="FFC000"/>
            </a:solidFill>
            <a:miter lim="800000"/>
            <a:headEnd/>
            <a:tailEnd/>
          </a:ln>
        </p:spPr>
        <p:txBody>
          <a:bodyPr wrap="none" anchor="ctr"/>
          <a:lstStyle/>
          <a:p>
            <a:pPr algn="ctr" eaLnBrk="1" hangingPunct="1"/>
            <a:r>
              <a:rPr lang="en-US" altLang="en-US" sz="1600" b="1">
                <a:solidFill>
                  <a:srgbClr val="FFFF00"/>
                </a:solidFill>
                <a:latin typeface="Calibri" pitchFamily="34" charset="0"/>
              </a:rPr>
              <a:t>$100</a:t>
            </a:r>
          </a:p>
        </p:txBody>
      </p:sp>
      <p:sp>
        <p:nvSpPr>
          <p:cNvPr id="21547" name="AutoShape 58"/>
          <p:cNvSpPr>
            <a:spLocks noChangeArrowheads="1"/>
          </p:cNvSpPr>
          <p:nvPr/>
        </p:nvSpPr>
        <p:spPr bwMode="auto">
          <a:xfrm>
            <a:off x="12192000" y="4873625"/>
            <a:ext cx="1371600" cy="285750"/>
          </a:xfrm>
          <a:prstGeom prst="hexagon">
            <a:avLst>
              <a:gd name="adj" fmla="val 34844"/>
              <a:gd name="vf" fmla="val 115470"/>
            </a:avLst>
          </a:prstGeom>
          <a:solidFill>
            <a:srgbClr val="111128">
              <a:alpha val="78038"/>
            </a:srgbClr>
          </a:solidFill>
          <a:ln w="57150">
            <a:solidFill>
              <a:srgbClr val="FFC000"/>
            </a:solidFill>
            <a:miter lim="800000"/>
            <a:headEnd/>
            <a:tailEnd/>
          </a:ln>
        </p:spPr>
        <p:txBody>
          <a:bodyPr wrap="none" anchor="ctr"/>
          <a:lstStyle/>
          <a:p>
            <a:pPr algn="ctr" eaLnBrk="1" hangingPunct="1"/>
            <a:r>
              <a:rPr lang="en-US" altLang="en-US" sz="1600" b="1">
                <a:solidFill>
                  <a:srgbClr val="FFFF00"/>
                </a:solidFill>
                <a:latin typeface="Calibri" pitchFamily="34" charset="0"/>
              </a:rPr>
              <a:t>$200</a:t>
            </a:r>
          </a:p>
        </p:txBody>
      </p:sp>
      <p:sp>
        <p:nvSpPr>
          <p:cNvPr id="21548" name="AutoShape 59"/>
          <p:cNvSpPr>
            <a:spLocks noChangeArrowheads="1"/>
          </p:cNvSpPr>
          <p:nvPr/>
        </p:nvSpPr>
        <p:spPr bwMode="auto">
          <a:xfrm>
            <a:off x="12192000" y="4568825"/>
            <a:ext cx="1371600" cy="285750"/>
          </a:xfrm>
          <a:prstGeom prst="hexagon">
            <a:avLst>
              <a:gd name="adj" fmla="val 34844"/>
              <a:gd name="vf" fmla="val 115470"/>
            </a:avLst>
          </a:prstGeom>
          <a:solidFill>
            <a:srgbClr val="111128">
              <a:alpha val="78038"/>
            </a:srgbClr>
          </a:solidFill>
          <a:ln w="57150">
            <a:solidFill>
              <a:srgbClr val="FFC000"/>
            </a:solidFill>
            <a:miter lim="800000"/>
            <a:headEnd/>
            <a:tailEnd/>
          </a:ln>
        </p:spPr>
        <p:txBody>
          <a:bodyPr wrap="none" anchor="ctr"/>
          <a:lstStyle/>
          <a:p>
            <a:pPr algn="ctr" eaLnBrk="1" hangingPunct="1"/>
            <a:r>
              <a:rPr lang="en-US" altLang="en-US" sz="1600" b="1">
                <a:solidFill>
                  <a:srgbClr val="FFFF00"/>
                </a:solidFill>
                <a:latin typeface="Calibri" pitchFamily="34" charset="0"/>
              </a:rPr>
              <a:t>$300</a:t>
            </a:r>
          </a:p>
        </p:txBody>
      </p:sp>
      <p:sp>
        <p:nvSpPr>
          <p:cNvPr id="77884" name="AutoShape 60"/>
          <p:cNvSpPr>
            <a:spLocks noChangeArrowheads="1"/>
          </p:cNvSpPr>
          <p:nvPr/>
        </p:nvSpPr>
        <p:spPr bwMode="auto">
          <a:xfrm>
            <a:off x="12192000" y="4264025"/>
            <a:ext cx="1371600" cy="285750"/>
          </a:xfrm>
          <a:prstGeom prst="hexagon">
            <a:avLst>
              <a:gd name="adj" fmla="val 34844"/>
              <a:gd name="vf" fmla="val 115470"/>
            </a:avLst>
          </a:prstGeom>
          <a:solidFill>
            <a:srgbClr val="111128">
              <a:alpha val="78038"/>
            </a:srgbClr>
          </a:solidFill>
          <a:ln w="57150">
            <a:solidFill>
              <a:srgbClr val="FFC000"/>
            </a:solidFill>
            <a:miter lim="800000"/>
            <a:headEnd/>
            <a:tailEnd/>
          </a:ln>
        </p:spPr>
        <p:txBody>
          <a:bodyPr wrap="none" anchor="ctr"/>
          <a:lstStyle/>
          <a:p>
            <a:pPr algn="ctr" eaLnBrk="1" hangingPunct="1"/>
            <a:r>
              <a:rPr lang="en-US" altLang="en-US" sz="1600" b="1">
                <a:solidFill>
                  <a:srgbClr val="FFFF00"/>
                </a:solidFill>
                <a:latin typeface="Calibri" pitchFamily="34" charset="0"/>
              </a:rPr>
              <a:t>$500</a:t>
            </a:r>
          </a:p>
        </p:txBody>
      </p:sp>
      <p:sp>
        <p:nvSpPr>
          <p:cNvPr id="21550" name="AutoShape 61"/>
          <p:cNvSpPr>
            <a:spLocks noChangeArrowheads="1"/>
          </p:cNvSpPr>
          <p:nvPr/>
        </p:nvSpPr>
        <p:spPr bwMode="auto">
          <a:xfrm>
            <a:off x="12192000" y="39592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FF"/>
                </a:solidFill>
                <a:latin typeface="Calibri" pitchFamily="34" charset="0"/>
              </a:rPr>
              <a:t>$1,000</a:t>
            </a:r>
          </a:p>
        </p:txBody>
      </p:sp>
      <p:sp>
        <p:nvSpPr>
          <p:cNvPr id="21551" name="AutoShape 62"/>
          <p:cNvSpPr>
            <a:spLocks noChangeArrowheads="1"/>
          </p:cNvSpPr>
          <p:nvPr/>
        </p:nvSpPr>
        <p:spPr bwMode="auto">
          <a:xfrm>
            <a:off x="12192000" y="36544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$2,000</a:t>
            </a:r>
          </a:p>
        </p:txBody>
      </p:sp>
      <p:sp>
        <p:nvSpPr>
          <p:cNvPr id="21552" name="AutoShape 63"/>
          <p:cNvSpPr>
            <a:spLocks noChangeArrowheads="1"/>
          </p:cNvSpPr>
          <p:nvPr/>
        </p:nvSpPr>
        <p:spPr bwMode="auto">
          <a:xfrm>
            <a:off x="12192000" y="33496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$4,000</a:t>
            </a:r>
          </a:p>
        </p:txBody>
      </p:sp>
      <p:sp>
        <p:nvSpPr>
          <p:cNvPr id="21553" name="AutoShape 64"/>
          <p:cNvSpPr>
            <a:spLocks noChangeArrowheads="1"/>
          </p:cNvSpPr>
          <p:nvPr/>
        </p:nvSpPr>
        <p:spPr bwMode="auto">
          <a:xfrm>
            <a:off x="12192000" y="30448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$8,000</a:t>
            </a:r>
          </a:p>
        </p:txBody>
      </p:sp>
      <p:sp>
        <p:nvSpPr>
          <p:cNvPr id="21554" name="AutoShape 65"/>
          <p:cNvSpPr>
            <a:spLocks noChangeArrowheads="1"/>
          </p:cNvSpPr>
          <p:nvPr/>
        </p:nvSpPr>
        <p:spPr bwMode="auto">
          <a:xfrm>
            <a:off x="12192000" y="27400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$16,000</a:t>
            </a:r>
          </a:p>
        </p:txBody>
      </p:sp>
      <p:sp>
        <p:nvSpPr>
          <p:cNvPr id="21555" name="AutoShape 66"/>
          <p:cNvSpPr>
            <a:spLocks noChangeArrowheads="1"/>
          </p:cNvSpPr>
          <p:nvPr/>
        </p:nvSpPr>
        <p:spPr bwMode="auto">
          <a:xfrm>
            <a:off x="12192000" y="24352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FF"/>
                </a:solidFill>
                <a:latin typeface="Calibri" pitchFamily="34" charset="0"/>
              </a:rPr>
              <a:t>$25,000</a:t>
            </a:r>
          </a:p>
        </p:txBody>
      </p:sp>
      <p:sp>
        <p:nvSpPr>
          <p:cNvPr id="21556" name="AutoShape 67"/>
          <p:cNvSpPr>
            <a:spLocks noChangeArrowheads="1"/>
          </p:cNvSpPr>
          <p:nvPr/>
        </p:nvSpPr>
        <p:spPr bwMode="auto">
          <a:xfrm>
            <a:off x="12192000" y="21304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$50,000</a:t>
            </a:r>
          </a:p>
        </p:txBody>
      </p:sp>
      <p:sp>
        <p:nvSpPr>
          <p:cNvPr id="21557" name="AutoShape 68"/>
          <p:cNvSpPr>
            <a:spLocks noChangeArrowheads="1"/>
          </p:cNvSpPr>
          <p:nvPr/>
        </p:nvSpPr>
        <p:spPr bwMode="auto">
          <a:xfrm>
            <a:off x="12192000" y="18256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$100,000</a:t>
            </a:r>
          </a:p>
        </p:txBody>
      </p:sp>
      <p:sp>
        <p:nvSpPr>
          <p:cNvPr id="21558" name="AutoShape 69"/>
          <p:cNvSpPr>
            <a:spLocks noChangeArrowheads="1"/>
          </p:cNvSpPr>
          <p:nvPr/>
        </p:nvSpPr>
        <p:spPr bwMode="auto">
          <a:xfrm>
            <a:off x="12192000" y="1520825"/>
            <a:ext cx="1371600" cy="285750"/>
          </a:xfrm>
          <a:prstGeom prst="hexagon">
            <a:avLst>
              <a:gd name="adj" fmla="val 34844"/>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$250,000</a:t>
            </a:r>
          </a:p>
        </p:txBody>
      </p:sp>
      <p:sp>
        <p:nvSpPr>
          <p:cNvPr id="21559" name="AutoShape 70"/>
          <p:cNvSpPr>
            <a:spLocks noChangeArrowheads="1"/>
          </p:cNvSpPr>
          <p:nvPr/>
        </p:nvSpPr>
        <p:spPr bwMode="auto">
          <a:xfrm>
            <a:off x="12192000" y="1216025"/>
            <a:ext cx="1371600" cy="346075"/>
          </a:xfrm>
          <a:prstGeom prst="hexagon">
            <a:avLst>
              <a:gd name="adj" fmla="val 34917"/>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00"/>
                </a:solidFill>
                <a:latin typeface="Calibri" pitchFamily="34" charset="0"/>
              </a:rPr>
              <a:t>$500,000</a:t>
            </a:r>
          </a:p>
        </p:txBody>
      </p:sp>
      <p:sp>
        <p:nvSpPr>
          <p:cNvPr id="21560" name="AutoShape 71"/>
          <p:cNvSpPr>
            <a:spLocks noChangeArrowheads="1"/>
          </p:cNvSpPr>
          <p:nvPr/>
        </p:nvSpPr>
        <p:spPr bwMode="auto">
          <a:xfrm>
            <a:off x="12192000" y="911225"/>
            <a:ext cx="1371600" cy="346075"/>
          </a:xfrm>
          <a:prstGeom prst="hexagon">
            <a:avLst>
              <a:gd name="adj" fmla="val 34917"/>
              <a:gd name="vf" fmla="val 115470"/>
            </a:avLst>
          </a:prstGeom>
          <a:solidFill>
            <a:srgbClr val="111128">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1600" b="1">
                <a:solidFill>
                  <a:srgbClr val="FFFFFF"/>
                </a:solidFill>
                <a:latin typeface="Calibri" pitchFamily="34" charset="0"/>
              </a:rPr>
              <a:t>$1,000,000</a:t>
            </a:r>
          </a:p>
        </p:txBody>
      </p:sp>
      <p:sp>
        <p:nvSpPr>
          <p:cNvPr id="21561" name="Rectangle 83"/>
          <p:cNvSpPr>
            <a:spLocks noChangeArrowheads="1"/>
          </p:cNvSpPr>
          <p:nvPr/>
        </p:nvSpPr>
        <p:spPr bwMode="auto">
          <a:xfrm>
            <a:off x="0" y="5924550"/>
            <a:ext cx="12192000" cy="931863"/>
          </a:xfrm>
          <a:prstGeom prst="rect">
            <a:avLst/>
          </a:prstGeom>
          <a:solidFill>
            <a:schemeClr val="tx1"/>
          </a:solidFill>
          <a:ln w="9525">
            <a:solidFill>
              <a:schemeClr val="tx1"/>
            </a:solidFill>
            <a:miter lim="800000"/>
            <a:headEnd/>
            <a:tailEnd/>
          </a:ln>
        </p:spPr>
        <p:txBody>
          <a:bodyPr wrap="none" anchor="ctr"/>
          <a:lstStyle/>
          <a:p>
            <a:pPr eaLnBrk="1" hangingPunct="1"/>
            <a:endParaRPr lang="en-US" altLang="en-US">
              <a:solidFill>
                <a:srgbClr val="000000"/>
              </a:solidFill>
              <a:latin typeface="Calibri" pitchFamily="34" charset="0"/>
            </a:endParaRPr>
          </a:p>
        </p:txBody>
      </p:sp>
      <p:sp>
        <p:nvSpPr>
          <p:cNvPr id="77916" name="ViewCorrect" hidden="1">
            <a:hlinkClick r:id="" action="ppaction://macro?name=ViewCorrectAnswer"/>
          </p:cNvPr>
          <p:cNvSpPr>
            <a:spLocks noChangeArrowheads="1"/>
          </p:cNvSpPr>
          <p:nvPr/>
        </p:nvSpPr>
        <p:spPr bwMode="auto">
          <a:xfrm>
            <a:off x="3960612" y="6462995"/>
            <a:ext cx="2514600" cy="274320"/>
          </a:xfrm>
          <a:prstGeom prst="hexagon">
            <a:avLst/>
          </a:prstGeom>
          <a:gradFill flip="none" rotWithShape="1">
            <a:gsLst>
              <a:gs pos="65000">
                <a:schemeClr val="tx1">
                  <a:alpha val="1000"/>
                </a:schemeClr>
              </a:gs>
              <a:gs pos="95000">
                <a:schemeClr val="accent6">
                  <a:lumMod val="50000"/>
                </a:schemeClr>
              </a:gs>
            </a:gsLst>
            <a:path path="shape">
              <a:fillToRect l="50000" t="50000" r="50000" b="50000"/>
            </a:path>
            <a:tileRect/>
          </a:gradFill>
          <a:ln w="25400">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b="1" dirty="0">
                <a:solidFill>
                  <a:srgbClr val="FFFFFF"/>
                </a:solidFill>
              </a:rPr>
              <a:t>CORRECT ANSWER</a:t>
            </a:r>
          </a:p>
        </p:txBody>
      </p:sp>
      <p:sp>
        <p:nvSpPr>
          <p:cNvPr id="77918" name="GameEnd" hidden="1">
            <a:hlinkClick r:id="" action="ppaction://macro?name=ViewEnd"/>
          </p:cNvPr>
          <p:cNvSpPr>
            <a:spLocks noChangeArrowheads="1"/>
          </p:cNvSpPr>
          <p:nvPr/>
        </p:nvSpPr>
        <p:spPr bwMode="auto">
          <a:xfrm>
            <a:off x="3960612" y="6462995"/>
            <a:ext cx="2514600" cy="274320"/>
          </a:xfrm>
          <a:prstGeom prst="hexagon">
            <a:avLst/>
          </a:prstGeom>
          <a:gradFill flip="none" rotWithShape="1">
            <a:gsLst>
              <a:gs pos="65000">
                <a:schemeClr val="tx1">
                  <a:alpha val="1000"/>
                </a:schemeClr>
              </a:gs>
              <a:gs pos="95000">
                <a:schemeClr val="accent6">
                  <a:lumMod val="50000"/>
                </a:schemeClr>
              </a:gs>
            </a:gsLst>
            <a:path path="shape">
              <a:fillToRect l="50000" t="50000" r="50000" b="50000"/>
            </a:path>
            <a:tileRect/>
          </a:gradFill>
          <a:ln w="25400">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b="1" dirty="0">
                <a:solidFill>
                  <a:srgbClr val="FFFFFF"/>
                </a:solidFill>
              </a:rPr>
              <a:t>END</a:t>
            </a:r>
          </a:p>
        </p:txBody>
      </p:sp>
      <p:sp>
        <p:nvSpPr>
          <p:cNvPr id="183" name="TimerText" hidden="1"/>
          <p:cNvSpPr txBox="1"/>
          <p:nvPr/>
        </p:nvSpPr>
        <p:spPr>
          <a:xfrm>
            <a:off x="4451058" y="2383105"/>
            <a:ext cx="1476686" cy="1323439"/>
          </a:xfrm>
          <a:prstGeom prst="rect">
            <a:avLst/>
          </a:prstGeom>
          <a:noFill/>
        </p:spPr>
        <p:txBody>
          <a:bodyPr wrap="none">
            <a:spAutoFit/>
          </a:bodyPr>
          <a:lstStyle>
            <a:defPPr>
              <a:defRPr lang="en-US"/>
            </a:defPPr>
            <a:lvl1pPr marL="0" algn="ctr" defTabSz="914400" eaLnBrk="1" latinLnBrk="0" hangingPunct="1">
              <a:defRPr sz="16600" b="1">
                <a:ln>
                  <a:solidFill>
                    <a:schemeClr val="tx1"/>
                  </a:solidFill>
                </a:ln>
                <a:gradFill>
                  <a:gsLst>
                    <a:gs pos="31000">
                      <a:schemeClr val="accent1">
                        <a:lumMod val="5000"/>
                        <a:lumOff val="95000"/>
                      </a:schemeClr>
                    </a:gs>
                    <a:gs pos="73000">
                      <a:srgbClr val="FFC000"/>
                    </a:gs>
                    <a:gs pos="100000">
                      <a:srgbClr val="FFFF00"/>
                    </a:gs>
                  </a:gsLst>
                  <a:lin ang="5400000" scaled="1"/>
                </a:gradFill>
                <a:effectLst>
                  <a:outerShdw blurRad="50800" dist="38100" dir="2700000" algn="tl" rotWithShape="0">
                    <a:prstClr val="black">
                      <a:alpha val="40000"/>
                    </a:prstClr>
                  </a:outerShdw>
                </a:effectLst>
                <a:latin typeface="+mn-lt"/>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pPr fontAlgn="auto">
              <a:spcBef>
                <a:spcPts val="0"/>
              </a:spcBef>
              <a:spcAft>
                <a:spcPts val="0"/>
              </a:spcAft>
              <a:defRPr/>
            </a:pPr>
            <a:r>
              <a:rPr lang="en-US" sz="8000" spc="-300">
                <a:ln w="12700">
                  <a:solidFill>
                    <a:srgbClr val="000000"/>
                  </a:solidFill>
                </a:ln>
                <a:gradFill>
                  <a:gsLst>
                    <a:gs pos="29000">
                      <a:srgbClr val="BBE0E3">
                        <a:lumMod val="5000"/>
                        <a:lumOff val="95000"/>
                      </a:srgbClr>
                    </a:gs>
                    <a:gs pos="82000">
                      <a:srgbClr val="FFC000"/>
                    </a:gs>
                    <a:gs pos="67000">
                      <a:srgbClr val="FFFF00"/>
                    </a:gs>
                  </a:gsLst>
                  <a:lin ang="5400000" scaled="1"/>
                </a:gradFill>
                <a:latin typeface="Arial Black" panose="020B0A04020102020204" pitchFamily="34" charset="0"/>
              </a:rPr>
              <a:t>00</a:t>
            </a:r>
            <a:endParaRPr lang="en-US" sz="8000" spc="-300" dirty="0">
              <a:ln w="12700">
                <a:solidFill>
                  <a:srgbClr val="000000"/>
                </a:solidFill>
              </a:ln>
              <a:gradFill>
                <a:gsLst>
                  <a:gs pos="29000">
                    <a:srgbClr val="BBE0E3">
                      <a:lumMod val="5000"/>
                      <a:lumOff val="95000"/>
                    </a:srgbClr>
                  </a:gs>
                  <a:gs pos="82000">
                    <a:srgbClr val="FFC000"/>
                  </a:gs>
                  <a:gs pos="67000">
                    <a:srgbClr val="FFFF00"/>
                  </a:gs>
                </a:gsLst>
                <a:lin ang="5400000" scaled="1"/>
              </a:gradFill>
              <a:latin typeface="Arial Black" panose="020B0A04020102020204" pitchFamily="34" charset="0"/>
            </a:endParaRPr>
          </a:p>
        </p:txBody>
      </p:sp>
      <p:sp>
        <p:nvSpPr>
          <p:cNvPr id="130" name="Rectangle 36"/>
          <p:cNvSpPr>
            <a:spLocks noChangeArrowheads="1"/>
          </p:cNvSpPr>
          <p:nvPr/>
        </p:nvSpPr>
        <p:spPr bwMode="auto">
          <a:xfrm>
            <a:off x="-11113" y="11113"/>
            <a:ext cx="2905126" cy="6858000"/>
          </a:xfrm>
          <a:prstGeom prst="rect">
            <a:avLst/>
          </a:prstGeom>
          <a:gradFill rotWithShape="1">
            <a:gsLst>
              <a:gs pos="0">
                <a:schemeClr val="tx1"/>
              </a:gs>
              <a:gs pos="35000">
                <a:schemeClr val="tx1">
                  <a:alpha val="0"/>
                </a:schemeClr>
              </a:gs>
            </a:gsLst>
            <a:lin ang="0" scaled="1"/>
          </a:gradFill>
          <a:ln>
            <a:noFill/>
          </a:ln>
          <a:effectLst/>
        </p:spPr>
        <p:txBody>
          <a:bodyPr wrap="none" anchor="ctr"/>
          <a:lstStyle/>
          <a:p>
            <a:pPr eaLnBrk="1" fontAlgn="auto" hangingPunct="1">
              <a:spcBef>
                <a:spcPts val="0"/>
              </a:spcBef>
              <a:spcAft>
                <a:spcPts val="0"/>
              </a:spcAft>
              <a:defRPr/>
            </a:pPr>
            <a:endParaRPr lang="en-US">
              <a:solidFill>
                <a:srgbClr val="000000"/>
              </a:solidFill>
              <a:latin typeface="Calibri" panose="020F0502020204030204"/>
            </a:endParaRPr>
          </a:p>
        </p:txBody>
      </p:sp>
      <p:sp>
        <p:nvSpPr>
          <p:cNvPr id="105" name="Continue" hidden="1">
            <a:hlinkClick r:id="" action="ppaction://macro?name=NextQuestion"/>
          </p:cNvPr>
          <p:cNvSpPr>
            <a:spLocks noChangeArrowheads="1"/>
          </p:cNvSpPr>
          <p:nvPr/>
        </p:nvSpPr>
        <p:spPr bwMode="auto">
          <a:xfrm>
            <a:off x="3960612" y="6462995"/>
            <a:ext cx="2514600" cy="274320"/>
          </a:xfrm>
          <a:prstGeom prst="hexagon">
            <a:avLst/>
          </a:prstGeom>
          <a:gradFill flip="none" rotWithShape="1">
            <a:gsLst>
              <a:gs pos="65000">
                <a:schemeClr val="tx1">
                  <a:alpha val="1000"/>
                </a:schemeClr>
              </a:gs>
              <a:gs pos="95000">
                <a:schemeClr val="accent6">
                  <a:lumMod val="50000"/>
                </a:schemeClr>
              </a:gs>
            </a:gsLst>
            <a:path path="shape">
              <a:fillToRect l="50000" t="50000" r="50000" b="50000"/>
            </a:path>
            <a:tileRect/>
          </a:gradFill>
          <a:ln w="25400">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b="1" dirty="0">
                <a:solidFill>
                  <a:srgbClr val="FFFFFF"/>
                </a:solidFill>
              </a:rPr>
              <a:t>CONTINUE</a:t>
            </a:r>
          </a:p>
        </p:txBody>
      </p:sp>
      <p:graphicFrame>
        <p:nvGraphicFramePr>
          <p:cNvPr id="21573" name="AskAudienceChart" hidden="1"/>
          <p:cNvGraphicFramePr>
            <a:graphicFrameLocks/>
          </p:cNvGraphicFramePr>
          <p:nvPr/>
        </p:nvGraphicFramePr>
        <p:xfrm>
          <a:off x="2295525" y="1706563"/>
          <a:ext cx="6197600" cy="2589212"/>
        </p:xfrm>
        <a:graphic>
          <a:graphicData uri="http://schemas.openxmlformats.org/presentationml/2006/ole">
            <mc:AlternateContent xmlns:mc="http://schemas.openxmlformats.org/markup-compatibility/2006">
              <mc:Choice xmlns:v="urn:schemas-microsoft-com:vml" Requires="v">
                <p:oleObj spid="_x0000_s21632" name="Chart" r:id="rId10" imgW="6206266" imgH="2597121" progId="Excel.Chart.8">
                  <p:embed/>
                </p:oleObj>
              </mc:Choice>
              <mc:Fallback>
                <p:oleObj name="Chart" r:id="rId10" imgW="6206266" imgH="2597121" progId="Excel.Chart.8">
                  <p:embed/>
                  <p:pic>
                    <p:nvPicPr>
                      <p:cNvPr id="0" name="AskAudienceChart" hidden="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95525" y="1706563"/>
                        <a:ext cx="6197600"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902" name="QuestionText">
            <a:hlinkClick r:id="" action="ppaction://macro?name=ShowAnswers"/>
          </p:cNvPr>
          <p:cNvSpPr>
            <a:spLocks noRot="1" noChangeAspect="1" noMove="1" noResize="1" noEditPoints="1" noAdjustHandles="1" noChangeArrowheads="1" noChangeShapeType="1" noTextEdit="1"/>
          </p:cNvSpPr>
          <p:nvPr/>
        </p:nvSpPr>
        <p:spPr bwMode="auto">
          <a:xfrm>
            <a:off x="722461" y="206375"/>
            <a:ext cx="8983609" cy="1416050"/>
          </a:xfrm>
          <a:prstGeom prst="hexagon">
            <a:avLst>
              <a:gd name="adj" fmla="val 34128"/>
              <a:gd name="vf" fmla="val 115470"/>
            </a:avLst>
          </a:prstGeom>
          <a:blipFill>
            <a:blip r:embed="rId12"/>
            <a:stretch>
              <a:fillRect/>
            </a:stretch>
          </a:blipFill>
          <a:ln w="76200">
            <a:gradFill>
              <a:gsLst>
                <a:gs pos="50000">
                  <a:schemeClr val="accent5">
                    <a:lumMod val="50000"/>
                  </a:schemeClr>
                </a:gs>
                <a:gs pos="100000">
                  <a:schemeClr val="accent2"/>
                </a:gs>
                <a:gs pos="0">
                  <a:schemeClr val="accent2"/>
                </a:gs>
              </a:gsLst>
              <a:lin ang="10800000" scaled="0"/>
            </a:gradFill>
          </a:ln>
          <a:effectLst/>
        </p:spPr>
        <p:txBody>
          <a:bodyPr/>
          <a:lstStyle/>
          <a:p>
            <a:pPr>
              <a:defRPr/>
            </a:pPr>
            <a:r>
              <a:rPr lang="en-US">
                <a:noFill/>
                <a:latin typeface="Arial" panose="020B0604020202020204" pitchFamily="34" charset="0"/>
              </a:rPr>
              <a:t> </a:t>
            </a:r>
          </a:p>
        </p:txBody>
      </p:sp>
      <p:sp>
        <p:nvSpPr>
          <p:cNvPr id="21575" name="AutoShape 80"/>
          <p:cNvSpPr>
            <a:spLocks noChangeArrowheads="1"/>
          </p:cNvSpPr>
          <p:nvPr/>
        </p:nvSpPr>
        <p:spPr bwMode="auto">
          <a:xfrm>
            <a:off x="835025" y="838200"/>
            <a:ext cx="166688" cy="152400"/>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21576" name="AutoShape 81"/>
          <p:cNvSpPr>
            <a:spLocks noChangeArrowheads="1"/>
          </p:cNvSpPr>
          <p:nvPr/>
        </p:nvSpPr>
        <p:spPr bwMode="auto">
          <a:xfrm>
            <a:off x="9423400" y="838200"/>
            <a:ext cx="166688" cy="152400"/>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solidFill>
                <a:srgbClr val="000000"/>
              </a:solidFill>
              <a:latin typeface="Calibri" pitchFamily="34" charset="0"/>
            </a:endParaRPr>
          </a:p>
        </p:txBody>
      </p:sp>
      <p:sp>
        <p:nvSpPr>
          <p:cNvPr id="77862" name="AnswerD"/>
          <p:cNvSpPr>
            <a:spLocks noChangeArrowheads="1"/>
          </p:cNvSpPr>
          <p:nvPr/>
        </p:nvSpPr>
        <p:spPr bwMode="auto">
          <a:xfrm>
            <a:off x="5271230" y="5185171"/>
            <a:ext cx="4434840" cy="794544"/>
          </a:xfrm>
          <a:prstGeom prst="hexagon">
            <a:avLst>
              <a:gd name="adj" fmla="val 34150"/>
              <a:gd name="vf" fmla="val 115470"/>
            </a:avLst>
          </a:prstGeom>
          <a:gradFill flip="none" rotWithShape="1">
            <a:gsLst>
              <a:gs pos="35000">
                <a:srgbClr val="0D0D0D"/>
              </a:gs>
              <a:gs pos="100000">
                <a:srgbClr val="161645"/>
              </a:gs>
            </a:gsLst>
            <a:lin ang="5400000" scaled="1"/>
            <a:tileRect/>
          </a:gradFill>
          <a:ln w="38100">
            <a:gradFill>
              <a:gsLst>
                <a:gs pos="0">
                  <a:schemeClr val="accent5">
                    <a:lumMod val="50000"/>
                  </a:schemeClr>
                </a:gs>
                <a:gs pos="100000">
                  <a:schemeClr val="accent2"/>
                </a:gs>
              </a:gsLst>
              <a:lin ang="0" scaled="0"/>
            </a:gradFill>
          </a:ln>
          <a:effectLst/>
        </p:spPr>
        <p:txBody>
          <a:bodyPr wrap="none" anchor="ctr"/>
          <a:lstStyle/>
          <a:p>
            <a:pPr algn="ctr" eaLnBrk="1" hangingPunct="1">
              <a:defRPr/>
            </a:pPr>
            <a:r>
              <a:rPr lang="fr-FR" altLang="en-US" sz="2000">
                <a:solidFill>
                  <a:schemeClr val="bg1"/>
                </a:solidFill>
                <a:latin typeface="Times New Roman" panose="02020603050405020304" pitchFamily="18" charset="0"/>
                <a:cs typeface="Calibri" panose="020F0502020204030204" pitchFamily="34" charset="0"/>
              </a:rPr>
              <a:t> </a:t>
            </a:r>
            <a:r>
              <a:rPr lang="vi-VN" altLang="en-US" sz="2000">
                <a:solidFill>
                  <a:schemeClr val="bg1"/>
                </a:solidFill>
                <a:latin typeface="Times New Roman" panose="02020603050405020304" pitchFamily="18" charset="0"/>
                <a:cs typeface="Calibri" panose="020F0502020204030204" pitchFamily="34" charset="0"/>
              </a:rPr>
              <a:t>Kết quả khác</a:t>
            </a:r>
            <a:r>
              <a:rPr lang="fr-FR" altLang="en-US" sz="2000">
                <a:solidFill>
                  <a:schemeClr val="bg1"/>
                </a:solidFill>
                <a:latin typeface="Times New Roman" panose="02020603050405020304" pitchFamily="18" charset="0"/>
                <a:cs typeface="Calibri" panose="020F0502020204030204" pitchFamily="34" charset="0"/>
              </a:rPr>
              <a:t>.</a:t>
            </a:r>
            <a:r>
              <a:rPr lang="en-US" sz="2000">
                <a:solidFill>
                  <a:schemeClr val="tx1">
                    <a:lumMod val="95000"/>
                    <a:lumOff val="5000"/>
                  </a:schemeClr>
                </a:solidFill>
                <a:latin typeface="Calibri" panose="020F0502020204030204" pitchFamily="34" charset="0"/>
              </a:rPr>
              <a:t>sai</a:t>
            </a:r>
          </a:p>
        </p:txBody>
      </p:sp>
      <p:sp>
        <p:nvSpPr>
          <p:cNvPr id="77861" name="AnswerC"/>
          <p:cNvSpPr>
            <a:spLocks noRot="1" noChangeAspect="1" noMove="1" noResize="1" noEditPoints="1" noAdjustHandles="1" noChangeArrowheads="1" noChangeShapeType="1" noTextEdit="1"/>
          </p:cNvSpPr>
          <p:nvPr/>
        </p:nvSpPr>
        <p:spPr bwMode="auto">
          <a:xfrm>
            <a:off x="5241135" y="4343403"/>
            <a:ext cx="4437413" cy="722313"/>
          </a:xfrm>
          <a:prstGeom prst="hexagon">
            <a:avLst>
              <a:gd name="adj" fmla="val 34150"/>
              <a:gd name="vf" fmla="val 115470"/>
            </a:avLst>
          </a:prstGeom>
          <a:blipFill>
            <a:blip r:embed="rId13"/>
            <a:stretch>
              <a:fillRect/>
            </a:stretch>
          </a:blipFill>
          <a:ln w="38100">
            <a:gradFill>
              <a:gsLst>
                <a:gs pos="0">
                  <a:schemeClr val="accent5">
                    <a:lumMod val="50000"/>
                  </a:schemeClr>
                </a:gs>
                <a:gs pos="100000">
                  <a:schemeClr val="accent2"/>
                </a:gs>
              </a:gsLst>
              <a:lin ang="10800000" scaled="0"/>
            </a:gradFill>
          </a:ln>
          <a:effectLst/>
        </p:spPr>
        <p:txBody>
          <a:bodyPr/>
          <a:lstStyle/>
          <a:p>
            <a:pPr>
              <a:defRPr/>
            </a:pPr>
            <a:r>
              <a:rPr lang="en-US">
                <a:noFill/>
                <a:latin typeface="Arial" panose="020B0604020202020204" pitchFamily="34" charset="0"/>
              </a:rPr>
              <a:t> </a:t>
            </a:r>
          </a:p>
        </p:txBody>
      </p:sp>
      <p:sp>
        <p:nvSpPr>
          <p:cNvPr id="77864" name="AnswerB"/>
          <p:cNvSpPr>
            <a:spLocks noRot="1" noChangeAspect="1" noMove="1" noResize="1" noEditPoints="1" noAdjustHandles="1" noChangeArrowheads="1" noChangeShapeType="1" noTextEdit="1"/>
          </p:cNvSpPr>
          <p:nvPr/>
        </p:nvSpPr>
        <p:spPr bwMode="auto">
          <a:xfrm>
            <a:off x="745849" y="5190101"/>
            <a:ext cx="4437414" cy="794544"/>
          </a:xfrm>
          <a:prstGeom prst="hexagon">
            <a:avLst>
              <a:gd name="adj" fmla="val 34150"/>
              <a:gd name="vf" fmla="val 115470"/>
            </a:avLst>
          </a:prstGeom>
          <a:blipFill>
            <a:blip r:embed="rId14"/>
            <a:stretch>
              <a:fillRect/>
            </a:stretch>
          </a:blipFill>
          <a:ln w="38100">
            <a:gradFill>
              <a:gsLst>
                <a:gs pos="0">
                  <a:schemeClr val="accent5">
                    <a:lumMod val="50000"/>
                  </a:schemeClr>
                </a:gs>
                <a:gs pos="100000">
                  <a:schemeClr val="accent2"/>
                </a:gs>
              </a:gsLst>
              <a:lin ang="0" scaled="0"/>
            </a:gradFill>
          </a:ln>
          <a:effectLst/>
        </p:spPr>
        <p:txBody>
          <a:bodyPr/>
          <a:lstStyle/>
          <a:p>
            <a:pPr>
              <a:defRPr/>
            </a:pPr>
            <a:r>
              <a:rPr lang="en-US">
                <a:noFill/>
                <a:latin typeface="Arial" panose="020B0604020202020204" pitchFamily="34" charset="0"/>
              </a:rPr>
              <a:t> </a:t>
            </a:r>
          </a:p>
        </p:txBody>
      </p:sp>
      <p:sp>
        <p:nvSpPr>
          <p:cNvPr id="77863" name="AnswerA"/>
          <p:cNvSpPr>
            <a:spLocks noRot="1" noChangeAspect="1" noMove="1" noResize="1" noEditPoints="1" noAdjustHandles="1" noChangeArrowheads="1" noChangeShapeType="1" noTextEdit="1"/>
          </p:cNvSpPr>
          <p:nvPr/>
        </p:nvSpPr>
        <p:spPr bwMode="auto">
          <a:xfrm>
            <a:off x="722461" y="4343403"/>
            <a:ext cx="4437413" cy="722313"/>
          </a:xfrm>
          <a:prstGeom prst="hexagon">
            <a:avLst>
              <a:gd name="adj" fmla="val 34150"/>
              <a:gd name="vf" fmla="val 115470"/>
            </a:avLst>
          </a:prstGeom>
          <a:blipFill>
            <a:blip r:embed="rId15"/>
            <a:stretch>
              <a:fillRect/>
            </a:stretch>
          </a:blipFill>
          <a:ln w="38100">
            <a:gradFill>
              <a:gsLst>
                <a:gs pos="0">
                  <a:schemeClr val="accent5">
                    <a:lumMod val="50000"/>
                  </a:schemeClr>
                </a:gs>
                <a:gs pos="100000">
                  <a:schemeClr val="accent2"/>
                </a:gs>
              </a:gsLst>
              <a:lin ang="10800000" scaled="0"/>
            </a:gradFill>
          </a:ln>
          <a:effectLst/>
        </p:spPr>
        <p:txBody>
          <a:bodyPr/>
          <a:lstStyle/>
          <a:p>
            <a:pPr>
              <a:defRPr/>
            </a:pPr>
            <a:r>
              <a:rPr lang="en-US">
                <a:noFill/>
                <a:latin typeface="Arial" panose="020B0604020202020204" pitchFamily="34" charset="0"/>
              </a:rPr>
              <a:t> </a:t>
            </a:r>
          </a:p>
        </p:txBody>
      </p:sp>
      <p:sp>
        <p:nvSpPr>
          <p:cNvPr id="21583" name="AutoShape 53"/>
          <p:cNvSpPr>
            <a:spLocks noChangeArrowheads="1"/>
          </p:cNvSpPr>
          <p:nvPr/>
        </p:nvSpPr>
        <p:spPr bwMode="auto">
          <a:xfrm>
            <a:off x="5378450" y="4656138"/>
            <a:ext cx="117475" cy="117475"/>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0" anchor="ctr"/>
          <a:lstStyle/>
          <a:p>
            <a:pPr eaLnBrk="1" hangingPunct="1"/>
            <a:r>
              <a:rPr lang="en-US" altLang="en-US" sz="2800" b="1">
                <a:solidFill>
                  <a:srgbClr val="FFFFFF"/>
                </a:solidFill>
                <a:latin typeface="Calibri" pitchFamily="34" charset="0"/>
              </a:rPr>
              <a:t>B</a:t>
            </a:r>
          </a:p>
        </p:txBody>
      </p:sp>
      <p:sp>
        <p:nvSpPr>
          <p:cNvPr id="21584" name="AutoShape 54"/>
          <p:cNvSpPr>
            <a:spLocks noChangeArrowheads="1"/>
          </p:cNvSpPr>
          <p:nvPr/>
        </p:nvSpPr>
        <p:spPr bwMode="auto">
          <a:xfrm>
            <a:off x="5378450" y="5529263"/>
            <a:ext cx="117475" cy="128587"/>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0" anchor="ctr"/>
          <a:lstStyle/>
          <a:p>
            <a:pPr eaLnBrk="1" hangingPunct="1"/>
            <a:r>
              <a:rPr lang="en-US" altLang="en-US" sz="2800" b="1">
                <a:solidFill>
                  <a:srgbClr val="FFFFFF"/>
                </a:solidFill>
                <a:latin typeface="Calibri" pitchFamily="34" charset="0"/>
              </a:rPr>
              <a:t>D</a:t>
            </a:r>
          </a:p>
        </p:txBody>
      </p:sp>
      <p:sp>
        <p:nvSpPr>
          <p:cNvPr id="21585" name="AutoShape 55"/>
          <p:cNvSpPr>
            <a:spLocks noChangeArrowheads="1"/>
          </p:cNvSpPr>
          <p:nvPr/>
        </p:nvSpPr>
        <p:spPr bwMode="auto">
          <a:xfrm>
            <a:off x="835025" y="4656138"/>
            <a:ext cx="117475" cy="117475"/>
          </a:xfrm>
          <a:prstGeom prst="diamond">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274320" anchor="ctr"/>
          <a:lstStyle/>
          <a:p>
            <a:pPr eaLnBrk="1" hangingPunct="1"/>
            <a:r>
              <a:rPr lang="en-US" altLang="en-US" sz="2800" b="1">
                <a:solidFill>
                  <a:srgbClr val="FFFFFF"/>
                </a:solidFill>
                <a:latin typeface="Calibri" pitchFamily="34" charset="0"/>
              </a:rPr>
              <a:t>A</a:t>
            </a:r>
            <a:endParaRPr lang="en-US" altLang="en-US" sz="1200" b="1">
              <a:solidFill>
                <a:srgbClr val="FFFFFF"/>
              </a:solidFill>
              <a:latin typeface="Calibri" pitchFamily="34" charset="0"/>
            </a:endParaRPr>
          </a:p>
        </p:txBody>
      </p:sp>
      <p:sp>
        <p:nvSpPr>
          <p:cNvPr id="21586" name="AutoShape 56"/>
          <p:cNvSpPr>
            <a:spLocks noChangeArrowheads="1"/>
          </p:cNvSpPr>
          <p:nvPr/>
        </p:nvSpPr>
        <p:spPr bwMode="auto">
          <a:xfrm>
            <a:off x="835025" y="5529263"/>
            <a:ext cx="117475" cy="128587"/>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0" anchor="ctr"/>
          <a:lstStyle/>
          <a:p>
            <a:pPr eaLnBrk="1" hangingPunct="1"/>
            <a:r>
              <a:rPr lang="en-US" altLang="en-US" sz="2800" b="1">
                <a:solidFill>
                  <a:srgbClr val="FFFFFF"/>
                </a:solidFill>
                <a:latin typeface="Calibri" pitchFamily="34" charset="0"/>
              </a:rPr>
              <a:t>C</a:t>
            </a:r>
          </a:p>
        </p:txBody>
      </p:sp>
      <p:sp>
        <p:nvSpPr>
          <p:cNvPr id="5" name="StartTimerButton" hidden="1">
            <a:hlinkClick r:id="" action="ppaction://macro?name=StartPhoneTimer">
              <a:snd r:embed="rId16" name="66 Phone-A-Friend-pt2.wav"/>
            </a:hlinkClick>
          </p:cNvPr>
          <p:cNvSpPr/>
          <p:nvPr/>
        </p:nvSpPr>
        <p:spPr>
          <a:xfrm>
            <a:off x="4751388" y="2557463"/>
            <a:ext cx="914400" cy="914400"/>
          </a:xfrm>
          <a:prstGeom prst="ellipse">
            <a:avLst/>
          </a:prstGeom>
          <a:solidFill>
            <a:schemeClr val="accent6"/>
          </a:solidFill>
          <a:ln w="38100">
            <a:solidFill>
              <a:srgbClr val="FFFF00"/>
            </a:solidFill>
          </a:ln>
          <a:effectLst>
            <a:outerShdw blurRad="762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fontAlgn="auto" hangingPunct="1">
              <a:lnSpc>
                <a:spcPts val="1400"/>
              </a:lnSpc>
              <a:spcBef>
                <a:spcPts val="0"/>
              </a:spcBef>
              <a:spcAft>
                <a:spcPts val="0"/>
              </a:spcAft>
              <a:defRPr/>
            </a:pPr>
            <a:r>
              <a:rPr lang="en-US" sz="1600" b="1" dirty="0">
                <a:solidFill>
                  <a:srgbClr val="BBE0E3">
                    <a:lumMod val="60000"/>
                    <a:lumOff val="40000"/>
                  </a:srgbClr>
                </a:solidFill>
                <a:effectLst>
                  <a:outerShdw blurRad="38100" dist="38100" dir="2700000" algn="tl">
                    <a:srgbClr val="000000">
                      <a:alpha val="43137"/>
                    </a:srgbClr>
                  </a:outerShdw>
                </a:effectLst>
                <a:latin typeface="Arial Black" panose="020B0A04020102020204" pitchFamily="34" charset="0"/>
              </a:rPr>
              <a:t>START</a:t>
            </a:r>
          </a:p>
          <a:p>
            <a:pPr algn="ctr" eaLnBrk="1" fontAlgn="auto" hangingPunct="1">
              <a:lnSpc>
                <a:spcPts val="1400"/>
              </a:lnSpc>
              <a:spcBef>
                <a:spcPts val="0"/>
              </a:spcBef>
              <a:spcAft>
                <a:spcPts val="0"/>
              </a:spcAft>
              <a:defRPr/>
            </a:pPr>
            <a:r>
              <a:rPr lang="en-US" sz="1600" b="1" dirty="0">
                <a:solidFill>
                  <a:srgbClr val="BBE0E3">
                    <a:lumMod val="60000"/>
                    <a:lumOff val="40000"/>
                  </a:srgbClr>
                </a:solidFill>
                <a:effectLst>
                  <a:outerShdw blurRad="38100" dist="38100" dir="2700000" algn="tl">
                    <a:srgbClr val="000000">
                      <a:alpha val="43137"/>
                    </a:srgbClr>
                  </a:outerShdw>
                </a:effectLst>
                <a:latin typeface="Arial Black" panose="020B0A04020102020204" pitchFamily="34" charset="0"/>
              </a:rPr>
              <a:t>TIMER</a:t>
            </a:r>
          </a:p>
        </p:txBody>
      </p:sp>
      <p:sp>
        <p:nvSpPr>
          <p:cNvPr id="123" name="CloseAskPoll" hidden="1">
            <a:hlinkClick r:id="" action="ppaction://macro?name=EndLifeline"/>
          </p:cNvPr>
          <p:cNvSpPr/>
          <p:nvPr/>
        </p:nvSpPr>
        <p:spPr>
          <a:xfrm>
            <a:off x="7747000" y="1687513"/>
            <a:ext cx="823913" cy="244475"/>
          </a:xfrm>
          <a:prstGeom prst="rect">
            <a:avLst/>
          </a:prstGeom>
          <a:ln w="19050">
            <a:solidFill>
              <a:schemeClr val="accent6">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lIns="0" rIns="0" anchor="ctr"/>
          <a:lstStyle/>
          <a:p>
            <a:pPr algn="ctr" eaLnBrk="1" fontAlgn="auto" hangingPunct="1">
              <a:spcBef>
                <a:spcPts val="0"/>
              </a:spcBef>
              <a:spcAft>
                <a:spcPts val="0"/>
              </a:spcAft>
              <a:defRPr/>
            </a:pPr>
            <a:r>
              <a:rPr lang="en-US" sz="1600" b="1" dirty="0">
                <a:solidFill>
                  <a:srgbClr val="FFFFFF"/>
                </a:solidFill>
                <a:latin typeface="Arial Black" panose="020B0A04020102020204" pitchFamily="34" charset="0"/>
              </a:rPr>
              <a:t>CLOSE</a:t>
            </a:r>
          </a:p>
        </p:txBody>
      </p:sp>
      <p:sp>
        <p:nvSpPr>
          <p:cNvPr id="124" name="StopPhoneTimer" hidden="1">
            <a:hlinkClick r:id="" action="ppaction://macro?name=EndLifeline"/>
          </p:cNvPr>
          <p:cNvSpPr/>
          <p:nvPr/>
        </p:nvSpPr>
        <p:spPr>
          <a:xfrm>
            <a:off x="4848225" y="3429000"/>
            <a:ext cx="731838" cy="244475"/>
          </a:xfrm>
          <a:prstGeom prst="hexagon">
            <a:avLst/>
          </a:prstGeom>
          <a:ln w="19050">
            <a:solidFill>
              <a:schemeClr val="accent6">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lIns="0" rIns="0" anchor="ctr"/>
          <a:lstStyle/>
          <a:p>
            <a:pPr algn="ctr" eaLnBrk="1" fontAlgn="auto" hangingPunct="1">
              <a:spcBef>
                <a:spcPts val="0"/>
              </a:spcBef>
              <a:spcAft>
                <a:spcPts val="0"/>
              </a:spcAft>
              <a:defRPr/>
            </a:pPr>
            <a:r>
              <a:rPr lang="en-US" sz="1600" b="1" dirty="0">
                <a:solidFill>
                  <a:srgbClr val="FFFFFF"/>
                </a:solidFill>
                <a:latin typeface="Arial Black" panose="020B0A04020102020204" pitchFamily="34" charset="0"/>
              </a:rPr>
              <a:t>END</a:t>
            </a:r>
          </a:p>
        </p:txBody>
      </p:sp>
      <p:grpSp>
        <p:nvGrpSpPr>
          <p:cNvPr id="21590" name="FiftyFifty" hidden="1"/>
          <p:cNvGrpSpPr>
            <a:grpSpLocks/>
          </p:cNvGrpSpPr>
          <p:nvPr/>
        </p:nvGrpSpPr>
        <p:grpSpPr bwMode="auto">
          <a:xfrm>
            <a:off x="3903663" y="5959475"/>
            <a:ext cx="831850" cy="414338"/>
            <a:chOff x="-1855955" y="3274526"/>
            <a:chExt cx="1575210" cy="786985"/>
          </a:xfrm>
        </p:grpSpPr>
        <p:sp>
          <p:nvSpPr>
            <p:cNvPr id="129" name="Lifeline" hidden="1">
              <a:hlinkClick r:id="" action="ppaction://macro?name=FiftyFifty"/>
            </p:cNvPr>
            <p:cNvSpPr/>
            <p:nvPr/>
          </p:nvSpPr>
          <p:spPr>
            <a:xfrm>
              <a:off x="-1855955" y="3274526"/>
              <a:ext cx="1575210" cy="786985"/>
            </a:xfrm>
            <a:prstGeom prst="ellipse">
              <a:avLst/>
            </a:prstGeom>
            <a:solidFill>
              <a:schemeClr val="tx1"/>
            </a:solidFill>
            <a:ln w="28575">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sz="4000" b="1" spc="-300" dirty="0">
                <a:solidFill>
                  <a:prstClr val="white"/>
                </a:solidFill>
              </a:endParaRPr>
            </a:p>
          </p:txBody>
        </p:sp>
        <p:pic>
          <p:nvPicPr>
            <p:cNvPr id="21631" name="Picture 131" hidden="1">
              <a:hlinkClick r:id="" action="ppaction://macro?name=FiftyFifty"/>
            </p:cNvPr>
            <p:cNvPicPr>
              <a:picLocks noChangeAspect="1" noChangeArrowheads="1"/>
            </p:cNvPicPr>
            <p:nvPr/>
          </p:nvPicPr>
          <p:blipFill>
            <a:blip r:embed="rId17">
              <a:extLst>
                <a:ext uri="{28A0092B-C50C-407E-A947-70E740481C1C}">
                  <a14:useLocalDpi xmlns:a14="http://schemas.microsoft.com/office/drawing/2010/main" val="0"/>
                </a:ext>
              </a:extLst>
            </a:blip>
            <a:srcRect l="18105" t="24368" r="16081" b="32681"/>
            <a:stretch>
              <a:fillRect/>
            </a:stretch>
          </p:blipFill>
          <p:spPr bwMode="auto">
            <a:xfrm>
              <a:off x="-1670217" y="3446042"/>
              <a:ext cx="1203735" cy="46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91" name="AskAudience" hidden="1"/>
          <p:cNvGrpSpPr>
            <a:grpSpLocks/>
          </p:cNvGrpSpPr>
          <p:nvPr/>
        </p:nvGrpSpPr>
        <p:grpSpPr bwMode="auto">
          <a:xfrm>
            <a:off x="4805363" y="5959475"/>
            <a:ext cx="831850" cy="414338"/>
            <a:chOff x="-1855955" y="260905"/>
            <a:chExt cx="1575210" cy="786985"/>
          </a:xfrm>
        </p:grpSpPr>
        <p:sp>
          <p:nvSpPr>
            <p:cNvPr id="134" name="Lifeline" hidden="1">
              <a:hlinkClick r:id="" action="ppaction://macro?name=AskAudience"/>
            </p:cNvPr>
            <p:cNvSpPr/>
            <p:nvPr/>
          </p:nvSpPr>
          <p:spPr>
            <a:xfrm>
              <a:off x="-1855955" y="260905"/>
              <a:ext cx="1575210" cy="786985"/>
            </a:xfrm>
            <a:prstGeom prst="ellipse">
              <a:avLst/>
            </a:prstGeom>
            <a:solidFill>
              <a:schemeClr val="tx1"/>
            </a:solidFill>
            <a:ln w="28575">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sz="4000" b="1" spc="-300" dirty="0">
                <a:solidFill>
                  <a:prstClr val="white"/>
                </a:solidFill>
              </a:endParaRPr>
            </a:p>
          </p:txBody>
        </p:sp>
        <p:pic>
          <p:nvPicPr>
            <p:cNvPr id="21627" name="Picture 134" hidden="1">
              <a:hlinkClick r:id="" action="ppaction://macro?name=AskAudience"/>
            </p:cNvPr>
            <p:cNvPicPr>
              <a:picLocks noChangeAspect="1" noChangeArrowheads="1"/>
            </p:cNvPicPr>
            <p:nvPr/>
          </p:nvPicPr>
          <p:blipFill>
            <a:blip r:embed="rId18">
              <a:extLst>
                <a:ext uri="{28A0092B-C50C-407E-A947-70E740481C1C}">
                  <a14:useLocalDpi xmlns:a14="http://schemas.microsoft.com/office/drawing/2010/main" val="0"/>
                </a:ext>
              </a:extLst>
            </a:blip>
            <a:srcRect l="17091" t="15137" r="19424" b="32640"/>
            <a:stretch>
              <a:fillRect/>
            </a:stretch>
          </p:blipFill>
          <p:spPr bwMode="auto">
            <a:xfrm>
              <a:off x="-1567615" y="347158"/>
              <a:ext cx="998530" cy="61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92" name="PlusOne" hidden="1"/>
          <p:cNvGrpSpPr>
            <a:grpSpLocks/>
          </p:cNvGrpSpPr>
          <p:nvPr/>
        </p:nvGrpSpPr>
        <p:grpSpPr bwMode="auto">
          <a:xfrm>
            <a:off x="5703888" y="5959475"/>
            <a:ext cx="831850" cy="414338"/>
            <a:chOff x="-1855955" y="4257568"/>
            <a:chExt cx="1575210" cy="786985"/>
          </a:xfrm>
        </p:grpSpPr>
        <p:sp>
          <p:nvSpPr>
            <p:cNvPr id="148" name="Lifeline" hidden="1">
              <a:hlinkClick r:id="" action="ppaction://macro?name=PlusOne"/>
            </p:cNvPr>
            <p:cNvSpPr/>
            <p:nvPr/>
          </p:nvSpPr>
          <p:spPr>
            <a:xfrm>
              <a:off x="-1855955" y="4257568"/>
              <a:ext cx="1575210" cy="786985"/>
            </a:xfrm>
            <a:prstGeom prst="ellipse">
              <a:avLst/>
            </a:prstGeom>
            <a:solidFill>
              <a:schemeClr val="tx1"/>
            </a:solidFill>
            <a:ln w="28575">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sz="4000" b="1" spc="-300" dirty="0">
                <a:solidFill>
                  <a:prstClr val="white"/>
                </a:solidFill>
              </a:endParaRPr>
            </a:p>
          </p:txBody>
        </p:sp>
        <p:pic>
          <p:nvPicPr>
            <p:cNvPr id="21623" name="Picture 148" hidden="1">
              <a:hlinkClick r:id="" action="ppaction://macro?name=PlusOne"/>
            </p:cNvPr>
            <p:cNvPicPr>
              <a:picLocks noChangeAspect="1" noChangeArrowheads="1"/>
            </p:cNvPicPr>
            <p:nvPr/>
          </p:nvPicPr>
          <p:blipFill>
            <a:blip r:embed="rId19">
              <a:extLst>
                <a:ext uri="{28A0092B-C50C-407E-A947-70E740481C1C}">
                  <a14:useLocalDpi xmlns:a14="http://schemas.microsoft.com/office/drawing/2010/main" val="0"/>
                </a:ext>
              </a:extLst>
            </a:blip>
            <a:srcRect l="24933" t="28169" r="25336" b="40810"/>
            <a:stretch>
              <a:fillRect/>
            </a:stretch>
          </p:blipFill>
          <p:spPr bwMode="auto">
            <a:xfrm>
              <a:off x="-1471602" y="4401428"/>
              <a:ext cx="806505" cy="49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93" name="LL1X" hidden="1"/>
          <p:cNvGrpSpPr>
            <a:grpSpLocks/>
          </p:cNvGrpSpPr>
          <p:nvPr/>
        </p:nvGrpSpPr>
        <p:grpSpPr bwMode="auto">
          <a:xfrm>
            <a:off x="3862388" y="5805488"/>
            <a:ext cx="914400" cy="722312"/>
            <a:chOff x="3862334" y="5805934"/>
            <a:chExt cx="914400" cy="721578"/>
          </a:xfrm>
        </p:grpSpPr>
        <p:sp>
          <p:nvSpPr>
            <p:cNvPr id="151" name="shape" hidden="1"/>
            <p:cNvSpPr/>
            <p:nvPr/>
          </p:nvSpPr>
          <p:spPr>
            <a:xfrm>
              <a:off x="3862334" y="5935977"/>
              <a:ext cx="914400" cy="458321"/>
            </a:xfrm>
            <a:prstGeom prst="ellipse">
              <a:avLst/>
            </a:prstGeom>
            <a:solidFill>
              <a:schemeClr val="tx1">
                <a:alpha val="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b="1" dirty="0">
                <a:solidFill>
                  <a:srgbClr val="FFFFFF"/>
                </a:solidFill>
              </a:endParaRPr>
            </a:p>
          </p:txBody>
        </p:sp>
        <p:sp>
          <p:nvSpPr>
            <p:cNvPr id="152" name="Fifty" hidden="1"/>
            <p:cNvSpPr/>
            <p:nvPr/>
          </p:nvSpPr>
          <p:spPr>
            <a:xfrm rot="18900000">
              <a:off x="3967109" y="5805934"/>
              <a:ext cx="722312" cy="721578"/>
            </a:xfrm>
            <a:prstGeom prst="plus">
              <a:avLst>
                <a:gd name="adj" fmla="val 40402"/>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grpSp>
        <p:nvGrpSpPr>
          <p:cNvPr id="21594" name="LL2X" hidden="1"/>
          <p:cNvGrpSpPr>
            <a:grpSpLocks/>
          </p:cNvGrpSpPr>
          <p:nvPr/>
        </p:nvGrpSpPr>
        <p:grpSpPr bwMode="auto">
          <a:xfrm>
            <a:off x="4764088" y="5805488"/>
            <a:ext cx="914400" cy="722312"/>
            <a:chOff x="4764298" y="5805934"/>
            <a:chExt cx="914400" cy="721578"/>
          </a:xfrm>
        </p:grpSpPr>
        <p:sp>
          <p:nvSpPr>
            <p:cNvPr id="154" name="shape" hidden="1"/>
            <p:cNvSpPr/>
            <p:nvPr/>
          </p:nvSpPr>
          <p:spPr>
            <a:xfrm>
              <a:off x="4764298" y="5935977"/>
              <a:ext cx="914400" cy="458321"/>
            </a:xfrm>
            <a:prstGeom prst="ellipse">
              <a:avLst/>
            </a:prstGeom>
            <a:solidFill>
              <a:schemeClr val="tx1">
                <a:alpha val="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b="1" dirty="0">
                <a:solidFill>
                  <a:srgbClr val="FFFFFF"/>
                </a:solidFill>
              </a:endParaRPr>
            </a:p>
          </p:txBody>
        </p:sp>
        <p:sp>
          <p:nvSpPr>
            <p:cNvPr id="155" name="Audience" hidden="1"/>
            <p:cNvSpPr/>
            <p:nvPr/>
          </p:nvSpPr>
          <p:spPr>
            <a:xfrm rot="18900000">
              <a:off x="4870660" y="5805934"/>
              <a:ext cx="722313" cy="721578"/>
            </a:xfrm>
            <a:prstGeom prst="plus">
              <a:avLst>
                <a:gd name="adj" fmla="val 40402"/>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grpSp>
        <p:nvGrpSpPr>
          <p:cNvPr id="21595" name="LL3X" hidden="1"/>
          <p:cNvGrpSpPr>
            <a:grpSpLocks/>
          </p:cNvGrpSpPr>
          <p:nvPr/>
        </p:nvGrpSpPr>
        <p:grpSpPr bwMode="auto">
          <a:xfrm>
            <a:off x="5662613" y="5805488"/>
            <a:ext cx="914400" cy="722312"/>
            <a:chOff x="5663236" y="5805934"/>
            <a:chExt cx="914400" cy="721578"/>
          </a:xfrm>
        </p:grpSpPr>
        <p:sp>
          <p:nvSpPr>
            <p:cNvPr id="157" name="shape" hidden="1"/>
            <p:cNvSpPr/>
            <p:nvPr/>
          </p:nvSpPr>
          <p:spPr>
            <a:xfrm>
              <a:off x="5663236" y="5915360"/>
              <a:ext cx="914400" cy="456735"/>
            </a:xfrm>
            <a:prstGeom prst="ellipse">
              <a:avLst/>
            </a:prstGeom>
            <a:solidFill>
              <a:schemeClr val="tx1">
                <a:alpha val="1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endParaRPr lang="en-US" sz="3200" dirty="0">
                <a:solidFill>
                  <a:srgbClr val="FFFFFF"/>
                </a:solidFill>
              </a:endParaRPr>
            </a:p>
          </p:txBody>
        </p:sp>
        <p:sp>
          <p:nvSpPr>
            <p:cNvPr id="158" name="Phone" hidden="1"/>
            <p:cNvSpPr/>
            <p:nvPr/>
          </p:nvSpPr>
          <p:spPr>
            <a:xfrm rot="18900000">
              <a:off x="5763248" y="5805934"/>
              <a:ext cx="720725" cy="721578"/>
            </a:xfrm>
            <a:prstGeom prst="plus">
              <a:avLst>
                <a:gd name="adj" fmla="val 40402"/>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grpSp>
      <p:sp>
        <p:nvSpPr>
          <p:cNvPr id="160" name="PlusOneText" hidden="1"/>
          <p:cNvSpPr txBox="1"/>
          <p:nvPr/>
        </p:nvSpPr>
        <p:spPr>
          <a:xfrm>
            <a:off x="4683125" y="4795838"/>
            <a:ext cx="1049338" cy="593725"/>
          </a:xfrm>
          <a:prstGeom prst="ellipse">
            <a:avLst/>
          </a:prstGeom>
          <a:solidFill>
            <a:schemeClr val="tx1"/>
          </a:solidFill>
          <a:ln w="4445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defPPr>
              <a:defRPr lang="en-US"/>
            </a:defPPr>
            <a:lvl1pPr algn="ctr">
              <a:defRPr sz="4000" b="1" spc="-300">
                <a:solidFill>
                  <a:prstClr val="white"/>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spcBef>
                <a:spcPts val="0"/>
              </a:spcBef>
              <a:spcAft>
                <a:spcPts val="0"/>
              </a:spcAft>
              <a:defRPr/>
            </a:pPr>
            <a:r>
              <a:rPr lang="en-US" sz="2800" dirty="0">
                <a:sym typeface="Wingdings 2" panose="05020102010507070707" pitchFamily="18" charset="2"/>
              </a:rPr>
              <a:t></a:t>
            </a:r>
            <a:r>
              <a:rPr lang="en-US" dirty="0"/>
              <a:t>1</a:t>
            </a:r>
          </a:p>
        </p:txBody>
      </p:sp>
      <p:sp>
        <p:nvSpPr>
          <p:cNvPr id="161" name="DoubleDipText" hidden="1"/>
          <p:cNvSpPr txBox="1"/>
          <p:nvPr/>
        </p:nvSpPr>
        <p:spPr>
          <a:xfrm>
            <a:off x="4683125" y="4795838"/>
            <a:ext cx="1049338" cy="593725"/>
          </a:xfrm>
          <a:prstGeom prst="ellipse">
            <a:avLst/>
          </a:prstGeom>
          <a:solidFill>
            <a:schemeClr val="tx1"/>
          </a:solidFill>
          <a:ln w="4445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defPPr>
              <a:defRPr lang="en-US"/>
            </a:defPPr>
            <a:lvl1pPr algn="ctr">
              <a:defRPr sz="4000" b="1" spc="-300">
                <a:solidFill>
                  <a:prstClr val="white"/>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eaLnBrk="1" fontAlgn="auto" hangingPunct="1">
              <a:spcBef>
                <a:spcPts val="0"/>
              </a:spcBef>
              <a:spcAft>
                <a:spcPts val="0"/>
              </a:spcAft>
              <a:defRPr/>
            </a:pPr>
            <a:r>
              <a:rPr lang="en-US" sz="2800" dirty="0">
                <a:sym typeface="Wingdings 2" panose="05020102010507070707" pitchFamily="18" charset="2"/>
              </a:rPr>
              <a:t></a:t>
            </a:r>
            <a:r>
              <a:rPr lang="en-US" dirty="0"/>
              <a:t>2</a:t>
            </a:r>
          </a:p>
        </p:txBody>
      </p:sp>
      <p:grpSp>
        <p:nvGrpSpPr>
          <p:cNvPr id="21598" name="ContinueWon" hidden="1"/>
          <p:cNvGrpSpPr>
            <a:grpSpLocks/>
          </p:cNvGrpSpPr>
          <p:nvPr/>
        </p:nvGrpSpPr>
        <p:grpSpPr bwMode="auto">
          <a:xfrm>
            <a:off x="3263900" y="3587750"/>
            <a:ext cx="3906838" cy="615950"/>
            <a:chOff x="920627" y="206375"/>
            <a:chExt cx="8983609" cy="1416050"/>
          </a:xfrm>
        </p:grpSpPr>
        <p:sp>
          <p:nvSpPr>
            <p:cNvPr id="139" name="WonValue" hidden="1">
              <a:hlinkClick r:id="" action="ppaction://macro?name=NextQuestion"/>
            </p:cNvPr>
            <p:cNvSpPr>
              <a:spLocks noChangeArrowheads="1"/>
            </p:cNvSpPr>
            <p:nvPr/>
          </p:nvSpPr>
          <p:spPr bwMode="auto">
            <a:xfrm>
              <a:off x="920627" y="206375"/>
              <a:ext cx="8983609" cy="1416050"/>
            </a:xfrm>
            <a:prstGeom prst="hexagon">
              <a:avLst>
                <a:gd name="adj" fmla="val 34128"/>
                <a:gd name="vf" fmla="val 115470"/>
              </a:avLst>
            </a:prstGeom>
            <a:gradFill flip="none" rotWithShape="1">
              <a:gsLst>
                <a:gs pos="35000">
                  <a:srgbClr val="0D0D0D"/>
                </a:gs>
                <a:gs pos="100000">
                  <a:srgbClr val="161645"/>
                </a:gs>
              </a:gsLst>
              <a:lin ang="5400000" scaled="1"/>
              <a:tileRect/>
            </a:gradFill>
            <a:ln w="50800" cap="sq">
              <a:gradFill>
                <a:gsLst>
                  <a:gs pos="50000">
                    <a:schemeClr val="accent5">
                      <a:lumMod val="50000"/>
                    </a:schemeClr>
                  </a:gs>
                  <a:gs pos="100000">
                    <a:schemeClr val="accent2"/>
                  </a:gs>
                  <a:gs pos="0">
                    <a:schemeClr val="accent2"/>
                  </a:gs>
                </a:gsLst>
                <a:lin ang="10800000" scaled="0"/>
              </a:gradFill>
              <a:miter lim="800000"/>
            </a:ln>
            <a:effectLst/>
          </p:spPr>
          <p:txBody>
            <a:bodyPr wrap="none" tIns="0" anchor="ctr"/>
            <a:lstStyle/>
            <a:p>
              <a:pPr algn="ctr" eaLnBrk="1" fontAlgn="auto" hangingPunct="1">
                <a:spcBef>
                  <a:spcPts val="0"/>
                </a:spcBef>
                <a:spcAft>
                  <a:spcPts val="0"/>
                </a:spcAft>
                <a:defRPr/>
              </a:pPr>
              <a:r>
                <a:rPr lang="en-US" sz="4400" b="1">
                  <a:solidFill>
                    <a:srgbClr val="FFFFFF"/>
                  </a:solidFill>
                  <a:latin typeface="Calibri" panose="020F0502020204030204" pitchFamily="34" charset="0"/>
                </a:rPr>
                <a:t>$200</a:t>
              </a:r>
              <a:endParaRPr lang="en-US" sz="4400" b="1" dirty="0">
                <a:solidFill>
                  <a:srgbClr val="FFFFFF"/>
                </a:solidFill>
                <a:latin typeface="Calibri" panose="020F0502020204030204" pitchFamily="34" charset="0"/>
              </a:endParaRPr>
            </a:p>
          </p:txBody>
        </p:sp>
        <p:sp>
          <p:nvSpPr>
            <p:cNvPr id="21612" name="AutoShape 80" hidden="1"/>
            <p:cNvSpPr>
              <a:spLocks noChangeAspect="1" noChangeArrowheads="1"/>
            </p:cNvSpPr>
            <p:nvPr/>
          </p:nvSpPr>
          <p:spPr bwMode="auto">
            <a:xfrm>
              <a:off x="1096655" y="811067"/>
              <a:ext cx="243460" cy="235912"/>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1100">
                <a:solidFill>
                  <a:srgbClr val="000000"/>
                </a:solidFill>
                <a:latin typeface="Calibri" pitchFamily="34" charset="0"/>
              </a:endParaRPr>
            </a:p>
          </p:txBody>
        </p:sp>
        <p:sp>
          <p:nvSpPr>
            <p:cNvPr id="21613" name="AutoShape 81" hidden="1"/>
            <p:cNvSpPr>
              <a:spLocks noChangeAspect="1" noChangeArrowheads="1"/>
            </p:cNvSpPr>
            <p:nvPr/>
          </p:nvSpPr>
          <p:spPr bwMode="auto">
            <a:xfrm>
              <a:off x="9462786" y="811067"/>
              <a:ext cx="243460" cy="235912"/>
            </a:xfrm>
            <a:prstGeom prst="diamo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1100">
                <a:solidFill>
                  <a:srgbClr val="000000"/>
                </a:solidFill>
                <a:latin typeface="Calibri" pitchFamily="34" charset="0"/>
              </a:endParaRPr>
            </a:p>
          </p:txBody>
        </p:sp>
      </p:grpSp>
      <p:grpSp>
        <p:nvGrpSpPr>
          <p:cNvPr id="21599" name="FinalAnswer" hidden="1"/>
          <p:cNvGrpSpPr>
            <a:grpSpLocks/>
          </p:cNvGrpSpPr>
          <p:nvPr/>
        </p:nvGrpSpPr>
        <p:grpSpPr bwMode="auto">
          <a:xfrm>
            <a:off x="2449513" y="3200400"/>
            <a:ext cx="5567362" cy="1060450"/>
            <a:chOff x="2448982" y="3199770"/>
            <a:chExt cx="5567268" cy="1060523"/>
          </a:xfrm>
        </p:grpSpPr>
        <p:sp>
          <p:nvSpPr>
            <p:cNvPr id="119" name="Hexagon 118" hidden="1"/>
            <p:cNvSpPr/>
            <p:nvPr/>
          </p:nvSpPr>
          <p:spPr>
            <a:xfrm>
              <a:off x="2448982" y="3199770"/>
              <a:ext cx="5567268" cy="1060523"/>
            </a:xfrm>
            <a:prstGeom prst="hexagon">
              <a:avLst/>
            </a:prstGeom>
            <a:gradFill flip="none" rotWithShape="1">
              <a:gsLst>
                <a:gs pos="35000">
                  <a:srgbClr val="002060"/>
                </a:gs>
                <a:gs pos="100000">
                  <a:schemeClr val="accent2"/>
                </a:gs>
              </a:gsLst>
              <a:lin ang="5400000" scaled="1"/>
              <a:tileRect/>
            </a:gradFill>
            <a:ln w="50800">
              <a:solidFill>
                <a:schemeClr val="tx1"/>
              </a:solidFill>
            </a:ln>
            <a:effectLst/>
          </p:spPr>
          <p:txBody>
            <a:bodyPr wrap="none" anchor="ctr"/>
            <a:lstStyle/>
            <a:p>
              <a:pPr algn="ctr" eaLnBrk="1" fontAlgn="auto" hangingPunct="1">
                <a:spcBef>
                  <a:spcPts val="0"/>
                </a:spcBef>
                <a:spcAft>
                  <a:spcPts val="0"/>
                </a:spcAft>
                <a:defRPr/>
              </a:pPr>
              <a:endParaRPr lang="en-US" dirty="0">
                <a:solidFill>
                  <a:srgbClr val="FFFFFF"/>
                </a:solidFill>
                <a:latin typeface="Calibri" panose="020F0502020204030204" pitchFamily="34" charset="0"/>
              </a:endParaRPr>
            </a:p>
          </p:txBody>
        </p:sp>
        <p:sp>
          <p:nvSpPr>
            <p:cNvPr id="120" name="Freeform 119" hidden="1"/>
            <p:cNvSpPr/>
            <p:nvPr/>
          </p:nvSpPr>
          <p:spPr>
            <a:xfrm>
              <a:off x="2514068" y="3199770"/>
              <a:ext cx="5437096" cy="400078"/>
            </a:xfrm>
            <a:custGeom>
              <a:avLst/>
              <a:gdLst>
                <a:gd name="connsiteX0" fmla="*/ 200416 w 5437838"/>
                <a:gd name="connsiteY0" fmla="*/ 0 h 400832"/>
                <a:gd name="connsiteX1" fmla="*/ 5237422 w 5437838"/>
                <a:gd name="connsiteY1" fmla="*/ 0 h 400832"/>
                <a:gd name="connsiteX2" fmla="*/ 5437838 w 5437838"/>
                <a:gd name="connsiteY2" fmla="*/ 400832 h 400832"/>
                <a:gd name="connsiteX3" fmla="*/ 0 w 5437838"/>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5437838" h="400832">
                  <a:moveTo>
                    <a:pt x="200416" y="0"/>
                  </a:moveTo>
                  <a:lnTo>
                    <a:pt x="5237422" y="0"/>
                  </a:lnTo>
                  <a:lnTo>
                    <a:pt x="5437838" y="400832"/>
                  </a:lnTo>
                  <a:lnTo>
                    <a:pt x="0" y="400832"/>
                  </a:lnTo>
                  <a:close/>
                </a:path>
              </a:pathLst>
            </a:custGeom>
            <a:solidFill>
              <a:schemeClr val="tx1"/>
            </a:solidFill>
            <a:ln w="76200">
              <a:noFill/>
            </a:ln>
            <a:effectLst/>
          </p:spPr>
          <p:txBody>
            <a:bodyPr wrap="none" anchor="ctr"/>
            <a:lstStyle/>
            <a:p>
              <a:pPr algn="ctr" eaLnBrk="1" fontAlgn="auto" hangingPunct="1">
                <a:spcBef>
                  <a:spcPts val="0"/>
                </a:spcBef>
                <a:spcAft>
                  <a:spcPts val="0"/>
                </a:spcAft>
                <a:defRPr/>
              </a:pPr>
              <a:r>
                <a:rPr lang="en-US" sz="2400" b="1" dirty="0">
                  <a:solidFill>
                    <a:srgbClr val="FFFFFF"/>
                  </a:solidFill>
                  <a:effectLst>
                    <a:outerShdw blurRad="38100" dist="38100" dir="2700000" algn="tl">
                      <a:srgbClr val="000000">
                        <a:alpha val="43137"/>
                      </a:srgbClr>
                    </a:outerShdw>
                  </a:effectLst>
                  <a:latin typeface="Arial"/>
                </a:rPr>
                <a:t>IS THAT YOUR FINAL ANSWER?</a:t>
              </a:r>
            </a:p>
          </p:txBody>
        </p:sp>
        <p:sp>
          <p:nvSpPr>
            <p:cNvPr id="121" name="FinalNo" hidden="1">
              <a:hlinkClick r:id="" action="ppaction://macro?name=FinalAnswer"/>
            </p:cNvPr>
            <p:cNvSpPr>
              <a:spLocks noChangeArrowheads="1"/>
            </p:cNvSpPr>
            <p:nvPr/>
          </p:nvSpPr>
          <p:spPr bwMode="auto">
            <a:xfrm>
              <a:off x="5384219" y="3701455"/>
              <a:ext cx="2285961" cy="457231"/>
            </a:xfrm>
            <a:prstGeom prst="hexagon">
              <a:avLst/>
            </a:prstGeom>
            <a:noFill/>
            <a:ln w="19050">
              <a:solidFill>
                <a:srgbClr val="33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sz="2800" b="1" dirty="0">
                  <a:solidFill>
                    <a:srgbClr val="FFFFFF"/>
                  </a:solidFill>
                </a:rPr>
                <a:t>NO</a:t>
              </a:r>
            </a:p>
          </p:txBody>
        </p:sp>
        <p:sp>
          <p:nvSpPr>
            <p:cNvPr id="122" name="FinalYes" hidden="1">
              <a:hlinkClick r:id="" action="ppaction://macro?name=FinalAnswer"/>
            </p:cNvPr>
            <p:cNvSpPr>
              <a:spLocks noChangeArrowheads="1"/>
            </p:cNvSpPr>
            <p:nvPr/>
          </p:nvSpPr>
          <p:spPr bwMode="auto">
            <a:xfrm>
              <a:off x="2793463" y="3701455"/>
              <a:ext cx="2285961" cy="457231"/>
            </a:xfrm>
            <a:prstGeom prst="hexagon">
              <a:avLst/>
            </a:prstGeom>
            <a:noFill/>
            <a:ln w="19050">
              <a:solidFill>
                <a:srgbClr val="33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sz="2800" b="1" dirty="0">
                  <a:solidFill>
                    <a:srgbClr val="FFFFFF"/>
                  </a:solidFill>
                </a:rPr>
                <a:t>YES</a:t>
              </a:r>
            </a:p>
          </p:txBody>
        </p:sp>
      </p:grpSp>
      <p:sp>
        <p:nvSpPr>
          <p:cNvPr id="131" name="Start">
            <a:hlinkClick r:id="" action="ppaction://macro?name=StartFastestFinger"/>
          </p:cNvPr>
          <p:cNvSpPr>
            <a:spLocks noChangeArrowheads="1"/>
          </p:cNvSpPr>
          <p:nvPr/>
        </p:nvSpPr>
        <p:spPr bwMode="auto">
          <a:xfrm>
            <a:off x="4057407" y="6579136"/>
            <a:ext cx="2514600" cy="274320"/>
          </a:xfrm>
          <a:prstGeom prst="hexagon">
            <a:avLst/>
          </a:prstGeom>
          <a:gradFill flip="none" rotWithShape="1">
            <a:gsLst>
              <a:gs pos="65000">
                <a:schemeClr val="tx1">
                  <a:alpha val="1000"/>
                </a:schemeClr>
              </a:gs>
              <a:gs pos="95000">
                <a:schemeClr val="accent6">
                  <a:lumMod val="50000"/>
                </a:schemeClr>
              </a:gs>
            </a:gsLst>
            <a:path path="shape">
              <a:fillToRect l="50000" t="50000" r="50000" b="50000"/>
            </a:path>
            <a:tileRect/>
          </a:gradFill>
          <a:ln w="25400">
            <a:gradFill flip="none" rotWithShape="1">
              <a:gsLst>
                <a:gs pos="0">
                  <a:srgbClr val="3366FF"/>
                </a:gs>
                <a:gs pos="49000">
                  <a:schemeClr val="accent1">
                    <a:lumMod val="97000"/>
                    <a:lumOff val="3000"/>
                  </a:schemeClr>
                </a:gs>
                <a:gs pos="100000">
                  <a:srgbClr val="3366FF"/>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eaLnBrk="1" fontAlgn="auto" hangingPunct="1">
              <a:spcBef>
                <a:spcPts val="0"/>
              </a:spcBef>
              <a:spcAft>
                <a:spcPts val="0"/>
              </a:spcAft>
              <a:defRPr/>
            </a:pPr>
            <a:r>
              <a:rPr lang="en-US" altLang="en-US" b="1">
                <a:solidFill>
                  <a:srgbClr val="FFFFFF"/>
                </a:solidFill>
              </a:rPr>
              <a:t>Bắt đầu </a:t>
            </a:r>
            <a:endParaRPr lang="en-US" altLang="en-US" b="1" dirty="0">
              <a:solidFill>
                <a:srgbClr val="FFFFFF"/>
              </a:solidFill>
            </a:endParaRPr>
          </a:p>
        </p:txBody>
      </p:sp>
      <p:pic>
        <p:nvPicPr>
          <p:cNvPr id="159" name="Countdown Timer 60 seconds ( v 263 ) circle clock with sound effects 4k">
            <a:hlinkClick r:id="" action="ppaction://media"/>
          </p:cNvPr>
          <p:cNvPicPr>
            <a:picLocks noChangeAspect="1"/>
          </p:cNvPicPr>
          <p:nvPr/>
        </p:nvPicPr>
        <p:blipFill rotWithShape="1">
          <a:blip r:embed="rId20"/>
          <a:srcRect l="21738" r="21801"/>
          <a:stretch/>
        </p:blipFill>
        <p:spPr>
          <a:xfrm>
            <a:off x="10506309" y="5549988"/>
            <a:ext cx="1385454" cy="1293362"/>
          </a:xfrm>
          <a:prstGeom prst="flowChartConnector">
            <a:avLst/>
          </a:prstGeom>
        </p:spPr>
      </p:pic>
      <p:pic>
        <p:nvPicPr>
          <p:cNvPr id="162" name="Kbc (1)">
            <a:hlinkClick r:id="" action="ppaction://media"/>
          </p:cNvPr>
          <p:cNvPicPr>
            <a:picLocks noChangeAspect="1"/>
          </p:cNvPicPr>
          <p:nvPr/>
        </p:nvPicPr>
        <p:blipFill>
          <a:blip r:embed="rId21"/>
          <a:stretch>
            <a:fillRect/>
          </a:stretch>
        </p:blipFill>
        <p:spPr>
          <a:xfrm>
            <a:off x="11728450" y="7167563"/>
            <a:ext cx="373063" cy="373062"/>
          </a:xfrm>
          <a:prstGeom prst="rect">
            <a:avLst/>
          </a:prstGeom>
          <a:effectLst>
            <a:outerShdw blurRad="50800" dist="50800" dir="5400000" algn="ctr" rotWithShape="0">
              <a:schemeClr val="tx1"/>
            </a:outerShdw>
          </a:effectLst>
        </p:spPr>
      </p:pic>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mph" presetSubtype="0" repeatCount="indefinite" fill="hold" grpId="0" nodeType="withEffect">
                                  <p:stCondLst>
                                    <p:cond delay="0"/>
                                  </p:stCondLst>
                                  <p:childTnLst>
                                    <p:animClr clrSpc="rgb" dir="cw">
                                      <p:cBhvr override="childStyle">
                                        <p:cTn id="6" dur="500" fill="hold"/>
                                        <p:tgtEl>
                                          <p:spTgt spid="77884"/>
                                        </p:tgtEl>
                                        <p:attrNameLst>
                                          <p:attrName>style.color</p:attrName>
                                        </p:attrNameLst>
                                      </p:cBhvr>
                                      <p:to>
                                        <a:srgbClr val="FFC000"/>
                                      </p:to>
                                    </p:animClr>
                                    <p:animClr clrSpc="rgb" dir="cw">
                                      <p:cBhvr>
                                        <p:cTn id="7" dur="500" fill="hold"/>
                                        <p:tgtEl>
                                          <p:spTgt spid="77884"/>
                                        </p:tgtEl>
                                        <p:attrNameLst>
                                          <p:attrName>fillcolor</p:attrName>
                                        </p:attrNameLst>
                                      </p:cBhvr>
                                      <p:to>
                                        <a:srgbClr val="FFC000"/>
                                      </p:to>
                                    </p:animClr>
                                    <p:set>
                                      <p:cBhvr>
                                        <p:cTn id="8" dur="500" fill="hold"/>
                                        <p:tgtEl>
                                          <p:spTgt spid="77884"/>
                                        </p:tgtEl>
                                        <p:attrNameLst>
                                          <p:attrName>fill.type</p:attrName>
                                        </p:attrNameLst>
                                      </p:cBhvr>
                                      <p:to>
                                        <p:strVal val="solid"/>
                                      </p:to>
                                    </p:set>
                                    <p:set>
                                      <p:cBhvr>
                                        <p:cTn id="9" dur="500" fill="hold"/>
                                        <p:tgtEl>
                                          <p:spTgt spid="7788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7864"/>
                    </p:tgtEl>
                  </p:cond>
                </p:stCondLst>
                <p:endSync evt="end" delay="0">
                  <p:rtn val="all"/>
                </p:endSync>
                <p:childTnLst>
                  <p:par>
                    <p:cTn id="11" fill="hold">
                      <p:stCondLst>
                        <p:cond delay="0"/>
                      </p:stCondLst>
                      <p:childTnLst>
                        <p:par>
                          <p:cTn id="12" fill="hold">
                            <p:stCondLst>
                              <p:cond delay="0"/>
                            </p:stCondLst>
                            <p:childTnLst>
                              <p:par>
                                <p:cTn id="13" presetID="19" presetClass="emph" presetSubtype="0" repeatCount="indefinite" fill="hold" grpId="0" nodeType="clickEffect">
                                  <p:stCondLst>
                                    <p:cond delay="0"/>
                                  </p:stCondLst>
                                  <p:childTnLst>
                                    <p:animClr clrSpc="rgb" dir="cw">
                                      <p:cBhvr override="childStyle">
                                        <p:cTn id="14" dur="500" fill="hold"/>
                                        <p:tgtEl>
                                          <p:spTgt spid="77864"/>
                                        </p:tgtEl>
                                        <p:attrNameLst>
                                          <p:attrName>style.color</p:attrName>
                                        </p:attrNameLst>
                                      </p:cBhvr>
                                      <p:to>
                                        <a:srgbClr val="00B050"/>
                                      </p:to>
                                    </p:animClr>
                                    <p:animClr clrSpc="rgb" dir="cw">
                                      <p:cBhvr>
                                        <p:cTn id="15" dur="500" fill="hold"/>
                                        <p:tgtEl>
                                          <p:spTgt spid="77864"/>
                                        </p:tgtEl>
                                        <p:attrNameLst>
                                          <p:attrName>fillcolor</p:attrName>
                                        </p:attrNameLst>
                                      </p:cBhvr>
                                      <p:to>
                                        <a:srgbClr val="00B050"/>
                                      </p:to>
                                    </p:animClr>
                                    <p:set>
                                      <p:cBhvr>
                                        <p:cTn id="16" dur="500" fill="hold"/>
                                        <p:tgtEl>
                                          <p:spTgt spid="77864"/>
                                        </p:tgtEl>
                                        <p:attrNameLst>
                                          <p:attrName>fill.type</p:attrName>
                                        </p:attrNameLst>
                                      </p:cBhvr>
                                      <p:to>
                                        <p:strVal val="solid"/>
                                      </p:to>
                                    </p:set>
                                    <p:set>
                                      <p:cBhvr>
                                        <p:cTn id="17" dur="500" fill="hold"/>
                                        <p:tgtEl>
                                          <p:spTgt spid="77864"/>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4" name="09 Who's Was Correct_.wav"/>
                                        </p:tgtEl>
                                      </p:cMediaNode>
                                    </p:audio>
                                  </p:subTnLst>
                                </p:cTn>
                              </p:par>
                            </p:childTnLst>
                          </p:cTn>
                        </p:par>
                      </p:childTnLst>
                    </p:cTn>
                  </p:par>
                </p:childTnLst>
              </p:cTn>
              <p:nextCondLst>
                <p:cond evt="onClick" delay="0">
                  <p:tgtEl>
                    <p:spTgt spid="77864"/>
                  </p:tgtEl>
                </p:cond>
              </p:nextCondLst>
            </p:seq>
            <p:seq concurrent="1" nextAc="seek">
              <p:cTn id="18" restart="whenNotActive" fill="hold" evtFilter="cancelBubble" nodeType="interactiveSeq">
                <p:stCondLst>
                  <p:cond evt="onClick" delay="0">
                    <p:tgtEl>
                      <p:spTgt spid="77863"/>
                    </p:tgtEl>
                  </p:cond>
                </p:stCondLst>
                <p:endSync evt="end" delay="0">
                  <p:rtn val="all"/>
                </p:endSync>
                <p:childTnLst>
                  <p:par>
                    <p:cTn id="19" fill="hold">
                      <p:stCondLst>
                        <p:cond delay="0"/>
                      </p:stCondLst>
                      <p:childTnLst>
                        <p:par>
                          <p:cTn id="20" fill="hold">
                            <p:stCondLst>
                              <p:cond delay="0"/>
                            </p:stCondLst>
                            <p:childTnLst>
                              <p:par>
                                <p:cTn id="21" presetID="19" presetClass="emph" presetSubtype="0" fill="hold" grpId="0" nodeType="clickEffect">
                                  <p:stCondLst>
                                    <p:cond delay="0"/>
                                  </p:stCondLst>
                                  <p:childTnLst>
                                    <p:animClr clrSpc="rgb" dir="cw">
                                      <p:cBhvr override="childStyle">
                                        <p:cTn id="22" dur="500" fill="hold"/>
                                        <p:tgtEl>
                                          <p:spTgt spid="77863"/>
                                        </p:tgtEl>
                                        <p:attrNameLst>
                                          <p:attrName>style.color</p:attrName>
                                        </p:attrNameLst>
                                      </p:cBhvr>
                                      <p:to>
                                        <a:srgbClr val="C00000"/>
                                      </p:to>
                                    </p:animClr>
                                    <p:animClr clrSpc="rgb" dir="cw">
                                      <p:cBhvr>
                                        <p:cTn id="23" dur="500" fill="hold"/>
                                        <p:tgtEl>
                                          <p:spTgt spid="77863"/>
                                        </p:tgtEl>
                                        <p:attrNameLst>
                                          <p:attrName>fillcolor</p:attrName>
                                        </p:attrNameLst>
                                      </p:cBhvr>
                                      <p:to>
                                        <a:srgbClr val="C00000"/>
                                      </p:to>
                                    </p:animClr>
                                    <p:set>
                                      <p:cBhvr>
                                        <p:cTn id="24" dur="500" fill="hold"/>
                                        <p:tgtEl>
                                          <p:spTgt spid="77863"/>
                                        </p:tgtEl>
                                        <p:attrNameLst>
                                          <p:attrName>fill.type</p:attrName>
                                        </p:attrNameLst>
                                      </p:cBhvr>
                                      <p:to>
                                        <p:strVal val="solid"/>
                                      </p:to>
                                    </p:set>
                                    <p:set>
                                      <p:cBhvr>
                                        <p:cTn id="25" dur="500" fill="hold"/>
                                        <p:tgtEl>
                                          <p:spTgt spid="77863"/>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5" name="61 $1,000,000 Lose.wav"/>
                                        </p:tgtEl>
                                      </p:cMediaNode>
                                    </p:audio>
                                  </p:subTnLst>
                                </p:cTn>
                              </p:par>
                            </p:childTnLst>
                          </p:cTn>
                        </p:par>
                      </p:childTnLst>
                    </p:cTn>
                  </p:par>
                </p:childTnLst>
              </p:cTn>
              <p:nextCondLst>
                <p:cond evt="onClick" delay="0">
                  <p:tgtEl>
                    <p:spTgt spid="77863"/>
                  </p:tgtEl>
                </p:cond>
              </p:nextCondLst>
            </p:seq>
            <p:seq concurrent="1" nextAc="seek">
              <p:cTn id="26" restart="whenNotActive" fill="hold" evtFilter="cancelBubble" nodeType="interactiveSeq">
                <p:stCondLst>
                  <p:cond evt="onClick" delay="0">
                    <p:tgtEl>
                      <p:spTgt spid="77861"/>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77861"/>
                                        </p:tgtEl>
                                        <p:attrNameLst>
                                          <p:attrName>style.color</p:attrName>
                                        </p:attrNameLst>
                                      </p:cBhvr>
                                      <p:to>
                                        <a:srgbClr val="C00000"/>
                                      </p:to>
                                    </p:animClr>
                                    <p:animClr clrSpc="rgb" dir="cw">
                                      <p:cBhvr>
                                        <p:cTn id="31" dur="500" fill="hold"/>
                                        <p:tgtEl>
                                          <p:spTgt spid="77861"/>
                                        </p:tgtEl>
                                        <p:attrNameLst>
                                          <p:attrName>fillcolor</p:attrName>
                                        </p:attrNameLst>
                                      </p:cBhvr>
                                      <p:to>
                                        <a:srgbClr val="C00000"/>
                                      </p:to>
                                    </p:animClr>
                                    <p:set>
                                      <p:cBhvr>
                                        <p:cTn id="32" dur="500" fill="hold"/>
                                        <p:tgtEl>
                                          <p:spTgt spid="77861"/>
                                        </p:tgtEl>
                                        <p:attrNameLst>
                                          <p:attrName>fill.type</p:attrName>
                                        </p:attrNameLst>
                                      </p:cBhvr>
                                      <p:to>
                                        <p:strVal val="solid"/>
                                      </p:to>
                                    </p:set>
                                    <p:set>
                                      <p:cBhvr>
                                        <p:cTn id="33" dur="500" fill="hold"/>
                                        <p:tgtEl>
                                          <p:spTgt spid="77861"/>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5" name="61 $1,000,000 Lose.wav"/>
                                        </p:tgtEl>
                                      </p:cMediaNode>
                                    </p:audio>
                                  </p:subTnLst>
                                </p:cTn>
                              </p:par>
                            </p:childTnLst>
                          </p:cTn>
                        </p:par>
                      </p:childTnLst>
                    </p:cTn>
                  </p:par>
                </p:childTnLst>
              </p:cTn>
              <p:nextCondLst>
                <p:cond evt="onClick" delay="0">
                  <p:tgtEl>
                    <p:spTgt spid="77861"/>
                  </p:tgtEl>
                </p:cond>
              </p:nextCondLst>
            </p:seq>
            <p:seq concurrent="1" nextAc="seek">
              <p:cTn id="34" restart="whenNotActive" fill="hold" evtFilter="cancelBubble" nodeType="interactiveSeq">
                <p:stCondLst>
                  <p:cond evt="onClick" delay="0">
                    <p:tgtEl>
                      <p:spTgt spid="77862"/>
                    </p:tgtEl>
                  </p:cond>
                </p:stCondLst>
                <p:endSync evt="end" delay="0">
                  <p:rtn val="all"/>
                </p:endSync>
                <p:childTnLst>
                  <p:par>
                    <p:cTn id="35" fill="hold">
                      <p:stCondLst>
                        <p:cond delay="0"/>
                      </p:stCondLst>
                      <p:childTnLst>
                        <p:par>
                          <p:cTn id="36" fill="hold">
                            <p:stCondLst>
                              <p:cond delay="0"/>
                            </p:stCondLst>
                            <p:childTnLst>
                              <p:par>
                                <p:cTn id="37" presetID="19" presetClass="emph" presetSubtype="0" fill="hold" grpId="0" nodeType="clickEffect">
                                  <p:stCondLst>
                                    <p:cond delay="0"/>
                                  </p:stCondLst>
                                  <p:childTnLst>
                                    <p:animClr clrSpc="rgb" dir="cw">
                                      <p:cBhvr override="childStyle">
                                        <p:cTn id="38" dur="500" fill="hold"/>
                                        <p:tgtEl>
                                          <p:spTgt spid="77862"/>
                                        </p:tgtEl>
                                        <p:attrNameLst>
                                          <p:attrName>style.color</p:attrName>
                                        </p:attrNameLst>
                                      </p:cBhvr>
                                      <p:to>
                                        <a:srgbClr val="C00000"/>
                                      </p:to>
                                    </p:animClr>
                                    <p:animClr clrSpc="rgb" dir="cw">
                                      <p:cBhvr>
                                        <p:cTn id="39" dur="500" fill="hold"/>
                                        <p:tgtEl>
                                          <p:spTgt spid="77862"/>
                                        </p:tgtEl>
                                        <p:attrNameLst>
                                          <p:attrName>fillcolor</p:attrName>
                                        </p:attrNameLst>
                                      </p:cBhvr>
                                      <p:to>
                                        <a:srgbClr val="C00000"/>
                                      </p:to>
                                    </p:animClr>
                                    <p:set>
                                      <p:cBhvr>
                                        <p:cTn id="40" dur="500" fill="hold"/>
                                        <p:tgtEl>
                                          <p:spTgt spid="77862"/>
                                        </p:tgtEl>
                                        <p:attrNameLst>
                                          <p:attrName>fill.type</p:attrName>
                                        </p:attrNameLst>
                                      </p:cBhvr>
                                      <p:to>
                                        <p:strVal val="solid"/>
                                      </p:to>
                                    </p:set>
                                    <p:set>
                                      <p:cBhvr>
                                        <p:cTn id="41" dur="500" fill="hold"/>
                                        <p:tgtEl>
                                          <p:spTgt spid="77862"/>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5" name="61 $1,000,000 Lose.wav"/>
                                        </p:tgtEl>
                                      </p:cMediaNode>
                                    </p:audio>
                                  </p:subTnLst>
                                </p:cTn>
                              </p:par>
                            </p:childTnLst>
                          </p:cTn>
                        </p:par>
                      </p:childTnLst>
                    </p:cTn>
                  </p:par>
                </p:childTnLst>
              </p:cTn>
              <p:nextCondLst>
                <p:cond evt="onClick" delay="0">
                  <p:tgtEl>
                    <p:spTgt spid="77862"/>
                  </p:tgtEl>
                </p:cond>
              </p:nextCondLst>
            </p:seq>
          </p:childTnLst>
        </p:cTn>
      </p:par>
    </p:tnLst>
    <p:bldLst>
      <p:bldP spid="77884" grpId="0" animBg="1"/>
      <p:bldP spid="77862" grpId="0" animBg="1"/>
      <p:bldP spid="77861" grpId="0" animBg="1"/>
      <p:bldP spid="77864" grpId="0" animBg="1"/>
      <p:bldP spid="778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LGG_2002"/>
          <p:cNvPicPr>
            <a:picLocks noChangeAspect="1" noChangeArrowheads="1"/>
          </p:cNvPicPr>
          <p:nvPr/>
        </p:nvPicPr>
        <p:blipFill>
          <a:blip r:embed="rId2"/>
          <a:srcRect/>
          <a:stretch>
            <a:fillRect/>
          </a:stretch>
        </p:blipFill>
        <p:spPr bwMode="auto">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3555" name="AutoShape 7"/>
          <p:cNvSpPr>
            <a:spLocks noChangeArrowheads="1"/>
          </p:cNvSpPr>
          <p:nvPr/>
        </p:nvSpPr>
        <p:spPr bwMode="auto">
          <a:xfrm>
            <a:off x="2971800" y="3810000"/>
            <a:ext cx="304800" cy="304800"/>
          </a:xfrm>
          <a:prstGeom prst="irregularSeal2">
            <a:avLst/>
          </a:prstGeom>
          <a:solidFill>
            <a:srgbClr val="339966"/>
          </a:solidFill>
          <a:ln w="9525">
            <a:solidFill>
              <a:srgbClr val="0000FF"/>
            </a:solidFill>
            <a:miter lim="800000"/>
            <a:headEnd/>
            <a:tailEnd/>
          </a:ln>
        </p:spPr>
        <p:txBody>
          <a:bodyPr wrap="none" anchor="ctr"/>
          <a:lstStyle/>
          <a:p>
            <a:pPr eaLnBrk="1" hangingPunct="1"/>
            <a:endParaRPr lang="en-US" altLang="en-US"/>
          </a:p>
        </p:txBody>
      </p:sp>
      <p:sp>
        <p:nvSpPr>
          <p:cNvPr id="56328" name="AutoShape 8"/>
          <p:cNvSpPr>
            <a:spLocks noChangeArrowheads="1"/>
          </p:cNvSpPr>
          <p:nvPr/>
        </p:nvSpPr>
        <p:spPr bwMode="auto">
          <a:xfrm>
            <a:off x="9220200" y="5105400"/>
            <a:ext cx="228600" cy="304800"/>
          </a:xfrm>
          <a:prstGeom prst="star5">
            <a:avLst/>
          </a:prstGeom>
          <a:solidFill>
            <a:srgbClr val="FF0000"/>
          </a:solidFill>
          <a:ln w="9525">
            <a:solidFill>
              <a:srgbClr val="FFFF00"/>
            </a:solidFill>
            <a:miter lim="800000"/>
            <a:headEnd/>
            <a:tailEnd/>
          </a:ln>
          <a:effectLst/>
        </p:spPr>
        <p:txBody>
          <a:bodyPr wrap="none" anchor="ctr"/>
          <a:lstStyle/>
          <a:p>
            <a:pPr eaLnBrk="1" hangingPunct="1">
              <a:defRPr/>
            </a:pPr>
            <a:endParaRPr lang="en-US"/>
          </a:p>
        </p:txBody>
      </p:sp>
      <p:sp>
        <p:nvSpPr>
          <p:cNvPr id="23557" name="AutoShape 9"/>
          <p:cNvSpPr>
            <a:spLocks noChangeArrowheads="1"/>
          </p:cNvSpPr>
          <p:nvPr/>
        </p:nvSpPr>
        <p:spPr bwMode="auto">
          <a:xfrm>
            <a:off x="2057400" y="5257800"/>
            <a:ext cx="304800" cy="304800"/>
          </a:xfrm>
          <a:prstGeom prst="irregularSeal2">
            <a:avLst/>
          </a:prstGeom>
          <a:solidFill>
            <a:srgbClr val="FF99CC"/>
          </a:solidFill>
          <a:ln w="9525">
            <a:solidFill>
              <a:srgbClr val="808000"/>
            </a:solidFill>
            <a:miter lim="800000"/>
            <a:headEnd/>
            <a:tailEnd/>
          </a:ln>
        </p:spPr>
        <p:txBody>
          <a:bodyPr wrap="none" anchor="ctr"/>
          <a:lstStyle/>
          <a:p>
            <a:pPr eaLnBrk="1" hangingPunct="1"/>
            <a:endParaRPr lang="en-US" altLang="en-US"/>
          </a:p>
        </p:txBody>
      </p:sp>
      <p:sp>
        <p:nvSpPr>
          <p:cNvPr id="23558" name="AutoShape 10"/>
          <p:cNvSpPr>
            <a:spLocks noChangeArrowheads="1"/>
          </p:cNvSpPr>
          <p:nvPr/>
        </p:nvSpPr>
        <p:spPr bwMode="auto">
          <a:xfrm>
            <a:off x="6172200" y="1143000"/>
            <a:ext cx="304800" cy="304800"/>
          </a:xfrm>
          <a:prstGeom prst="irregularSeal2">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3559" name="AutoShape 11"/>
          <p:cNvSpPr>
            <a:spLocks noChangeArrowheads="1"/>
          </p:cNvSpPr>
          <p:nvPr/>
        </p:nvSpPr>
        <p:spPr bwMode="auto">
          <a:xfrm>
            <a:off x="7848600" y="3429000"/>
            <a:ext cx="304800" cy="304800"/>
          </a:xfrm>
          <a:prstGeom prst="irregularSeal2">
            <a:avLst/>
          </a:prstGeom>
          <a:solidFill>
            <a:srgbClr val="FF9900"/>
          </a:solidFill>
          <a:ln w="9525">
            <a:solidFill>
              <a:srgbClr val="FF00FF"/>
            </a:solidFill>
            <a:miter lim="800000"/>
            <a:headEnd/>
            <a:tailEnd/>
          </a:ln>
        </p:spPr>
        <p:txBody>
          <a:bodyPr wrap="none" anchor="ctr"/>
          <a:lstStyle/>
          <a:p>
            <a:pPr eaLnBrk="1" hangingPunct="1"/>
            <a:endParaRPr lang="en-US" altLang="en-US"/>
          </a:p>
        </p:txBody>
      </p:sp>
      <p:sp>
        <p:nvSpPr>
          <p:cNvPr id="56332" name="AutoShape 12"/>
          <p:cNvSpPr>
            <a:spLocks noChangeArrowheads="1"/>
          </p:cNvSpPr>
          <p:nvPr/>
        </p:nvSpPr>
        <p:spPr bwMode="auto">
          <a:xfrm>
            <a:off x="3733800" y="6553200"/>
            <a:ext cx="228600" cy="304800"/>
          </a:xfrm>
          <a:prstGeom prst="star5">
            <a:avLst/>
          </a:prstGeom>
          <a:solidFill>
            <a:srgbClr val="FF6600"/>
          </a:solidFill>
          <a:ln w="9525">
            <a:solidFill>
              <a:schemeClr val="hlink"/>
            </a:solidFill>
            <a:miter lim="800000"/>
            <a:headEnd/>
            <a:tailEnd/>
          </a:ln>
          <a:effectLst/>
        </p:spPr>
        <p:txBody>
          <a:bodyPr wrap="none" anchor="ctr"/>
          <a:lstStyle/>
          <a:p>
            <a:pPr eaLnBrk="1" hangingPunct="1">
              <a:defRPr/>
            </a:pPr>
            <a:endParaRPr lang="en-US"/>
          </a:p>
        </p:txBody>
      </p:sp>
      <p:sp>
        <p:nvSpPr>
          <p:cNvPr id="56333" name="AutoShape 13"/>
          <p:cNvSpPr>
            <a:spLocks noChangeArrowheads="1"/>
          </p:cNvSpPr>
          <p:nvPr/>
        </p:nvSpPr>
        <p:spPr bwMode="auto">
          <a:xfrm>
            <a:off x="5791200" y="4114800"/>
            <a:ext cx="228600" cy="304800"/>
          </a:xfrm>
          <a:prstGeom prst="star5">
            <a:avLst/>
          </a:prstGeom>
          <a:solidFill>
            <a:schemeClr val="hlink"/>
          </a:solidFill>
          <a:ln w="9525">
            <a:solidFill>
              <a:srgbClr val="993366"/>
            </a:solidFill>
            <a:miter lim="800000"/>
            <a:headEnd/>
            <a:tailEnd/>
          </a:ln>
          <a:effectLst/>
        </p:spPr>
        <p:txBody>
          <a:bodyPr wrap="none" anchor="ctr"/>
          <a:lstStyle/>
          <a:p>
            <a:pPr eaLnBrk="1" hangingPunct="1">
              <a:defRPr/>
            </a:pPr>
            <a:endParaRPr lang="en-US"/>
          </a:p>
        </p:txBody>
      </p:sp>
      <p:sp>
        <p:nvSpPr>
          <p:cNvPr id="56334" name="AutoShape 14"/>
          <p:cNvSpPr>
            <a:spLocks noChangeArrowheads="1"/>
          </p:cNvSpPr>
          <p:nvPr/>
        </p:nvSpPr>
        <p:spPr bwMode="auto">
          <a:xfrm>
            <a:off x="2286000" y="2667000"/>
            <a:ext cx="228600" cy="304800"/>
          </a:xfrm>
          <a:prstGeom prst="star5">
            <a:avLst/>
          </a:prstGeom>
          <a:solidFill>
            <a:schemeClr val="accent1"/>
          </a:solidFill>
          <a:ln w="9525">
            <a:solidFill>
              <a:schemeClr val="tx1"/>
            </a:solidFill>
            <a:miter lim="800000"/>
            <a:headEnd/>
            <a:tailEnd/>
          </a:ln>
          <a:effectLst/>
        </p:spPr>
        <p:txBody>
          <a:bodyPr wrap="none" anchor="ctr"/>
          <a:lstStyle/>
          <a:p>
            <a:pPr eaLnBrk="1" hangingPunct="1">
              <a:defRPr/>
            </a:pPr>
            <a:endParaRPr lang="en-US"/>
          </a:p>
        </p:txBody>
      </p:sp>
      <p:sp>
        <p:nvSpPr>
          <p:cNvPr id="20" name="Rectangle 19"/>
          <p:cNvSpPr/>
          <p:nvPr/>
        </p:nvSpPr>
        <p:spPr>
          <a:xfrm>
            <a:off x="2438400" y="2286000"/>
            <a:ext cx="6987210" cy="1754326"/>
          </a:xfrm>
          <a:prstGeom prst="rect">
            <a:avLst/>
          </a:prstGeom>
          <a:solidFill>
            <a:schemeClr val="bg1">
              <a:alpha val="90000"/>
            </a:schemeClr>
          </a:solid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B. ÔN TẬP</a:t>
            </a:r>
          </a:p>
          <a:p>
            <a:pPr algn="ctr" eaLnBrk="1" hangingPunct="1">
              <a:defRPr/>
            </a:pP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Tiết</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1 - 2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0</TotalTime>
  <Words>756</Words>
  <Application>Microsoft Office PowerPoint</Application>
  <PresentationFormat>Custom</PresentationFormat>
  <Paragraphs>258</Paragraphs>
  <Slides>28</Slides>
  <Notes>4</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6</vt:i4>
      </vt:variant>
      <vt:variant>
        <vt:lpstr>Slide Titles</vt:lpstr>
      </vt:variant>
      <vt:variant>
        <vt:i4>28</vt:i4>
      </vt:variant>
    </vt:vector>
  </HeadingPairs>
  <TitlesOfParts>
    <vt:vector size="46" baseType="lpstr">
      <vt:lpstr>Arial</vt:lpstr>
      <vt:lpstr>Century Schoolbook</vt:lpstr>
      <vt:lpstr>Wingdings</vt:lpstr>
      <vt:lpstr>Wingdings 2</vt:lpstr>
      <vt:lpstr>Calibri</vt:lpstr>
      <vt:lpstr>Calibri Light</vt:lpstr>
      <vt:lpstr>Times New Roman</vt:lpstr>
      <vt:lpstr>Arial Black</vt:lpstr>
      <vt:lpstr>.VnTime</vt:lpstr>
      <vt:lpstr>Symbol</vt:lpstr>
      <vt:lpstr>Oriel</vt:lpstr>
      <vt:lpstr>1_Office Theme</vt:lpstr>
      <vt:lpstr>Biểu đồ Microsoft Excel</vt:lpstr>
      <vt:lpstr>MathType 6.0 Equation</vt:lpstr>
      <vt:lpstr>MathType 7.0 Equation</vt:lpstr>
      <vt:lpstr>Equation.DSMT4</vt:lpstr>
      <vt:lpstr>Equation</vt:lpstr>
      <vt:lpstr>MathType 5.0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2022-08-28T02:05:38Z</dcterms:created>
  <dcterms:modified xsi:type="dcterms:W3CDTF">2022-08-28T02:05:51Z</dcterms:modified>
</cp:coreProperties>
</file>