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emf" ContentType="image/x-emf"/>
  <Default Extension="m4a" ContentType="audio/mp4"/>
  <Default Extension="wmf" ContentType="image/x-wmf"/>
  <Default Extension="rels" ContentType="application/vnd.openxmlformats-package.relationships+xml"/>
  <Default Extension="xml" ContentType="application/xml"/>
  <Default Extension="fntdata" ContentType="application/x-fontdata"/>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6" r:id="rId2"/>
    <p:sldId id="257" r:id="rId3"/>
    <p:sldId id="263" r:id="rId4"/>
    <p:sldId id="258" r:id="rId5"/>
    <p:sldId id="261" r:id="rId6"/>
    <p:sldId id="259" r:id="rId7"/>
    <p:sldId id="260" r:id="rId8"/>
    <p:sldId id="262" r:id="rId9"/>
    <p:sldId id="272" r:id="rId10"/>
    <p:sldId id="273" r:id="rId11"/>
    <p:sldId id="274" r:id="rId12"/>
    <p:sldId id="275" r:id="rId13"/>
    <p:sldId id="276" r:id="rId14"/>
    <p:sldId id="277" r:id="rId15"/>
    <p:sldId id="278" r:id="rId16"/>
    <p:sldId id="264" r:id="rId17"/>
    <p:sldId id="266" r:id="rId18"/>
    <p:sldId id="267" r:id="rId19"/>
    <p:sldId id="268" r:id="rId20"/>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622" autoAdjust="0"/>
  </p:normalViewPr>
  <p:slideViewPr>
    <p:cSldViewPr>
      <p:cViewPr varScale="1">
        <p:scale>
          <a:sx n="61" d="100"/>
          <a:sy n="61" d="100"/>
        </p:scale>
        <p:origin x="10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22FD34-9FBD-4833-9FBD-F511B0418905}" type="datetimeFigureOut">
              <a:rPr lang="en-US" smtClean="0"/>
              <a:t>11/16/2022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9A99DD-AD77-4CB3-8E69-A1038DA35B10}" type="slidenum">
              <a:rPr lang="en-US" smtClean="0"/>
              <a:t>‹#›</a:t>
            </a:fld>
            <a:endParaRPr lang="en-US"/>
          </a:p>
        </p:txBody>
      </p:sp>
    </p:spTree>
    <p:extLst>
      <p:ext uri="{BB962C8B-B14F-4D97-AF65-F5344CB8AC3E}">
        <p14:creationId xmlns:p14="http://schemas.microsoft.com/office/powerpoint/2010/main" val="196242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r>
              <a:rPr lang="en-US" sz="1200" kern="1200" dirty="0" err="1" smtClean="0">
                <a:solidFill>
                  <a:schemeClr val="tx1"/>
                </a:solidFill>
                <a:effectLst/>
                <a:latin typeface="+mn-lt"/>
                <a:ea typeface="+mn-ea"/>
                <a:cs typeface="+mn-cs"/>
              </a:rPr>
              <a:t>Chào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mừng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quý</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thầy</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cô</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đến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với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tiết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học</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ngày</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hôm</a:t>
            </a:r>
            <a:r>
              <a:rPr lang="en-US" sz="1200" kern="1200" baseline="0" dirty="0" smtClean="0">
                <a:solidFill>
                  <a:schemeClr val="tx1"/>
                </a:solidFill>
                <a:effectLst/>
                <a:latin typeface="+mn-lt"/>
                <a:ea typeface="+mn-ea"/>
                <a:cs typeface="+mn-cs"/>
              </a:rPr>
              <a:t> nay </a:t>
            </a:r>
            <a:r>
              <a:rPr lang="en-US" sz="1200" kern="1200" baseline="0" dirty="0" err="1" smtClean="0">
                <a:solidFill>
                  <a:schemeClr val="tx1"/>
                </a:solidFill>
                <a:effectLst/>
                <a:latin typeface="+mn-lt"/>
                <a:ea typeface="+mn-ea"/>
                <a:cs typeface="+mn-cs"/>
              </a:rPr>
              <a:t>của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lớp</a:t>
            </a:r>
            <a:r>
              <a:rPr lang="en-US" sz="1200" kern="1200" baseline="0" dirty="0" smtClean="0">
                <a:solidFill>
                  <a:schemeClr val="tx1"/>
                </a:solidFill>
                <a:effectLst/>
                <a:latin typeface="+mn-lt"/>
                <a:ea typeface="+mn-ea"/>
                <a:cs typeface="+mn-cs"/>
              </a:rPr>
              <a:t> 10xx. </a:t>
            </a:r>
            <a:r>
              <a:rPr lang="en-US" sz="1200" kern="1200" baseline="0" dirty="0" err="1" smtClean="0">
                <a:solidFill>
                  <a:schemeClr val="tx1"/>
                </a:solidFill>
                <a:effectLst/>
                <a:latin typeface="+mn-lt"/>
                <a:ea typeface="+mn-ea"/>
                <a:cs typeface="+mn-cs"/>
              </a:rPr>
              <a:t>Khác</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với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thông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lệ</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ngày</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hôm</a:t>
            </a:r>
            <a:r>
              <a:rPr lang="en-US" sz="1200" kern="1200" baseline="0" dirty="0" smtClean="0">
                <a:solidFill>
                  <a:schemeClr val="tx1"/>
                </a:solidFill>
                <a:effectLst/>
                <a:latin typeface="+mn-lt"/>
                <a:ea typeface="+mn-ea"/>
                <a:cs typeface="+mn-cs"/>
              </a:rPr>
              <a:t> nay </a:t>
            </a:r>
            <a:r>
              <a:rPr lang="en-US" sz="1200" kern="1200" baseline="0" dirty="0" err="1" smtClean="0">
                <a:solidFill>
                  <a:schemeClr val="tx1"/>
                </a:solidFill>
                <a:effectLst/>
                <a:latin typeface="+mn-lt"/>
                <a:ea typeface="+mn-ea"/>
                <a:cs typeface="+mn-cs"/>
              </a:rPr>
              <a:t>các</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em</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sẽ</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là</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thí</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sinh</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để</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cùng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tham</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gia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Gameshow</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đỉnh</a:t>
            </a:r>
            <a:r>
              <a:rPr lang="en-US" sz="1200" kern="1200" dirty="0" smtClean="0">
                <a:solidFill>
                  <a:schemeClr val="tx1"/>
                </a:solidFill>
                <a:effectLst/>
                <a:latin typeface="+mn-lt"/>
                <a:ea typeface="+mn-ea"/>
                <a:cs typeface="+mn-cs"/>
              </a:rPr>
              <a:t> Olympia”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với</a:t>
            </a:r>
            <a:r>
              <a:rPr lang="en-US" sz="1200" kern="1200" baseline="0" dirty="0" smtClean="0">
                <a:solidFill>
                  <a:schemeClr val="tx1"/>
                </a:solidFill>
                <a:effectLst/>
                <a:latin typeface="+mn-lt"/>
                <a:ea typeface="+mn-ea"/>
                <a:cs typeface="+mn-cs"/>
              </a:rPr>
              <a:t> 1 </a:t>
            </a:r>
            <a:r>
              <a:rPr lang="en-US" sz="1200" kern="1200" baseline="0" dirty="0" err="1" smtClean="0">
                <a:solidFill>
                  <a:schemeClr val="tx1"/>
                </a:solidFill>
                <a:effectLst/>
                <a:latin typeface="+mn-lt"/>
                <a:ea typeface="+mn-ea"/>
                <a:cs typeface="+mn-cs"/>
              </a:rPr>
              <a:t>cuộc</a:t>
            </a:r>
            <a:r>
              <a:rPr lang="en-US" sz="1200" kern="1200" baseline="0" dirty="0" smtClean="0">
                <a:solidFill>
                  <a:schemeClr val="tx1"/>
                </a:solidFill>
                <a:effectLst/>
                <a:latin typeface="+mn-lt"/>
                <a:ea typeface="+mn-ea"/>
                <a:cs typeface="+mn-cs"/>
              </a:rPr>
              <a:t> so </a:t>
            </a:r>
            <a:r>
              <a:rPr lang="en-US" sz="1200" kern="1200" baseline="0" dirty="0" err="1" smtClean="0">
                <a:solidFill>
                  <a:schemeClr val="tx1"/>
                </a:solidFill>
                <a:effectLst/>
                <a:latin typeface="+mn-lt"/>
                <a:ea typeface="+mn-ea"/>
                <a:cs typeface="+mn-cs"/>
              </a:rPr>
              <a:t>tài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vô</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cùng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quyết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liệt</a:t>
            </a:r>
            <a:r>
              <a:rPr lang="en-US" sz="1200" kern="1200" baseline="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defRPr/>
            </a:pPr>
            <a:fld id="{FB80A3F1-A5B8-4DD4-BBA4-6C471DA2EAD1}" type="slidenum">
              <a:rPr lang="en-US" smtClean="0">
                <a:solidFill>
                  <a:prstClr val="black"/>
                </a:solidFill>
                <a:latin typeface="Calibri" panose="020F0502020204030204"/>
              </a:rPr>
              <a:pPr>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2035767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r>
              <a:rPr lang="en-US" dirty="0" err="1"/>
              <a:t>Cuộc</a:t>
            </a:r>
            <a:r>
              <a:rPr lang="en-US" baseline="0" dirty="0"/>
              <a:t> </a:t>
            </a:r>
            <a:r>
              <a:rPr lang="en-US" baseline="0" dirty="0" err="1"/>
              <a:t>thi</a:t>
            </a:r>
            <a:r>
              <a:rPr lang="en-US" baseline="0" dirty="0"/>
              <a:t> </a:t>
            </a:r>
            <a:r>
              <a:rPr lang="en-US" baseline="0" dirty="0" err="1"/>
              <a:t>của</a:t>
            </a:r>
            <a:r>
              <a:rPr lang="en-US" baseline="0" dirty="0"/>
              <a:t> </a:t>
            </a:r>
            <a:r>
              <a:rPr lang="en-US" baseline="0" dirty="0" err="1"/>
              <a:t>chúng</a:t>
            </a:r>
            <a:r>
              <a:rPr lang="en-US" baseline="0" dirty="0"/>
              <a:t> ta </a:t>
            </a:r>
            <a:r>
              <a:rPr lang="en-US" baseline="0" dirty="0" err="1"/>
              <a:t>gồm</a:t>
            </a:r>
            <a:r>
              <a:rPr lang="en-US" baseline="0" dirty="0"/>
              <a:t> </a:t>
            </a:r>
            <a:r>
              <a:rPr lang="en-US" baseline="0" dirty="0" err="1"/>
              <a:t>có</a:t>
            </a:r>
            <a:r>
              <a:rPr lang="en-US" baseline="0" dirty="0"/>
              <a:t> </a:t>
            </a:r>
            <a:r>
              <a:rPr lang="en-US" baseline="0" dirty="0" err="1"/>
              <a:t>sự</a:t>
            </a:r>
            <a:r>
              <a:rPr lang="en-US" baseline="0" dirty="0"/>
              <a:t> </a:t>
            </a:r>
            <a:r>
              <a:rPr lang="en-US" baseline="0" dirty="0" err="1"/>
              <a:t>tham</a:t>
            </a:r>
            <a:r>
              <a:rPr lang="en-US" baseline="0" dirty="0"/>
              <a:t> </a:t>
            </a:r>
            <a:r>
              <a:rPr lang="en-US" baseline="0" dirty="0" err="1"/>
              <a:t>dự</a:t>
            </a:r>
            <a:r>
              <a:rPr lang="en-US" baseline="0" dirty="0"/>
              <a:t> </a:t>
            </a:r>
            <a:r>
              <a:rPr lang="en-US" baseline="0" dirty="0" err="1"/>
              <a:t>của</a:t>
            </a:r>
            <a:r>
              <a:rPr lang="en-US" baseline="0" dirty="0"/>
              <a:t> </a:t>
            </a:r>
            <a:r>
              <a:rPr lang="en-US" baseline="0" dirty="0" smtClean="0"/>
              <a:t>4 </a:t>
            </a:r>
            <a:r>
              <a:rPr lang="en-US" baseline="0" dirty="0" err="1"/>
              <a:t>đội</a:t>
            </a:r>
            <a:r>
              <a:rPr lang="en-US" baseline="0" dirty="0"/>
              <a:t> </a:t>
            </a:r>
            <a:r>
              <a:rPr lang="en-US" baseline="0" dirty="0" err="1"/>
              <a:t>chơi</a:t>
            </a:r>
            <a:r>
              <a:rPr lang="en-US" baseline="0" dirty="0"/>
              <a:t> </a:t>
            </a:r>
            <a:r>
              <a:rPr lang="en-US" baseline="0" dirty="0" err="1"/>
              <a:t>đến</a:t>
            </a:r>
            <a:r>
              <a:rPr lang="en-US" baseline="0" dirty="0"/>
              <a:t> </a:t>
            </a:r>
            <a:r>
              <a:rPr lang="en-US" baseline="0" dirty="0" err="1"/>
              <a:t>từ</a:t>
            </a:r>
            <a:r>
              <a:rPr lang="en-US" baseline="0" dirty="0"/>
              <a:t> </a:t>
            </a:r>
            <a:r>
              <a:rPr lang="en-US" baseline="0" dirty="0" smtClean="0"/>
              <a:t>4 </a:t>
            </a:r>
            <a:r>
              <a:rPr lang="en-US" baseline="0" dirty="0" err="1"/>
              <a:t>nhóm</a:t>
            </a:r>
            <a:r>
              <a:rPr lang="en-US" baseline="0" dirty="0"/>
              <a:t>, </a:t>
            </a:r>
            <a:r>
              <a:rPr lang="en-US" baseline="0" dirty="0" err="1"/>
              <a:t>nhóm</a:t>
            </a:r>
            <a:r>
              <a:rPr lang="en-US" baseline="0" dirty="0"/>
              <a:t> </a:t>
            </a:r>
            <a:r>
              <a:rPr lang="en-US" baseline="0" dirty="0" smtClean="0"/>
              <a:t>1,2…4. </a:t>
            </a:r>
            <a:r>
              <a:rPr lang="en-US" baseline="0" dirty="0" err="1"/>
              <a:t>Các</a:t>
            </a:r>
            <a:r>
              <a:rPr lang="en-US" baseline="0" dirty="0"/>
              <a:t> </a:t>
            </a:r>
            <a:r>
              <a:rPr lang="en-US" baseline="0" dirty="0" err="1"/>
              <a:t>em</a:t>
            </a:r>
            <a:r>
              <a:rPr lang="en-US" baseline="0" dirty="0"/>
              <a:t> </a:t>
            </a:r>
            <a:r>
              <a:rPr lang="en-US" baseline="0" dirty="0" err="1"/>
              <a:t>sẽ</a:t>
            </a:r>
            <a:r>
              <a:rPr lang="en-US" baseline="0" dirty="0"/>
              <a:t> </a:t>
            </a:r>
            <a:r>
              <a:rPr lang="en-US" baseline="0" dirty="0" err="1"/>
              <a:t>trải</a:t>
            </a:r>
            <a:r>
              <a:rPr lang="en-US" baseline="0" dirty="0"/>
              <a:t> qua 4 </a:t>
            </a:r>
            <a:r>
              <a:rPr lang="en-US" baseline="0" dirty="0" err="1"/>
              <a:t>vòng</a:t>
            </a:r>
            <a:r>
              <a:rPr lang="en-US" baseline="0" dirty="0"/>
              <a:t> </a:t>
            </a:r>
            <a:r>
              <a:rPr lang="en-US" baseline="0" dirty="0" err="1"/>
              <a:t>thi</a:t>
            </a:r>
            <a:r>
              <a:rPr lang="en-US" baseline="0" dirty="0"/>
              <a:t>: KHỞI ĐỘNG, VƯỢT CHƯỚNG NGẠI VẬT, TĂNG TỐC, VỀ ĐÍCH </a:t>
            </a:r>
            <a:r>
              <a:rPr lang="en-US" baseline="0" dirty="0" err="1"/>
              <a:t>để</a:t>
            </a:r>
            <a:r>
              <a:rPr lang="en-US" baseline="0" dirty="0"/>
              <a:t> </a:t>
            </a:r>
            <a:r>
              <a:rPr lang="en-US" baseline="0" dirty="0" err="1"/>
              <a:t>cùng</a:t>
            </a:r>
            <a:r>
              <a:rPr lang="en-US" baseline="0" dirty="0"/>
              <a:t> </a:t>
            </a:r>
            <a:r>
              <a:rPr lang="en-US" baseline="0" dirty="0" err="1" smtClean="0"/>
              <a:t>củng</a:t>
            </a:r>
            <a:r>
              <a:rPr lang="en-US" baseline="0" dirty="0" smtClean="0"/>
              <a:t> </a:t>
            </a:r>
            <a:r>
              <a:rPr lang="en-US" baseline="0" dirty="0" err="1" smtClean="0"/>
              <a:t>cố</a:t>
            </a:r>
            <a:r>
              <a:rPr lang="en-US" baseline="0" dirty="0" smtClean="0"/>
              <a:t> </a:t>
            </a:r>
            <a:r>
              <a:rPr lang="en-US" baseline="0" dirty="0" err="1" smtClean="0"/>
              <a:t>nội</a:t>
            </a:r>
            <a:r>
              <a:rPr lang="en-US" baseline="0" dirty="0" smtClean="0"/>
              <a:t> </a:t>
            </a:r>
            <a:r>
              <a:rPr lang="en-US" baseline="0" dirty="0"/>
              <a:t>dung </a:t>
            </a:r>
            <a:r>
              <a:rPr lang="en-US" baseline="0" dirty="0" err="1"/>
              <a:t>bài</a:t>
            </a:r>
            <a:r>
              <a:rPr lang="en-US" baseline="0" dirty="0"/>
              <a:t> </a:t>
            </a:r>
            <a:r>
              <a:rPr lang="en-US" baseline="0" dirty="0" err="1"/>
              <a:t>học</a:t>
            </a:r>
            <a:r>
              <a:rPr lang="en-US" baseline="0" dirty="0"/>
              <a:t> </a:t>
            </a:r>
            <a:r>
              <a:rPr lang="en-US" baseline="0" dirty="0" err="1"/>
              <a:t>ngày</a:t>
            </a:r>
            <a:r>
              <a:rPr lang="en-US" baseline="0" dirty="0"/>
              <a:t> </a:t>
            </a:r>
            <a:r>
              <a:rPr lang="en-US" baseline="0" dirty="0" err="1"/>
              <a:t>hôm</a:t>
            </a:r>
            <a:r>
              <a:rPr lang="en-US" baseline="0" dirty="0"/>
              <a:t> nay </a:t>
            </a:r>
            <a:r>
              <a:rPr lang="en-US" baseline="0" dirty="0" err="1"/>
              <a:t>của</a:t>
            </a:r>
            <a:r>
              <a:rPr lang="en-US" baseline="0" dirty="0"/>
              <a:t> </a:t>
            </a:r>
            <a:r>
              <a:rPr lang="en-US" baseline="0" dirty="0" err="1"/>
              <a:t>chúng</a:t>
            </a:r>
            <a:r>
              <a:rPr lang="en-US" baseline="0" dirty="0"/>
              <a:t> ta. </a:t>
            </a:r>
            <a:r>
              <a:rPr lang="en-US" baseline="0" dirty="0" err="1" smtClean="0"/>
              <a:t>Với</a:t>
            </a:r>
            <a:r>
              <a:rPr lang="en-US" baseline="0" dirty="0" smtClean="0"/>
              <a:t> </a:t>
            </a:r>
            <a:r>
              <a:rPr lang="en-US" baseline="0" dirty="0" err="1" smtClean="0"/>
              <a:t>mỗi</a:t>
            </a:r>
            <a:r>
              <a:rPr lang="en-US" baseline="0" dirty="0" smtClean="0"/>
              <a:t> </a:t>
            </a:r>
            <a:r>
              <a:rPr lang="en-US" baseline="0" dirty="0" err="1" smtClean="0"/>
              <a:t>câu</a:t>
            </a:r>
            <a:r>
              <a:rPr lang="en-US" baseline="0" dirty="0" smtClean="0"/>
              <a:t> </a:t>
            </a:r>
            <a:r>
              <a:rPr lang="en-US" baseline="0" dirty="0" err="1" smtClean="0"/>
              <a:t>hỏi</a:t>
            </a:r>
            <a:r>
              <a:rPr lang="en-US" baseline="0" dirty="0" smtClean="0"/>
              <a:t>, </a:t>
            </a:r>
            <a:r>
              <a:rPr lang="en-US" baseline="0" dirty="0" err="1" smtClean="0"/>
              <a:t>đội</a:t>
            </a:r>
            <a:r>
              <a:rPr lang="en-US" baseline="0" dirty="0" smtClean="0"/>
              <a:t> </a:t>
            </a:r>
            <a:r>
              <a:rPr lang="en-US" baseline="0" dirty="0" err="1" smtClean="0"/>
              <a:t>nào</a:t>
            </a:r>
            <a:r>
              <a:rPr lang="en-US" baseline="0" dirty="0" smtClean="0"/>
              <a:t> </a:t>
            </a:r>
            <a:r>
              <a:rPr lang="en-US" baseline="0" dirty="0" err="1" smtClean="0"/>
              <a:t>bấm</a:t>
            </a:r>
            <a:r>
              <a:rPr lang="en-US" baseline="0" dirty="0" smtClean="0"/>
              <a:t> </a:t>
            </a:r>
            <a:r>
              <a:rPr lang="en-US" baseline="0" dirty="0" err="1" smtClean="0"/>
              <a:t>chuông</a:t>
            </a:r>
            <a:r>
              <a:rPr lang="en-US" baseline="0" dirty="0" smtClean="0"/>
              <a:t> </a:t>
            </a:r>
            <a:r>
              <a:rPr lang="en-US" baseline="0" dirty="0" err="1" smtClean="0"/>
              <a:t>trước</a:t>
            </a:r>
            <a:r>
              <a:rPr lang="en-US" baseline="0" dirty="0" smtClean="0"/>
              <a:t> </a:t>
            </a:r>
            <a:r>
              <a:rPr lang="en-US" baseline="0" dirty="0" err="1" smtClean="0"/>
              <a:t>được</a:t>
            </a:r>
            <a:r>
              <a:rPr lang="en-US" baseline="0" dirty="0" smtClean="0"/>
              <a:t> </a:t>
            </a:r>
            <a:r>
              <a:rPr lang="en-US" baseline="0" dirty="0" err="1" smtClean="0"/>
              <a:t>giành</a:t>
            </a:r>
            <a:r>
              <a:rPr lang="en-US" baseline="0" dirty="0" smtClean="0"/>
              <a:t> </a:t>
            </a:r>
            <a:r>
              <a:rPr lang="en-US" baseline="0" dirty="0" err="1" smtClean="0"/>
              <a:t>quyền</a:t>
            </a:r>
            <a:r>
              <a:rPr lang="en-US" baseline="0" dirty="0" smtClean="0"/>
              <a:t> </a:t>
            </a:r>
            <a:r>
              <a:rPr lang="en-US" baseline="0" dirty="0" err="1" smtClean="0"/>
              <a:t>trả</a:t>
            </a:r>
            <a:r>
              <a:rPr lang="en-US" baseline="0" dirty="0" smtClean="0"/>
              <a:t> </a:t>
            </a:r>
            <a:r>
              <a:rPr lang="en-US" baseline="0" dirty="0" err="1" smtClean="0"/>
              <a:t>lời</a:t>
            </a:r>
            <a:r>
              <a:rPr lang="en-US" baseline="0" dirty="0" smtClean="0"/>
              <a:t> </a:t>
            </a:r>
            <a:r>
              <a:rPr lang="en-US" baseline="0" dirty="0" err="1" smtClean="0"/>
              <a:t>trước</a:t>
            </a:r>
            <a:r>
              <a:rPr lang="en-US" baseline="0" dirty="0" smtClean="0"/>
              <a:t>. </a:t>
            </a:r>
            <a:r>
              <a:rPr lang="en-US" baseline="0" dirty="0" err="1" smtClean="0"/>
              <a:t>Trả</a:t>
            </a:r>
            <a:r>
              <a:rPr lang="en-US" baseline="0" dirty="0" smtClean="0"/>
              <a:t> </a:t>
            </a:r>
            <a:r>
              <a:rPr lang="en-US" baseline="0" dirty="0" err="1" smtClean="0"/>
              <a:t>lời</a:t>
            </a:r>
            <a:r>
              <a:rPr lang="en-US" baseline="0" dirty="0" smtClean="0"/>
              <a:t> </a:t>
            </a:r>
            <a:r>
              <a:rPr lang="en-US" baseline="0" dirty="0" err="1" smtClean="0"/>
              <a:t>sai</a:t>
            </a:r>
            <a:r>
              <a:rPr lang="en-US" baseline="0" dirty="0" smtClean="0"/>
              <a:t> </a:t>
            </a:r>
            <a:r>
              <a:rPr lang="en-US" baseline="0" dirty="0" err="1" smtClean="0"/>
              <a:t>sẽ</a:t>
            </a:r>
            <a:r>
              <a:rPr lang="en-US" baseline="0" dirty="0" smtClean="0"/>
              <a:t> </a:t>
            </a:r>
            <a:r>
              <a:rPr lang="en-US" baseline="0" dirty="0" err="1" smtClean="0"/>
              <a:t>nhường</a:t>
            </a:r>
            <a:r>
              <a:rPr lang="en-US" baseline="0" dirty="0" smtClean="0"/>
              <a:t> </a:t>
            </a:r>
            <a:r>
              <a:rPr lang="en-US" baseline="0" dirty="0" err="1" smtClean="0"/>
              <a:t>cho</a:t>
            </a:r>
            <a:r>
              <a:rPr lang="en-US" baseline="0" dirty="0" smtClean="0"/>
              <a:t> </a:t>
            </a:r>
            <a:r>
              <a:rPr lang="en-US" baseline="0" dirty="0" err="1" smtClean="0"/>
              <a:t>các</a:t>
            </a:r>
            <a:r>
              <a:rPr lang="en-US" baseline="0" dirty="0" smtClean="0"/>
              <a:t> </a:t>
            </a:r>
            <a:r>
              <a:rPr lang="en-US" baseline="0" dirty="0" err="1" smtClean="0"/>
              <a:t>đội</a:t>
            </a:r>
            <a:r>
              <a:rPr lang="en-US" baseline="0" dirty="0" smtClean="0"/>
              <a:t> </a:t>
            </a:r>
            <a:r>
              <a:rPr lang="en-US" baseline="0" dirty="0" err="1" smtClean="0"/>
              <a:t>còn</a:t>
            </a:r>
            <a:r>
              <a:rPr lang="en-US" baseline="0" dirty="0" smtClean="0"/>
              <a:t> </a:t>
            </a:r>
            <a:r>
              <a:rPr lang="en-US" baseline="0" dirty="0" err="1" smtClean="0"/>
              <a:t>lại</a:t>
            </a:r>
            <a:r>
              <a:rPr lang="en-US" baseline="0" dirty="0" smtClean="0"/>
              <a:t>. </a:t>
            </a:r>
            <a:r>
              <a:rPr lang="en-US" baseline="0" dirty="0" err="1" smtClean="0"/>
              <a:t>Các</a:t>
            </a:r>
            <a:r>
              <a:rPr lang="en-US" baseline="0" dirty="0" smtClean="0"/>
              <a:t> </a:t>
            </a:r>
            <a:r>
              <a:rPr lang="en-US" baseline="0" dirty="0" err="1"/>
              <a:t>em</a:t>
            </a:r>
            <a:r>
              <a:rPr lang="en-US" baseline="0" dirty="0"/>
              <a:t> </a:t>
            </a:r>
            <a:r>
              <a:rPr lang="en-US" baseline="0" dirty="0" err="1"/>
              <a:t>đã</a:t>
            </a:r>
            <a:r>
              <a:rPr lang="en-US" baseline="0" dirty="0"/>
              <a:t> </a:t>
            </a:r>
            <a:r>
              <a:rPr lang="en-US" baseline="0" dirty="0" err="1"/>
              <a:t>sẵn</a:t>
            </a:r>
            <a:r>
              <a:rPr lang="en-US" baseline="0" dirty="0"/>
              <a:t> sang </a:t>
            </a:r>
            <a:r>
              <a:rPr lang="en-US" baseline="0" dirty="0" err="1"/>
              <a:t>chưa</a:t>
            </a:r>
            <a:r>
              <a:rPr lang="en-US" baseline="0" dirty="0"/>
              <a:t>? </a:t>
            </a:r>
            <a:r>
              <a:rPr lang="en-US" baseline="0" dirty="0" err="1"/>
              <a:t>Chúng</a:t>
            </a:r>
            <a:r>
              <a:rPr lang="en-US" baseline="0" dirty="0"/>
              <a:t> ta </a:t>
            </a:r>
            <a:r>
              <a:rPr lang="en-US" baseline="0" dirty="0" err="1"/>
              <a:t>cùng</a:t>
            </a:r>
            <a:r>
              <a:rPr lang="en-US" baseline="0" dirty="0"/>
              <a:t> </a:t>
            </a:r>
            <a:r>
              <a:rPr lang="en-US" baseline="0" dirty="0" err="1"/>
              <a:t>bắt</a:t>
            </a:r>
            <a:r>
              <a:rPr lang="en-US" baseline="0" dirty="0"/>
              <a:t> </a:t>
            </a:r>
            <a:r>
              <a:rPr lang="en-US" baseline="0" dirty="0" err="1"/>
              <a:t>đầu</a:t>
            </a:r>
            <a:r>
              <a:rPr lang="en-US" baseline="0" dirty="0"/>
              <a:t> </a:t>
            </a:r>
            <a:r>
              <a:rPr lang="en-US" baseline="0" dirty="0" err="1"/>
              <a:t>nhé</a:t>
            </a:r>
            <a:r>
              <a:rPr lang="en-US" baseline="0" dirty="0"/>
              <a:t>!</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defRPr/>
            </a:pPr>
            <a:fld id="{FB80A3F1-A5B8-4DD4-BBA4-6C471DA2EAD1}" type="slidenum">
              <a:rPr lang="en-US" smtClean="0">
                <a:solidFill>
                  <a:prstClr val="black"/>
                </a:solidFill>
                <a:latin typeface="Calibri" panose="020F0502020204030204"/>
              </a:rPr>
              <a:pPr>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1798505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r>
              <a:rPr lang="en-US" baseline="0" dirty="0" err="1" smtClean="0"/>
              <a:t>Phần</a:t>
            </a:r>
            <a:r>
              <a:rPr lang="en-US" baseline="0" dirty="0" smtClean="0"/>
              <a:t> </a:t>
            </a:r>
            <a:r>
              <a:rPr lang="en-US" baseline="0" dirty="0" err="1" smtClean="0"/>
              <a:t>thi</a:t>
            </a:r>
            <a:r>
              <a:rPr lang="en-US" baseline="0" dirty="0" smtClean="0"/>
              <a:t> </a:t>
            </a:r>
            <a:r>
              <a:rPr lang="en-US" baseline="0" dirty="0" err="1" smtClean="0"/>
              <a:t>xin</a:t>
            </a:r>
            <a:r>
              <a:rPr lang="en-US" baseline="0" dirty="0" smtClean="0"/>
              <a:t> </a:t>
            </a:r>
            <a:r>
              <a:rPr lang="en-US" baseline="0" dirty="0" err="1"/>
              <a:t>được</a:t>
            </a:r>
            <a:r>
              <a:rPr lang="en-US" baseline="0" dirty="0"/>
              <a:t> </a:t>
            </a:r>
            <a:r>
              <a:rPr lang="en-US" baseline="0" dirty="0" err="1"/>
              <a:t>phép</a:t>
            </a:r>
            <a:r>
              <a:rPr lang="en-US" baseline="0" dirty="0"/>
              <a:t> </a:t>
            </a:r>
            <a:r>
              <a:rPr lang="en-US" baseline="0" dirty="0" err="1"/>
              <a:t>bắt</a:t>
            </a:r>
            <a:r>
              <a:rPr lang="en-US" baseline="0" dirty="0"/>
              <a:t> </a:t>
            </a:r>
            <a:r>
              <a:rPr lang="en-US" baseline="0" dirty="0" err="1"/>
              <a:t>đầu</a:t>
            </a:r>
            <a:r>
              <a:rPr lang="en-US" baseline="0" dirty="0"/>
              <a:t>!</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defRPr/>
            </a:pPr>
            <a:fld id="{FB80A3F1-A5B8-4DD4-BBA4-6C471DA2EAD1}" type="slidenum">
              <a:rPr lang="en-US" smtClean="0">
                <a:solidFill>
                  <a:prstClr val="black"/>
                </a:solidFill>
                <a:latin typeface="Calibri" panose="020F0502020204030204"/>
              </a:rPr>
              <a:pPr>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3978495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r>
              <a:rPr lang="en-US" dirty="0" err="1" smtClean="0"/>
              <a:t>Bấm</a:t>
            </a:r>
            <a:r>
              <a:rPr lang="en-US" baseline="0" dirty="0" smtClean="0"/>
              <a:t> </a:t>
            </a:r>
            <a:r>
              <a:rPr lang="en-US" baseline="0" dirty="0" err="1" smtClean="0"/>
              <a:t>nút</a:t>
            </a:r>
            <a:r>
              <a:rPr lang="en-US" baseline="0" dirty="0" smtClean="0"/>
              <a:t> Answer </a:t>
            </a:r>
            <a:r>
              <a:rPr lang="en-US" baseline="0" dirty="0" err="1" smtClean="0"/>
              <a:t>màu</a:t>
            </a:r>
            <a:r>
              <a:rPr lang="en-US" baseline="0" dirty="0" smtClean="0"/>
              <a:t> </a:t>
            </a:r>
            <a:r>
              <a:rPr lang="en-US" baseline="0" dirty="0" err="1" smtClean="0"/>
              <a:t>xanh</a:t>
            </a:r>
            <a:r>
              <a:rPr lang="en-US" baseline="0" dirty="0" smtClean="0"/>
              <a:t> </a:t>
            </a:r>
            <a:r>
              <a:rPr lang="en-US" baseline="0" dirty="0" err="1" smtClean="0"/>
              <a:t>góc</a:t>
            </a:r>
            <a:r>
              <a:rPr lang="en-US" baseline="0" dirty="0" smtClean="0"/>
              <a:t> </a:t>
            </a:r>
            <a:r>
              <a:rPr lang="en-US" baseline="0" dirty="0" err="1" smtClean="0"/>
              <a:t>phải</a:t>
            </a:r>
            <a:r>
              <a:rPr lang="en-US" baseline="0" dirty="0" smtClean="0"/>
              <a:t> </a:t>
            </a:r>
            <a:r>
              <a:rPr lang="en-US" baseline="0" dirty="0" err="1" smtClean="0"/>
              <a:t>màn</a:t>
            </a:r>
            <a:r>
              <a:rPr lang="en-US" baseline="0" dirty="0" smtClean="0"/>
              <a:t> </a:t>
            </a:r>
            <a:r>
              <a:rPr lang="en-US" baseline="0" dirty="0" err="1" smtClean="0"/>
              <a:t>hình</a:t>
            </a:r>
            <a:r>
              <a:rPr lang="en-US" baseline="0" dirty="0" smtClean="0"/>
              <a:t> </a:t>
            </a:r>
            <a:r>
              <a:rPr lang="en-US" baseline="0" dirty="0" err="1" smtClean="0"/>
              <a:t>để</a:t>
            </a:r>
            <a:r>
              <a:rPr lang="en-US" baseline="0" dirty="0" smtClean="0"/>
              <a:t> </a:t>
            </a:r>
            <a:r>
              <a:rPr lang="en-US" baseline="0" dirty="0" err="1" smtClean="0"/>
              <a:t>hiển</a:t>
            </a:r>
            <a:r>
              <a:rPr lang="en-US" baseline="0" dirty="0" smtClean="0"/>
              <a:t> </a:t>
            </a:r>
            <a:r>
              <a:rPr lang="en-US" baseline="0" dirty="0" err="1" smtClean="0"/>
              <a:t>thị</a:t>
            </a:r>
            <a:r>
              <a:rPr lang="en-US" baseline="0" dirty="0" smtClean="0"/>
              <a:t> </a:t>
            </a:r>
            <a:r>
              <a:rPr lang="en-US" baseline="0" dirty="0" err="1" smtClean="0"/>
              <a:t>đáp</a:t>
            </a:r>
            <a:r>
              <a:rPr lang="en-US" baseline="0" dirty="0" smtClean="0"/>
              <a:t> </a:t>
            </a:r>
            <a:r>
              <a:rPr lang="en-US" baseline="0" dirty="0" err="1" smtClean="0"/>
              <a:t>án</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defRPr/>
            </a:pPr>
            <a:fld id="{FB80A3F1-A5B8-4DD4-BBA4-6C471DA2EAD1}" type="slidenum">
              <a:rPr lang="en-US" smtClean="0">
                <a:solidFill>
                  <a:prstClr val="black"/>
                </a:solidFill>
                <a:latin typeface="Calibri" panose="020F0502020204030204"/>
              </a:rPr>
              <a:pPr>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3492743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Bấm</a:t>
            </a:r>
            <a:r>
              <a:rPr lang="en-US" baseline="0" dirty="0" smtClean="0"/>
              <a:t> </a:t>
            </a:r>
            <a:r>
              <a:rPr lang="en-US" baseline="0" dirty="0" err="1" smtClean="0"/>
              <a:t>nút</a:t>
            </a:r>
            <a:r>
              <a:rPr lang="en-US" baseline="0" dirty="0" smtClean="0"/>
              <a:t> Answer </a:t>
            </a:r>
            <a:r>
              <a:rPr lang="en-US" baseline="0" dirty="0" err="1" smtClean="0"/>
              <a:t>màu</a:t>
            </a:r>
            <a:r>
              <a:rPr lang="en-US" baseline="0" dirty="0" smtClean="0"/>
              <a:t> </a:t>
            </a:r>
            <a:r>
              <a:rPr lang="en-US" baseline="0" dirty="0" err="1" smtClean="0"/>
              <a:t>xanh</a:t>
            </a:r>
            <a:r>
              <a:rPr lang="en-US" baseline="0" dirty="0" smtClean="0"/>
              <a:t> </a:t>
            </a:r>
            <a:r>
              <a:rPr lang="en-US" baseline="0" dirty="0" err="1" smtClean="0"/>
              <a:t>góc</a:t>
            </a:r>
            <a:r>
              <a:rPr lang="en-US" baseline="0" dirty="0" smtClean="0"/>
              <a:t> </a:t>
            </a:r>
            <a:r>
              <a:rPr lang="en-US" baseline="0" dirty="0" err="1" smtClean="0"/>
              <a:t>phải</a:t>
            </a:r>
            <a:r>
              <a:rPr lang="en-US" baseline="0" dirty="0" smtClean="0"/>
              <a:t> </a:t>
            </a:r>
            <a:r>
              <a:rPr lang="en-US" baseline="0" dirty="0" err="1" smtClean="0"/>
              <a:t>màn</a:t>
            </a:r>
            <a:r>
              <a:rPr lang="en-US" baseline="0" dirty="0" smtClean="0"/>
              <a:t> </a:t>
            </a:r>
            <a:r>
              <a:rPr lang="en-US" baseline="0" dirty="0" err="1" smtClean="0"/>
              <a:t>hình</a:t>
            </a:r>
            <a:r>
              <a:rPr lang="en-US" baseline="0" dirty="0" smtClean="0"/>
              <a:t> </a:t>
            </a:r>
            <a:r>
              <a:rPr lang="en-US" baseline="0" dirty="0" err="1" smtClean="0"/>
              <a:t>để</a:t>
            </a:r>
            <a:r>
              <a:rPr lang="en-US" baseline="0" dirty="0" smtClean="0"/>
              <a:t> </a:t>
            </a:r>
            <a:r>
              <a:rPr lang="en-US" baseline="0" dirty="0" err="1" smtClean="0"/>
              <a:t>hiển</a:t>
            </a:r>
            <a:r>
              <a:rPr lang="en-US" baseline="0" dirty="0" smtClean="0"/>
              <a:t> </a:t>
            </a:r>
            <a:r>
              <a:rPr lang="en-US" baseline="0" dirty="0" err="1" smtClean="0"/>
              <a:t>thị</a:t>
            </a:r>
            <a:r>
              <a:rPr lang="en-US" baseline="0" dirty="0" smtClean="0"/>
              <a:t> </a:t>
            </a:r>
            <a:r>
              <a:rPr lang="en-US" baseline="0" dirty="0" err="1" smtClean="0"/>
              <a:t>đáp</a:t>
            </a:r>
            <a:r>
              <a:rPr lang="en-US" baseline="0" dirty="0" smtClean="0"/>
              <a:t> </a:t>
            </a:r>
            <a:r>
              <a:rPr lang="en-US" baseline="0" dirty="0" err="1" smtClean="0"/>
              <a:t>án</a:t>
            </a:r>
            <a:endParaRPr lang="en-US" dirty="0" smtClean="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defRPr/>
            </a:pPr>
            <a:fld id="{FB80A3F1-A5B8-4DD4-BBA4-6C471DA2EAD1}" type="slidenum">
              <a:rPr lang="en-US" smtClean="0">
                <a:solidFill>
                  <a:prstClr val="black"/>
                </a:solidFill>
                <a:latin typeface="Calibri" panose="020F0502020204030204"/>
              </a:rPr>
              <a:pPr>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3694332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defRPr/>
            </a:pPr>
            <a:fld id="{FB80A3F1-A5B8-4DD4-BBA4-6C471DA2EAD1}" type="slidenum">
              <a:rPr lang="en-US" smtClean="0">
                <a:solidFill>
                  <a:prstClr val="black"/>
                </a:solidFill>
                <a:latin typeface="Calibri" panose="020F0502020204030204"/>
              </a:rPr>
              <a:pPr>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2675681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13" Type="http://schemas.openxmlformats.org/officeDocument/2006/relationships/image" Target="../media/image12.svg"/><Relationship Id="rId3" Type="http://schemas.openxmlformats.org/officeDocument/2006/relationships/image" Target="../media/image2.gif"/><Relationship Id="rId7" Type="http://schemas.openxmlformats.org/officeDocument/2006/relationships/image" Target="../media/image6.gif"/><Relationship Id="rId12"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gif"/><Relationship Id="rId11" Type="http://schemas.openxmlformats.org/officeDocument/2006/relationships/image" Target="../media/image10.svg"/><Relationship Id="rId5" Type="http://schemas.openxmlformats.org/officeDocument/2006/relationships/image" Target="../media/image4.gif"/><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gif"/><Relationship Id="rId9" Type="http://schemas.openxmlformats.org/officeDocument/2006/relationships/image" Target="../media/image8.gif"/><Relationship Id="rId1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1.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30.png"/><Relationship Id="rId5" Type="http://schemas.openxmlformats.org/officeDocument/2006/relationships/image" Target="../media/image29.jpg"/><Relationship Id="rId4"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audio" Target="../media/audio1.wav"/><Relationship Id="rId7" Type="http://schemas.openxmlformats.org/officeDocument/2006/relationships/image" Target="../media/image32.e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9.jpg"/><Relationship Id="rId11" Type="http://schemas.openxmlformats.org/officeDocument/2006/relationships/image" Target="../media/image36.png"/><Relationship Id="rId5" Type="http://schemas.openxmlformats.org/officeDocument/2006/relationships/audio" Target="../media/audio3.wav"/><Relationship Id="rId10" Type="http://schemas.openxmlformats.org/officeDocument/2006/relationships/image" Target="../media/image35.png"/><Relationship Id="rId4" Type="http://schemas.openxmlformats.org/officeDocument/2006/relationships/audio" Target="../media/audio2.wav"/><Relationship Id="rId9"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audio" Target="NULL"/><Relationship Id="rId3" Type="http://schemas.openxmlformats.org/officeDocument/2006/relationships/slideLayout" Target="../slideLayouts/slideLayout7.xml"/><Relationship Id="rId7" Type="http://schemas.openxmlformats.org/officeDocument/2006/relationships/audio" Target="../media/audio3.wav"/><Relationship Id="rId12" Type="http://schemas.openxmlformats.org/officeDocument/2006/relationships/audio" Target="NUL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audio" Target="../media/audio5.wav"/><Relationship Id="rId11" Type="http://schemas.openxmlformats.org/officeDocument/2006/relationships/image" Target="../media/image38.png"/><Relationship Id="rId5" Type="http://schemas.openxmlformats.org/officeDocument/2006/relationships/audio" Target="../media/audio4.wav"/><Relationship Id="rId15" Type="http://schemas.openxmlformats.org/officeDocument/2006/relationships/audio" Target="NULL"/><Relationship Id="rId10" Type="http://schemas.openxmlformats.org/officeDocument/2006/relationships/image" Target="../media/image37.gif"/><Relationship Id="rId4" Type="http://schemas.openxmlformats.org/officeDocument/2006/relationships/notesSlide" Target="../notesSlides/notesSlide3.xml"/><Relationship Id="rId9" Type="http://schemas.openxmlformats.org/officeDocument/2006/relationships/image" Target="../media/image29.jpg"/><Relationship Id="rId14" Type="http://schemas.openxmlformats.org/officeDocument/2006/relationships/audio" Target="NULL"/></Relationships>
</file>

<file path=ppt/slides/_rels/slide13.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audio" Target="../media/audio2.wav"/><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audio" Target="../media/audio6.wav"/><Relationship Id="rId11" Type="http://schemas.openxmlformats.org/officeDocument/2006/relationships/image" Target="../media/image42.wmf"/><Relationship Id="rId5" Type="http://schemas.openxmlformats.org/officeDocument/2006/relationships/audio" Target="../media/audio8.wav"/><Relationship Id="rId10" Type="http://schemas.openxmlformats.org/officeDocument/2006/relationships/image" Target="../media/image41.emf"/><Relationship Id="rId4" Type="http://schemas.openxmlformats.org/officeDocument/2006/relationships/audio" Target="../media/audio7.wav"/><Relationship Id="rId9" Type="http://schemas.openxmlformats.org/officeDocument/2006/relationships/image" Target="../media/image40.emf"/></Relationships>
</file>

<file path=ppt/slides/_rels/slide14.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audio" Target="../media/audio2.wav"/><Relationship Id="rId7" Type="http://schemas.openxmlformats.org/officeDocument/2006/relationships/image" Target="../media/image29.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audio" Target="../media/audio6.wav"/><Relationship Id="rId11" Type="http://schemas.openxmlformats.org/officeDocument/2006/relationships/image" Target="../media/image42.wmf"/><Relationship Id="rId5" Type="http://schemas.openxmlformats.org/officeDocument/2006/relationships/audio" Target="../media/audio8.wav"/><Relationship Id="rId10" Type="http://schemas.openxmlformats.org/officeDocument/2006/relationships/image" Target="../media/image41.emf"/><Relationship Id="rId4" Type="http://schemas.openxmlformats.org/officeDocument/2006/relationships/audio" Target="../media/audio7.wav"/><Relationship Id="rId9" Type="http://schemas.openxmlformats.org/officeDocument/2006/relationships/image" Target="../media/image40.emf"/></Relationships>
</file>

<file path=ppt/slides/_rels/slide15.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audio" Target="../media/audio2.wav"/><Relationship Id="rId7" Type="http://schemas.openxmlformats.org/officeDocument/2006/relationships/image" Target="../media/image29.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audio" Target="../media/audio6.wav"/><Relationship Id="rId11" Type="http://schemas.openxmlformats.org/officeDocument/2006/relationships/image" Target="../media/image42.wmf"/><Relationship Id="rId5" Type="http://schemas.openxmlformats.org/officeDocument/2006/relationships/audio" Target="../media/audio8.wav"/><Relationship Id="rId10" Type="http://schemas.openxmlformats.org/officeDocument/2006/relationships/image" Target="../media/image41.emf"/><Relationship Id="rId4" Type="http://schemas.openxmlformats.org/officeDocument/2006/relationships/audio" Target="../media/audio7.wav"/><Relationship Id="rId9" Type="http://schemas.openxmlformats.org/officeDocument/2006/relationships/image" Target="../media/image40.emf"/></Relationships>
</file>

<file path=ppt/slides/_rels/slide1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3.png"/><Relationship Id="rId7" Type="http://schemas.openxmlformats.org/officeDocument/2006/relationships/image" Target="../media/image37.svg"/><Relationship Id="rId2" Type="http://schemas.openxmlformats.org/officeDocument/2006/relationships/image" Target="../media/image1.jpeg"/><Relationship Id="rId1" Type="http://schemas.openxmlformats.org/officeDocument/2006/relationships/slideLayout" Target="../slideLayouts/slideLayout7.xml"/><Relationship Id="rId10" Type="http://schemas.openxmlformats.org/officeDocument/2006/relationships/image" Target="../media/image45.png"/><Relationship Id="rId4" Type="http://schemas.openxmlformats.org/officeDocument/2006/relationships/image" Target="../media/image35.svg"/><Relationship Id="rId9" Type="http://schemas.openxmlformats.org/officeDocument/2006/relationships/image" Target="../media/image8.gif"/><Relationship Id="rId35" Type="http://schemas.openxmlformats.org/officeDocument/2006/relationships/image" Target="../media/image34.svg"/></Relationships>
</file>

<file path=ppt/slides/_rels/slide17.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5.gif"/><Relationship Id="rId7" Type="http://schemas.openxmlformats.org/officeDocument/2006/relationships/image" Target="../media/image4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1.svg"/><Relationship Id="rId5" Type="http://schemas.openxmlformats.org/officeDocument/2006/relationships/image" Target="../media/image47.png"/><Relationship Id="rId4" Type="http://schemas.openxmlformats.org/officeDocument/2006/relationships/image" Target="../media/image46.gif"/></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2.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8.gif"/><Relationship Id="rId4" Type="http://schemas.openxmlformats.org/officeDocument/2006/relationships/image" Target="../media/image16.svg"/><Relationship Id="rId9" Type="http://schemas.openxmlformats.org/officeDocument/2006/relationships/image" Target="../media/image30.svg"/></Relationships>
</file>

<file path=ppt/slides/_rels/slide19.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48.gif"/><Relationship Id="rId7" Type="http://schemas.openxmlformats.org/officeDocument/2006/relationships/image" Target="../media/image4.gi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6.gif"/><Relationship Id="rId11" Type="http://schemas.openxmlformats.org/officeDocument/2006/relationships/image" Target="../media/image10.svg"/><Relationship Id="rId5" Type="http://schemas.openxmlformats.org/officeDocument/2006/relationships/image" Target="../media/image49.gif"/><Relationship Id="rId10" Type="http://schemas.openxmlformats.org/officeDocument/2006/relationships/image" Target="../media/image9.png"/><Relationship Id="rId4" Type="http://schemas.openxmlformats.org/officeDocument/2006/relationships/image" Target="../media/image28.gif"/><Relationship Id="rId9" Type="http://schemas.openxmlformats.org/officeDocument/2006/relationships/image" Target="../media/image8.gif"/></Relationships>
</file>

<file path=ppt/slides/_rels/slide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0.png"/><Relationship Id="rId23" Type="http://schemas.openxmlformats.org/officeDocument/2006/relationships/image" Target="../media/image22.svg"/><Relationship Id="rId10" Type="http://schemas.openxmlformats.org/officeDocument/2006/relationships/image" Target="../media/image13.png"/><Relationship Id="rId4" Type="http://schemas.openxmlformats.org/officeDocument/2006/relationships/image" Target="../media/image14.svg"/><Relationship Id="rId9" Type="http://schemas.openxmlformats.org/officeDocument/2006/relationships/image" Target="../media/image4.gif"/></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4.png"/><Relationship Id="rId7" Type="http://schemas.openxmlformats.org/officeDocument/2006/relationships/image" Target="../media/image8.gi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5.gif"/><Relationship Id="rId5" Type="http://schemas.openxmlformats.org/officeDocument/2006/relationships/image" Target="../media/image4.gif"/><Relationship Id="rId4" Type="http://schemas.openxmlformats.org/officeDocument/2006/relationships/image" Target="../media/image18.svg"/><Relationship Id="rId9" Type="http://schemas.openxmlformats.org/officeDocument/2006/relationships/image" Target="../media/image10.svg"/></Relationships>
</file>

<file path=ppt/slides/_rels/slide4.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14.png"/><Relationship Id="rId7" Type="http://schemas.openxmlformats.org/officeDocument/2006/relationships/image" Target="../media/image20.sv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8.svg"/></Relationships>
</file>

<file path=ppt/slides/_rels/slide5.xml.rels><?xml version="1.0" encoding="UTF-8" standalone="yes"?>
<Relationships xmlns="http://schemas.openxmlformats.org/package/2006/relationships"><Relationship Id="rId3" Type="http://schemas.openxmlformats.org/officeDocument/2006/relationships/image" Target="../media/image15.gif"/><Relationship Id="rId7" Type="http://schemas.openxmlformats.org/officeDocument/2006/relationships/image" Target="../media/image30.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2.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220.svg"/><Relationship Id="rId13" Type="http://schemas.openxmlformats.org/officeDocument/2006/relationships/image" Target="../media/image22.jpeg"/><Relationship Id="rId3" Type="http://schemas.openxmlformats.org/officeDocument/2006/relationships/image" Target="../media/image18.png"/><Relationship Id="rId12"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7.xml"/><Relationship Id="rId11" Type="http://schemas.openxmlformats.org/officeDocument/2006/relationships/image" Target="../media/image20.png"/><Relationship Id="rId15" Type="http://schemas.openxmlformats.org/officeDocument/2006/relationships/image" Target="../media/image24.png"/><Relationship Id="rId10" Type="http://schemas.openxmlformats.org/officeDocument/2006/relationships/image" Target="../media/image24.svg"/><Relationship Id="rId9" Type="http://schemas.openxmlformats.org/officeDocument/2006/relationships/image" Target="../media/image19.png"/><Relationship Id="rId14" Type="http://schemas.openxmlformats.org/officeDocument/2006/relationships/image" Target="../media/image23.jpeg"/></Relationships>
</file>

<file path=ppt/slides/_rels/slide7.xml.rels><?xml version="1.0" encoding="UTF-8" standalone="yes"?>
<Relationships xmlns="http://schemas.openxmlformats.org/package/2006/relationships"><Relationship Id="rId7" Type="http://schemas.openxmlformats.org/officeDocument/2006/relationships/image" Target="../media/image26.gif"/><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6.sv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8.gi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2.svg"/><Relationship Id="rId5" Type="http://schemas.openxmlformats.org/officeDocument/2006/relationships/image" Target="../media/image27.png"/><Relationship Id="rId4" Type="http://schemas.openxmlformats.org/officeDocument/2006/relationships/image" Target="../media/image18.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883" t="3544" r="883" b="13519"/>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893010" y="393582"/>
            <a:ext cx="2334669" cy="3786430"/>
          </a:xfrm>
          <a:prstGeom prst="rect">
            <a:avLst/>
          </a:prstGeom>
        </p:spPr>
      </p:pic>
      <p:pic>
        <p:nvPicPr>
          <p:cNvPr id="4" name="Picture 4"/>
          <p:cNvPicPr>
            <a:picLocks noChangeAspect="1"/>
          </p:cNvPicPr>
          <p:nvPr/>
        </p:nvPicPr>
        <p:blipFill>
          <a:blip r:embed="rId4"/>
          <a:srcRect/>
          <a:stretch>
            <a:fillRect/>
          </a:stretch>
        </p:blipFill>
        <p:spPr>
          <a:xfrm>
            <a:off x="223806" y="2918890"/>
            <a:ext cx="2497354" cy="3446898"/>
          </a:xfrm>
          <a:prstGeom prst="rect">
            <a:avLst/>
          </a:prstGeom>
        </p:spPr>
      </p:pic>
      <p:pic>
        <p:nvPicPr>
          <p:cNvPr id="5" name="Picture 5"/>
          <p:cNvPicPr>
            <a:picLocks noChangeAspect="1"/>
          </p:cNvPicPr>
          <p:nvPr/>
        </p:nvPicPr>
        <p:blipFill>
          <a:blip r:embed="rId5"/>
          <a:srcRect/>
          <a:stretch>
            <a:fillRect/>
          </a:stretch>
        </p:blipFill>
        <p:spPr>
          <a:xfrm>
            <a:off x="669079" y="4111050"/>
            <a:ext cx="3260727" cy="3848628"/>
          </a:xfrm>
          <a:prstGeom prst="rect">
            <a:avLst/>
          </a:prstGeom>
        </p:spPr>
      </p:pic>
      <p:pic>
        <p:nvPicPr>
          <p:cNvPr id="6" name="Picture 6"/>
          <p:cNvPicPr>
            <a:picLocks noChangeAspect="1"/>
          </p:cNvPicPr>
          <p:nvPr/>
        </p:nvPicPr>
        <p:blipFill>
          <a:blip r:embed="rId6"/>
          <a:srcRect/>
          <a:stretch>
            <a:fillRect/>
          </a:stretch>
        </p:blipFill>
        <p:spPr>
          <a:xfrm flipH="1">
            <a:off x="1690310" y="0"/>
            <a:ext cx="3086518" cy="4604239"/>
          </a:xfrm>
          <a:prstGeom prst="rect">
            <a:avLst/>
          </a:prstGeom>
        </p:spPr>
      </p:pic>
      <p:pic>
        <p:nvPicPr>
          <p:cNvPr id="7" name="Picture 7"/>
          <p:cNvPicPr>
            <a:picLocks noChangeAspect="1"/>
          </p:cNvPicPr>
          <p:nvPr/>
        </p:nvPicPr>
        <p:blipFill>
          <a:blip r:embed="rId7"/>
          <a:srcRect/>
          <a:stretch>
            <a:fillRect/>
          </a:stretch>
        </p:blipFill>
        <p:spPr>
          <a:xfrm>
            <a:off x="2852034" y="2343947"/>
            <a:ext cx="2380554" cy="3534207"/>
          </a:xfrm>
          <a:prstGeom prst="rect">
            <a:avLst/>
          </a:prstGeom>
        </p:spPr>
      </p:pic>
      <p:grpSp>
        <p:nvGrpSpPr>
          <p:cNvPr id="8" name="Group 8"/>
          <p:cNvGrpSpPr/>
          <p:nvPr/>
        </p:nvGrpSpPr>
        <p:grpSpPr>
          <a:xfrm>
            <a:off x="-498963" y="8191500"/>
            <a:ext cx="19285927" cy="2609850"/>
            <a:chOff x="0" y="0"/>
            <a:chExt cx="6523881" cy="882838"/>
          </a:xfrm>
        </p:grpSpPr>
        <p:sp>
          <p:nvSpPr>
            <p:cNvPr id="9" name="Freeform 9"/>
            <p:cNvSpPr/>
            <p:nvPr/>
          </p:nvSpPr>
          <p:spPr>
            <a:xfrm>
              <a:off x="0" y="0"/>
              <a:ext cx="6523882" cy="882838"/>
            </a:xfrm>
            <a:custGeom>
              <a:avLst/>
              <a:gdLst/>
              <a:ahLst/>
              <a:cxnLst/>
              <a:rect l="l" t="t" r="r" b="b"/>
              <a:pathLst>
                <a:path w="6523882" h="882838">
                  <a:moveTo>
                    <a:pt x="0" y="0"/>
                  </a:moveTo>
                  <a:lnTo>
                    <a:pt x="6523882" y="0"/>
                  </a:lnTo>
                  <a:lnTo>
                    <a:pt x="6523882" y="882838"/>
                  </a:lnTo>
                  <a:lnTo>
                    <a:pt x="0" y="882838"/>
                  </a:lnTo>
                  <a:close/>
                </a:path>
              </a:pathLst>
            </a:custGeom>
            <a:solidFill>
              <a:srgbClr val="F3B88D"/>
            </a:solidFill>
          </p:spPr>
        </p:sp>
      </p:grpSp>
      <p:pic>
        <p:nvPicPr>
          <p:cNvPr id="10" name="Picture 10"/>
          <p:cNvPicPr>
            <a:picLocks noChangeAspect="1"/>
          </p:cNvPicPr>
          <p:nvPr/>
        </p:nvPicPr>
        <p:blipFill>
          <a:blip r:embed="rId8"/>
          <a:srcRect/>
          <a:stretch>
            <a:fillRect/>
          </a:stretch>
        </p:blipFill>
        <p:spPr>
          <a:xfrm>
            <a:off x="1938126" y="4642339"/>
            <a:ext cx="4208369" cy="5377361"/>
          </a:xfrm>
          <a:prstGeom prst="rect">
            <a:avLst/>
          </a:prstGeom>
        </p:spPr>
      </p:pic>
      <p:pic>
        <p:nvPicPr>
          <p:cNvPr id="11" name="Picture 11"/>
          <p:cNvPicPr>
            <a:picLocks noChangeAspect="1"/>
          </p:cNvPicPr>
          <p:nvPr/>
        </p:nvPicPr>
        <p:blipFill>
          <a:blip r:embed="rId9"/>
          <a:srcRect/>
          <a:stretch>
            <a:fillRect/>
          </a:stretch>
        </p:blipFill>
        <p:spPr>
          <a:xfrm flipH="1">
            <a:off x="-946741" y="6026112"/>
            <a:ext cx="4838447" cy="3962383"/>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90310" y="6922552"/>
            <a:ext cx="5640501" cy="3097148"/>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0554734" y="8439920"/>
            <a:ext cx="7315200" cy="2593571"/>
          </a:xfrm>
          <a:prstGeom prst="rect">
            <a:avLst/>
          </a:prstGeom>
        </p:spPr>
      </p:pic>
      <p:pic>
        <p:nvPicPr>
          <p:cNvPr id="14" name="Picture 1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4151651" y="-1828003"/>
            <a:ext cx="3718283" cy="4114800"/>
          </a:xfrm>
          <a:prstGeom prst="rect">
            <a:avLst/>
          </a:prstGeom>
        </p:spPr>
      </p:pic>
      <p:sp>
        <p:nvSpPr>
          <p:cNvPr id="19" name="TextBox 18"/>
          <p:cNvSpPr txBox="1"/>
          <p:nvPr/>
        </p:nvSpPr>
        <p:spPr>
          <a:xfrm>
            <a:off x="6395216" y="2808276"/>
            <a:ext cx="11506200" cy="3557512"/>
          </a:xfrm>
          <a:prstGeom prst="rect">
            <a:avLst/>
          </a:prstGeom>
          <a:noFill/>
        </p:spPr>
        <p:txBody>
          <a:bodyPr wrap="square" rtlCol="0">
            <a:spAutoFit/>
          </a:bodyPr>
          <a:lstStyle/>
          <a:p>
            <a:pPr algn="ctr">
              <a:lnSpc>
                <a:spcPct val="150000"/>
              </a:lnSpc>
            </a:pPr>
            <a:r>
              <a:rPr lang="en-US" sz="8000" b="1" dirty="0" smtClean="0">
                <a:latin typeface="Arial" panose="020B0604020202020204" pitchFamily="34" charset="0"/>
                <a:cs typeface="Arial" panose="020B0604020202020204" pitchFamily="34" charset="0"/>
              </a:rPr>
              <a:t>CHÀO MỪNG CÁC EM ĐẾN VỚI BÀI HỌC MỚI</a:t>
            </a:r>
            <a:endParaRPr lang="en-US" sz="8000" b="1"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406203" y="3985152"/>
            <a:ext cx="15351638" cy="4201150"/>
          </a:xfrm>
          <a:prstGeom prst="rect">
            <a:avLst/>
          </a:prstGeom>
          <a:noFill/>
        </p:spPr>
        <p:txBody>
          <a:bodyPr wrap="none" lIns="137160" tIns="68580" rIns="137160" bIns="68580">
            <a:spAutoFit/>
          </a:bodyPr>
          <a:lstStyle/>
          <a:p>
            <a:pPr algn="ctr">
              <a:buClrTx/>
              <a:buFontTx/>
              <a:buNone/>
            </a:pPr>
            <a:r>
              <a:rPr lang="en-US" sz="13200" b="1" dirty="0">
                <a:ln w="9525">
                  <a:noFill/>
                  <a:prstDash val="solid"/>
                </a:ln>
                <a:solidFill>
                  <a:prstClr val="white"/>
                </a:solidFill>
                <a:effectLst>
                  <a:glow rad="228600">
                    <a:srgbClr val="4472C4">
                      <a:satMod val="175000"/>
                      <a:alpha val="40000"/>
                    </a:srgbClr>
                  </a:glow>
                </a:effectLst>
                <a:latin typeface="Arial" panose="020B0604020202020204" pitchFamily="34" charset="0"/>
                <a:cs typeface="Arial" panose="020B0604020202020204" pitchFamily="34" charset="0"/>
              </a:rPr>
              <a:t>ĐƯỜNG LÊN ĐỈNH</a:t>
            </a:r>
          </a:p>
          <a:p>
            <a:pPr algn="ctr">
              <a:buClrTx/>
              <a:buFontTx/>
              <a:buNone/>
            </a:pPr>
            <a:r>
              <a:rPr lang="en-US" sz="13200" b="1" dirty="0">
                <a:ln w="9525">
                  <a:noFill/>
                  <a:prstDash val="solid"/>
                </a:ln>
                <a:solidFill>
                  <a:prstClr val="white"/>
                </a:solidFill>
                <a:effectLst>
                  <a:glow rad="228600">
                    <a:srgbClr val="4472C4">
                      <a:satMod val="175000"/>
                      <a:alpha val="40000"/>
                    </a:srgbClr>
                  </a:glow>
                </a:effectLst>
                <a:latin typeface="Arial" panose="020B0604020202020204" pitchFamily="34" charset="0"/>
                <a:cs typeface="Arial" panose="020B0604020202020204" pitchFamily="34" charset="0"/>
              </a:rPr>
              <a:t>OLYMPIA</a:t>
            </a: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95433" y="0"/>
            <a:ext cx="4773178" cy="3586132"/>
          </a:xfrm>
          <a:prstGeom prst="rect">
            <a:avLst/>
          </a:prstGeom>
          <a:noFill/>
        </p:spPr>
      </p:pic>
      <p:pic>
        <p:nvPicPr>
          <p:cNvPr id="3" name="olum">
            <a:hlinkClick r:id="" action="ppaction://media"/>
          </p:cNvPr>
          <p:cNvPicPr>
            <a:picLocks noChangeAspect="1"/>
          </p:cNvPicPr>
          <p:nvPr>
            <a:audioFile r:link="rId1"/>
            <p:extLst>
              <p:ext uri="{DAA4B4D4-6D71-4841-9C94-3DE7FCFB9230}">
                <p14:media xmlns:p14="http://schemas.microsoft.com/office/powerpoint/2010/main" r:embed="rId2">
                  <p14:trim st="518"/>
                </p14:media>
              </p:ext>
            </p:extLst>
          </p:nvPr>
        </p:nvPicPr>
        <p:blipFill>
          <a:blip r:embed="rId7"/>
          <a:stretch>
            <a:fillRect/>
          </a:stretch>
        </p:blipFill>
        <p:spPr>
          <a:xfrm>
            <a:off x="16363308" y="8186302"/>
            <a:ext cx="1219200" cy="1219200"/>
          </a:xfrm>
          <a:prstGeom prst="rect">
            <a:avLst/>
          </a:prstGeom>
        </p:spPr>
      </p:pic>
    </p:spTree>
    <p:extLst>
      <p:ext uri="{BB962C8B-B14F-4D97-AF65-F5344CB8AC3E}">
        <p14:creationId xmlns:p14="http://schemas.microsoft.com/office/powerpoint/2010/main" val="3873195857"/>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762" fill="hold"/>
                                        <p:tgtEl>
                                          <p:spTgt spid="3"/>
                                        </p:tgtEl>
                                      </p:cBhvr>
                                    </p:cmd>
                                  </p:childTnLst>
                                </p:cTn>
                              </p:par>
                              <p:par>
                                <p:cTn id="7" presetID="2" presetClass="entr" presetSubtype="1"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ppt_x"/>
                                          </p:val>
                                        </p:tav>
                                        <p:tav tm="100000">
                                          <p:val>
                                            <p:strVal val="#ppt_x"/>
                                          </p:val>
                                        </p:tav>
                                      </p:tavLst>
                                    </p:anim>
                                    <p:anim calcmode="lin" valueType="num">
                                      <p:cBhvr additive="base">
                                        <p:cTn id="10" dur="1000" fill="hold"/>
                                        <p:tgtEl>
                                          <p:spTgt spid="8"/>
                                        </p:tgtEl>
                                        <p:attrNameLst>
                                          <p:attrName>ppt_y</p:attrName>
                                        </p:attrNameLst>
                                      </p:cBhvr>
                                      <p:tavLst>
                                        <p:tav tm="0">
                                          <p:val>
                                            <p:strVal val="0-#ppt_h/2"/>
                                          </p:val>
                                        </p:tav>
                                        <p:tav tm="100000">
                                          <p:val>
                                            <p:strVal val="#ppt_y"/>
                                          </p:val>
                                        </p:tav>
                                      </p:tavLst>
                                    </p:anim>
                                  </p:childTnLst>
                                </p:cTn>
                              </p:par>
                              <p:par>
                                <p:cTn id="11" presetID="42"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
                </p:tgtEl>
              </p:cMediaNode>
            </p:audio>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6000" b="-6000"/>
          </a:stretch>
        </a:blipFill>
        <a:effectLst/>
      </p:bgPr>
    </p:bg>
    <p:spTree>
      <p:nvGrpSpPr>
        <p:cNvPr id="1" name=""/>
        <p:cNvGrpSpPr/>
        <p:nvPr/>
      </p:nvGrpSpPr>
      <p:grpSpPr>
        <a:xfrm>
          <a:off x="0" y="0"/>
          <a:ext cx="0" cy="0"/>
          <a:chOff x="0" y="0"/>
          <a:chExt cx="0" cy="0"/>
        </a:xfrm>
      </p:grpSpPr>
      <p:sp>
        <p:nvSpPr>
          <p:cNvPr id="76" name="Rectangle 75"/>
          <p:cNvSpPr/>
          <p:nvPr/>
        </p:nvSpPr>
        <p:spPr>
          <a:xfrm>
            <a:off x="2785496" y="264321"/>
            <a:ext cx="4965436" cy="2719762"/>
          </a:xfrm>
          <a:prstGeom prst="rect">
            <a:avLst/>
          </a:prstGeom>
          <a:solidFill>
            <a:srgbClr val="008CF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nvGrpSpPr>
          <p:cNvPr id="7" name="Group 6"/>
          <p:cNvGrpSpPr/>
          <p:nvPr/>
        </p:nvGrpSpPr>
        <p:grpSpPr>
          <a:xfrm>
            <a:off x="7918005" y="4022338"/>
            <a:ext cx="2256946" cy="2246916"/>
            <a:chOff x="3778320" y="2704692"/>
            <a:chExt cx="1679506" cy="1672042"/>
          </a:xfrm>
        </p:grpSpPr>
        <p:pic>
          <p:nvPicPr>
            <p:cNvPr id="2" name="Picture 1"/>
            <p:cNvPicPr>
              <a:picLocks noChangeAspect="1"/>
            </p:cNvPicPr>
            <p:nvPr/>
          </p:nvPicPr>
          <p:blipFill>
            <a:blip r:embed="rId7"/>
            <a:stretch>
              <a:fillRect/>
            </a:stretch>
          </p:blipFill>
          <p:spPr>
            <a:xfrm>
              <a:off x="3778320" y="2704692"/>
              <a:ext cx="1679506" cy="1672042"/>
            </a:xfrm>
            <a:prstGeom prst="rect">
              <a:avLst/>
            </a:prstGeom>
            <a:effectLst>
              <a:glow rad="127000">
                <a:srgbClr val="00FF4E">
                  <a:alpha val="50000"/>
                </a:srgbClr>
              </a:glow>
            </a:effectLst>
          </p:spPr>
        </p:pic>
        <p:sp>
          <p:nvSpPr>
            <p:cNvPr id="4" name="Oval 3"/>
            <p:cNvSpPr/>
            <p:nvPr/>
          </p:nvSpPr>
          <p:spPr>
            <a:xfrm>
              <a:off x="4412457" y="3318095"/>
              <a:ext cx="413300" cy="429290"/>
            </a:xfrm>
            <a:prstGeom prst="ellipse">
              <a:avLst/>
            </a:prstGeom>
            <a:solidFill>
              <a:srgbClr val="212121"/>
            </a:solidFill>
            <a:ln>
              <a:noFill/>
            </a:ln>
            <a:effectLst>
              <a:glow rad="127000">
                <a:srgbClr val="008CF5">
                  <a:alpha val="49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5" name="Oval 4"/>
            <p:cNvSpPr/>
            <p:nvPr/>
          </p:nvSpPr>
          <p:spPr>
            <a:xfrm>
              <a:off x="4483170" y="3401441"/>
              <a:ext cx="269806" cy="269806"/>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grpSp>
        <p:nvGrpSpPr>
          <p:cNvPr id="10" name="Group 9"/>
          <p:cNvGrpSpPr/>
          <p:nvPr/>
        </p:nvGrpSpPr>
        <p:grpSpPr>
          <a:xfrm>
            <a:off x="9516756" y="4148062"/>
            <a:ext cx="379180" cy="379180"/>
            <a:chOff x="457200" y="3895493"/>
            <a:chExt cx="327574" cy="327574"/>
          </a:xfrm>
        </p:grpSpPr>
        <p:sp>
          <p:nvSpPr>
            <p:cNvPr id="8" name="Oval 7"/>
            <p:cNvSpPr/>
            <p:nvPr/>
          </p:nvSpPr>
          <p:spPr>
            <a:xfrm>
              <a:off x="457200" y="3895493"/>
              <a:ext cx="327574" cy="327574"/>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9" name="Oval 8"/>
            <p:cNvSpPr/>
            <p:nvPr/>
          </p:nvSpPr>
          <p:spPr>
            <a:xfrm>
              <a:off x="550827" y="3984862"/>
              <a:ext cx="140318" cy="140318"/>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grpSp>
        <p:nvGrpSpPr>
          <p:cNvPr id="30" name="Group 29"/>
          <p:cNvGrpSpPr/>
          <p:nvPr/>
        </p:nvGrpSpPr>
        <p:grpSpPr>
          <a:xfrm>
            <a:off x="9573800" y="5935106"/>
            <a:ext cx="379180" cy="379180"/>
            <a:chOff x="457200" y="3895493"/>
            <a:chExt cx="327574" cy="327574"/>
          </a:xfrm>
        </p:grpSpPr>
        <p:sp>
          <p:nvSpPr>
            <p:cNvPr id="31" name="Oval 30"/>
            <p:cNvSpPr/>
            <p:nvPr/>
          </p:nvSpPr>
          <p:spPr>
            <a:xfrm>
              <a:off x="457200" y="3895493"/>
              <a:ext cx="327574" cy="327574"/>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32" name="Oval 31"/>
            <p:cNvSpPr/>
            <p:nvPr/>
          </p:nvSpPr>
          <p:spPr>
            <a:xfrm>
              <a:off x="550827" y="3984862"/>
              <a:ext cx="140318" cy="140318"/>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grpSp>
        <p:nvGrpSpPr>
          <p:cNvPr id="33" name="Group 32"/>
          <p:cNvGrpSpPr/>
          <p:nvPr/>
        </p:nvGrpSpPr>
        <p:grpSpPr>
          <a:xfrm>
            <a:off x="8292902" y="4148062"/>
            <a:ext cx="379180" cy="379180"/>
            <a:chOff x="457200" y="3895493"/>
            <a:chExt cx="327574" cy="327574"/>
          </a:xfrm>
        </p:grpSpPr>
        <p:sp>
          <p:nvSpPr>
            <p:cNvPr id="34" name="Oval 33"/>
            <p:cNvSpPr/>
            <p:nvPr/>
          </p:nvSpPr>
          <p:spPr>
            <a:xfrm>
              <a:off x="457200" y="3895493"/>
              <a:ext cx="327574" cy="327574"/>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35" name="Oval 34"/>
            <p:cNvSpPr/>
            <p:nvPr/>
          </p:nvSpPr>
          <p:spPr>
            <a:xfrm>
              <a:off x="550827" y="3984862"/>
              <a:ext cx="140318" cy="140318"/>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grpSp>
        <p:nvGrpSpPr>
          <p:cNvPr id="36" name="Group 35"/>
          <p:cNvGrpSpPr/>
          <p:nvPr/>
        </p:nvGrpSpPr>
        <p:grpSpPr>
          <a:xfrm>
            <a:off x="8326136" y="6015800"/>
            <a:ext cx="379180" cy="379180"/>
            <a:chOff x="457200" y="3895493"/>
            <a:chExt cx="327574" cy="327574"/>
          </a:xfrm>
        </p:grpSpPr>
        <p:sp>
          <p:nvSpPr>
            <p:cNvPr id="37" name="Oval 36"/>
            <p:cNvSpPr/>
            <p:nvPr/>
          </p:nvSpPr>
          <p:spPr>
            <a:xfrm>
              <a:off x="457200" y="3895493"/>
              <a:ext cx="327574" cy="327574"/>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38" name="Oval 37"/>
            <p:cNvSpPr/>
            <p:nvPr/>
          </p:nvSpPr>
          <p:spPr>
            <a:xfrm>
              <a:off x="550827" y="3984862"/>
              <a:ext cx="140318" cy="140318"/>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grpSp>
        <p:nvGrpSpPr>
          <p:cNvPr id="114" name="Group 113"/>
          <p:cNvGrpSpPr/>
          <p:nvPr/>
        </p:nvGrpSpPr>
        <p:grpSpPr>
          <a:xfrm>
            <a:off x="9713797" y="3175949"/>
            <a:ext cx="5901202" cy="1006542"/>
            <a:chOff x="4765365" y="2514600"/>
            <a:chExt cx="3934135" cy="671028"/>
          </a:xfrm>
        </p:grpSpPr>
        <p:cxnSp>
          <p:nvCxnSpPr>
            <p:cNvPr id="24" name="Straight Connector 23"/>
            <p:cNvCxnSpPr>
              <a:endCxn id="8" idx="7"/>
            </p:cNvCxnSpPr>
            <p:nvPr/>
          </p:nvCxnSpPr>
          <p:spPr>
            <a:xfrm flipH="1">
              <a:off x="4765365" y="2521541"/>
              <a:ext cx="575457" cy="664087"/>
            </a:xfrm>
            <a:prstGeom prst="line">
              <a:avLst/>
            </a:prstGeom>
            <a:ln w="12700">
              <a:solidFill>
                <a:srgbClr val="008CF5"/>
              </a:solidFill>
            </a:ln>
            <a:effectLst>
              <a:glow rad="635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5448300" y="2514600"/>
              <a:ext cx="3251200" cy="0"/>
            </a:xfrm>
            <a:prstGeom prst="line">
              <a:avLst/>
            </a:prstGeom>
            <a:ln w="12700">
              <a:solidFill>
                <a:srgbClr val="008CF5"/>
              </a:solidFill>
            </a:ln>
            <a:effectLst>
              <a:glow rad="63500">
                <a:srgbClr val="008CF5">
                  <a:alpha val="50000"/>
                </a:srgbClr>
              </a:glow>
            </a:effectLst>
          </p:spPr>
          <p:style>
            <a:lnRef idx="1">
              <a:schemeClr val="accent1"/>
            </a:lnRef>
            <a:fillRef idx="0">
              <a:schemeClr val="accent1"/>
            </a:fillRef>
            <a:effectRef idx="0">
              <a:schemeClr val="accent1"/>
            </a:effectRef>
            <a:fontRef idx="minor">
              <a:schemeClr val="tx1"/>
            </a:fontRef>
          </p:style>
        </p:cxnSp>
      </p:grpSp>
      <p:grpSp>
        <p:nvGrpSpPr>
          <p:cNvPr id="113" name="Group 112"/>
          <p:cNvGrpSpPr/>
          <p:nvPr/>
        </p:nvGrpSpPr>
        <p:grpSpPr>
          <a:xfrm>
            <a:off x="2930829" y="3134465"/>
            <a:ext cx="5395310" cy="1013606"/>
            <a:chOff x="472440" y="2506339"/>
            <a:chExt cx="3481351" cy="486543"/>
          </a:xfrm>
        </p:grpSpPr>
        <p:cxnSp>
          <p:nvCxnSpPr>
            <p:cNvPr id="41" name="Straight Connector 40"/>
            <p:cNvCxnSpPr/>
            <p:nvPr/>
          </p:nvCxnSpPr>
          <p:spPr>
            <a:xfrm flipH="1" flipV="1">
              <a:off x="3643707" y="2506339"/>
              <a:ext cx="310084" cy="486543"/>
            </a:xfrm>
            <a:prstGeom prst="line">
              <a:avLst/>
            </a:prstGeom>
            <a:ln w="12700">
              <a:solidFill>
                <a:srgbClr val="008CF5"/>
              </a:solidFill>
            </a:ln>
            <a:effectLst>
              <a:glow rad="635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472440" y="2514600"/>
              <a:ext cx="3169562" cy="0"/>
            </a:xfrm>
            <a:prstGeom prst="line">
              <a:avLst/>
            </a:prstGeom>
            <a:ln w="12700">
              <a:solidFill>
                <a:srgbClr val="008CF5"/>
              </a:solidFill>
            </a:ln>
            <a:effectLst>
              <a:glow rad="63500">
                <a:srgbClr val="008CF5">
                  <a:alpha val="50000"/>
                </a:srgbClr>
              </a:glow>
            </a:effectLst>
          </p:spPr>
          <p:style>
            <a:lnRef idx="1">
              <a:schemeClr val="accent1"/>
            </a:lnRef>
            <a:fillRef idx="0">
              <a:schemeClr val="accent1"/>
            </a:fillRef>
            <a:effectRef idx="0">
              <a:schemeClr val="accent1"/>
            </a:effectRef>
            <a:fontRef idx="minor">
              <a:schemeClr val="tx1"/>
            </a:fontRef>
          </p:style>
        </p:cxnSp>
      </p:grpSp>
      <p:grpSp>
        <p:nvGrpSpPr>
          <p:cNvPr id="119" name="Group 118"/>
          <p:cNvGrpSpPr/>
          <p:nvPr/>
        </p:nvGrpSpPr>
        <p:grpSpPr>
          <a:xfrm>
            <a:off x="2951115" y="6360546"/>
            <a:ext cx="5409454" cy="518540"/>
            <a:chOff x="472440" y="4096313"/>
            <a:chExt cx="3459655" cy="248952"/>
          </a:xfrm>
        </p:grpSpPr>
        <p:cxnSp>
          <p:nvCxnSpPr>
            <p:cNvPr id="44" name="Straight Connector 43"/>
            <p:cNvCxnSpPr/>
            <p:nvPr/>
          </p:nvCxnSpPr>
          <p:spPr>
            <a:xfrm flipH="1">
              <a:off x="3661910" y="4096313"/>
              <a:ext cx="270185" cy="248952"/>
            </a:xfrm>
            <a:prstGeom prst="line">
              <a:avLst/>
            </a:prstGeom>
            <a:ln w="12700">
              <a:solidFill>
                <a:srgbClr val="008CF5"/>
              </a:solidFill>
            </a:ln>
            <a:effectLst>
              <a:glow rad="635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472440" y="4343400"/>
              <a:ext cx="3169561" cy="0"/>
            </a:xfrm>
            <a:prstGeom prst="line">
              <a:avLst/>
            </a:prstGeom>
            <a:ln w="12700">
              <a:solidFill>
                <a:srgbClr val="008CF5"/>
              </a:solidFill>
            </a:ln>
            <a:effectLst>
              <a:glow rad="63500">
                <a:srgbClr val="008CF5">
                  <a:alpha val="50000"/>
                </a:srgbClr>
              </a:glow>
            </a:effectLst>
          </p:spPr>
          <p:style>
            <a:lnRef idx="1">
              <a:schemeClr val="accent1"/>
            </a:lnRef>
            <a:fillRef idx="0">
              <a:schemeClr val="accent1"/>
            </a:fillRef>
            <a:effectRef idx="0">
              <a:schemeClr val="accent1"/>
            </a:effectRef>
            <a:fontRef idx="minor">
              <a:schemeClr val="tx1"/>
            </a:fontRef>
          </p:style>
        </p:cxnSp>
      </p:grpSp>
      <p:grpSp>
        <p:nvGrpSpPr>
          <p:cNvPr id="132" name="Group 131"/>
          <p:cNvGrpSpPr/>
          <p:nvPr/>
        </p:nvGrpSpPr>
        <p:grpSpPr>
          <a:xfrm>
            <a:off x="9939656" y="6343166"/>
            <a:ext cx="5696444" cy="580756"/>
            <a:chOff x="4901871" y="3963638"/>
            <a:chExt cx="3797629" cy="387171"/>
          </a:xfrm>
        </p:grpSpPr>
        <p:cxnSp>
          <p:nvCxnSpPr>
            <p:cNvPr id="50" name="Straight Connector 49"/>
            <p:cNvCxnSpPr/>
            <p:nvPr/>
          </p:nvCxnSpPr>
          <p:spPr>
            <a:xfrm>
              <a:off x="4901871" y="3963638"/>
              <a:ext cx="539405" cy="387171"/>
            </a:xfrm>
            <a:prstGeom prst="line">
              <a:avLst/>
            </a:prstGeom>
            <a:ln w="12700">
              <a:solidFill>
                <a:srgbClr val="008CF5"/>
              </a:solidFill>
            </a:ln>
            <a:effectLst>
              <a:glow rad="635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5441276" y="4343400"/>
              <a:ext cx="3258224" cy="0"/>
            </a:xfrm>
            <a:prstGeom prst="line">
              <a:avLst/>
            </a:prstGeom>
            <a:ln w="12700">
              <a:solidFill>
                <a:srgbClr val="008CF5"/>
              </a:solidFill>
            </a:ln>
            <a:effectLst>
              <a:glow rad="63500">
                <a:srgbClr val="008CF5">
                  <a:alpha val="50000"/>
                </a:srgbClr>
              </a:glow>
            </a:effectLst>
          </p:spPr>
          <p:style>
            <a:lnRef idx="1">
              <a:schemeClr val="accent1"/>
            </a:lnRef>
            <a:fillRef idx="0">
              <a:schemeClr val="accent1"/>
            </a:fillRef>
            <a:effectRef idx="0">
              <a:schemeClr val="accent1"/>
            </a:effectRef>
            <a:fontRef idx="minor">
              <a:schemeClr val="tx1"/>
            </a:fontRef>
          </p:style>
        </p:cxnSp>
      </p:grpSp>
      <p:sp>
        <p:nvSpPr>
          <p:cNvPr id="63" name="nhóm 1"/>
          <p:cNvSpPr txBox="1"/>
          <p:nvPr/>
        </p:nvSpPr>
        <p:spPr>
          <a:xfrm>
            <a:off x="2687458" y="2550840"/>
            <a:ext cx="4953000" cy="553998"/>
          </a:xfrm>
          <a:prstGeom prst="rect">
            <a:avLst/>
          </a:prstGeom>
          <a:noFill/>
        </p:spPr>
        <p:txBody>
          <a:bodyPr wrap="square" rtlCol="0">
            <a:spAutoFit/>
          </a:bodyPr>
          <a:lstStyle/>
          <a:p>
            <a:pPr algn="ctr">
              <a:buClrTx/>
              <a:buFontTx/>
              <a:buNone/>
            </a:pPr>
            <a:r>
              <a:rPr lang="en-US" sz="3000" b="1" dirty="0">
                <a:solidFill>
                  <a:srgbClr val="00FF4E"/>
                </a:solidFill>
                <a:effectLst>
                  <a:glow rad="101600">
                    <a:srgbClr val="00FF4E">
                      <a:alpha val="40000"/>
                    </a:srgbClr>
                  </a:glow>
                </a:effectLst>
                <a:latin typeface="Arial" panose="020B0604020202020204" pitchFamily="34" charset="0"/>
                <a:cs typeface="Arial" panose="020B0604020202020204" pitchFamily="34" charset="0"/>
              </a:rPr>
              <a:t>     NHÓM 1</a:t>
            </a:r>
            <a:endParaRPr lang="vi-VN" sz="3000" b="1" dirty="0">
              <a:solidFill>
                <a:srgbClr val="00FF4E"/>
              </a:solidFill>
              <a:effectLst>
                <a:glow rad="101600">
                  <a:srgbClr val="00FF4E">
                    <a:alpha val="40000"/>
                  </a:srgbClr>
                </a:glow>
              </a:effectLst>
              <a:latin typeface="Arial" panose="020B0604020202020204" pitchFamily="34" charset="0"/>
              <a:cs typeface="Arial" panose="020B0604020202020204" pitchFamily="34" charset="0"/>
            </a:endParaRPr>
          </a:p>
        </p:txBody>
      </p:sp>
      <p:sp>
        <p:nvSpPr>
          <p:cNvPr id="64" name="Nhóm 2"/>
          <p:cNvSpPr txBox="1"/>
          <p:nvPr/>
        </p:nvSpPr>
        <p:spPr>
          <a:xfrm>
            <a:off x="10961774" y="2553644"/>
            <a:ext cx="4953000" cy="553998"/>
          </a:xfrm>
          <a:prstGeom prst="rect">
            <a:avLst/>
          </a:prstGeom>
          <a:noFill/>
        </p:spPr>
        <p:txBody>
          <a:bodyPr wrap="square" rtlCol="0">
            <a:spAutoFit/>
          </a:bodyPr>
          <a:lstStyle/>
          <a:p>
            <a:pPr algn="ctr">
              <a:buClrTx/>
              <a:buFontTx/>
              <a:buNone/>
            </a:pPr>
            <a:r>
              <a:rPr lang="en-US" sz="3000" b="1" dirty="0">
                <a:solidFill>
                  <a:srgbClr val="00FF4E"/>
                </a:solidFill>
                <a:effectLst>
                  <a:glow rad="101600">
                    <a:srgbClr val="00FF4E">
                      <a:alpha val="40000"/>
                    </a:srgbClr>
                  </a:glow>
                </a:effectLst>
                <a:latin typeface="Arial" panose="020B0604020202020204" pitchFamily="34" charset="0"/>
                <a:cs typeface="Arial" panose="020B0604020202020204" pitchFamily="34" charset="0"/>
              </a:rPr>
              <a:t>NHÓM 2</a:t>
            </a:r>
            <a:endParaRPr lang="vi-VN" sz="3000" b="1" dirty="0">
              <a:solidFill>
                <a:srgbClr val="00FF4E"/>
              </a:solidFill>
              <a:effectLst>
                <a:glow rad="101600">
                  <a:srgbClr val="00FF4E">
                    <a:alpha val="40000"/>
                  </a:srgbClr>
                </a:glow>
              </a:effectLst>
              <a:latin typeface="Arial" panose="020B0604020202020204" pitchFamily="34" charset="0"/>
              <a:cs typeface="Arial" panose="020B0604020202020204" pitchFamily="34" charset="0"/>
            </a:endParaRPr>
          </a:p>
        </p:txBody>
      </p:sp>
      <p:sp>
        <p:nvSpPr>
          <p:cNvPr id="65" name="Nhóm 3"/>
          <p:cNvSpPr txBox="1"/>
          <p:nvPr/>
        </p:nvSpPr>
        <p:spPr>
          <a:xfrm>
            <a:off x="2362257" y="6966148"/>
            <a:ext cx="5544298" cy="553998"/>
          </a:xfrm>
          <a:prstGeom prst="rect">
            <a:avLst/>
          </a:prstGeom>
          <a:noFill/>
        </p:spPr>
        <p:txBody>
          <a:bodyPr wrap="square" rtlCol="0">
            <a:spAutoFit/>
          </a:bodyPr>
          <a:lstStyle/>
          <a:p>
            <a:pPr algn="ctr">
              <a:buClrTx/>
              <a:buFontTx/>
              <a:buNone/>
            </a:pPr>
            <a:r>
              <a:rPr lang="en-US" sz="3000" b="1" dirty="0">
                <a:solidFill>
                  <a:srgbClr val="00FF4E"/>
                </a:solidFill>
                <a:effectLst>
                  <a:glow rad="101600">
                    <a:srgbClr val="00FF4E">
                      <a:alpha val="40000"/>
                    </a:srgbClr>
                  </a:glow>
                </a:effectLst>
                <a:latin typeface="Arial" panose="020B0604020202020204" pitchFamily="34" charset="0"/>
                <a:cs typeface="Arial" panose="020B0604020202020204" pitchFamily="34" charset="0"/>
              </a:rPr>
              <a:t>      NHÓM 3</a:t>
            </a:r>
            <a:endParaRPr lang="vi-VN" sz="3000" b="1" dirty="0">
              <a:solidFill>
                <a:srgbClr val="00FF4E"/>
              </a:solidFill>
              <a:effectLst>
                <a:glow rad="101600">
                  <a:srgbClr val="00FF4E">
                    <a:alpha val="40000"/>
                  </a:srgbClr>
                </a:glow>
              </a:effectLst>
              <a:latin typeface="Arial" panose="020B0604020202020204" pitchFamily="34" charset="0"/>
              <a:cs typeface="Arial" panose="020B0604020202020204" pitchFamily="34" charset="0"/>
            </a:endParaRPr>
          </a:p>
        </p:txBody>
      </p:sp>
      <p:sp>
        <p:nvSpPr>
          <p:cNvPr id="66" name="Nhóm 4"/>
          <p:cNvSpPr txBox="1"/>
          <p:nvPr/>
        </p:nvSpPr>
        <p:spPr>
          <a:xfrm>
            <a:off x="10646182" y="7053738"/>
            <a:ext cx="4953000" cy="553998"/>
          </a:xfrm>
          <a:prstGeom prst="rect">
            <a:avLst/>
          </a:prstGeom>
          <a:noFill/>
        </p:spPr>
        <p:txBody>
          <a:bodyPr wrap="square" rtlCol="0">
            <a:spAutoFit/>
          </a:bodyPr>
          <a:lstStyle/>
          <a:p>
            <a:pPr algn="ctr">
              <a:buClrTx/>
              <a:buFontTx/>
              <a:buNone/>
            </a:pPr>
            <a:r>
              <a:rPr lang="en-US" sz="3000" b="1" dirty="0">
                <a:solidFill>
                  <a:srgbClr val="00FF4E"/>
                </a:solidFill>
                <a:effectLst>
                  <a:glow rad="101600">
                    <a:srgbClr val="00FF4E">
                      <a:alpha val="40000"/>
                    </a:srgbClr>
                  </a:glow>
                </a:effectLst>
                <a:latin typeface="Arial" panose="020B0604020202020204" pitchFamily="34" charset="0"/>
                <a:cs typeface="Arial" panose="020B0604020202020204" pitchFamily="34" charset="0"/>
              </a:rPr>
              <a:t>      NHÓM 4</a:t>
            </a:r>
            <a:endParaRPr lang="vi-VN" sz="3000" b="1" dirty="0">
              <a:solidFill>
                <a:srgbClr val="00FF4E"/>
              </a:solidFill>
              <a:effectLst>
                <a:glow rad="101600">
                  <a:srgbClr val="00FF4E">
                    <a:alpha val="40000"/>
                  </a:srgbClr>
                </a:glow>
              </a:effectLst>
              <a:latin typeface="Arial" panose="020B0604020202020204" pitchFamily="34" charset="0"/>
              <a:cs typeface="Arial" panose="020B0604020202020204" pitchFamily="34" charset="0"/>
            </a:endParaRPr>
          </a:p>
        </p:txBody>
      </p:sp>
      <p:pic>
        <p:nvPicPr>
          <p:cNvPr id="67" name="Picture 6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14564" y="446722"/>
            <a:ext cx="2070220" cy="2070220"/>
          </a:xfrm>
          <a:prstGeom prst="rect">
            <a:avLst/>
          </a:prstGeom>
        </p:spPr>
      </p:pic>
      <p:sp>
        <p:nvSpPr>
          <p:cNvPr id="68" name="Left Bracket 67"/>
          <p:cNvSpPr/>
          <p:nvPr/>
        </p:nvSpPr>
        <p:spPr>
          <a:xfrm rot="16200000">
            <a:off x="5191178" y="558019"/>
            <a:ext cx="166632" cy="4861322"/>
          </a:xfrm>
          <a:prstGeom prst="leftBracket">
            <a:avLst/>
          </a:prstGeom>
          <a:ln w="12700">
            <a:solidFill>
              <a:srgbClr val="008CF5"/>
            </a:solidFill>
          </a:ln>
          <a:effectLst>
            <a:glow rad="127000">
              <a:srgbClr val="008CF5">
                <a:alpha val="3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en-US" sz="2700">
              <a:solidFill>
                <a:prstClr val="black"/>
              </a:solidFill>
            </a:endParaRPr>
          </a:p>
        </p:txBody>
      </p:sp>
      <p:sp>
        <p:nvSpPr>
          <p:cNvPr id="69" name="Left Bracket 68"/>
          <p:cNvSpPr/>
          <p:nvPr/>
        </p:nvSpPr>
        <p:spPr>
          <a:xfrm rot="16200000" flipH="1">
            <a:off x="5179407" y="199204"/>
            <a:ext cx="157918" cy="4861324"/>
          </a:xfrm>
          <a:prstGeom prst="leftBracket">
            <a:avLst/>
          </a:prstGeom>
          <a:ln w="12700">
            <a:solidFill>
              <a:srgbClr val="008CF5"/>
            </a:solidFill>
          </a:ln>
          <a:effectLst>
            <a:glow rad="127000">
              <a:srgbClr val="008CF5">
                <a:alpha val="3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en-US" sz="2700">
              <a:solidFill>
                <a:prstClr val="black"/>
              </a:solidFill>
            </a:endParaRPr>
          </a:p>
        </p:txBody>
      </p:sp>
      <p:sp>
        <p:nvSpPr>
          <p:cNvPr id="115" name="Rectangle 114"/>
          <p:cNvSpPr/>
          <p:nvPr/>
        </p:nvSpPr>
        <p:spPr>
          <a:xfrm>
            <a:off x="10706558" y="2078"/>
            <a:ext cx="4887336" cy="2963428"/>
          </a:xfrm>
          <a:prstGeom prst="rect">
            <a:avLst/>
          </a:prstGeom>
          <a:solidFill>
            <a:srgbClr val="008CF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pic>
        <p:nvPicPr>
          <p:cNvPr id="116" name="Picture 1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375382" y="562554"/>
            <a:ext cx="2028780" cy="2028780"/>
          </a:xfrm>
          <a:prstGeom prst="rect">
            <a:avLst/>
          </a:prstGeom>
        </p:spPr>
      </p:pic>
      <p:sp>
        <p:nvSpPr>
          <p:cNvPr id="118" name="Left Bracket 117"/>
          <p:cNvSpPr/>
          <p:nvPr/>
        </p:nvSpPr>
        <p:spPr>
          <a:xfrm rot="5400000" flipH="1">
            <a:off x="13043727" y="595012"/>
            <a:ext cx="157918" cy="4861324"/>
          </a:xfrm>
          <a:prstGeom prst="leftBracket">
            <a:avLst/>
          </a:prstGeom>
          <a:ln w="12700">
            <a:solidFill>
              <a:srgbClr val="008CF5"/>
            </a:solidFill>
          </a:ln>
          <a:effectLst>
            <a:glow rad="127000">
              <a:srgbClr val="008CF5">
                <a:alpha val="3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en-US" sz="2700">
              <a:solidFill>
                <a:prstClr val="black"/>
              </a:solidFill>
            </a:endParaRPr>
          </a:p>
        </p:txBody>
      </p:sp>
      <p:sp>
        <p:nvSpPr>
          <p:cNvPr id="124" name="Rectangle 123"/>
          <p:cNvSpPr/>
          <p:nvPr/>
        </p:nvSpPr>
        <p:spPr>
          <a:xfrm>
            <a:off x="2891011" y="7053739"/>
            <a:ext cx="4873058" cy="3085558"/>
          </a:xfrm>
          <a:prstGeom prst="rect">
            <a:avLst/>
          </a:prstGeom>
          <a:solidFill>
            <a:srgbClr val="008CF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pic>
        <p:nvPicPr>
          <p:cNvPr id="125" name="Picture 1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73306" y="7798206"/>
            <a:ext cx="2111480" cy="2111480"/>
          </a:xfrm>
          <a:prstGeom prst="rect">
            <a:avLst/>
          </a:prstGeom>
          <a:noFill/>
          <a:ln>
            <a:noFill/>
          </a:ln>
        </p:spPr>
      </p:pic>
      <p:sp>
        <p:nvSpPr>
          <p:cNvPr id="126" name="Left Bracket 125"/>
          <p:cNvSpPr/>
          <p:nvPr/>
        </p:nvSpPr>
        <p:spPr>
          <a:xfrm rot="16200000">
            <a:off x="5285732" y="5068731"/>
            <a:ext cx="166632" cy="4861322"/>
          </a:xfrm>
          <a:prstGeom prst="leftBracket">
            <a:avLst/>
          </a:prstGeom>
          <a:ln w="12700">
            <a:solidFill>
              <a:srgbClr val="008CF5"/>
            </a:solidFill>
          </a:ln>
          <a:effectLst>
            <a:glow rad="127000">
              <a:srgbClr val="008CF5">
                <a:alpha val="3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en-US" sz="2700">
              <a:solidFill>
                <a:prstClr val="black"/>
              </a:solidFill>
            </a:endParaRPr>
          </a:p>
        </p:txBody>
      </p:sp>
      <p:sp>
        <p:nvSpPr>
          <p:cNvPr id="127" name="Left Bracket 126"/>
          <p:cNvSpPr/>
          <p:nvPr/>
        </p:nvSpPr>
        <p:spPr>
          <a:xfrm rot="16200000" flipH="1">
            <a:off x="5282533" y="4705936"/>
            <a:ext cx="157918" cy="4861324"/>
          </a:xfrm>
          <a:prstGeom prst="leftBracket">
            <a:avLst/>
          </a:prstGeom>
          <a:ln w="12700">
            <a:solidFill>
              <a:srgbClr val="008CF5"/>
            </a:solidFill>
          </a:ln>
          <a:effectLst>
            <a:glow rad="127000">
              <a:srgbClr val="008CF5">
                <a:alpha val="3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en-US" sz="2700">
              <a:solidFill>
                <a:prstClr val="black"/>
              </a:solidFill>
            </a:endParaRPr>
          </a:p>
        </p:txBody>
      </p:sp>
      <p:sp>
        <p:nvSpPr>
          <p:cNvPr id="133" name="Rectangle 132"/>
          <p:cNvSpPr/>
          <p:nvPr/>
        </p:nvSpPr>
        <p:spPr>
          <a:xfrm>
            <a:off x="10634917" y="7259531"/>
            <a:ext cx="4804042" cy="2816462"/>
          </a:xfrm>
          <a:prstGeom prst="rect">
            <a:avLst/>
          </a:prstGeom>
          <a:solidFill>
            <a:srgbClr val="008CF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pic>
        <p:nvPicPr>
          <p:cNvPr id="134" name="Picture 13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444373" y="7907367"/>
            <a:ext cx="1981166" cy="1981166"/>
          </a:xfrm>
          <a:prstGeom prst="rect">
            <a:avLst/>
          </a:prstGeom>
        </p:spPr>
      </p:pic>
      <p:sp>
        <p:nvSpPr>
          <p:cNvPr id="135" name="Left Bracket 134"/>
          <p:cNvSpPr/>
          <p:nvPr/>
        </p:nvSpPr>
        <p:spPr>
          <a:xfrm rot="16200000">
            <a:off x="13089108" y="5082439"/>
            <a:ext cx="166632" cy="4861322"/>
          </a:xfrm>
          <a:prstGeom prst="leftBracket">
            <a:avLst/>
          </a:prstGeom>
          <a:ln w="12700">
            <a:solidFill>
              <a:srgbClr val="008CF5"/>
            </a:solidFill>
          </a:ln>
          <a:effectLst>
            <a:glow rad="127000">
              <a:srgbClr val="008CF5">
                <a:alpha val="3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en-US" sz="2700">
              <a:solidFill>
                <a:prstClr val="black"/>
              </a:solidFill>
            </a:endParaRPr>
          </a:p>
        </p:txBody>
      </p:sp>
      <p:sp>
        <p:nvSpPr>
          <p:cNvPr id="136" name="Left Bracket 135"/>
          <p:cNvSpPr/>
          <p:nvPr/>
        </p:nvSpPr>
        <p:spPr>
          <a:xfrm rot="16200000" flipH="1">
            <a:off x="13093469" y="4666054"/>
            <a:ext cx="157918" cy="4861324"/>
          </a:xfrm>
          <a:prstGeom prst="leftBracket">
            <a:avLst/>
          </a:prstGeom>
          <a:ln w="12700">
            <a:solidFill>
              <a:srgbClr val="008CF5"/>
            </a:solidFill>
          </a:ln>
          <a:effectLst>
            <a:glow rad="127000">
              <a:srgbClr val="008CF5">
                <a:alpha val="3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en-US" sz="2700">
              <a:solidFill>
                <a:prstClr val="black"/>
              </a:solidFill>
            </a:endParaRPr>
          </a:p>
        </p:txBody>
      </p:sp>
    </p:spTree>
    <p:extLst>
      <p:ext uri="{BB962C8B-B14F-4D97-AF65-F5344CB8AC3E}">
        <p14:creationId xmlns:p14="http://schemas.microsoft.com/office/powerpoint/2010/main" val="427411955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Beep_4.wav"/>
                                        </p:tgtEl>
                                      </p:cMediaNode>
                                    </p:audio>
                                  </p:sub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300" fill="hold"/>
                                        <p:tgtEl>
                                          <p:spTgt spid="33"/>
                                        </p:tgtEl>
                                        <p:attrNameLst>
                                          <p:attrName>ppt_w</p:attrName>
                                        </p:attrNameLst>
                                      </p:cBhvr>
                                      <p:tavLst>
                                        <p:tav tm="0">
                                          <p:val>
                                            <p:fltVal val="0"/>
                                          </p:val>
                                        </p:tav>
                                        <p:tav tm="100000">
                                          <p:val>
                                            <p:strVal val="#ppt_w"/>
                                          </p:val>
                                        </p:tav>
                                      </p:tavLst>
                                    </p:anim>
                                    <p:anim calcmode="lin" valueType="num">
                                      <p:cBhvr>
                                        <p:cTn id="15" dur="300" fill="hold"/>
                                        <p:tgtEl>
                                          <p:spTgt spid="33"/>
                                        </p:tgtEl>
                                        <p:attrNameLst>
                                          <p:attrName>ppt_h</p:attrName>
                                        </p:attrNameLst>
                                      </p:cBhvr>
                                      <p:tavLst>
                                        <p:tav tm="0">
                                          <p:val>
                                            <p:fltVal val="0"/>
                                          </p:val>
                                        </p:tav>
                                        <p:tav tm="100000">
                                          <p:val>
                                            <p:strVal val="#ppt_h"/>
                                          </p:val>
                                        </p:tav>
                                      </p:tavLst>
                                    </p:anim>
                                    <p:anim calcmode="lin" valueType="num">
                                      <p:cBhvr>
                                        <p:cTn id="16" dur="300" fill="hold"/>
                                        <p:tgtEl>
                                          <p:spTgt spid="33"/>
                                        </p:tgtEl>
                                        <p:attrNameLst>
                                          <p:attrName>style.rotation</p:attrName>
                                        </p:attrNameLst>
                                      </p:cBhvr>
                                      <p:tavLst>
                                        <p:tav tm="0">
                                          <p:val>
                                            <p:fltVal val="360"/>
                                          </p:val>
                                        </p:tav>
                                        <p:tav tm="100000">
                                          <p:val>
                                            <p:fltVal val="0"/>
                                          </p:val>
                                        </p:tav>
                                      </p:tavLst>
                                    </p:anim>
                                    <p:animEffect transition="in" filter="fade">
                                      <p:cBhvr>
                                        <p:cTn id="17" dur="300"/>
                                        <p:tgtEl>
                                          <p:spTgt spid="33"/>
                                        </p:tgtEl>
                                      </p:cBhvr>
                                    </p:animEffect>
                                  </p:childTnLst>
                                </p:cTn>
                              </p:par>
                            </p:childTnLst>
                          </p:cTn>
                        </p:par>
                        <p:par>
                          <p:cTn id="18" fill="hold">
                            <p:stCondLst>
                              <p:cond delay="800"/>
                            </p:stCondLst>
                            <p:childTnLst>
                              <p:par>
                                <p:cTn id="19" presetID="22" presetClass="entr" presetSubtype="2" fill="hold" nodeType="afterEffect">
                                  <p:stCondLst>
                                    <p:cond delay="0"/>
                                  </p:stCondLst>
                                  <p:childTnLst>
                                    <p:set>
                                      <p:cBhvr>
                                        <p:cTn id="20" dur="1" fill="hold">
                                          <p:stCondLst>
                                            <p:cond delay="0"/>
                                          </p:stCondLst>
                                        </p:cTn>
                                        <p:tgtEl>
                                          <p:spTgt spid="113"/>
                                        </p:tgtEl>
                                        <p:attrNameLst>
                                          <p:attrName>style.visibility</p:attrName>
                                        </p:attrNameLst>
                                      </p:cBhvr>
                                      <p:to>
                                        <p:strVal val="visible"/>
                                      </p:to>
                                    </p:set>
                                    <p:animEffect transition="in" filter="wipe(right)">
                                      <p:cBhvr>
                                        <p:cTn id="21" dur="500"/>
                                        <p:tgtEl>
                                          <p:spTgt spid="113"/>
                                        </p:tgtEl>
                                      </p:cBhvr>
                                    </p:animEffect>
                                  </p:childTnLst>
                                  <p:subTnLst>
                                    <p:audio>
                                      <p:cMediaNode>
                                        <p:cTn display="0" masterRel="sameClick">
                                          <p:stCondLst>
                                            <p:cond evt="begin" delay="0">
                                              <p:tn val="19"/>
                                            </p:cond>
                                          </p:stCondLst>
                                          <p:endCondLst>
                                            <p:cond evt="onStopAudio" delay="0">
                                              <p:tgtEl>
                                                <p:sldTgt/>
                                              </p:tgtEl>
                                            </p:cond>
                                          </p:endCondLst>
                                        </p:cTn>
                                        <p:tgtEl>
                                          <p:sndTgt r:embed="rId4" name="3beeps.wav"/>
                                        </p:tgtEl>
                                      </p:cMediaNode>
                                    </p:audio>
                                  </p:subTnLst>
                                </p:cTn>
                              </p:par>
                            </p:childTnLst>
                          </p:cTn>
                        </p:par>
                        <p:par>
                          <p:cTn id="22" fill="hold">
                            <p:stCondLst>
                              <p:cond delay="1300"/>
                            </p:stCondLst>
                            <p:childTnLst>
                              <p:par>
                                <p:cTn id="23" presetID="1" presetClass="entr" presetSubtype="0" fill="hold" grpId="0" nodeType="afterEffect">
                                  <p:stCondLst>
                                    <p:cond delay="200"/>
                                  </p:stCondLst>
                                  <p:childTnLst>
                                    <p:set>
                                      <p:cBhvr>
                                        <p:cTn id="24" dur="1" fill="hold">
                                          <p:stCondLst>
                                            <p:cond delay="0"/>
                                          </p:stCondLst>
                                        </p:cTn>
                                        <p:tgtEl>
                                          <p:spTgt spid="68"/>
                                        </p:tgtEl>
                                        <p:attrNameLst>
                                          <p:attrName>style.visibility</p:attrName>
                                        </p:attrNameLst>
                                      </p:cBhvr>
                                      <p:to>
                                        <p:strVal val="visible"/>
                                      </p:to>
                                    </p:set>
                                  </p:childTnLst>
                                </p:cTn>
                              </p:par>
                            </p:childTnLst>
                          </p:cTn>
                        </p:par>
                        <p:par>
                          <p:cTn id="25" fill="hold">
                            <p:stCondLst>
                              <p:cond delay="1500"/>
                            </p:stCondLst>
                            <p:childTnLst>
                              <p:par>
                                <p:cTn id="26" presetID="1" presetClass="entr" presetSubtype="0" fill="hold" grpId="0" nodeType="afterEffect">
                                  <p:stCondLst>
                                    <p:cond delay="0"/>
                                  </p:stCondLst>
                                  <p:childTnLst>
                                    <p:set>
                                      <p:cBhvr>
                                        <p:cTn id="27" dur="1" fill="hold">
                                          <p:stCondLst>
                                            <p:cond delay="0"/>
                                          </p:stCondLst>
                                        </p:cTn>
                                        <p:tgtEl>
                                          <p:spTgt spid="69"/>
                                        </p:tgtEl>
                                        <p:attrNameLst>
                                          <p:attrName>style.visibility</p:attrName>
                                        </p:attrNameLst>
                                      </p:cBhvr>
                                      <p:to>
                                        <p:strVal val="visible"/>
                                      </p:to>
                                    </p:set>
                                  </p:childTnLst>
                                </p:cTn>
                              </p:par>
                            </p:childTnLst>
                          </p:cTn>
                        </p:par>
                        <p:par>
                          <p:cTn id="28" fill="hold">
                            <p:stCondLst>
                              <p:cond delay="1500"/>
                            </p:stCondLst>
                            <p:childTnLst>
                              <p:par>
                                <p:cTn id="29" presetID="64" presetClass="path" presetSubtype="0" accel="50000" decel="50000" fill="hold" grpId="1" nodeType="afterEffect">
                                  <p:stCondLst>
                                    <p:cond delay="0"/>
                                  </p:stCondLst>
                                  <p:childTnLst>
                                    <p:animMotion origin="layout" path="M 3.33333E-6 4.44444E-6 L 0.00034 -0.22987 " pathEditMode="relative" rAng="0" ptsTypes="AA">
                                      <p:cBhvr>
                                        <p:cTn id="30" dur="500" fill="hold"/>
                                        <p:tgtEl>
                                          <p:spTgt spid="69"/>
                                        </p:tgtEl>
                                        <p:attrNameLst>
                                          <p:attrName>ppt_x</p:attrName>
                                          <p:attrName>ppt_y</p:attrName>
                                        </p:attrNameLst>
                                      </p:cBhvr>
                                      <p:rCtr x="17" y="-11505"/>
                                    </p:animMotion>
                                  </p:childTnLst>
                                  <p:subTnLst>
                                    <p:audio>
                                      <p:cMediaNode>
                                        <p:cTn display="0" masterRel="sameClick">
                                          <p:stCondLst>
                                            <p:cond evt="begin" delay="0">
                                              <p:tn val="29"/>
                                            </p:cond>
                                          </p:stCondLst>
                                          <p:endCondLst>
                                            <p:cond evt="onStopAudio" delay="0">
                                              <p:tgtEl>
                                                <p:sldTgt/>
                                              </p:tgtEl>
                                            </p:cond>
                                          </p:endCondLst>
                                        </p:cTn>
                                        <p:tgtEl>
                                          <p:sndTgt r:embed="rId5" name="suonho.wav"/>
                                        </p:tgtEl>
                                      </p:cMediaNode>
                                    </p:audio>
                                  </p:subTnLst>
                                </p:cTn>
                              </p:par>
                            </p:childTnLst>
                          </p:cTn>
                        </p:par>
                        <p:par>
                          <p:cTn id="31" fill="hold">
                            <p:stCondLst>
                              <p:cond delay="2000"/>
                            </p:stCondLst>
                            <p:childTnLst>
                              <p:par>
                                <p:cTn id="32" presetID="16" presetClass="entr" presetSubtype="26"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barn(inHorizontal)">
                                      <p:cBhvr>
                                        <p:cTn id="34" dur="300"/>
                                        <p:tgtEl>
                                          <p:spTgt spid="76"/>
                                        </p:tgtEl>
                                      </p:cBhvr>
                                    </p:animEffect>
                                  </p:childTnLst>
                                </p:cTn>
                              </p:par>
                            </p:childTnLst>
                          </p:cTn>
                        </p:par>
                        <p:par>
                          <p:cTn id="35" fill="hold">
                            <p:stCondLst>
                              <p:cond delay="2300"/>
                            </p:stCondLst>
                            <p:childTnLst>
                              <p:par>
                                <p:cTn id="36" presetID="14" presetClass="entr" presetSubtype="10" fill="hold" nodeType="afterEffect">
                                  <p:stCondLst>
                                    <p:cond delay="150"/>
                                  </p:stCondLst>
                                  <p:childTnLst>
                                    <p:set>
                                      <p:cBhvr>
                                        <p:cTn id="37" dur="1" fill="hold">
                                          <p:stCondLst>
                                            <p:cond delay="0"/>
                                          </p:stCondLst>
                                        </p:cTn>
                                        <p:tgtEl>
                                          <p:spTgt spid="67"/>
                                        </p:tgtEl>
                                        <p:attrNameLst>
                                          <p:attrName>style.visibility</p:attrName>
                                        </p:attrNameLst>
                                      </p:cBhvr>
                                      <p:to>
                                        <p:strVal val="visible"/>
                                      </p:to>
                                    </p:set>
                                    <p:animEffect transition="in" filter="randombar(horizontal)">
                                      <p:cBhvr>
                                        <p:cTn id="38" dur="500"/>
                                        <p:tgtEl>
                                          <p:spTgt spid="67"/>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randombar(horizontal)">
                                      <p:cBhvr>
                                        <p:cTn id="41" dur="500"/>
                                        <p:tgtEl>
                                          <p:spTgt spid="63"/>
                                        </p:tgtEl>
                                      </p:cBhvr>
                                    </p:animEffect>
                                  </p:childTnLst>
                                </p:cTn>
                              </p:par>
                            </p:childTnLst>
                          </p:cTn>
                        </p:par>
                        <p:par>
                          <p:cTn id="42" fill="hold">
                            <p:stCondLst>
                              <p:cond delay="2950"/>
                            </p:stCondLst>
                            <p:childTnLst>
                              <p:par>
                                <p:cTn id="43" presetID="49" presetClass="entr" presetSubtype="0" decel="100000"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300" fill="hold"/>
                                        <p:tgtEl>
                                          <p:spTgt spid="10"/>
                                        </p:tgtEl>
                                        <p:attrNameLst>
                                          <p:attrName>ppt_w</p:attrName>
                                        </p:attrNameLst>
                                      </p:cBhvr>
                                      <p:tavLst>
                                        <p:tav tm="0">
                                          <p:val>
                                            <p:fltVal val="0"/>
                                          </p:val>
                                        </p:tav>
                                        <p:tav tm="100000">
                                          <p:val>
                                            <p:strVal val="#ppt_w"/>
                                          </p:val>
                                        </p:tav>
                                      </p:tavLst>
                                    </p:anim>
                                    <p:anim calcmode="lin" valueType="num">
                                      <p:cBhvr>
                                        <p:cTn id="46" dur="300" fill="hold"/>
                                        <p:tgtEl>
                                          <p:spTgt spid="10"/>
                                        </p:tgtEl>
                                        <p:attrNameLst>
                                          <p:attrName>ppt_h</p:attrName>
                                        </p:attrNameLst>
                                      </p:cBhvr>
                                      <p:tavLst>
                                        <p:tav tm="0">
                                          <p:val>
                                            <p:fltVal val="0"/>
                                          </p:val>
                                        </p:tav>
                                        <p:tav tm="100000">
                                          <p:val>
                                            <p:strVal val="#ppt_h"/>
                                          </p:val>
                                        </p:tav>
                                      </p:tavLst>
                                    </p:anim>
                                    <p:anim calcmode="lin" valueType="num">
                                      <p:cBhvr>
                                        <p:cTn id="47" dur="300" fill="hold"/>
                                        <p:tgtEl>
                                          <p:spTgt spid="10"/>
                                        </p:tgtEl>
                                        <p:attrNameLst>
                                          <p:attrName>style.rotation</p:attrName>
                                        </p:attrNameLst>
                                      </p:cBhvr>
                                      <p:tavLst>
                                        <p:tav tm="0">
                                          <p:val>
                                            <p:fltVal val="360"/>
                                          </p:val>
                                        </p:tav>
                                        <p:tav tm="100000">
                                          <p:val>
                                            <p:fltVal val="0"/>
                                          </p:val>
                                        </p:tav>
                                      </p:tavLst>
                                    </p:anim>
                                    <p:animEffect transition="in" filter="fade">
                                      <p:cBhvr>
                                        <p:cTn id="48" dur="300"/>
                                        <p:tgtEl>
                                          <p:spTgt spid="10"/>
                                        </p:tgtEl>
                                      </p:cBhvr>
                                    </p:animEffect>
                                  </p:childTnLst>
                                </p:cTn>
                              </p:par>
                            </p:childTnLst>
                          </p:cTn>
                        </p:par>
                        <p:par>
                          <p:cTn id="49" fill="hold">
                            <p:stCondLst>
                              <p:cond delay="3250"/>
                            </p:stCondLst>
                            <p:childTnLst>
                              <p:par>
                                <p:cTn id="50" presetID="22" presetClass="entr" presetSubtype="8" fill="hold" nodeType="afterEffect">
                                  <p:stCondLst>
                                    <p:cond delay="0"/>
                                  </p:stCondLst>
                                  <p:childTnLst>
                                    <p:set>
                                      <p:cBhvr>
                                        <p:cTn id="51" dur="1" fill="hold">
                                          <p:stCondLst>
                                            <p:cond delay="0"/>
                                          </p:stCondLst>
                                        </p:cTn>
                                        <p:tgtEl>
                                          <p:spTgt spid="114"/>
                                        </p:tgtEl>
                                        <p:attrNameLst>
                                          <p:attrName>style.visibility</p:attrName>
                                        </p:attrNameLst>
                                      </p:cBhvr>
                                      <p:to>
                                        <p:strVal val="visible"/>
                                      </p:to>
                                    </p:set>
                                    <p:animEffect transition="in" filter="wipe(left)">
                                      <p:cBhvr>
                                        <p:cTn id="52" dur="500"/>
                                        <p:tgtEl>
                                          <p:spTgt spid="114"/>
                                        </p:tgtEl>
                                      </p:cBhvr>
                                    </p:animEffect>
                                  </p:childTnLst>
                                  <p:subTnLst>
                                    <p:audio>
                                      <p:cMediaNode>
                                        <p:cTn display="0" masterRel="sameClick">
                                          <p:stCondLst>
                                            <p:cond evt="begin" delay="0">
                                              <p:tn val="50"/>
                                            </p:cond>
                                          </p:stCondLst>
                                          <p:endCondLst>
                                            <p:cond evt="onStopAudio" delay="0">
                                              <p:tgtEl>
                                                <p:sldTgt/>
                                              </p:tgtEl>
                                            </p:cond>
                                          </p:endCondLst>
                                        </p:cTn>
                                        <p:tgtEl>
                                          <p:sndTgt r:embed="rId4" name="3beeps.wav"/>
                                        </p:tgtEl>
                                      </p:cMediaNode>
                                    </p:audio>
                                  </p:subTnLst>
                                </p:cTn>
                              </p:par>
                            </p:childTnLst>
                          </p:cTn>
                        </p:par>
                        <p:par>
                          <p:cTn id="53" fill="hold">
                            <p:stCondLst>
                              <p:cond delay="3750"/>
                            </p:stCondLst>
                            <p:childTnLst>
                              <p:par>
                                <p:cTn id="54" presetID="1" presetClass="entr" presetSubtype="0" fill="hold" grpId="0" nodeType="afterEffect">
                                  <p:stCondLst>
                                    <p:cond delay="0"/>
                                  </p:stCondLst>
                                  <p:childTnLst>
                                    <p:set>
                                      <p:cBhvr>
                                        <p:cTn id="55" dur="1" fill="hold">
                                          <p:stCondLst>
                                            <p:cond delay="0"/>
                                          </p:stCondLst>
                                        </p:cTn>
                                        <p:tgtEl>
                                          <p:spTgt spid="118"/>
                                        </p:tgtEl>
                                        <p:attrNameLst>
                                          <p:attrName>style.visibility</p:attrName>
                                        </p:attrNameLst>
                                      </p:cBhvr>
                                      <p:to>
                                        <p:strVal val="visible"/>
                                      </p:to>
                                    </p:set>
                                  </p:childTnLst>
                                </p:cTn>
                              </p:par>
                            </p:childTnLst>
                          </p:cTn>
                        </p:par>
                        <p:par>
                          <p:cTn id="56" fill="hold">
                            <p:stCondLst>
                              <p:cond delay="3750"/>
                            </p:stCondLst>
                            <p:childTnLst>
                              <p:par>
                                <p:cTn id="57" presetID="64" presetClass="path" presetSubtype="0" accel="50000" decel="50000" fill="hold" grpId="1" nodeType="afterEffect">
                                  <p:stCondLst>
                                    <p:cond delay="0"/>
                                  </p:stCondLst>
                                  <p:childTnLst>
                                    <p:animMotion origin="layout" path="M -4.16667E-6 -1.48148E-6 L 0.0007 -0.23565 " pathEditMode="relative" rAng="0" ptsTypes="AA">
                                      <p:cBhvr>
                                        <p:cTn id="58" dur="500" fill="hold"/>
                                        <p:tgtEl>
                                          <p:spTgt spid="118"/>
                                        </p:tgtEl>
                                        <p:attrNameLst>
                                          <p:attrName>ppt_x</p:attrName>
                                          <p:attrName>ppt_y</p:attrName>
                                        </p:attrNameLst>
                                      </p:cBhvr>
                                      <p:rCtr x="35" y="-11782"/>
                                    </p:animMotion>
                                  </p:childTnLst>
                                  <p:subTnLst>
                                    <p:audio>
                                      <p:cMediaNode>
                                        <p:cTn display="0" masterRel="sameClick">
                                          <p:stCondLst>
                                            <p:cond evt="begin" delay="0">
                                              <p:tn val="57"/>
                                            </p:cond>
                                          </p:stCondLst>
                                          <p:endCondLst>
                                            <p:cond evt="onStopAudio" delay="0">
                                              <p:tgtEl>
                                                <p:sldTgt/>
                                              </p:tgtEl>
                                            </p:cond>
                                          </p:endCondLst>
                                        </p:cTn>
                                        <p:tgtEl>
                                          <p:sndTgt r:embed="rId5" name="suonho.wav"/>
                                        </p:tgtEl>
                                      </p:cMediaNode>
                                    </p:audio>
                                  </p:subTnLst>
                                </p:cTn>
                              </p:par>
                            </p:childTnLst>
                          </p:cTn>
                        </p:par>
                        <p:par>
                          <p:cTn id="59" fill="hold">
                            <p:stCondLst>
                              <p:cond delay="4250"/>
                            </p:stCondLst>
                            <p:childTnLst>
                              <p:par>
                                <p:cTn id="60" presetID="16" presetClass="entr" presetSubtype="26" fill="hold" grpId="0" nodeType="afterEffect">
                                  <p:stCondLst>
                                    <p:cond delay="0"/>
                                  </p:stCondLst>
                                  <p:childTnLst>
                                    <p:set>
                                      <p:cBhvr>
                                        <p:cTn id="61" dur="1" fill="hold">
                                          <p:stCondLst>
                                            <p:cond delay="0"/>
                                          </p:stCondLst>
                                        </p:cTn>
                                        <p:tgtEl>
                                          <p:spTgt spid="115"/>
                                        </p:tgtEl>
                                        <p:attrNameLst>
                                          <p:attrName>style.visibility</p:attrName>
                                        </p:attrNameLst>
                                      </p:cBhvr>
                                      <p:to>
                                        <p:strVal val="visible"/>
                                      </p:to>
                                    </p:set>
                                    <p:animEffect transition="in" filter="barn(inHorizontal)">
                                      <p:cBhvr>
                                        <p:cTn id="62" dur="300"/>
                                        <p:tgtEl>
                                          <p:spTgt spid="115"/>
                                        </p:tgtEl>
                                      </p:cBhvr>
                                    </p:animEffect>
                                  </p:childTnLst>
                                </p:cTn>
                              </p:par>
                            </p:childTnLst>
                          </p:cTn>
                        </p:par>
                        <p:par>
                          <p:cTn id="63" fill="hold">
                            <p:stCondLst>
                              <p:cond delay="4550"/>
                            </p:stCondLst>
                            <p:childTnLst>
                              <p:par>
                                <p:cTn id="64" presetID="14" presetClass="entr" presetSubtype="10" fill="hold" nodeType="afterEffect">
                                  <p:stCondLst>
                                    <p:cond delay="150"/>
                                  </p:stCondLst>
                                  <p:childTnLst>
                                    <p:set>
                                      <p:cBhvr>
                                        <p:cTn id="65" dur="1" fill="hold">
                                          <p:stCondLst>
                                            <p:cond delay="0"/>
                                          </p:stCondLst>
                                        </p:cTn>
                                        <p:tgtEl>
                                          <p:spTgt spid="116"/>
                                        </p:tgtEl>
                                        <p:attrNameLst>
                                          <p:attrName>style.visibility</p:attrName>
                                        </p:attrNameLst>
                                      </p:cBhvr>
                                      <p:to>
                                        <p:strVal val="visible"/>
                                      </p:to>
                                    </p:set>
                                    <p:animEffect transition="in" filter="randombar(horizontal)">
                                      <p:cBhvr>
                                        <p:cTn id="66" dur="500"/>
                                        <p:tgtEl>
                                          <p:spTgt spid="116"/>
                                        </p:tgtEl>
                                      </p:cBhvr>
                                    </p:animEffect>
                                  </p:childTnLst>
                                </p:cTn>
                              </p:par>
                              <p:par>
                                <p:cTn id="67" presetID="14" presetClass="entr" presetSubtype="10"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randombar(horizontal)">
                                      <p:cBhvr>
                                        <p:cTn id="69" dur="500"/>
                                        <p:tgtEl>
                                          <p:spTgt spid="64"/>
                                        </p:tgtEl>
                                      </p:cBhvr>
                                    </p:animEffect>
                                  </p:childTnLst>
                                </p:cTn>
                              </p:par>
                            </p:childTnLst>
                          </p:cTn>
                        </p:par>
                        <p:par>
                          <p:cTn id="70" fill="hold">
                            <p:stCondLst>
                              <p:cond delay="5200"/>
                            </p:stCondLst>
                            <p:childTnLst>
                              <p:par>
                                <p:cTn id="71" presetID="49" presetClass="entr" presetSubtype="0" decel="100000"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p:cTn id="73" dur="300" fill="hold"/>
                                        <p:tgtEl>
                                          <p:spTgt spid="36"/>
                                        </p:tgtEl>
                                        <p:attrNameLst>
                                          <p:attrName>ppt_w</p:attrName>
                                        </p:attrNameLst>
                                      </p:cBhvr>
                                      <p:tavLst>
                                        <p:tav tm="0">
                                          <p:val>
                                            <p:fltVal val="0"/>
                                          </p:val>
                                        </p:tav>
                                        <p:tav tm="100000">
                                          <p:val>
                                            <p:strVal val="#ppt_w"/>
                                          </p:val>
                                        </p:tav>
                                      </p:tavLst>
                                    </p:anim>
                                    <p:anim calcmode="lin" valueType="num">
                                      <p:cBhvr>
                                        <p:cTn id="74" dur="300" fill="hold"/>
                                        <p:tgtEl>
                                          <p:spTgt spid="36"/>
                                        </p:tgtEl>
                                        <p:attrNameLst>
                                          <p:attrName>ppt_h</p:attrName>
                                        </p:attrNameLst>
                                      </p:cBhvr>
                                      <p:tavLst>
                                        <p:tav tm="0">
                                          <p:val>
                                            <p:fltVal val="0"/>
                                          </p:val>
                                        </p:tav>
                                        <p:tav tm="100000">
                                          <p:val>
                                            <p:strVal val="#ppt_h"/>
                                          </p:val>
                                        </p:tav>
                                      </p:tavLst>
                                    </p:anim>
                                    <p:anim calcmode="lin" valueType="num">
                                      <p:cBhvr>
                                        <p:cTn id="75" dur="300" fill="hold"/>
                                        <p:tgtEl>
                                          <p:spTgt spid="36"/>
                                        </p:tgtEl>
                                        <p:attrNameLst>
                                          <p:attrName>style.rotation</p:attrName>
                                        </p:attrNameLst>
                                      </p:cBhvr>
                                      <p:tavLst>
                                        <p:tav tm="0">
                                          <p:val>
                                            <p:fltVal val="360"/>
                                          </p:val>
                                        </p:tav>
                                        <p:tav tm="100000">
                                          <p:val>
                                            <p:fltVal val="0"/>
                                          </p:val>
                                        </p:tav>
                                      </p:tavLst>
                                    </p:anim>
                                    <p:animEffect transition="in" filter="fade">
                                      <p:cBhvr>
                                        <p:cTn id="76" dur="300"/>
                                        <p:tgtEl>
                                          <p:spTgt spid="36"/>
                                        </p:tgtEl>
                                      </p:cBhvr>
                                    </p:animEffect>
                                  </p:childTnLst>
                                </p:cTn>
                              </p:par>
                            </p:childTnLst>
                          </p:cTn>
                        </p:par>
                        <p:par>
                          <p:cTn id="77" fill="hold">
                            <p:stCondLst>
                              <p:cond delay="5500"/>
                            </p:stCondLst>
                            <p:childTnLst>
                              <p:par>
                                <p:cTn id="78" presetID="22" presetClass="entr" presetSubtype="2" fill="hold" nodeType="afterEffect">
                                  <p:stCondLst>
                                    <p:cond delay="0"/>
                                  </p:stCondLst>
                                  <p:childTnLst>
                                    <p:set>
                                      <p:cBhvr>
                                        <p:cTn id="79" dur="1" fill="hold">
                                          <p:stCondLst>
                                            <p:cond delay="0"/>
                                          </p:stCondLst>
                                        </p:cTn>
                                        <p:tgtEl>
                                          <p:spTgt spid="119"/>
                                        </p:tgtEl>
                                        <p:attrNameLst>
                                          <p:attrName>style.visibility</p:attrName>
                                        </p:attrNameLst>
                                      </p:cBhvr>
                                      <p:to>
                                        <p:strVal val="visible"/>
                                      </p:to>
                                    </p:set>
                                    <p:animEffect transition="in" filter="wipe(right)">
                                      <p:cBhvr>
                                        <p:cTn id="80" dur="500"/>
                                        <p:tgtEl>
                                          <p:spTgt spid="119"/>
                                        </p:tgtEl>
                                      </p:cBhvr>
                                    </p:animEffect>
                                  </p:childTnLst>
                                  <p:subTnLst>
                                    <p:audio>
                                      <p:cMediaNode>
                                        <p:cTn display="0" masterRel="sameClick">
                                          <p:stCondLst>
                                            <p:cond evt="begin" delay="0">
                                              <p:tn val="78"/>
                                            </p:cond>
                                          </p:stCondLst>
                                          <p:endCondLst>
                                            <p:cond evt="onStopAudio" delay="0">
                                              <p:tgtEl>
                                                <p:sldTgt/>
                                              </p:tgtEl>
                                            </p:cond>
                                          </p:endCondLst>
                                        </p:cTn>
                                        <p:tgtEl>
                                          <p:sndTgt r:embed="rId4" name="3beeps.wav"/>
                                        </p:tgtEl>
                                      </p:cMediaNode>
                                    </p:audio>
                                  </p:subTnLst>
                                </p:cTn>
                              </p:par>
                            </p:childTnLst>
                          </p:cTn>
                        </p:par>
                        <p:par>
                          <p:cTn id="81" fill="hold">
                            <p:stCondLst>
                              <p:cond delay="6000"/>
                            </p:stCondLst>
                            <p:childTnLst>
                              <p:par>
                                <p:cTn id="82" presetID="1" presetClass="entr" presetSubtype="0" fill="hold" grpId="0" nodeType="afterEffect">
                                  <p:stCondLst>
                                    <p:cond delay="200"/>
                                  </p:stCondLst>
                                  <p:childTnLst>
                                    <p:set>
                                      <p:cBhvr>
                                        <p:cTn id="83" dur="1" fill="hold">
                                          <p:stCondLst>
                                            <p:cond delay="0"/>
                                          </p:stCondLst>
                                        </p:cTn>
                                        <p:tgtEl>
                                          <p:spTgt spid="126"/>
                                        </p:tgtEl>
                                        <p:attrNameLst>
                                          <p:attrName>style.visibility</p:attrName>
                                        </p:attrNameLst>
                                      </p:cBhvr>
                                      <p:to>
                                        <p:strVal val="visible"/>
                                      </p:to>
                                    </p:set>
                                  </p:childTnLst>
                                </p:cTn>
                              </p:par>
                            </p:childTnLst>
                          </p:cTn>
                        </p:par>
                        <p:par>
                          <p:cTn id="84" fill="hold">
                            <p:stCondLst>
                              <p:cond delay="6200"/>
                            </p:stCondLst>
                            <p:childTnLst>
                              <p:par>
                                <p:cTn id="85" presetID="1" presetClass="entr" presetSubtype="0" fill="hold" grpId="0" nodeType="afterEffect">
                                  <p:stCondLst>
                                    <p:cond delay="0"/>
                                  </p:stCondLst>
                                  <p:childTnLst>
                                    <p:set>
                                      <p:cBhvr>
                                        <p:cTn id="86" dur="1" fill="hold">
                                          <p:stCondLst>
                                            <p:cond delay="0"/>
                                          </p:stCondLst>
                                        </p:cTn>
                                        <p:tgtEl>
                                          <p:spTgt spid="127"/>
                                        </p:tgtEl>
                                        <p:attrNameLst>
                                          <p:attrName>style.visibility</p:attrName>
                                        </p:attrNameLst>
                                      </p:cBhvr>
                                      <p:to>
                                        <p:strVal val="visible"/>
                                      </p:to>
                                    </p:set>
                                  </p:childTnLst>
                                </p:cTn>
                              </p:par>
                            </p:childTnLst>
                          </p:cTn>
                        </p:par>
                        <p:par>
                          <p:cTn id="87" fill="hold">
                            <p:stCondLst>
                              <p:cond delay="6200"/>
                            </p:stCondLst>
                            <p:childTnLst>
                              <p:par>
                                <p:cTn id="88" presetID="42" presetClass="path" presetSubtype="0" accel="50000" decel="50000" fill="hold" grpId="1" nodeType="afterEffect">
                                  <p:stCondLst>
                                    <p:cond delay="0"/>
                                  </p:stCondLst>
                                  <p:childTnLst>
                                    <p:animMotion origin="layout" path="M 3.61111E-6 4.81481E-6 L -0.00174 0.25162 " pathEditMode="relative" rAng="0" ptsTypes="AA">
                                      <p:cBhvr>
                                        <p:cTn id="89" dur="500" fill="hold"/>
                                        <p:tgtEl>
                                          <p:spTgt spid="126"/>
                                        </p:tgtEl>
                                        <p:attrNameLst>
                                          <p:attrName>ppt_x</p:attrName>
                                          <p:attrName>ppt_y</p:attrName>
                                        </p:attrNameLst>
                                      </p:cBhvr>
                                      <p:rCtr x="-87" y="12569"/>
                                    </p:animMotion>
                                  </p:childTnLst>
                                  <p:subTnLst>
                                    <p:audio>
                                      <p:cMediaNode>
                                        <p:cTn display="0" masterRel="sameClick">
                                          <p:stCondLst>
                                            <p:cond evt="begin" delay="0">
                                              <p:tn val="88"/>
                                            </p:cond>
                                          </p:stCondLst>
                                          <p:endCondLst>
                                            <p:cond evt="onStopAudio" delay="0">
                                              <p:tgtEl>
                                                <p:sldTgt/>
                                              </p:tgtEl>
                                            </p:cond>
                                          </p:endCondLst>
                                        </p:cTn>
                                        <p:tgtEl>
                                          <p:sndTgt r:embed="rId5" name="suonho.wav"/>
                                        </p:tgtEl>
                                      </p:cMediaNode>
                                    </p:audio>
                                  </p:subTnLst>
                                </p:cTn>
                              </p:par>
                            </p:childTnLst>
                          </p:cTn>
                        </p:par>
                        <p:par>
                          <p:cTn id="90" fill="hold">
                            <p:stCondLst>
                              <p:cond delay="6700"/>
                            </p:stCondLst>
                            <p:childTnLst>
                              <p:par>
                                <p:cTn id="91" presetID="16" presetClass="entr" presetSubtype="26" fill="hold" grpId="0" nodeType="afterEffect">
                                  <p:stCondLst>
                                    <p:cond delay="0"/>
                                  </p:stCondLst>
                                  <p:childTnLst>
                                    <p:set>
                                      <p:cBhvr>
                                        <p:cTn id="92" dur="1" fill="hold">
                                          <p:stCondLst>
                                            <p:cond delay="0"/>
                                          </p:stCondLst>
                                        </p:cTn>
                                        <p:tgtEl>
                                          <p:spTgt spid="124"/>
                                        </p:tgtEl>
                                        <p:attrNameLst>
                                          <p:attrName>style.visibility</p:attrName>
                                        </p:attrNameLst>
                                      </p:cBhvr>
                                      <p:to>
                                        <p:strVal val="visible"/>
                                      </p:to>
                                    </p:set>
                                    <p:animEffect transition="in" filter="barn(inHorizontal)">
                                      <p:cBhvr>
                                        <p:cTn id="93" dur="300"/>
                                        <p:tgtEl>
                                          <p:spTgt spid="124"/>
                                        </p:tgtEl>
                                      </p:cBhvr>
                                    </p:animEffect>
                                  </p:childTnLst>
                                </p:cTn>
                              </p:par>
                            </p:childTnLst>
                          </p:cTn>
                        </p:par>
                        <p:par>
                          <p:cTn id="94" fill="hold">
                            <p:stCondLst>
                              <p:cond delay="7000"/>
                            </p:stCondLst>
                            <p:childTnLst>
                              <p:par>
                                <p:cTn id="95" presetID="14" presetClass="entr" presetSubtype="10" fill="hold" nodeType="afterEffect">
                                  <p:stCondLst>
                                    <p:cond delay="150"/>
                                  </p:stCondLst>
                                  <p:childTnLst>
                                    <p:set>
                                      <p:cBhvr>
                                        <p:cTn id="96" dur="1" fill="hold">
                                          <p:stCondLst>
                                            <p:cond delay="0"/>
                                          </p:stCondLst>
                                        </p:cTn>
                                        <p:tgtEl>
                                          <p:spTgt spid="125"/>
                                        </p:tgtEl>
                                        <p:attrNameLst>
                                          <p:attrName>style.visibility</p:attrName>
                                        </p:attrNameLst>
                                      </p:cBhvr>
                                      <p:to>
                                        <p:strVal val="visible"/>
                                      </p:to>
                                    </p:set>
                                    <p:animEffect transition="in" filter="randombar(horizontal)">
                                      <p:cBhvr>
                                        <p:cTn id="97" dur="500"/>
                                        <p:tgtEl>
                                          <p:spTgt spid="125"/>
                                        </p:tgtEl>
                                      </p:cBhvr>
                                    </p:animEffect>
                                  </p:childTnLst>
                                </p:cTn>
                              </p:par>
                              <p:par>
                                <p:cTn id="98" presetID="14" presetClass="entr" presetSubtype="10" fill="hold" grpId="0" nodeType="withEffect">
                                  <p:stCondLst>
                                    <p:cond delay="0"/>
                                  </p:stCondLst>
                                  <p:childTnLst>
                                    <p:set>
                                      <p:cBhvr>
                                        <p:cTn id="99" dur="1" fill="hold">
                                          <p:stCondLst>
                                            <p:cond delay="0"/>
                                          </p:stCondLst>
                                        </p:cTn>
                                        <p:tgtEl>
                                          <p:spTgt spid="65"/>
                                        </p:tgtEl>
                                        <p:attrNameLst>
                                          <p:attrName>style.visibility</p:attrName>
                                        </p:attrNameLst>
                                      </p:cBhvr>
                                      <p:to>
                                        <p:strVal val="visible"/>
                                      </p:to>
                                    </p:set>
                                    <p:animEffect transition="in" filter="randombar(horizontal)">
                                      <p:cBhvr>
                                        <p:cTn id="100" dur="500"/>
                                        <p:tgtEl>
                                          <p:spTgt spid="65"/>
                                        </p:tgtEl>
                                      </p:cBhvr>
                                    </p:animEffect>
                                  </p:childTnLst>
                                </p:cTn>
                              </p:par>
                            </p:childTnLst>
                          </p:cTn>
                        </p:par>
                        <p:par>
                          <p:cTn id="101" fill="hold">
                            <p:stCondLst>
                              <p:cond delay="7650"/>
                            </p:stCondLst>
                            <p:childTnLst>
                              <p:par>
                                <p:cTn id="102" presetID="49" presetClass="entr" presetSubtype="0" decel="10000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 calcmode="lin" valueType="num">
                                      <p:cBhvr>
                                        <p:cTn id="104" dur="300" fill="hold"/>
                                        <p:tgtEl>
                                          <p:spTgt spid="30"/>
                                        </p:tgtEl>
                                        <p:attrNameLst>
                                          <p:attrName>ppt_w</p:attrName>
                                        </p:attrNameLst>
                                      </p:cBhvr>
                                      <p:tavLst>
                                        <p:tav tm="0">
                                          <p:val>
                                            <p:fltVal val="0"/>
                                          </p:val>
                                        </p:tav>
                                        <p:tav tm="100000">
                                          <p:val>
                                            <p:strVal val="#ppt_w"/>
                                          </p:val>
                                        </p:tav>
                                      </p:tavLst>
                                    </p:anim>
                                    <p:anim calcmode="lin" valueType="num">
                                      <p:cBhvr>
                                        <p:cTn id="105" dur="300" fill="hold"/>
                                        <p:tgtEl>
                                          <p:spTgt spid="30"/>
                                        </p:tgtEl>
                                        <p:attrNameLst>
                                          <p:attrName>ppt_h</p:attrName>
                                        </p:attrNameLst>
                                      </p:cBhvr>
                                      <p:tavLst>
                                        <p:tav tm="0">
                                          <p:val>
                                            <p:fltVal val="0"/>
                                          </p:val>
                                        </p:tav>
                                        <p:tav tm="100000">
                                          <p:val>
                                            <p:strVal val="#ppt_h"/>
                                          </p:val>
                                        </p:tav>
                                      </p:tavLst>
                                    </p:anim>
                                    <p:anim calcmode="lin" valueType="num">
                                      <p:cBhvr>
                                        <p:cTn id="106" dur="300" fill="hold"/>
                                        <p:tgtEl>
                                          <p:spTgt spid="30"/>
                                        </p:tgtEl>
                                        <p:attrNameLst>
                                          <p:attrName>style.rotation</p:attrName>
                                        </p:attrNameLst>
                                      </p:cBhvr>
                                      <p:tavLst>
                                        <p:tav tm="0">
                                          <p:val>
                                            <p:fltVal val="360"/>
                                          </p:val>
                                        </p:tav>
                                        <p:tav tm="100000">
                                          <p:val>
                                            <p:fltVal val="0"/>
                                          </p:val>
                                        </p:tav>
                                      </p:tavLst>
                                    </p:anim>
                                    <p:animEffect transition="in" filter="fade">
                                      <p:cBhvr>
                                        <p:cTn id="107" dur="300"/>
                                        <p:tgtEl>
                                          <p:spTgt spid="30"/>
                                        </p:tgtEl>
                                      </p:cBhvr>
                                    </p:animEffect>
                                  </p:childTnLst>
                                </p:cTn>
                              </p:par>
                            </p:childTnLst>
                          </p:cTn>
                        </p:par>
                        <p:par>
                          <p:cTn id="108" fill="hold">
                            <p:stCondLst>
                              <p:cond delay="7950"/>
                            </p:stCondLst>
                            <p:childTnLst>
                              <p:par>
                                <p:cTn id="109" presetID="22" presetClass="entr" presetSubtype="8" fill="hold" nodeType="afterEffect">
                                  <p:stCondLst>
                                    <p:cond delay="0"/>
                                  </p:stCondLst>
                                  <p:childTnLst>
                                    <p:set>
                                      <p:cBhvr>
                                        <p:cTn id="110" dur="1" fill="hold">
                                          <p:stCondLst>
                                            <p:cond delay="0"/>
                                          </p:stCondLst>
                                        </p:cTn>
                                        <p:tgtEl>
                                          <p:spTgt spid="132"/>
                                        </p:tgtEl>
                                        <p:attrNameLst>
                                          <p:attrName>style.visibility</p:attrName>
                                        </p:attrNameLst>
                                      </p:cBhvr>
                                      <p:to>
                                        <p:strVal val="visible"/>
                                      </p:to>
                                    </p:set>
                                    <p:animEffect transition="in" filter="wipe(left)">
                                      <p:cBhvr>
                                        <p:cTn id="111" dur="500"/>
                                        <p:tgtEl>
                                          <p:spTgt spid="132"/>
                                        </p:tgtEl>
                                      </p:cBhvr>
                                    </p:animEffect>
                                  </p:childTnLst>
                                  <p:subTnLst>
                                    <p:audio>
                                      <p:cMediaNode>
                                        <p:cTn display="0" masterRel="sameClick">
                                          <p:stCondLst>
                                            <p:cond evt="begin" delay="0">
                                              <p:tn val="109"/>
                                            </p:cond>
                                          </p:stCondLst>
                                          <p:endCondLst>
                                            <p:cond evt="onStopAudio" delay="0">
                                              <p:tgtEl>
                                                <p:sldTgt/>
                                              </p:tgtEl>
                                            </p:cond>
                                          </p:endCondLst>
                                        </p:cTn>
                                        <p:tgtEl>
                                          <p:sndTgt r:embed="rId4" name="3beeps.wav"/>
                                        </p:tgtEl>
                                      </p:cMediaNode>
                                    </p:audio>
                                  </p:subTnLst>
                                </p:cTn>
                              </p:par>
                            </p:childTnLst>
                          </p:cTn>
                        </p:par>
                        <p:par>
                          <p:cTn id="112" fill="hold">
                            <p:stCondLst>
                              <p:cond delay="8450"/>
                            </p:stCondLst>
                            <p:childTnLst>
                              <p:par>
                                <p:cTn id="113" presetID="1" presetClass="entr" presetSubtype="0" fill="hold" grpId="0" nodeType="afterEffect">
                                  <p:stCondLst>
                                    <p:cond delay="200"/>
                                  </p:stCondLst>
                                  <p:childTnLst>
                                    <p:set>
                                      <p:cBhvr>
                                        <p:cTn id="114" dur="1" fill="hold">
                                          <p:stCondLst>
                                            <p:cond delay="0"/>
                                          </p:stCondLst>
                                        </p:cTn>
                                        <p:tgtEl>
                                          <p:spTgt spid="135"/>
                                        </p:tgtEl>
                                        <p:attrNameLst>
                                          <p:attrName>style.visibility</p:attrName>
                                        </p:attrNameLst>
                                      </p:cBhvr>
                                      <p:to>
                                        <p:strVal val="visible"/>
                                      </p:to>
                                    </p:set>
                                  </p:childTnLst>
                                </p:cTn>
                              </p:par>
                            </p:childTnLst>
                          </p:cTn>
                        </p:par>
                        <p:par>
                          <p:cTn id="115" fill="hold">
                            <p:stCondLst>
                              <p:cond delay="8650"/>
                            </p:stCondLst>
                            <p:childTnLst>
                              <p:par>
                                <p:cTn id="116" presetID="1" presetClass="entr" presetSubtype="0" fill="hold" grpId="0" nodeType="afterEffect">
                                  <p:stCondLst>
                                    <p:cond delay="0"/>
                                  </p:stCondLst>
                                  <p:childTnLst>
                                    <p:set>
                                      <p:cBhvr>
                                        <p:cTn id="117" dur="1" fill="hold">
                                          <p:stCondLst>
                                            <p:cond delay="0"/>
                                          </p:stCondLst>
                                        </p:cTn>
                                        <p:tgtEl>
                                          <p:spTgt spid="136"/>
                                        </p:tgtEl>
                                        <p:attrNameLst>
                                          <p:attrName>style.visibility</p:attrName>
                                        </p:attrNameLst>
                                      </p:cBhvr>
                                      <p:to>
                                        <p:strVal val="visible"/>
                                      </p:to>
                                    </p:set>
                                  </p:childTnLst>
                                </p:cTn>
                              </p:par>
                            </p:childTnLst>
                          </p:cTn>
                        </p:par>
                        <p:par>
                          <p:cTn id="118" fill="hold">
                            <p:stCondLst>
                              <p:cond delay="8650"/>
                            </p:stCondLst>
                            <p:childTnLst>
                              <p:par>
                                <p:cTn id="119" presetID="42" presetClass="path" presetSubtype="0" accel="50000" decel="50000" fill="hold" grpId="1" nodeType="afterEffect">
                                  <p:stCondLst>
                                    <p:cond delay="0"/>
                                  </p:stCondLst>
                                  <p:childTnLst>
                                    <p:animMotion origin="layout" path="M 0 -4.07407E-6 L 0.0026 0.24908 " pathEditMode="relative" rAng="0" ptsTypes="AA">
                                      <p:cBhvr>
                                        <p:cTn id="120" dur="500" fill="hold"/>
                                        <p:tgtEl>
                                          <p:spTgt spid="135"/>
                                        </p:tgtEl>
                                        <p:attrNameLst>
                                          <p:attrName>ppt_x</p:attrName>
                                          <p:attrName>ppt_y</p:attrName>
                                        </p:attrNameLst>
                                      </p:cBhvr>
                                      <p:rCtr x="122" y="12454"/>
                                    </p:animMotion>
                                  </p:childTnLst>
                                  <p:subTnLst>
                                    <p:audio>
                                      <p:cMediaNode>
                                        <p:cTn display="0" masterRel="sameClick">
                                          <p:stCondLst>
                                            <p:cond evt="begin" delay="0">
                                              <p:tn val="119"/>
                                            </p:cond>
                                          </p:stCondLst>
                                          <p:endCondLst>
                                            <p:cond evt="onStopAudio" delay="0">
                                              <p:tgtEl>
                                                <p:sldTgt/>
                                              </p:tgtEl>
                                            </p:cond>
                                          </p:endCondLst>
                                        </p:cTn>
                                        <p:tgtEl>
                                          <p:sndTgt r:embed="rId5" name="suonho.wav"/>
                                        </p:tgtEl>
                                      </p:cMediaNode>
                                    </p:audio>
                                  </p:subTnLst>
                                </p:cTn>
                              </p:par>
                            </p:childTnLst>
                          </p:cTn>
                        </p:par>
                        <p:par>
                          <p:cTn id="121" fill="hold">
                            <p:stCondLst>
                              <p:cond delay="9150"/>
                            </p:stCondLst>
                            <p:childTnLst>
                              <p:par>
                                <p:cTn id="122" presetID="16" presetClass="entr" presetSubtype="26" fill="hold" grpId="0" nodeType="afterEffect">
                                  <p:stCondLst>
                                    <p:cond delay="0"/>
                                  </p:stCondLst>
                                  <p:childTnLst>
                                    <p:set>
                                      <p:cBhvr>
                                        <p:cTn id="123" dur="1" fill="hold">
                                          <p:stCondLst>
                                            <p:cond delay="0"/>
                                          </p:stCondLst>
                                        </p:cTn>
                                        <p:tgtEl>
                                          <p:spTgt spid="133"/>
                                        </p:tgtEl>
                                        <p:attrNameLst>
                                          <p:attrName>style.visibility</p:attrName>
                                        </p:attrNameLst>
                                      </p:cBhvr>
                                      <p:to>
                                        <p:strVal val="visible"/>
                                      </p:to>
                                    </p:set>
                                    <p:animEffect transition="in" filter="barn(inHorizontal)">
                                      <p:cBhvr>
                                        <p:cTn id="124" dur="300"/>
                                        <p:tgtEl>
                                          <p:spTgt spid="133"/>
                                        </p:tgtEl>
                                      </p:cBhvr>
                                    </p:animEffect>
                                  </p:childTnLst>
                                </p:cTn>
                              </p:par>
                            </p:childTnLst>
                          </p:cTn>
                        </p:par>
                        <p:par>
                          <p:cTn id="125" fill="hold">
                            <p:stCondLst>
                              <p:cond delay="9450"/>
                            </p:stCondLst>
                            <p:childTnLst>
                              <p:par>
                                <p:cTn id="126" presetID="14" presetClass="entr" presetSubtype="10" fill="hold" nodeType="afterEffect">
                                  <p:stCondLst>
                                    <p:cond delay="150"/>
                                  </p:stCondLst>
                                  <p:childTnLst>
                                    <p:set>
                                      <p:cBhvr>
                                        <p:cTn id="127" dur="1" fill="hold">
                                          <p:stCondLst>
                                            <p:cond delay="0"/>
                                          </p:stCondLst>
                                        </p:cTn>
                                        <p:tgtEl>
                                          <p:spTgt spid="134"/>
                                        </p:tgtEl>
                                        <p:attrNameLst>
                                          <p:attrName>style.visibility</p:attrName>
                                        </p:attrNameLst>
                                      </p:cBhvr>
                                      <p:to>
                                        <p:strVal val="visible"/>
                                      </p:to>
                                    </p:set>
                                    <p:animEffect transition="in" filter="randombar(horizontal)">
                                      <p:cBhvr>
                                        <p:cTn id="128" dur="500"/>
                                        <p:tgtEl>
                                          <p:spTgt spid="134"/>
                                        </p:tgtEl>
                                      </p:cBhvr>
                                    </p:animEffect>
                                  </p:childTnLst>
                                </p:cTn>
                              </p:par>
                              <p:par>
                                <p:cTn id="129" presetID="14" presetClass="entr" presetSubtype="10" fill="hold" grpId="0" nodeType="with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randombar(horizontal)">
                                      <p:cBhvr>
                                        <p:cTn id="131"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3" grpId="0"/>
      <p:bldP spid="64" grpId="0"/>
      <p:bldP spid="65" grpId="0"/>
      <p:bldP spid="66" grpId="0"/>
      <p:bldP spid="68" grpId="0" animBg="1"/>
      <p:bldP spid="69" grpId="0" animBg="1"/>
      <p:bldP spid="69" grpId="1" animBg="1"/>
      <p:bldP spid="115" grpId="0" animBg="1"/>
      <p:bldP spid="118" grpId="0" animBg="1"/>
      <p:bldP spid="118" grpId="1" animBg="1"/>
      <p:bldP spid="124" grpId="0" animBg="1"/>
      <p:bldP spid="126" grpId="0" animBg="1"/>
      <p:bldP spid="126" grpId="1" animBg="1"/>
      <p:bldP spid="127" grpId="0" animBg="1"/>
      <p:bldP spid="133" grpId="0" animBg="1"/>
      <p:bldP spid="135" grpId="0" animBg="1"/>
      <p:bldP spid="135" grpId="1" animBg="1"/>
      <p:bldP spid="1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9">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2286009" y="10632"/>
            <a:ext cx="13715998" cy="10287000"/>
          </a:xfrm>
          <a:prstGeom prst="rect">
            <a:avLst/>
          </a:prstGeom>
          <a:solidFill>
            <a:srgbClr val="21212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cxnSp>
        <p:nvCxnSpPr>
          <p:cNvPr id="3" name="Straight Connector 2"/>
          <p:cNvCxnSpPr>
            <a:endCxn id="8" idx="1"/>
          </p:cNvCxnSpPr>
          <p:nvPr/>
        </p:nvCxnSpPr>
        <p:spPr>
          <a:xfrm>
            <a:off x="2785838" y="536052"/>
            <a:ext cx="1713572" cy="4618080"/>
          </a:xfrm>
          <a:prstGeom prst="line">
            <a:avLst/>
          </a:prstGeom>
          <a:ln>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cxnSp>
      <p:cxnSp>
        <p:nvCxnSpPr>
          <p:cNvPr id="4" name="Straight Connector 3"/>
          <p:cNvCxnSpPr>
            <a:stCxn id="9" idx="1"/>
          </p:cNvCxnSpPr>
          <p:nvPr/>
        </p:nvCxnSpPr>
        <p:spPr>
          <a:xfrm>
            <a:off x="13791142" y="5154139"/>
            <a:ext cx="1692328" cy="4643542"/>
          </a:xfrm>
          <a:prstGeom prst="line">
            <a:avLst/>
          </a:prstGeom>
          <a:ln>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514850" y="2817139"/>
            <a:ext cx="9258300" cy="4640034"/>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Tx/>
              <a:buFontTx/>
              <a:buNone/>
            </a:pPr>
            <a:endParaRPr lang="en-US" sz="4000" b="1" dirty="0">
              <a:solidFill>
                <a:prstClr val="white"/>
              </a:solidFill>
              <a:latin typeface="Arial" panose="020B0604020202020204" pitchFamily="34" charset="0"/>
              <a:cs typeface="Arial" panose="020B0604020202020204" pitchFamily="34" charset="0"/>
            </a:endParaRPr>
          </a:p>
        </p:txBody>
      </p:sp>
      <p:cxnSp>
        <p:nvCxnSpPr>
          <p:cNvPr id="6" name="Straight Connector 5"/>
          <p:cNvCxnSpPr>
            <a:stCxn id="8" idx="1"/>
          </p:cNvCxnSpPr>
          <p:nvPr/>
        </p:nvCxnSpPr>
        <p:spPr>
          <a:xfrm flipH="1">
            <a:off x="2787313" y="5154133"/>
            <a:ext cx="1712098" cy="4634646"/>
          </a:xfrm>
          <a:prstGeom prst="line">
            <a:avLst/>
          </a:prstGeom>
          <a:ln>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cxnSp>
      <p:cxnSp>
        <p:nvCxnSpPr>
          <p:cNvPr id="7" name="Straight Connector 6"/>
          <p:cNvCxnSpPr>
            <a:endCxn id="9" idx="1"/>
          </p:cNvCxnSpPr>
          <p:nvPr/>
        </p:nvCxnSpPr>
        <p:spPr>
          <a:xfrm flipH="1">
            <a:off x="13791142" y="535063"/>
            <a:ext cx="1692328" cy="4619070"/>
          </a:xfrm>
          <a:prstGeom prst="line">
            <a:avLst/>
          </a:prstGeom>
          <a:ln>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cxnSp>
      <p:sp>
        <p:nvSpPr>
          <p:cNvPr id="8" name="Left Bracket 7"/>
          <p:cNvSpPr/>
          <p:nvPr/>
        </p:nvSpPr>
        <p:spPr>
          <a:xfrm rot="10800000" flipH="1">
            <a:off x="4499411" y="2723470"/>
            <a:ext cx="294974" cy="4861324"/>
          </a:xfrm>
          <a:prstGeom prst="leftBracket">
            <a:avLst/>
          </a:prstGeom>
          <a:ln w="12700">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en-US" sz="2700">
              <a:solidFill>
                <a:prstClr val="black"/>
              </a:solidFill>
            </a:endParaRPr>
          </a:p>
        </p:txBody>
      </p:sp>
      <p:sp>
        <p:nvSpPr>
          <p:cNvPr id="9" name="Left Bracket 8"/>
          <p:cNvSpPr/>
          <p:nvPr/>
        </p:nvSpPr>
        <p:spPr>
          <a:xfrm rot="10800000">
            <a:off x="13505909" y="2723470"/>
            <a:ext cx="285234" cy="4861324"/>
          </a:xfrm>
          <a:prstGeom prst="leftBracket">
            <a:avLst/>
          </a:prstGeom>
          <a:ln w="12700">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en-US" sz="2700">
              <a:solidFill>
                <a:prstClr val="black"/>
              </a:solidFill>
            </a:endParaRPr>
          </a:p>
        </p:txBody>
      </p:sp>
      <p:grpSp>
        <p:nvGrpSpPr>
          <p:cNvPr id="10" name="Group 9"/>
          <p:cNvGrpSpPr/>
          <p:nvPr/>
        </p:nvGrpSpPr>
        <p:grpSpPr>
          <a:xfrm>
            <a:off x="4124808" y="4763852"/>
            <a:ext cx="763924" cy="763924"/>
            <a:chOff x="452190" y="3133126"/>
            <a:chExt cx="286946" cy="286946"/>
          </a:xfrm>
        </p:grpSpPr>
        <p:sp>
          <p:nvSpPr>
            <p:cNvPr id="11" name="Oval 10"/>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12" name="Oval 11"/>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grpSp>
        <p:nvGrpSpPr>
          <p:cNvPr id="13" name="Group 12"/>
          <p:cNvGrpSpPr/>
          <p:nvPr/>
        </p:nvGrpSpPr>
        <p:grpSpPr>
          <a:xfrm>
            <a:off x="13392526" y="4761746"/>
            <a:ext cx="763924" cy="763924"/>
            <a:chOff x="452190" y="3133126"/>
            <a:chExt cx="286946" cy="286946"/>
          </a:xfrm>
        </p:grpSpPr>
        <p:sp>
          <p:nvSpPr>
            <p:cNvPr id="14" name="Oval 13"/>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15" name="Oval 14"/>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pic>
        <p:nvPicPr>
          <p:cNvPr id="29" name="Picture 5" descr="n3"/>
          <p:cNvPicPr>
            <a:picLocks noChangeAspect="1" noChangeArrowheads="1"/>
          </p:cNvPicPr>
          <p:nvPr/>
        </p:nvPicPr>
        <p:blipFill>
          <a:blip r:embed="rId10"/>
          <a:srcRect/>
          <a:stretch>
            <a:fillRect/>
          </a:stretch>
        </p:blipFill>
        <p:spPr bwMode="auto">
          <a:xfrm rot="10800000" flipV="1">
            <a:off x="2770389" y="458384"/>
            <a:ext cx="12713082" cy="257176"/>
          </a:xfrm>
          <a:prstGeom prst="rect">
            <a:avLst/>
          </a:prstGeom>
          <a:noFill/>
          <a:ln w="9525">
            <a:noFill/>
            <a:miter lim="800000"/>
            <a:headEnd/>
            <a:tailEnd/>
          </a:ln>
        </p:spPr>
      </p:pic>
      <p:pic>
        <p:nvPicPr>
          <p:cNvPr id="30" name="Picture 5" descr="n3"/>
          <p:cNvPicPr>
            <a:picLocks noChangeAspect="1" noChangeArrowheads="1"/>
          </p:cNvPicPr>
          <p:nvPr/>
        </p:nvPicPr>
        <p:blipFill>
          <a:blip r:embed="rId10"/>
          <a:srcRect/>
          <a:stretch>
            <a:fillRect/>
          </a:stretch>
        </p:blipFill>
        <p:spPr bwMode="auto">
          <a:xfrm rot="10800000" flipV="1">
            <a:off x="2770389" y="9754878"/>
            <a:ext cx="12713082" cy="257176"/>
          </a:xfrm>
          <a:prstGeom prst="rect">
            <a:avLst/>
          </a:prstGeom>
          <a:noFill/>
          <a:ln w="9525">
            <a:noFill/>
            <a:miter lim="800000"/>
            <a:headEnd/>
            <a:tailEnd/>
          </a:ln>
        </p:spPr>
      </p:pic>
      <p:grpSp>
        <p:nvGrpSpPr>
          <p:cNvPr id="17" name="Group 16"/>
          <p:cNvGrpSpPr/>
          <p:nvPr/>
        </p:nvGrpSpPr>
        <p:grpSpPr>
          <a:xfrm>
            <a:off x="2457354" y="9506216"/>
            <a:ext cx="763924" cy="763924"/>
            <a:chOff x="452190" y="3133126"/>
            <a:chExt cx="286946" cy="286946"/>
          </a:xfrm>
        </p:grpSpPr>
        <p:sp>
          <p:nvSpPr>
            <p:cNvPr id="18" name="Oval 17"/>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19" name="Oval 18"/>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grpSp>
        <p:nvGrpSpPr>
          <p:cNvPr id="20" name="Group 19"/>
          <p:cNvGrpSpPr/>
          <p:nvPr/>
        </p:nvGrpSpPr>
        <p:grpSpPr>
          <a:xfrm>
            <a:off x="15056538" y="9506216"/>
            <a:ext cx="763924" cy="763924"/>
            <a:chOff x="452190" y="3133126"/>
            <a:chExt cx="286946" cy="286946"/>
          </a:xfrm>
        </p:grpSpPr>
        <p:sp>
          <p:nvSpPr>
            <p:cNvPr id="21" name="Oval 20"/>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22" name="Oval 21"/>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grpSp>
        <p:nvGrpSpPr>
          <p:cNvPr id="23" name="Group 22"/>
          <p:cNvGrpSpPr/>
          <p:nvPr/>
        </p:nvGrpSpPr>
        <p:grpSpPr>
          <a:xfrm>
            <a:off x="2457354" y="175586"/>
            <a:ext cx="763924" cy="763924"/>
            <a:chOff x="452190" y="3133126"/>
            <a:chExt cx="286946" cy="286946"/>
          </a:xfrm>
        </p:grpSpPr>
        <p:sp>
          <p:nvSpPr>
            <p:cNvPr id="24" name="Oval 23"/>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25" name="Oval 24"/>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grpSp>
        <p:nvGrpSpPr>
          <p:cNvPr id="26" name="Group 25"/>
          <p:cNvGrpSpPr/>
          <p:nvPr/>
        </p:nvGrpSpPr>
        <p:grpSpPr>
          <a:xfrm>
            <a:off x="15056538" y="175586"/>
            <a:ext cx="763924" cy="763924"/>
            <a:chOff x="452190" y="3133126"/>
            <a:chExt cx="286946" cy="286946"/>
          </a:xfrm>
        </p:grpSpPr>
        <p:sp>
          <p:nvSpPr>
            <p:cNvPr id="27" name="Oval 26"/>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28" name="Oval 27"/>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pic>
        <p:nvPicPr>
          <p:cNvPr id="31" name="nhacnen3">
            <a:hlinkClick r:id="" action="ppaction://media"/>
          </p:cNvPr>
          <p:cNvPicPr>
            <a:picLocks noChangeAspect="1"/>
          </p:cNvPicPr>
          <p:nvPr>
            <a:audioFile r:link="rId2"/>
            <p:extLst>
              <p:ext uri="{DAA4B4D4-6D71-4841-9C94-3DE7FCFB9230}">
                <p14:media xmlns:p14="http://schemas.microsoft.com/office/powerpoint/2010/main" r:embed="rId1">
                  <p14:bmkLst>
                    <p14:bmk name="Bookmark 1" time="0"/>
                  </p14:bmkLst>
                </p14:media>
              </p:ext>
            </p:extLst>
          </p:nvPr>
        </p:nvPicPr>
        <p:blipFill>
          <a:blip r:embed="rId11" cstate="print"/>
          <a:stretch>
            <a:fillRect/>
          </a:stretch>
        </p:blipFill>
        <p:spPr>
          <a:xfrm>
            <a:off x="18349066" y="8927758"/>
            <a:ext cx="685800" cy="685800"/>
          </a:xfrm>
          <a:prstGeom prst="rect">
            <a:avLst/>
          </a:prstGeom>
        </p:spPr>
      </p:pic>
      <p:sp>
        <p:nvSpPr>
          <p:cNvPr id="16" name="Rectangle 15"/>
          <p:cNvSpPr/>
          <p:nvPr/>
        </p:nvSpPr>
        <p:spPr>
          <a:xfrm>
            <a:off x="4927455" y="2783480"/>
            <a:ext cx="8426350" cy="4708981"/>
          </a:xfrm>
          <a:prstGeom prst="rect">
            <a:avLst/>
          </a:prstGeom>
        </p:spPr>
        <p:txBody>
          <a:bodyPr wrap="square">
            <a:spAutoFit/>
          </a:bodyPr>
          <a:lstStyle/>
          <a:p>
            <a:pPr algn="just">
              <a:lnSpc>
                <a:spcPct val="150000"/>
              </a:lnSpc>
            </a:pPr>
            <a:r>
              <a:rPr lang="vi-VN" sz="4000" dirty="0">
                <a:solidFill>
                  <a:prstClr val="white"/>
                </a:solidFill>
              </a:rPr>
              <a:t>Với mỗi câu hỏi</a:t>
            </a:r>
            <a:r>
              <a:rPr lang="vi-VN" sz="4000" dirty="0">
                <a:solidFill>
                  <a:prstClr val="white"/>
                </a:solidFill>
              </a:rPr>
              <a:t>,</a:t>
            </a:r>
            <a:r>
              <a:rPr lang="en-US" sz="4000" dirty="0">
                <a:solidFill>
                  <a:prstClr val="white"/>
                </a:solidFill>
              </a:rPr>
              <a:t> </a:t>
            </a:r>
            <a:r>
              <a:rPr lang="en-US" sz="4000" dirty="0" err="1">
                <a:solidFill>
                  <a:prstClr val="white"/>
                </a:solidFill>
              </a:rPr>
              <a:t>trong</a:t>
            </a:r>
            <a:r>
              <a:rPr lang="en-US" sz="4000" dirty="0">
                <a:solidFill>
                  <a:prstClr val="white"/>
                </a:solidFill>
              </a:rPr>
              <a:t> </a:t>
            </a:r>
            <a:r>
              <a:rPr lang="en-US" sz="4000" dirty="0" err="1">
                <a:solidFill>
                  <a:prstClr val="white"/>
                </a:solidFill>
              </a:rPr>
              <a:t>vòng</a:t>
            </a:r>
            <a:r>
              <a:rPr lang="en-US" sz="4000" dirty="0">
                <a:solidFill>
                  <a:prstClr val="white"/>
                </a:solidFill>
              </a:rPr>
              <a:t> 10s</a:t>
            </a:r>
            <a:r>
              <a:rPr lang="vi-VN" sz="4000" dirty="0">
                <a:solidFill>
                  <a:prstClr val="white"/>
                </a:solidFill>
              </a:rPr>
              <a:t> </a:t>
            </a:r>
            <a:r>
              <a:rPr lang="vi-VN" sz="4000" dirty="0">
                <a:solidFill>
                  <a:prstClr val="white"/>
                </a:solidFill>
              </a:rPr>
              <a:t>đội nào bấm chuông trước được giành quyền trả lời trước. Trả lời sai sẽ </a:t>
            </a:r>
            <a:r>
              <a:rPr lang="vi-VN" sz="4000" dirty="0">
                <a:solidFill>
                  <a:prstClr val="white"/>
                </a:solidFill>
              </a:rPr>
              <a:t>nhường</a:t>
            </a:r>
            <a:r>
              <a:rPr lang="en-US" sz="4000" dirty="0">
                <a:solidFill>
                  <a:prstClr val="white"/>
                </a:solidFill>
              </a:rPr>
              <a:t> </a:t>
            </a:r>
            <a:r>
              <a:rPr lang="en-US" sz="4000" dirty="0" err="1">
                <a:solidFill>
                  <a:prstClr val="white"/>
                </a:solidFill>
              </a:rPr>
              <a:t>quyền</a:t>
            </a:r>
            <a:r>
              <a:rPr lang="en-US" sz="4000" dirty="0">
                <a:solidFill>
                  <a:prstClr val="white"/>
                </a:solidFill>
              </a:rPr>
              <a:t> </a:t>
            </a:r>
            <a:r>
              <a:rPr lang="en-US" sz="4000" dirty="0" err="1">
                <a:solidFill>
                  <a:prstClr val="white"/>
                </a:solidFill>
              </a:rPr>
              <a:t>trả</a:t>
            </a:r>
            <a:r>
              <a:rPr lang="en-US" sz="4000" dirty="0">
                <a:solidFill>
                  <a:prstClr val="white"/>
                </a:solidFill>
              </a:rPr>
              <a:t> </a:t>
            </a:r>
            <a:r>
              <a:rPr lang="en-US" sz="4000" dirty="0" err="1">
                <a:solidFill>
                  <a:prstClr val="white"/>
                </a:solidFill>
              </a:rPr>
              <a:t>lời</a:t>
            </a:r>
            <a:r>
              <a:rPr lang="vi-VN" sz="4000" dirty="0">
                <a:solidFill>
                  <a:prstClr val="white"/>
                </a:solidFill>
              </a:rPr>
              <a:t> </a:t>
            </a:r>
            <a:r>
              <a:rPr lang="vi-VN" sz="4000" dirty="0">
                <a:solidFill>
                  <a:prstClr val="white"/>
                </a:solidFill>
              </a:rPr>
              <a:t>cho các đội còn lại. </a:t>
            </a:r>
            <a:endParaRPr lang="en-US" sz="4000" dirty="0">
              <a:solidFill>
                <a:prstClr val="white"/>
              </a:solidFill>
            </a:endParaRPr>
          </a:p>
        </p:txBody>
      </p:sp>
    </p:spTree>
    <p:extLst>
      <p:ext uri="{BB962C8B-B14F-4D97-AF65-F5344CB8AC3E}">
        <p14:creationId xmlns:p14="http://schemas.microsoft.com/office/powerpoint/2010/main" val="3371786414"/>
      </p:ext>
    </p:extLst>
  </p:cSld>
  <p:clrMapOvr>
    <a:masterClrMapping/>
  </p:clrMapOvr>
  <p:transition spd="med">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300"/>
                                            <p:tgtEl>
                                              <p:spTgt spid="3"/>
                                            </p:tgtEl>
                                          </p:cBhvr>
                                        </p:animEffect>
                                      </p:childTnLst>
                                      <p:subTnLst>
                                        <p:audio>
                                          <p:cMediaNode>
                                            <p:cTn display="0" masterRel="sameClick">
                                              <p:stCondLst>
                                                <p:cond evt="begin" delay="0">
                                                  <p:tn val="7"/>
                                                </p:cond>
                                              </p:stCondLst>
                                              <p:endCondLst>
                                                <p:cond evt="onStopAudio" delay="0">
                                                  <p:tgtEl>
                                                    <p:sldTgt/>
                                                  </p:tgtEl>
                                                </p:cond>
                                              </p:endCondLst>
                                            </p:cTn>
                                            <p:tgtEl>
                                              <p:sndTgt r:embed="rId5" name="menu_toggle_tone.wav"/>
                                            </p:tgtEl>
                                          </p:cMediaNode>
                                        </p:audio>
                                      </p:subTnLst>
                                    </p:cTn>
                                  </p:par>
                                  <p:par>
                                    <p:cTn id="10" presetID="22" presetClass="entr" presetSubtype="8"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300"/>
                                            <p:tgtEl>
                                              <p:spTgt spid="6"/>
                                            </p:tgtEl>
                                          </p:cBhvr>
                                        </p:animEffect>
                                      </p:childTnLst>
                                    </p:cTn>
                                  </p:par>
                                  <p:par>
                                    <p:cTn id="13" presetID="22" presetClass="entr" presetSubtype="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300"/>
                                            <p:tgtEl>
                                              <p:spTgt spid="7"/>
                                            </p:tgtEl>
                                          </p:cBhvr>
                                        </p:animEffect>
                                      </p:childTnLst>
                                    </p:cTn>
                                  </p:par>
                                  <p:par>
                                    <p:cTn id="16" presetID="22" presetClass="entr" presetSubtype="2"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right)">
                                          <p:cBhvr>
                                            <p:cTn id="18" dur="300"/>
                                            <p:tgtEl>
                                              <p:spTgt spid="4"/>
                                            </p:tgtEl>
                                          </p:cBhvr>
                                        </p:animEffect>
                                      </p:childTnLst>
                                    </p:cTn>
                                  </p:par>
                                </p:childTnLst>
                              </p:cTn>
                            </p:par>
                            <p:par>
                              <p:cTn id="19" fill="hold">
                                <p:stCondLst>
                                  <p:cond delay="300"/>
                                </p:stCondLst>
                                <p:childTnLst>
                                  <p:par>
                                    <p:cTn id="20" presetID="49" presetClass="entr" presetSubtype="0" decel="10000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300" fill="hold"/>
                                            <p:tgtEl>
                                              <p:spTgt spid="10"/>
                                            </p:tgtEl>
                                            <p:attrNameLst>
                                              <p:attrName>ppt_w</p:attrName>
                                            </p:attrNameLst>
                                          </p:cBhvr>
                                          <p:tavLst>
                                            <p:tav tm="0">
                                              <p:val>
                                                <p:fltVal val="0"/>
                                              </p:val>
                                            </p:tav>
                                            <p:tav tm="100000">
                                              <p:val>
                                                <p:strVal val="#ppt_w"/>
                                              </p:val>
                                            </p:tav>
                                          </p:tavLst>
                                        </p:anim>
                                        <p:anim calcmode="lin" valueType="num">
                                          <p:cBhvr>
                                            <p:cTn id="23" dur="300" fill="hold"/>
                                            <p:tgtEl>
                                              <p:spTgt spid="10"/>
                                            </p:tgtEl>
                                            <p:attrNameLst>
                                              <p:attrName>ppt_h</p:attrName>
                                            </p:attrNameLst>
                                          </p:cBhvr>
                                          <p:tavLst>
                                            <p:tav tm="0">
                                              <p:val>
                                                <p:fltVal val="0"/>
                                              </p:val>
                                            </p:tav>
                                            <p:tav tm="100000">
                                              <p:val>
                                                <p:strVal val="#ppt_h"/>
                                              </p:val>
                                            </p:tav>
                                          </p:tavLst>
                                        </p:anim>
                                        <p:anim calcmode="lin" valueType="num">
                                          <p:cBhvr>
                                            <p:cTn id="24" dur="300" fill="hold"/>
                                            <p:tgtEl>
                                              <p:spTgt spid="10"/>
                                            </p:tgtEl>
                                            <p:attrNameLst>
                                              <p:attrName>style.rotation</p:attrName>
                                            </p:attrNameLst>
                                          </p:cBhvr>
                                          <p:tavLst>
                                            <p:tav tm="0">
                                              <p:val>
                                                <p:fltVal val="360"/>
                                              </p:val>
                                            </p:tav>
                                            <p:tav tm="100000">
                                              <p:val>
                                                <p:fltVal val="0"/>
                                              </p:val>
                                            </p:tav>
                                          </p:tavLst>
                                        </p:anim>
                                        <p:animEffect transition="in" filter="fade">
                                          <p:cBhvr>
                                            <p:cTn id="25" dur="3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6" name="Beep_1.wav"/>
                                            </p:tgtEl>
                                          </p:cMediaNode>
                                        </p:audio>
                                      </p:subTnLst>
                                    </p:cTn>
                                  </p:par>
                                  <p:par>
                                    <p:cTn id="26" presetID="49" presetClass="entr" presetSubtype="0" decel="10000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300" fill="hold"/>
                                            <p:tgtEl>
                                              <p:spTgt spid="13"/>
                                            </p:tgtEl>
                                            <p:attrNameLst>
                                              <p:attrName>ppt_w</p:attrName>
                                            </p:attrNameLst>
                                          </p:cBhvr>
                                          <p:tavLst>
                                            <p:tav tm="0">
                                              <p:val>
                                                <p:fltVal val="0"/>
                                              </p:val>
                                            </p:tav>
                                            <p:tav tm="100000">
                                              <p:val>
                                                <p:strVal val="#ppt_w"/>
                                              </p:val>
                                            </p:tav>
                                          </p:tavLst>
                                        </p:anim>
                                        <p:anim calcmode="lin" valueType="num">
                                          <p:cBhvr>
                                            <p:cTn id="29" dur="300" fill="hold"/>
                                            <p:tgtEl>
                                              <p:spTgt spid="13"/>
                                            </p:tgtEl>
                                            <p:attrNameLst>
                                              <p:attrName>ppt_h</p:attrName>
                                            </p:attrNameLst>
                                          </p:cBhvr>
                                          <p:tavLst>
                                            <p:tav tm="0">
                                              <p:val>
                                                <p:fltVal val="0"/>
                                              </p:val>
                                            </p:tav>
                                            <p:tav tm="100000">
                                              <p:val>
                                                <p:strVal val="#ppt_h"/>
                                              </p:val>
                                            </p:tav>
                                          </p:tavLst>
                                        </p:anim>
                                        <p:anim calcmode="lin" valueType="num">
                                          <p:cBhvr>
                                            <p:cTn id="30" dur="300" fill="hold"/>
                                            <p:tgtEl>
                                              <p:spTgt spid="13"/>
                                            </p:tgtEl>
                                            <p:attrNameLst>
                                              <p:attrName>style.rotation</p:attrName>
                                            </p:attrNameLst>
                                          </p:cBhvr>
                                          <p:tavLst>
                                            <p:tav tm="0">
                                              <p:val>
                                                <p:fltVal val="360"/>
                                              </p:val>
                                            </p:tav>
                                            <p:tav tm="100000">
                                              <p:val>
                                                <p:fltVal val="0"/>
                                              </p:val>
                                            </p:tav>
                                          </p:tavLst>
                                        </p:anim>
                                        <p:animEffect transition="in" filter="fade">
                                          <p:cBhvr>
                                            <p:cTn id="31" dur="3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mediacall" presetSubtype="0" fill="hold" nodeType="clickEffect">
                                      <p:stCondLst>
                                        <p:cond delay="0"/>
                                      </p:stCondLst>
                                      <p:childTnLst>
                                        <p:cmd type="call" cmd="playFromBookmark(Bookmark 1)">
                                          <p:cBhvr>
                                            <p:cTn id="35" dur="9552" fill="hold"/>
                                            <p:tgtEl>
                                              <p:spTgt spid="31"/>
                                            </p:tgtEl>
                                          </p:cBhvr>
                                        </p:cmd>
                                      </p:childTnLst>
                                    </p:cTn>
                                  </p:par>
                                  <p:par>
                                    <p:cTn id="36" presetID="50" presetClass="entr" presetSubtype="0" decel="10000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700" fill="hold"/>
                                            <p:tgtEl>
                                              <p:spTgt spid="9"/>
                                            </p:tgtEl>
                                            <p:attrNameLst>
                                              <p:attrName>ppt_w</p:attrName>
                                            </p:attrNameLst>
                                          </p:cBhvr>
                                          <p:tavLst>
                                            <p:tav tm="0">
                                              <p:val>
                                                <p:strVal val="#ppt_w+.3"/>
                                              </p:val>
                                            </p:tav>
                                            <p:tav tm="100000">
                                              <p:val>
                                                <p:strVal val="#ppt_w"/>
                                              </p:val>
                                            </p:tav>
                                          </p:tavLst>
                                        </p:anim>
                                        <p:anim calcmode="lin" valueType="num">
                                          <p:cBhvr>
                                            <p:cTn id="39" dur="700" fill="hold"/>
                                            <p:tgtEl>
                                              <p:spTgt spid="9"/>
                                            </p:tgtEl>
                                            <p:attrNameLst>
                                              <p:attrName>ppt_h</p:attrName>
                                            </p:attrNameLst>
                                          </p:cBhvr>
                                          <p:tavLst>
                                            <p:tav tm="0">
                                              <p:val>
                                                <p:strVal val="#ppt_h"/>
                                              </p:val>
                                            </p:tav>
                                            <p:tav tm="100000">
                                              <p:val>
                                                <p:strVal val="#ppt_h"/>
                                              </p:val>
                                            </p:tav>
                                          </p:tavLst>
                                        </p:anim>
                                        <p:animEffect transition="in" filter="fade">
                                          <p:cBhvr>
                                            <p:cTn id="40" dur="700"/>
                                            <p:tgtEl>
                                              <p:spTgt spid="9"/>
                                            </p:tgtEl>
                                          </p:cBhvr>
                                        </p:animEffect>
                                      </p:childTnLst>
                                    </p:cTn>
                                  </p:par>
                                  <p:par>
                                    <p:cTn id="41" presetID="50" presetClass="entr" presetSubtype="0" decel="10000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700" fill="hold"/>
                                            <p:tgtEl>
                                              <p:spTgt spid="8"/>
                                            </p:tgtEl>
                                            <p:attrNameLst>
                                              <p:attrName>ppt_w</p:attrName>
                                            </p:attrNameLst>
                                          </p:cBhvr>
                                          <p:tavLst>
                                            <p:tav tm="0">
                                              <p:val>
                                                <p:strVal val="#ppt_w+.3"/>
                                              </p:val>
                                            </p:tav>
                                            <p:tav tm="100000">
                                              <p:val>
                                                <p:strVal val="#ppt_w"/>
                                              </p:val>
                                            </p:tav>
                                          </p:tavLst>
                                        </p:anim>
                                        <p:anim calcmode="lin" valueType="num">
                                          <p:cBhvr>
                                            <p:cTn id="44" dur="700" fill="hold"/>
                                            <p:tgtEl>
                                              <p:spTgt spid="8"/>
                                            </p:tgtEl>
                                            <p:attrNameLst>
                                              <p:attrName>ppt_h</p:attrName>
                                            </p:attrNameLst>
                                          </p:cBhvr>
                                          <p:tavLst>
                                            <p:tav tm="0">
                                              <p:val>
                                                <p:strVal val="#ppt_h"/>
                                              </p:val>
                                            </p:tav>
                                            <p:tav tm="100000">
                                              <p:val>
                                                <p:strVal val="#ppt_h"/>
                                              </p:val>
                                            </p:tav>
                                          </p:tavLst>
                                        </p:anim>
                                        <p:animEffect transition="in" filter="fade">
                                          <p:cBhvr>
                                            <p:cTn id="45" dur="700"/>
                                            <p:tgtEl>
                                              <p:spTgt spid="8"/>
                                            </p:tgtEl>
                                          </p:cBhvr>
                                        </p:animEffect>
                                      </p:childTnLst>
                                      <p:subTnLst>
                                        <p:audio>
                                          <p:cMediaNode>
                                            <p:cTn display="0" masterRel="sameClick">
                                              <p:stCondLst>
                                                <p:cond evt="begin" delay="0">
                                                  <p:tn val="41"/>
                                                </p:cond>
                                              </p:stCondLst>
                                              <p:endCondLst>
                                                <p:cond evt="onStopAudio" delay="0">
                                                  <p:tgtEl>
                                                    <p:sldTgt/>
                                                  </p:tgtEl>
                                                </p:cond>
                                              </p:endCondLst>
                                            </p:cTn>
                                            <p:tgtEl>
                                              <p:sndTgt r:embed="rId7" name="suonho.wav"/>
                                            </p:tgtEl>
                                          </p:cMediaNode>
                                        </p:audio>
                                      </p:subTnLst>
                                    </p:cTn>
                                  </p:par>
                                  <p:par>
                                    <p:cTn id="46" presetID="14" presetClass="entr" presetSubtype="10"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randombar(horizontal)">
                                          <p:cBhvr>
                                            <p:cTn id="48" dur="400"/>
                                            <p:tgtEl>
                                              <p:spTgt spid="5"/>
                                            </p:tgtEl>
                                          </p:cBhvr>
                                        </p:animEffect>
                                      </p:childTnLst>
                                      <p:subTnLst>
                                        <p:audio>
                                          <p:cMediaNode>
                                            <p:cTn display="0" masterRel="sameClick">
                                              <p:stCondLst>
                                                <p:cond evt="begin" delay="0">
                                                  <p:tn val="46"/>
                                                </p:cond>
                                              </p:stCondLst>
                                              <p:endCondLst>
                                                <p:cond evt="onStopAudio" delay="0">
                                                  <p:tgtEl>
                                                    <p:sldTgt/>
                                                  </p:tgtEl>
                                                </p:cond>
                                              </p:endCondLst>
                                            </p:cTn>
                                            <p:tgtEl>
                                              <p:sndTgt r:embed="rId8" name="fins__success-2.wav"/>
                                            </p:tgtEl>
                                          </p:cMediaNode>
                                        </p:audio>
                                      </p:subTnLst>
                                    </p:cTn>
                                  </p:par>
                                  <p:par>
                                    <p:cTn id="49" presetID="14" presetClass="entr" presetSubtype="1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randombar(horizontal)">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37879">
                    <p:cTn id="52" fill="hold" display="0">
                      <p:stCondLst>
                        <p:cond delay="indefinite"/>
                      </p:stCondLst>
                      <p:endCondLst>
                        <p:cond evt="onStopAudio" delay="0">
                          <p:tgtEl>
                            <p:sldTgt/>
                          </p:tgtEl>
                        </p:cond>
                      </p:endCondLst>
                    </p:cTn>
                    <p:tgtEl>
                      <p:spTgt spid="31"/>
                    </p:tgtEl>
                  </p:cMediaNode>
                </p:audio>
              </p:childTnLst>
            </p:cTn>
          </p:par>
        </p:tnLst>
        <p:bldLst>
          <p:bldP spid="2" grpId="0" animBg="1"/>
          <p:bldP spid="5" grpId="0" animBg="1"/>
          <p:bldP spid="8" grpId="0" animBg="1"/>
          <p:bldP spid="9" grpId="0" animBg="1"/>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300"/>
                                            <p:tgtEl>
                                              <p:spTgt spid="3"/>
                                            </p:tgtEl>
                                          </p:cBhvr>
                                        </p:animEffect>
                                      </p:childTnLst>
                                      <p:subTnLst>
                                        <p:audio>
                                          <p:cMediaNode>
                                            <p:cTn display="0" masterRel="sameClick">
                                              <p:stCondLst>
                                                <p:cond evt="begin" delay="0">
                                                  <p:tn val="7"/>
                                                </p:cond>
                                              </p:stCondLst>
                                              <p:endCondLst>
                                                <p:cond evt="onStopAudio" delay="0">
                                                  <p:tgtEl>
                                                    <p:sldTgt/>
                                                  </p:tgtEl>
                                                </p:cond>
                                              </p:endCondLst>
                                            </p:cTn>
                                            <p:tgtEl>
                                              <p:sndTgt r:embed="rId12" name="menu_toggle_tone.wav"/>
                                            </p:tgtEl>
                                          </p:cMediaNode>
                                        </p:audio>
                                      </p:subTnLst>
                                    </p:cTn>
                                  </p:par>
                                  <p:par>
                                    <p:cTn id="10" presetID="22" presetClass="entr" presetSubtype="8"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300"/>
                                            <p:tgtEl>
                                              <p:spTgt spid="6"/>
                                            </p:tgtEl>
                                          </p:cBhvr>
                                        </p:animEffect>
                                      </p:childTnLst>
                                    </p:cTn>
                                  </p:par>
                                  <p:par>
                                    <p:cTn id="13" presetID="22" presetClass="entr" presetSubtype="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300"/>
                                            <p:tgtEl>
                                              <p:spTgt spid="7"/>
                                            </p:tgtEl>
                                          </p:cBhvr>
                                        </p:animEffect>
                                      </p:childTnLst>
                                    </p:cTn>
                                  </p:par>
                                  <p:par>
                                    <p:cTn id="16" presetID="22" presetClass="entr" presetSubtype="2"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right)">
                                          <p:cBhvr>
                                            <p:cTn id="18" dur="300"/>
                                            <p:tgtEl>
                                              <p:spTgt spid="4"/>
                                            </p:tgtEl>
                                          </p:cBhvr>
                                        </p:animEffect>
                                      </p:childTnLst>
                                    </p:cTn>
                                  </p:par>
                                </p:childTnLst>
                              </p:cTn>
                            </p:par>
                            <p:par>
                              <p:cTn id="19" fill="hold">
                                <p:stCondLst>
                                  <p:cond delay="300"/>
                                </p:stCondLst>
                                <p:childTnLst>
                                  <p:par>
                                    <p:cTn id="20" presetID="49" presetClass="entr" presetSubtype="0" decel="10000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300" fill="hold"/>
                                            <p:tgtEl>
                                              <p:spTgt spid="10"/>
                                            </p:tgtEl>
                                            <p:attrNameLst>
                                              <p:attrName>ppt_w</p:attrName>
                                            </p:attrNameLst>
                                          </p:cBhvr>
                                          <p:tavLst>
                                            <p:tav tm="0">
                                              <p:val>
                                                <p:fltVal val="0"/>
                                              </p:val>
                                            </p:tav>
                                            <p:tav tm="100000">
                                              <p:val>
                                                <p:strVal val="#ppt_w"/>
                                              </p:val>
                                            </p:tav>
                                          </p:tavLst>
                                        </p:anim>
                                        <p:anim calcmode="lin" valueType="num">
                                          <p:cBhvr>
                                            <p:cTn id="23" dur="300" fill="hold"/>
                                            <p:tgtEl>
                                              <p:spTgt spid="10"/>
                                            </p:tgtEl>
                                            <p:attrNameLst>
                                              <p:attrName>ppt_h</p:attrName>
                                            </p:attrNameLst>
                                          </p:cBhvr>
                                          <p:tavLst>
                                            <p:tav tm="0">
                                              <p:val>
                                                <p:fltVal val="0"/>
                                              </p:val>
                                            </p:tav>
                                            <p:tav tm="100000">
                                              <p:val>
                                                <p:strVal val="#ppt_h"/>
                                              </p:val>
                                            </p:tav>
                                          </p:tavLst>
                                        </p:anim>
                                        <p:anim calcmode="lin" valueType="num">
                                          <p:cBhvr>
                                            <p:cTn id="24" dur="300" fill="hold"/>
                                            <p:tgtEl>
                                              <p:spTgt spid="10"/>
                                            </p:tgtEl>
                                            <p:attrNameLst>
                                              <p:attrName>style.rotation</p:attrName>
                                            </p:attrNameLst>
                                          </p:cBhvr>
                                          <p:tavLst>
                                            <p:tav tm="0">
                                              <p:val>
                                                <p:fltVal val="360"/>
                                              </p:val>
                                            </p:tav>
                                            <p:tav tm="100000">
                                              <p:val>
                                                <p:fltVal val="0"/>
                                              </p:val>
                                            </p:tav>
                                          </p:tavLst>
                                        </p:anim>
                                        <p:animEffect transition="in" filter="fade">
                                          <p:cBhvr>
                                            <p:cTn id="25" dur="3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13" name="Beep_1.wav"/>
                                            </p:tgtEl>
                                          </p:cMediaNode>
                                        </p:audio>
                                      </p:subTnLst>
                                    </p:cTn>
                                  </p:par>
                                  <p:par>
                                    <p:cTn id="26" presetID="49" presetClass="entr" presetSubtype="0" decel="10000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300" fill="hold"/>
                                            <p:tgtEl>
                                              <p:spTgt spid="13"/>
                                            </p:tgtEl>
                                            <p:attrNameLst>
                                              <p:attrName>ppt_w</p:attrName>
                                            </p:attrNameLst>
                                          </p:cBhvr>
                                          <p:tavLst>
                                            <p:tav tm="0">
                                              <p:val>
                                                <p:fltVal val="0"/>
                                              </p:val>
                                            </p:tav>
                                            <p:tav tm="100000">
                                              <p:val>
                                                <p:strVal val="#ppt_w"/>
                                              </p:val>
                                            </p:tav>
                                          </p:tavLst>
                                        </p:anim>
                                        <p:anim calcmode="lin" valueType="num">
                                          <p:cBhvr>
                                            <p:cTn id="29" dur="300" fill="hold"/>
                                            <p:tgtEl>
                                              <p:spTgt spid="13"/>
                                            </p:tgtEl>
                                            <p:attrNameLst>
                                              <p:attrName>ppt_h</p:attrName>
                                            </p:attrNameLst>
                                          </p:cBhvr>
                                          <p:tavLst>
                                            <p:tav tm="0">
                                              <p:val>
                                                <p:fltVal val="0"/>
                                              </p:val>
                                            </p:tav>
                                            <p:tav tm="100000">
                                              <p:val>
                                                <p:strVal val="#ppt_h"/>
                                              </p:val>
                                            </p:tav>
                                          </p:tavLst>
                                        </p:anim>
                                        <p:anim calcmode="lin" valueType="num">
                                          <p:cBhvr>
                                            <p:cTn id="30" dur="300" fill="hold"/>
                                            <p:tgtEl>
                                              <p:spTgt spid="13"/>
                                            </p:tgtEl>
                                            <p:attrNameLst>
                                              <p:attrName>style.rotation</p:attrName>
                                            </p:attrNameLst>
                                          </p:cBhvr>
                                          <p:tavLst>
                                            <p:tav tm="0">
                                              <p:val>
                                                <p:fltVal val="360"/>
                                              </p:val>
                                            </p:tav>
                                            <p:tav tm="100000">
                                              <p:val>
                                                <p:fltVal val="0"/>
                                              </p:val>
                                            </p:tav>
                                          </p:tavLst>
                                        </p:anim>
                                        <p:animEffect transition="in" filter="fade">
                                          <p:cBhvr>
                                            <p:cTn id="31" dur="3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mediacall" presetSubtype="0" fill="hold" nodeType="clickEffect">
                                      <p:stCondLst>
                                        <p:cond delay="0"/>
                                      </p:stCondLst>
                                      <p:childTnLst>
                                        <p:cmd type="call" cmd="playFrom(0.000)">
                                          <p:cBhvr>
                                            <p:cTn id="35" dur="9552" fill="hold"/>
                                            <p:tgtEl>
                                              <p:spTgt spid="31"/>
                                            </p:tgtEl>
                                          </p:cBhvr>
                                        </p:cmd>
                                      </p:childTnLst>
                                    </p:cTn>
                                  </p:par>
                                  <p:par>
                                    <p:cTn id="36" presetID="50" presetClass="entr" presetSubtype="0" decel="10000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700" fill="hold"/>
                                            <p:tgtEl>
                                              <p:spTgt spid="9"/>
                                            </p:tgtEl>
                                            <p:attrNameLst>
                                              <p:attrName>ppt_w</p:attrName>
                                            </p:attrNameLst>
                                          </p:cBhvr>
                                          <p:tavLst>
                                            <p:tav tm="0">
                                              <p:val>
                                                <p:strVal val="#ppt_w+.3"/>
                                              </p:val>
                                            </p:tav>
                                            <p:tav tm="100000">
                                              <p:val>
                                                <p:strVal val="#ppt_w"/>
                                              </p:val>
                                            </p:tav>
                                          </p:tavLst>
                                        </p:anim>
                                        <p:anim calcmode="lin" valueType="num">
                                          <p:cBhvr>
                                            <p:cTn id="39" dur="700" fill="hold"/>
                                            <p:tgtEl>
                                              <p:spTgt spid="9"/>
                                            </p:tgtEl>
                                            <p:attrNameLst>
                                              <p:attrName>ppt_h</p:attrName>
                                            </p:attrNameLst>
                                          </p:cBhvr>
                                          <p:tavLst>
                                            <p:tav tm="0">
                                              <p:val>
                                                <p:strVal val="#ppt_h"/>
                                              </p:val>
                                            </p:tav>
                                            <p:tav tm="100000">
                                              <p:val>
                                                <p:strVal val="#ppt_h"/>
                                              </p:val>
                                            </p:tav>
                                          </p:tavLst>
                                        </p:anim>
                                        <p:animEffect transition="in" filter="fade">
                                          <p:cBhvr>
                                            <p:cTn id="40" dur="700"/>
                                            <p:tgtEl>
                                              <p:spTgt spid="9"/>
                                            </p:tgtEl>
                                          </p:cBhvr>
                                        </p:animEffect>
                                      </p:childTnLst>
                                    </p:cTn>
                                  </p:par>
                                  <p:par>
                                    <p:cTn id="41" presetID="50" presetClass="entr" presetSubtype="0" decel="10000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700" fill="hold"/>
                                            <p:tgtEl>
                                              <p:spTgt spid="8"/>
                                            </p:tgtEl>
                                            <p:attrNameLst>
                                              <p:attrName>ppt_w</p:attrName>
                                            </p:attrNameLst>
                                          </p:cBhvr>
                                          <p:tavLst>
                                            <p:tav tm="0">
                                              <p:val>
                                                <p:strVal val="#ppt_w+.3"/>
                                              </p:val>
                                            </p:tav>
                                            <p:tav tm="100000">
                                              <p:val>
                                                <p:strVal val="#ppt_w"/>
                                              </p:val>
                                            </p:tav>
                                          </p:tavLst>
                                        </p:anim>
                                        <p:anim calcmode="lin" valueType="num">
                                          <p:cBhvr>
                                            <p:cTn id="44" dur="700" fill="hold"/>
                                            <p:tgtEl>
                                              <p:spTgt spid="8"/>
                                            </p:tgtEl>
                                            <p:attrNameLst>
                                              <p:attrName>ppt_h</p:attrName>
                                            </p:attrNameLst>
                                          </p:cBhvr>
                                          <p:tavLst>
                                            <p:tav tm="0">
                                              <p:val>
                                                <p:strVal val="#ppt_h"/>
                                              </p:val>
                                            </p:tav>
                                            <p:tav tm="100000">
                                              <p:val>
                                                <p:strVal val="#ppt_h"/>
                                              </p:val>
                                            </p:tav>
                                          </p:tavLst>
                                        </p:anim>
                                        <p:animEffect transition="in" filter="fade">
                                          <p:cBhvr>
                                            <p:cTn id="45" dur="700"/>
                                            <p:tgtEl>
                                              <p:spTgt spid="8"/>
                                            </p:tgtEl>
                                          </p:cBhvr>
                                        </p:animEffect>
                                      </p:childTnLst>
                                      <p:subTnLst>
                                        <p:audio>
                                          <p:cMediaNode>
                                            <p:cTn display="0" masterRel="sameClick">
                                              <p:stCondLst>
                                                <p:cond evt="begin" delay="0">
                                                  <p:tn val="41"/>
                                                </p:cond>
                                              </p:stCondLst>
                                              <p:endCondLst>
                                                <p:cond evt="onStopAudio" delay="0">
                                                  <p:tgtEl>
                                                    <p:sldTgt/>
                                                  </p:tgtEl>
                                                </p:cond>
                                              </p:endCondLst>
                                            </p:cTn>
                                            <p:tgtEl>
                                              <p:sndTgt r:embed="rId14" name="suonho.wav"/>
                                            </p:tgtEl>
                                          </p:cMediaNode>
                                        </p:audio>
                                      </p:subTnLst>
                                    </p:cTn>
                                  </p:par>
                                  <p:par>
                                    <p:cTn id="46" presetID="14" presetClass="entr" presetSubtype="10"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randombar(horizontal)">
                                          <p:cBhvr>
                                            <p:cTn id="48" dur="400"/>
                                            <p:tgtEl>
                                              <p:spTgt spid="5"/>
                                            </p:tgtEl>
                                          </p:cBhvr>
                                        </p:animEffect>
                                      </p:childTnLst>
                                      <p:subTnLst>
                                        <p:audio>
                                          <p:cMediaNode>
                                            <p:cTn display="0" masterRel="sameClick">
                                              <p:stCondLst>
                                                <p:cond evt="begin" delay="0">
                                                  <p:tn val="46"/>
                                                </p:cond>
                                              </p:stCondLst>
                                              <p:endCondLst>
                                                <p:cond evt="onStopAudio" delay="0">
                                                  <p:tgtEl>
                                                    <p:sldTgt/>
                                                  </p:tgtEl>
                                                </p:cond>
                                              </p:endCondLst>
                                            </p:cTn>
                                            <p:tgtEl>
                                              <p:sndTgt r:embed="rId15" name="fins__success-2.wav"/>
                                            </p:tgtEl>
                                          </p:cMediaNode>
                                        </p:audio>
                                      </p:subTnLst>
                                    </p:cTn>
                                  </p:par>
                                  <p:par>
                                    <p:cTn id="49" presetID="14" presetClass="entr" presetSubtype="1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randombar(horizontal)">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37879">
                    <p:cTn id="52" fill="hold" display="0">
                      <p:stCondLst>
                        <p:cond delay="indefinite"/>
                      </p:stCondLst>
                      <p:endCondLst>
                        <p:cond evt="onStopAudio" delay="0">
                          <p:tgtEl>
                            <p:sldTgt/>
                          </p:tgtEl>
                        </p:cond>
                      </p:endCondLst>
                    </p:cTn>
                    <p:tgtEl>
                      <p:spTgt spid="31"/>
                    </p:tgtEl>
                  </p:cMediaNode>
                </p:audio>
              </p:childTnLst>
            </p:cTn>
          </p:par>
        </p:tnLst>
        <p:bldLst>
          <p:bldP spid="2" grpId="0" animBg="1"/>
          <p:bldP spid="5" grpId="0" animBg="1"/>
          <p:bldP spid="8" grpId="0" animBg="1"/>
          <p:bldP spid="9" grpId="0" animBg="1"/>
          <p:bldP spid="16"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t="-6000" b="-6000"/>
          </a:stretch>
        </a:blipFill>
        <a:effectLst/>
      </p:bgPr>
    </p:bg>
    <p:spTree>
      <p:nvGrpSpPr>
        <p:cNvPr id="1" name=""/>
        <p:cNvGrpSpPr/>
        <p:nvPr/>
      </p:nvGrpSpPr>
      <p:grpSpPr>
        <a:xfrm>
          <a:off x="0" y="0"/>
          <a:ext cx="0" cy="0"/>
          <a:chOff x="0" y="0"/>
          <a:chExt cx="0" cy="0"/>
        </a:xfrm>
      </p:grpSpPr>
      <p:sp>
        <p:nvSpPr>
          <p:cNvPr id="60" name="Rectangle 59"/>
          <p:cNvSpPr/>
          <p:nvPr/>
        </p:nvSpPr>
        <p:spPr>
          <a:xfrm>
            <a:off x="4514122" y="1141433"/>
            <a:ext cx="12418260" cy="4328190"/>
          </a:xfrm>
          <a:prstGeom prst="rect">
            <a:avLst/>
          </a:prstGeom>
          <a:solidFill>
            <a:srgbClr val="008CF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Tx/>
              <a:buFontTx/>
              <a:buNone/>
            </a:pPr>
            <a:r>
              <a:rPr lang="en-US" sz="4000" b="1" dirty="0" err="1">
                <a:solidFill>
                  <a:srgbClr val="FFFF00"/>
                </a:solidFill>
                <a:latin typeface="Arial" panose="020B0604020202020204" pitchFamily="34" charset="0"/>
                <a:cs typeface="Arial" panose="020B0604020202020204" pitchFamily="34" charset="0"/>
              </a:rPr>
              <a:t>Câu</a:t>
            </a:r>
            <a:r>
              <a:rPr lang="en-US" sz="4000" b="1" dirty="0">
                <a:solidFill>
                  <a:srgbClr val="FFFF00"/>
                </a:solidFill>
                <a:latin typeface="Arial" panose="020B0604020202020204" pitchFamily="34" charset="0"/>
                <a:cs typeface="Arial" panose="020B0604020202020204" pitchFamily="34" charset="0"/>
              </a:rPr>
              <a:t> </a:t>
            </a:r>
            <a:r>
              <a:rPr lang="en-US" sz="4000" b="1" dirty="0" err="1" smtClean="0">
                <a:solidFill>
                  <a:srgbClr val="FFFF00"/>
                </a:solidFill>
                <a:latin typeface="Arial" panose="020B0604020202020204" pitchFamily="34" charset="0"/>
                <a:cs typeface="Arial" panose="020B0604020202020204" pitchFamily="34" charset="0"/>
              </a:rPr>
              <a:t>hỏi</a:t>
            </a:r>
            <a:r>
              <a:rPr lang="en-US" sz="4000" b="1" dirty="0">
                <a:solidFill>
                  <a:srgbClr val="FFFF00"/>
                </a:solidFill>
                <a:latin typeface="Arial" panose="020B0604020202020204" pitchFamily="34" charset="0"/>
                <a:cs typeface="Arial" panose="020B0604020202020204" pitchFamily="34" charset="0"/>
              </a:rPr>
              <a:t> </a:t>
            </a:r>
            <a:r>
              <a:rPr lang="en-US" sz="4000" b="1" dirty="0" smtClean="0">
                <a:solidFill>
                  <a:srgbClr val="FFFF00"/>
                </a:solidFill>
                <a:latin typeface="Arial" panose="020B0604020202020204" pitchFamily="34" charset="0"/>
                <a:cs typeface="Arial" panose="020B0604020202020204" pitchFamily="34" charset="0"/>
              </a:rPr>
              <a:t>1:</a:t>
            </a:r>
            <a:r>
              <a:rPr lang="vi-VN" sz="4000" b="1" dirty="0" smtClean="0">
                <a:solidFill>
                  <a:srgbClr val="FFFF00"/>
                </a:solidFill>
                <a:latin typeface="Arial" panose="020B0604020202020204" pitchFamily="34" charset="0"/>
                <a:cs typeface="Arial" panose="020B0604020202020204" pitchFamily="34" charset="0"/>
              </a:rPr>
              <a:t> Việc nên làm khi lao động tại gia đình.</a:t>
            </a:r>
            <a:endParaRPr lang="en-US" sz="4000" b="1" dirty="0">
              <a:solidFill>
                <a:srgbClr val="FFFF00"/>
              </a:solidFill>
              <a:latin typeface="Arial" panose="020B0604020202020204" pitchFamily="34" charset="0"/>
              <a:cs typeface="Arial" panose="020B0604020202020204" pitchFamily="34" charset="0"/>
            </a:endParaRPr>
          </a:p>
          <a:p>
            <a:pPr algn="just">
              <a:lnSpc>
                <a:spcPct val="150000"/>
              </a:lnSpc>
              <a:buClrTx/>
              <a:buFontTx/>
              <a:buNone/>
            </a:pPr>
            <a:r>
              <a:rPr lang="en-US" sz="4000" dirty="0">
                <a:solidFill>
                  <a:prstClr val="white"/>
                </a:solidFill>
                <a:latin typeface="Arial" panose="020B0604020202020204" pitchFamily="34" charset="0"/>
                <a:cs typeface="Arial" panose="020B0604020202020204" pitchFamily="34" charset="0"/>
              </a:rPr>
              <a:t>   </a:t>
            </a:r>
            <a:r>
              <a:rPr lang="en-US" sz="4000" dirty="0">
                <a:solidFill>
                  <a:prstClr val="white"/>
                </a:solidFill>
                <a:latin typeface="Arial" panose="020B0604020202020204" pitchFamily="34" charset="0"/>
                <a:cs typeface="Arial" panose="020B0604020202020204" pitchFamily="34" charset="0"/>
              </a:rPr>
              <a:t>A. </a:t>
            </a:r>
            <a:r>
              <a:rPr lang="vi-VN" sz="4000" dirty="0" smtClean="0">
                <a:solidFill>
                  <a:prstClr val="white"/>
                </a:solidFill>
                <a:latin typeface="Arial" panose="020B0604020202020204" pitchFamily="34" charset="0"/>
                <a:cs typeface="Arial" panose="020B0604020202020204" pitchFamily="34" charset="0"/>
              </a:rPr>
              <a:t>Dọn dẹp nhà cửa ngăn nắp</a:t>
            </a:r>
            <a:r>
              <a:rPr lang="en-US" sz="4000" dirty="0" smtClean="0">
                <a:solidFill>
                  <a:prstClr val="white"/>
                </a:solidFill>
                <a:latin typeface="Arial" panose="020B0604020202020204" pitchFamily="34" charset="0"/>
                <a:cs typeface="Arial" panose="020B0604020202020204" pitchFamily="34" charset="0"/>
              </a:rPr>
              <a:t>                 </a:t>
            </a:r>
            <a:endParaRPr lang="vi-VN" sz="4000" dirty="0" smtClean="0">
              <a:solidFill>
                <a:prstClr val="white"/>
              </a:solidFill>
              <a:latin typeface="Arial" panose="020B0604020202020204" pitchFamily="34" charset="0"/>
              <a:cs typeface="Arial" panose="020B0604020202020204" pitchFamily="34" charset="0"/>
            </a:endParaRPr>
          </a:p>
          <a:p>
            <a:pPr algn="just">
              <a:lnSpc>
                <a:spcPct val="150000"/>
              </a:lnSpc>
              <a:buClrTx/>
              <a:buFontTx/>
              <a:buNone/>
            </a:pPr>
            <a:r>
              <a:rPr lang="vi-VN" sz="4000" dirty="0">
                <a:solidFill>
                  <a:prstClr val="white"/>
                </a:solidFill>
                <a:latin typeface="Arial" panose="020B0604020202020204" pitchFamily="34" charset="0"/>
                <a:cs typeface="Arial" panose="020B0604020202020204" pitchFamily="34" charset="0"/>
              </a:rPr>
              <a:t> </a:t>
            </a:r>
            <a:r>
              <a:rPr lang="vi-VN" sz="4000" dirty="0" smtClean="0">
                <a:solidFill>
                  <a:prstClr val="white"/>
                </a:solidFill>
                <a:latin typeface="Arial" panose="020B0604020202020204" pitchFamily="34" charset="0"/>
                <a:cs typeface="Arial" panose="020B0604020202020204" pitchFamily="34" charset="0"/>
              </a:rPr>
              <a:t>  </a:t>
            </a:r>
            <a:r>
              <a:rPr lang="en-US" sz="4000" dirty="0" smtClean="0">
                <a:solidFill>
                  <a:prstClr val="white"/>
                </a:solidFill>
                <a:latin typeface="Arial" panose="020B0604020202020204" pitchFamily="34" charset="0"/>
                <a:cs typeface="Arial" panose="020B0604020202020204" pitchFamily="34" charset="0"/>
              </a:rPr>
              <a:t>B</a:t>
            </a:r>
            <a:r>
              <a:rPr lang="en-US" sz="4000" dirty="0">
                <a:solidFill>
                  <a:prstClr val="white"/>
                </a:solidFill>
                <a:latin typeface="Arial" panose="020B0604020202020204" pitchFamily="34" charset="0"/>
                <a:cs typeface="Arial" panose="020B0604020202020204" pitchFamily="34" charset="0"/>
              </a:rPr>
              <a:t>. </a:t>
            </a:r>
            <a:r>
              <a:rPr lang="vi-VN" sz="4000" dirty="0" smtClean="0">
                <a:solidFill>
                  <a:prstClr val="white"/>
                </a:solidFill>
                <a:latin typeface="Arial" panose="020B0604020202020204" pitchFamily="34" charset="0"/>
                <a:cs typeface="Arial" panose="020B0604020202020204" pitchFamily="34" charset="0"/>
              </a:rPr>
              <a:t>Ngủ dậy không gặp chăn màn</a:t>
            </a:r>
            <a:endParaRPr lang="en-US" sz="4000" dirty="0">
              <a:solidFill>
                <a:prstClr val="white"/>
              </a:solidFill>
              <a:latin typeface="Arial" panose="020B0604020202020204" pitchFamily="34" charset="0"/>
              <a:cs typeface="Arial" panose="020B0604020202020204" pitchFamily="34" charset="0"/>
            </a:endParaRPr>
          </a:p>
          <a:p>
            <a:pPr algn="just">
              <a:lnSpc>
                <a:spcPct val="150000"/>
              </a:lnSpc>
              <a:buClrTx/>
              <a:buFontTx/>
              <a:buNone/>
            </a:pPr>
            <a:r>
              <a:rPr lang="en-US" sz="4000" dirty="0">
                <a:solidFill>
                  <a:prstClr val="white"/>
                </a:solidFill>
                <a:latin typeface="Arial" panose="020B0604020202020204" pitchFamily="34" charset="0"/>
                <a:cs typeface="Arial" panose="020B0604020202020204" pitchFamily="34" charset="0"/>
              </a:rPr>
              <a:t> </a:t>
            </a:r>
            <a:r>
              <a:rPr lang="en-US" sz="4000" dirty="0">
                <a:solidFill>
                  <a:prstClr val="white"/>
                </a:solidFill>
                <a:latin typeface="Arial" panose="020B0604020202020204" pitchFamily="34" charset="0"/>
                <a:cs typeface="Arial" panose="020B0604020202020204" pitchFamily="34" charset="0"/>
              </a:rPr>
              <a:t>  C. </a:t>
            </a:r>
            <a:r>
              <a:rPr lang="vi-VN" sz="4000" dirty="0" smtClean="0">
                <a:solidFill>
                  <a:prstClr val="white"/>
                </a:solidFill>
                <a:latin typeface="Arial" panose="020B0604020202020204" pitchFamily="34" charset="0"/>
                <a:cs typeface="Arial" panose="020B0604020202020204" pitchFamily="34" charset="0"/>
              </a:rPr>
              <a:t>Vứt đồ chơi bừa bãi</a:t>
            </a:r>
            <a:r>
              <a:rPr lang="en-US" sz="4000" dirty="0" smtClean="0">
                <a:solidFill>
                  <a:prstClr val="white"/>
                </a:solidFill>
                <a:latin typeface="Arial" panose="020B0604020202020204" pitchFamily="34" charset="0"/>
                <a:cs typeface="Arial" panose="020B0604020202020204" pitchFamily="34" charset="0"/>
              </a:rPr>
              <a:t>                       </a:t>
            </a:r>
            <a:endParaRPr lang="vi-VN" sz="4000" dirty="0" smtClean="0">
              <a:solidFill>
                <a:prstClr val="white"/>
              </a:solidFill>
              <a:latin typeface="Arial" panose="020B0604020202020204" pitchFamily="34" charset="0"/>
              <a:cs typeface="Arial" panose="020B0604020202020204" pitchFamily="34" charset="0"/>
            </a:endParaRPr>
          </a:p>
          <a:p>
            <a:pPr algn="just">
              <a:lnSpc>
                <a:spcPct val="150000"/>
              </a:lnSpc>
              <a:buClrTx/>
              <a:buFontTx/>
              <a:buNone/>
            </a:pPr>
            <a:r>
              <a:rPr lang="vi-VN" sz="4000" dirty="0" smtClean="0">
                <a:solidFill>
                  <a:prstClr val="white"/>
                </a:solidFill>
                <a:latin typeface="Arial" panose="020B0604020202020204" pitchFamily="34" charset="0"/>
                <a:cs typeface="Arial" panose="020B0604020202020204" pitchFamily="34" charset="0"/>
              </a:rPr>
              <a:t>   </a:t>
            </a:r>
            <a:r>
              <a:rPr lang="en-US" sz="4000" dirty="0" smtClean="0">
                <a:solidFill>
                  <a:prstClr val="white"/>
                </a:solidFill>
                <a:latin typeface="Arial" panose="020B0604020202020204" pitchFamily="34" charset="0"/>
                <a:cs typeface="Arial" panose="020B0604020202020204" pitchFamily="34" charset="0"/>
              </a:rPr>
              <a:t>D</a:t>
            </a:r>
            <a:r>
              <a:rPr lang="en-US" sz="4000" dirty="0">
                <a:solidFill>
                  <a:prstClr val="white"/>
                </a:solidFill>
                <a:latin typeface="Arial" panose="020B0604020202020204" pitchFamily="34" charset="0"/>
                <a:cs typeface="Arial" panose="020B0604020202020204" pitchFamily="34" charset="0"/>
              </a:rPr>
              <a:t>. </a:t>
            </a:r>
            <a:r>
              <a:rPr lang="vi-VN" sz="4000" dirty="0" smtClean="0">
                <a:solidFill>
                  <a:prstClr val="white"/>
                </a:solidFill>
                <a:latin typeface="Arial" panose="020B0604020202020204" pitchFamily="34" charset="0"/>
                <a:cs typeface="Arial" panose="020B0604020202020204" pitchFamily="34" charset="0"/>
              </a:rPr>
              <a:t>Không quét dọn sân, vườn</a:t>
            </a:r>
            <a:endParaRPr lang="en-US" sz="4000" dirty="0">
              <a:solidFill>
                <a:srgbClr val="00FF00"/>
              </a:solidFill>
              <a:latin typeface="Arial" panose="020B0604020202020204" pitchFamily="34" charset="0"/>
              <a:cs typeface="Arial" panose="020B0604020202020204" pitchFamily="34" charset="0"/>
            </a:endParaRPr>
          </a:p>
        </p:txBody>
      </p:sp>
      <p:grpSp>
        <p:nvGrpSpPr>
          <p:cNvPr id="61" name="Group 60"/>
          <p:cNvGrpSpPr/>
          <p:nvPr/>
        </p:nvGrpSpPr>
        <p:grpSpPr>
          <a:xfrm>
            <a:off x="4229967" y="947199"/>
            <a:ext cx="581686" cy="4686914"/>
            <a:chOff x="1322576" y="181189"/>
            <a:chExt cx="387790" cy="2666783"/>
          </a:xfrm>
        </p:grpSpPr>
        <p:grpSp>
          <p:nvGrpSpPr>
            <p:cNvPr id="53" name="Group 52"/>
            <p:cNvGrpSpPr/>
            <p:nvPr/>
          </p:nvGrpSpPr>
          <p:grpSpPr>
            <a:xfrm>
              <a:off x="1322576" y="1379570"/>
              <a:ext cx="286946" cy="286946"/>
              <a:chOff x="505017" y="3662327"/>
              <a:chExt cx="286946" cy="286946"/>
            </a:xfrm>
          </p:grpSpPr>
          <p:sp>
            <p:nvSpPr>
              <p:cNvPr id="54" name="Oval 53"/>
              <p:cNvSpPr/>
              <p:nvPr/>
            </p:nvSpPr>
            <p:spPr>
              <a:xfrm>
                <a:off x="505017" y="3662327"/>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55" name="Oval 54"/>
              <p:cNvSpPr/>
              <p:nvPr/>
            </p:nvSpPr>
            <p:spPr>
              <a:xfrm>
                <a:off x="587032" y="3741662"/>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sp>
          <p:nvSpPr>
            <p:cNvPr id="57" name="Left Bracket 56"/>
            <p:cNvSpPr/>
            <p:nvPr/>
          </p:nvSpPr>
          <p:spPr>
            <a:xfrm>
              <a:off x="1461286" y="181189"/>
              <a:ext cx="249080" cy="2666783"/>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en-US" sz="2700">
                <a:solidFill>
                  <a:prstClr val="black"/>
                </a:solidFill>
              </a:endParaRPr>
            </a:p>
          </p:txBody>
        </p:sp>
      </p:grpSp>
      <p:sp>
        <p:nvSpPr>
          <p:cNvPr id="58" name="Left Bracket 57"/>
          <p:cNvSpPr/>
          <p:nvPr/>
        </p:nvSpPr>
        <p:spPr>
          <a:xfrm flipH="1">
            <a:off x="16611126" y="1065371"/>
            <a:ext cx="321256" cy="4686914"/>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en-US" sz="2700">
              <a:solidFill>
                <a:prstClr val="black"/>
              </a:solidFill>
            </a:endParaRPr>
          </a:p>
        </p:txBody>
      </p:sp>
      <p:grpSp>
        <p:nvGrpSpPr>
          <p:cNvPr id="8" name="Group 7"/>
          <p:cNvGrpSpPr/>
          <p:nvPr/>
        </p:nvGrpSpPr>
        <p:grpSpPr>
          <a:xfrm>
            <a:off x="2875521" y="2062461"/>
            <a:ext cx="683922" cy="4882778"/>
            <a:chOff x="393013" y="1032069"/>
            <a:chExt cx="455948" cy="3255185"/>
          </a:xfrm>
        </p:grpSpPr>
        <p:cxnSp>
          <p:nvCxnSpPr>
            <p:cNvPr id="13" name="Straight Connector 12"/>
            <p:cNvCxnSpPr>
              <a:stCxn id="29" idx="4"/>
              <a:endCxn id="64" idx="0"/>
            </p:cNvCxnSpPr>
            <p:nvPr/>
          </p:nvCxnSpPr>
          <p:spPr>
            <a:xfrm flipH="1">
              <a:off x="620987" y="1032069"/>
              <a:ext cx="14515" cy="2799237"/>
            </a:xfrm>
            <a:prstGeom prst="line">
              <a:avLst/>
            </a:prstGeom>
            <a:ln w="12700">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93013" y="3831306"/>
              <a:ext cx="455948" cy="455948"/>
              <a:chOff x="268476" y="3198923"/>
              <a:chExt cx="286946" cy="286946"/>
            </a:xfrm>
          </p:grpSpPr>
          <p:sp>
            <p:nvSpPr>
              <p:cNvPr id="64" name="Oval 63"/>
              <p:cNvSpPr/>
              <p:nvPr/>
            </p:nvSpPr>
            <p:spPr>
              <a:xfrm>
                <a:off x="268476" y="3198923"/>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65" name="Oval 64"/>
              <p:cNvSpPr/>
              <p:nvPr/>
            </p:nvSpPr>
            <p:spPr>
              <a:xfrm>
                <a:off x="350491" y="3278258"/>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grpSp>
      <p:grpSp>
        <p:nvGrpSpPr>
          <p:cNvPr id="31" name="Group 30"/>
          <p:cNvGrpSpPr/>
          <p:nvPr/>
        </p:nvGrpSpPr>
        <p:grpSpPr>
          <a:xfrm>
            <a:off x="3126651" y="5880892"/>
            <a:ext cx="11508658" cy="3982012"/>
            <a:chOff x="560434" y="3549113"/>
            <a:chExt cx="7672438" cy="2654675"/>
          </a:xfrm>
        </p:grpSpPr>
        <p:grpSp>
          <p:nvGrpSpPr>
            <p:cNvPr id="23" name="Group 22"/>
            <p:cNvGrpSpPr/>
            <p:nvPr/>
          </p:nvGrpSpPr>
          <p:grpSpPr>
            <a:xfrm>
              <a:off x="620986" y="3549113"/>
              <a:ext cx="7597821" cy="2654675"/>
              <a:chOff x="1139780" y="2611241"/>
              <a:chExt cx="4733934" cy="2462475"/>
            </a:xfrm>
          </p:grpSpPr>
          <p:sp>
            <p:nvSpPr>
              <p:cNvPr id="18" name="Parallelogram 17"/>
              <p:cNvSpPr/>
              <p:nvPr/>
            </p:nvSpPr>
            <p:spPr>
              <a:xfrm>
                <a:off x="1139780" y="3102581"/>
                <a:ext cx="4733934" cy="1874096"/>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pPr>
                <a:endParaRPr lang="en-US" sz="3000" dirty="0">
                  <a:solidFill>
                    <a:prstClr val="white"/>
                  </a:solidFill>
                  <a:latin typeface="Times New Roman" panose="02020603050405020304" pitchFamily="18" charset="0"/>
                  <a:cs typeface="Times New Roman" panose="02020603050405020304" pitchFamily="18" charset="0"/>
                </a:endParaRPr>
              </a:p>
            </p:txBody>
          </p:sp>
          <p:sp>
            <p:nvSpPr>
              <p:cNvPr id="7" name="Parallelogram 6"/>
              <p:cNvSpPr/>
              <p:nvPr/>
            </p:nvSpPr>
            <p:spPr>
              <a:xfrm flipH="1">
                <a:off x="1357102" y="2611241"/>
                <a:ext cx="1403156" cy="534468"/>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3000" b="1" dirty="0">
                    <a:solidFill>
                      <a:srgbClr val="FF0000"/>
                    </a:solidFill>
                    <a:latin typeface="Arial" panose="020B0604020202020204" pitchFamily="34" charset="0"/>
                    <a:cs typeface="Arial" panose="020B0604020202020204" pitchFamily="34" charset="0"/>
                  </a:rPr>
                  <a:t>ĐÁP ÁN</a:t>
                </a:r>
              </a:p>
            </p:txBody>
          </p:sp>
          <p:sp>
            <p:nvSpPr>
              <p:cNvPr id="22" name="Rectangle 21"/>
              <p:cNvSpPr/>
              <p:nvPr/>
            </p:nvSpPr>
            <p:spPr>
              <a:xfrm>
                <a:off x="1418483" y="4847084"/>
                <a:ext cx="3113455" cy="226632"/>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cxnSp>
          <p:nvCxnSpPr>
            <p:cNvPr id="75" name="Straight Connector 74"/>
            <p:cNvCxnSpPr>
              <a:stCxn id="15" idx="3"/>
              <a:endCxn id="15" idx="1"/>
            </p:cNvCxnSpPr>
            <p:nvPr/>
          </p:nvCxnSpPr>
          <p:spPr>
            <a:xfrm>
              <a:off x="3221801" y="4031549"/>
              <a:ext cx="4997003"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878650" y="6032145"/>
              <a:ext cx="5519746"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sp>
          <p:nvSpPr>
            <p:cNvPr id="30" name="Parallelogram 29"/>
            <p:cNvSpPr/>
            <p:nvPr/>
          </p:nvSpPr>
          <p:spPr>
            <a:xfrm>
              <a:off x="560434" y="4031549"/>
              <a:ext cx="7672438" cy="2067626"/>
            </a:xfrm>
            <a:prstGeom prst="parallelogram">
              <a:avLst/>
            </a:prstGeom>
            <a:solidFill>
              <a:srgbClr val="008CF5">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vi-VN" sz="9900" b="1" dirty="0">
                  <a:solidFill>
                    <a:prstClr val="white"/>
                  </a:solidFill>
                  <a:latin typeface="Arial" panose="020B0604020202020204" pitchFamily="34" charset="0"/>
                  <a:cs typeface="Arial" panose="020B0604020202020204" pitchFamily="34" charset="0"/>
                </a:rPr>
                <a:t>A</a:t>
              </a:r>
              <a:endParaRPr lang="en-US" sz="9900" b="1" dirty="0">
                <a:solidFill>
                  <a:prstClr val="white"/>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8"/>
            <a:stretch>
              <a:fillRect/>
            </a:stretch>
          </p:blipFill>
          <p:spPr>
            <a:xfrm rot="10800000">
              <a:off x="3221801" y="3879674"/>
              <a:ext cx="4997003" cy="303750"/>
            </a:xfrm>
            <a:prstGeom prst="rect">
              <a:avLst/>
            </a:prstGeom>
          </p:spPr>
        </p:pic>
      </p:grpSp>
      <p:grpSp>
        <p:nvGrpSpPr>
          <p:cNvPr id="28" name="Group 27"/>
          <p:cNvGrpSpPr/>
          <p:nvPr/>
        </p:nvGrpSpPr>
        <p:grpSpPr>
          <a:xfrm>
            <a:off x="2433264" y="456598"/>
            <a:ext cx="1623432" cy="1623432"/>
            <a:chOff x="83662" y="159259"/>
            <a:chExt cx="1082288" cy="1082288"/>
          </a:xfrm>
        </p:grpSpPr>
        <p:sp>
          <p:nvSpPr>
            <p:cNvPr id="29" name="Oval 28"/>
            <p:cNvSpPr/>
            <p:nvPr/>
          </p:nvSpPr>
          <p:spPr>
            <a:xfrm>
              <a:off x="91433" y="170721"/>
              <a:ext cx="1059109" cy="1059109"/>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9000" b="1" dirty="0">
                <a:solidFill>
                  <a:srgbClr val="008CF5"/>
                </a:solidFill>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9"/>
            <a:stretch>
              <a:fillRect/>
            </a:stretch>
          </p:blipFill>
          <p:spPr>
            <a:xfrm>
              <a:off x="83662" y="159259"/>
              <a:ext cx="1082288" cy="1082288"/>
            </a:xfrm>
            <a:prstGeom prst="rect">
              <a:avLst/>
            </a:prstGeom>
          </p:spPr>
        </p:pic>
        <p:pic>
          <p:nvPicPr>
            <p:cNvPr id="33" name="Picture 32"/>
            <p:cNvPicPr>
              <a:picLocks noChangeAspect="1"/>
            </p:cNvPicPr>
            <p:nvPr/>
          </p:nvPicPr>
          <p:blipFill>
            <a:blip r:embed="rId10"/>
            <a:stretch>
              <a:fillRect/>
            </a:stretch>
          </p:blipFill>
          <p:spPr>
            <a:xfrm>
              <a:off x="140649" y="240741"/>
              <a:ext cx="757177" cy="937456"/>
            </a:xfrm>
            <a:prstGeom prst="rect">
              <a:avLst/>
            </a:prstGeom>
          </p:spPr>
        </p:pic>
        <p:sp>
          <p:nvSpPr>
            <p:cNvPr id="34" name="TextBox 33"/>
            <p:cNvSpPr txBox="1"/>
            <p:nvPr/>
          </p:nvSpPr>
          <p:spPr>
            <a:xfrm>
              <a:off x="384796" y="277250"/>
              <a:ext cx="480046" cy="830997"/>
            </a:xfrm>
            <a:prstGeom prst="rect">
              <a:avLst/>
            </a:prstGeom>
            <a:noFill/>
          </p:spPr>
          <p:txBody>
            <a:bodyPr wrap="none" rtlCol="0">
              <a:spAutoFit/>
            </a:bodyPr>
            <a:lstStyle/>
            <a:p>
              <a:pPr algn="ctr">
                <a:buClrTx/>
                <a:buFontTx/>
                <a:buNone/>
              </a:pPr>
              <a:r>
                <a:rPr lang="en-US" sz="7500" b="1" dirty="0">
                  <a:solidFill>
                    <a:srgbClr val="00FF4E"/>
                  </a:solidFill>
                  <a:effectLst>
                    <a:glow rad="88900">
                      <a:srgbClr val="00FF4E">
                        <a:alpha val="60000"/>
                      </a:srgbClr>
                    </a:glow>
                  </a:effectLst>
                  <a:latin typeface="Arial" panose="020B0604020202020204" pitchFamily="34" charset="0"/>
                  <a:cs typeface="Arial" panose="020B0604020202020204" pitchFamily="34" charset="0"/>
                </a:rPr>
                <a:t>1</a:t>
              </a:r>
            </a:p>
          </p:txBody>
        </p:sp>
      </p:grpSp>
      <p:sp>
        <p:nvSpPr>
          <p:cNvPr id="35" name="Parallelogram 34"/>
          <p:cNvSpPr/>
          <p:nvPr/>
        </p:nvSpPr>
        <p:spPr>
          <a:xfrm flipH="1">
            <a:off x="14635307" y="9817960"/>
            <a:ext cx="1725018" cy="510144"/>
          </a:xfrm>
          <a:prstGeom prst="parallelogram">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100" b="1" dirty="0">
                <a:solidFill>
                  <a:srgbClr val="FF0000"/>
                </a:solidFill>
                <a:latin typeface="Arial" panose="020B0604020202020204" pitchFamily="34" charset="0"/>
                <a:cs typeface="Arial" panose="020B0604020202020204" pitchFamily="34" charset="0"/>
              </a:rPr>
              <a:t>Answer</a:t>
            </a:r>
            <a:endParaRPr lang="en-US" sz="2100" b="1" dirty="0">
              <a:solidFill>
                <a:srgbClr val="FF0000"/>
              </a:solidFill>
              <a:latin typeface="Arial" panose="020B0604020202020204" pitchFamily="34" charset="0"/>
              <a:cs typeface="Arial" panose="020B0604020202020204" pitchFamily="34" charset="0"/>
            </a:endParaRPr>
          </a:p>
        </p:txBody>
      </p:sp>
      <p:pic>
        <p:nvPicPr>
          <p:cNvPr id="38" name="Picture 115" descr="ALRMCLOK"/>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26472" y="3331310"/>
            <a:ext cx="1296640" cy="156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Oval 176"/>
          <p:cNvSpPr>
            <a:spLocks noChangeArrowheads="1"/>
          </p:cNvSpPr>
          <p:nvPr/>
        </p:nvSpPr>
        <p:spPr bwMode="auto">
          <a:xfrm>
            <a:off x="2869086" y="378106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10</a:t>
            </a:r>
          </a:p>
        </p:txBody>
      </p:sp>
      <p:sp>
        <p:nvSpPr>
          <p:cNvPr id="45" name="Oval 176"/>
          <p:cNvSpPr>
            <a:spLocks noChangeArrowheads="1"/>
          </p:cNvSpPr>
          <p:nvPr/>
        </p:nvSpPr>
        <p:spPr bwMode="auto">
          <a:xfrm>
            <a:off x="2875234" y="3739912"/>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9</a:t>
            </a:r>
          </a:p>
        </p:txBody>
      </p:sp>
      <p:sp>
        <p:nvSpPr>
          <p:cNvPr id="46" name="Oval 176"/>
          <p:cNvSpPr>
            <a:spLocks noChangeArrowheads="1"/>
          </p:cNvSpPr>
          <p:nvPr/>
        </p:nvSpPr>
        <p:spPr bwMode="auto">
          <a:xfrm>
            <a:off x="2868594" y="380131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8</a:t>
            </a:r>
          </a:p>
        </p:txBody>
      </p:sp>
      <p:sp>
        <p:nvSpPr>
          <p:cNvPr id="47" name="Oval 176"/>
          <p:cNvSpPr>
            <a:spLocks noChangeArrowheads="1"/>
          </p:cNvSpPr>
          <p:nvPr/>
        </p:nvSpPr>
        <p:spPr bwMode="auto">
          <a:xfrm>
            <a:off x="2894370" y="376517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7</a:t>
            </a:r>
          </a:p>
        </p:txBody>
      </p:sp>
      <p:sp>
        <p:nvSpPr>
          <p:cNvPr id="48" name="Oval 176"/>
          <p:cNvSpPr>
            <a:spLocks noChangeArrowheads="1"/>
          </p:cNvSpPr>
          <p:nvPr/>
        </p:nvSpPr>
        <p:spPr bwMode="auto">
          <a:xfrm>
            <a:off x="2875234" y="378602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6</a:t>
            </a:r>
          </a:p>
        </p:txBody>
      </p:sp>
      <p:sp>
        <p:nvSpPr>
          <p:cNvPr id="49" name="Oval 176"/>
          <p:cNvSpPr>
            <a:spLocks noChangeArrowheads="1"/>
          </p:cNvSpPr>
          <p:nvPr/>
        </p:nvSpPr>
        <p:spPr bwMode="auto">
          <a:xfrm>
            <a:off x="2892344" y="378065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5</a:t>
            </a:r>
          </a:p>
        </p:txBody>
      </p:sp>
      <p:sp>
        <p:nvSpPr>
          <p:cNvPr id="50" name="Oval 176"/>
          <p:cNvSpPr>
            <a:spLocks noChangeArrowheads="1"/>
          </p:cNvSpPr>
          <p:nvPr/>
        </p:nvSpPr>
        <p:spPr bwMode="auto">
          <a:xfrm>
            <a:off x="2839598" y="378400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4</a:t>
            </a:r>
          </a:p>
        </p:txBody>
      </p:sp>
      <p:sp>
        <p:nvSpPr>
          <p:cNvPr id="51" name="Oval 176"/>
          <p:cNvSpPr>
            <a:spLocks noChangeArrowheads="1"/>
          </p:cNvSpPr>
          <p:nvPr/>
        </p:nvSpPr>
        <p:spPr bwMode="auto">
          <a:xfrm>
            <a:off x="2849950" y="374495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3</a:t>
            </a:r>
          </a:p>
        </p:txBody>
      </p:sp>
      <p:sp>
        <p:nvSpPr>
          <p:cNvPr id="52" name="Oval 176"/>
          <p:cNvSpPr>
            <a:spLocks noChangeArrowheads="1"/>
          </p:cNvSpPr>
          <p:nvPr/>
        </p:nvSpPr>
        <p:spPr bwMode="auto">
          <a:xfrm>
            <a:off x="2876780" y="377212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2</a:t>
            </a:r>
          </a:p>
        </p:txBody>
      </p:sp>
      <p:sp>
        <p:nvSpPr>
          <p:cNvPr id="56" name="Oval 176"/>
          <p:cNvSpPr>
            <a:spLocks noChangeArrowheads="1"/>
          </p:cNvSpPr>
          <p:nvPr/>
        </p:nvSpPr>
        <p:spPr bwMode="auto">
          <a:xfrm>
            <a:off x="2892344" y="370949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1</a:t>
            </a:r>
          </a:p>
        </p:txBody>
      </p:sp>
      <p:sp>
        <p:nvSpPr>
          <p:cNvPr id="59" name="Oval 176"/>
          <p:cNvSpPr>
            <a:spLocks noChangeArrowheads="1"/>
          </p:cNvSpPr>
          <p:nvPr/>
        </p:nvSpPr>
        <p:spPr bwMode="auto">
          <a:xfrm>
            <a:off x="2829482" y="3753482"/>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buClrTx/>
              <a:buFontTx/>
              <a:buNone/>
              <a:defRPr/>
            </a:pPr>
            <a:r>
              <a:rPr lang="en-US" sz="4200" dirty="0">
                <a:solidFill>
                  <a:srgbClr val="DC2608"/>
                </a:solidFill>
                <a:latin typeface=".VnBlack" pitchFamily="34" charset="0"/>
              </a:rPr>
              <a:t>0</a:t>
            </a:r>
          </a:p>
        </p:txBody>
      </p:sp>
    </p:spTree>
    <p:extLst>
      <p:ext uri="{BB962C8B-B14F-4D97-AF65-F5344CB8AC3E}">
        <p14:creationId xmlns:p14="http://schemas.microsoft.com/office/powerpoint/2010/main" val="669361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200" fill="hold"/>
                                        <p:tgtEl>
                                          <p:spTgt spid="28"/>
                                        </p:tgtEl>
                                        <p:attrNameLst>
                                          <p:attrName>ppt_w</p:attrName>
                                        </p:attrNameLst>
                                      </p:cBhvr>
                                      <p:tavLst>
                                        <p:tav tm="0">
                                          <p:val>
                                            <p:fltVal val="0"/>
                                          </p:val>
                                        </p:tav>
                                        <p:tav tm="100000">
                                          <p:val>
                                            <p:strVal val="#ppt_w"/>
                                          </p:val>
                                        </p:tav>
                                      </p:tavLst>
                                    </p:anim>
                                    <p:anim calcmode="lin" valueType="num">
                                      <p:cBhvr>
                                        <p:cTn id="8" dur="200" fill="hold"/>
                                        <p:tgtEl>
                                          <p:spTgt spid="28"/>
                                        </p:tgtEl>
                                        <p:attrNameLst>
                                          <p:attrName>ppt_h</p:attrName>
                                        </p:attrNameLst>
                                      </p:cBhvr>
                                      <p:tavLst>
                                        <p:tav tm="0">
                                          <p:val>
                                            <p:fltVal val="0"/>
                                          </p:val>
                                        </p:tav>
                                        <p:tav tm="100000">
                                          <p:val>
                                            <p:strVal val="#ppt_h"/>
                                          </p:val>
                                        </p:tav>
                                      </p:tavLst>
                                    </p:anim>
                                    <p:anim calcmode="lin" valueType="num">
                                      <p:cBhvr>
                                        <p:cTn id="9" dur="200" fill="hold"/>
                                        <p:tgtEl>
                                          <p:spTgt spid="28"/>
                                        </p:tgtEl>
                                        <p:attrNameLst>
                                          <p:attrName>style.rotation</p:attrName>
                                        </p:attrNameLst>
                                      </p:cBhvr>
                                      <p:tavLst>
                                        <p:tav tm="0">
                                          <p:val>
                                            <p:fltVal val="360"/>
                                          </p:val>
                                        </p:tav>
                                        <p:tav tm="100000">
                                          <p:val>
                                            <p:fltVal val="0"/>
                                          </p:val>
                                        </p:tav>
                                      </p:tavLst>
                                    </p:anim>
                                    <p:animEffect transition="in" filter="fade">
                                      <p:cBhvr>
                                        <p:cTn id="10" dur="2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3" name="3beeps.wav"/>
                                        </p:tgtEl>
                                      </p:cMediaNode>
                                    </p:audio>
                                  </p:subTnLst>
                                </p:cTn>
                              </p:par>
                              <p:par>
                                <p:cTn id="11" presetID="9"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dissolve">
                                      <p:cBhvr>
                                        <p:cTn id="13" dur="200"/>
                                        <p:tgtEl>
                                          <p:spTgt spid="61"/>
                                        </p:tgtEl>
                                      </p:cBhvr>
                                    </p:animEffect>
                                  </p:childTnLst>
                                </p:cTn>
                              </p:par>
                            </p:childTnLst>
                          </p:cTn>
                        </p:par>
                        <p:par>
                          <p:cTn id="14" fill="hold">
                            <p:stCondLst>
                              <p:cond delay="200"/>
                            </p:stCondLst>
                            <p:childTnLst>
                              <p:par>
                                <p:cTn id="15" presetID="2" presetClass="entr" presetSubtype="8"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200" fill="hold"/>
                                        <p:tgtEl>
                                          <p:spTgt spid="58"/>
                                        </p:tgtEl>
                                        <p:attrNameLst>
                                          <p:attrName>ppt_x</p:attrName>
                                        </p:attrNameLst>
                                      </p:cBhvr>
                                      <p:tavLst>
                                        <p:tav tm="0">
                                          <p:val>
                                            <p:strVal val="0-#ppt_w/2"/>
                                          </p:val>
                                        </p:tav>
                                        <p:tav tm="100000">
                                          <p:val>
                                            <p:strVal val="#ppt_x"/>
                                          </p:val>
                                        </p:tav>
                                      </p:tavLst>
                                    </p:anim>
                                    <p:anim calcmode="lin" valueType="num">
                                      <p:cBhvr additive="base">
                                        <p:cTn id="18" dur="200" fill="hold"/>
                                        <p:tgtEl>
                                          <p:spTgt spid="58"/>
                                        </p:tgtEl>
                                        <p:attrNameLst>
                                          <p:attrName>ppt_y</p:attrName>
                                        </p:attrNameLst>
                                      </p:cBhvr>
                                      <p:tavLst>
                                        <p:tav tm="0">
                                          <p:val>
                                            <p:strVal val="#ppt_y"/>
                                          </p:val>
                                        </p:tav>
                                        <p:tav tm="100000">
                                          <p:val>
                                            <p:strVal val="#ppt_y"/>
                                          </p:val>
                                        </p:tav>
                                      </p:tavLst>
                                    </p:anim>
                                  </p:childTnLst>
                                </p:cTn>
                              </p:par>
                              <p:par>
                                <p:cTn id="19" presetID="14" presetClass="entr" presetSubtype="1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randombar(horizontal)">
                                      <p:cBhvr>
                                        <p:cTn id="21" dur="300"/>
                                        <p:tgtEl>
                                          <p:spTgt spid="60"/>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beep.wav"/>
                                        </p:tgtEl>
                                      </p:cMediaNode>
                                    </p:audio>
                                  </p:subTnLst>
                                </p:cTn>
                              </p:par>
                            </p:childTnLst>
                          </p:cTn>
                        </p:par>
                        <p:par>
                          <p:cTn id="30" fill="hold">
                            <p:stCondLst>
                              <p:cond delay="0"/>
                            </p:stCondLst>
                            <p:childTnLst>
                              <p:par>
                                <p:cTn id="31" presetID="1" presetClass="entr" presetSubtype="0" fill="hold" grpId="0" nodeType="afterEffect">
                                  <p:stCondLst>
                                    <p:cond delay="1000"/>
                                  </p:stCondLst>
                                  <p:childTnLst>
                                    <p:set>
                                      <p:cBhvr>
                                        <p:cTn id="32"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beep.wav"/>
                                        </p:tgtEl>
                                      </p:cMediaNode>
                                    </p:audio>
                                  </p:subTnLst>
                                </p:cTn>
                              </p:par>
                            </p:childTnLst>
                          </p:cTn>
                        </p:par>
                        <p:par>
                          <p:cTn id="33" fill="hold">
                            <p:stCondLst>
                              <p:cond delay="1000"/>
                            </p:stCondLst>
                            <p:childTnLst>
                              <p:par>
                                <p:cTn id="34" presetID="1" presetClass="entr" presetSubtype="0" fill="hold" grpId="0" nodeType="afterEffect">
                                  <p:stCondLst>
                                    <p:cond delay="1000"/>
                                  </p:stCondLst>
                                  <p:childTnLst>
                                    <p:set>
                                      <p:cBhvr>
                                        <p:cTn id="35"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beep.wav"/>
                                        </p:tgtEl>
                                      </p:cMediaNode>
                                    </p:audio>
                                  </p:subTnLst>
                                </p:cTn>
                              </p:par>
                            </p:childTnLst>
                          </p:cTn>
                        </p:par>
                        <p:par>
                          <p:cTn id="36" fill="hold">
                            <p:stCondLst>
                              <p:cond delay="2000"/>
                            </p:stCondLst>
                            <p:childTnLst>
                              <p:par>
                                <p:cTn id="37" presetID="1" presetClass="entr" presetSubtype="0" fill="hold" grpId="0" nodeType="afterEffect">
                                  <p:stCondLst>
                                    <p:cond delay="1000"/>
                                  </p:stCondLst>
                                  <p:childTnLst>
                                    <p:set>
                                      <p:cBhvr>
                                        <p:cTn id="38"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beep.wav"/>
                                        </p:tgtEl>
                                      </p:cMediaNode>
                                    </p:audio>
                                  </p:subTnLst>
                                </p:cTn>
                              </p:par>
                            </p:childTnLst>
                          </p:cTn>
                        </p:par>
                        <p:par>
                          <p:cTn id="39" fill="hold">
                            <p:stCondLst>
                              <p:cond delay="3000"/>
                            </p:stCondLst>
                            <p:childTnLst>
                              <p:par>
                                <p:cTn id="40" presetID="1" presetClass="entr" presetSubtype="0" fill="hold" grpId="0" nodeType="afterEffect">
                                  <p:stCondLst>
                                    <p:cond delay="1000"/>
                                  </p:stCondLst>
                                  <p:childTnLst>
                                    <p:set>
                                      <p:cBhvr>
                                        <p:cTn id="41"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2" fill="hold">
                            <p:stCondLst>
                              <p:cond delay="4000"/>
                            </p:stCondLst>
                            <p:childTnLst>
                              <p:par>
                                <p:cTn id="43" presetID="1" presetClass="entr" presetSubtype="0" fill="hold" grpId="0" nodeType="afterEffect">
                                  <p:stCondLst>
                                    <p:cond delay="1000"/>
                                  </p:stCondLst>
                                  <p:childTnLst>
                                    <p:set>
                                      <p:cBhvr>
                                        <p:cTn id="44"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beep.wav"/>
                                        </p:tgtEl>
                                      </p:cMediaNode>
                                    </p:audio>
                                  </p:subTnLst>
                                </p:cTn>
                              </p:par>
                            </p:childTnLst>
                          </p:cTn>
                        </p:par>
                        <p:par>
                          <p:cTn id="45" fill="hold">
                            <p:stCondLst>
                              <p:cond delay="5000"/>
                            </p:stCondLst>
                            <p:childTnLst>
                              <p:par>
                                <p:cTn id="46" presetID="1" presetClass="entr" presetSubtype="0" fill="hold" grpId="0" nodeType="afterEffect">
                                  <p:stCondLst>
                                    <p:cond delay="1000"/>
                                  </p:stCondLst>
                                  <p:childTnLst>
                                    <p:set>
                                      <p:cBhvr>
                                        <p:cTn id="47"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beep.wav"/>
                                        </p:tgtEl>
                                      </p:cMediaNode>
                                    </p:audio>
                                  </p:subTnLst>
                                </p:cTn>
                              </p:par>
                            </p:childTnLst>
                          </p:cTn>
                        </p:par>
                        <p:par>
                          <p:cTn id="48" fill="hold">
                            <p:stCondLst>
                              <p:cond delay="6000"/>
                            </p:stCondLst>
                            <p:childTnLst>
                              <p:par>
                                <p:cTn id="49" presetID="1" presetClass="entr" presetSubtype="0" fill="hold" grpId="0" nodeType="afterEffect">
                                  <p:stCondLst>
                                    <p:cond delay="1000"/>
                                  </p:stCondLst>
                                  <p:childTnLst>
                                    <p:set>
                                      <p:cBhvr>
                                        <p:cTn id="50"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beep.wav"/>
                                        </p:tgtEl>
                                      </p:cMediaNode>
                                    </p:audio>
                                  </p:subTnLst>
                                </p:cTn>
                              </p:par>
                            </p:childTnLst>
                          </p:cTn>
                        </p:par>
                        <p:par>
                          <p:cTn id="51" fill="hold">
                            <p:stCondLst>
                              <p:cond delay="7000"/>
                            </p:stCondLst>
                            <p:childTnLst>
                              <p:par>
                                <p:cTn id="52" presetID="1" presetClass="entr" presetSubtype="0" fill="hold" grpId="0" nodeType="afterEffect">
                                  <p:stCondLst>
                                    <p:cond delay="1000"/>
                                  </p:stCondLst>
                                  <p:childTnLst>
                                    <p:set>
                                      <p:cBhvr>
                                        <p:cTn id="53"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4" fill="hold">
                            <p:stCondLst>
                              <p:cond delay="8000"/>
                            </p:stCondLst>
                            <p:childTnLst>
                              <p:par>
                                <p:cTn id="55" presetID="1" presetClass="entr" presetSubtype="0" fill="hold" grpId="0" nodeType="afterEffect">
                                  <p:stCondLst>
                                    <p:cond delay="1000"/>
                                  </p:stCondLst>
                                  <p:childTnLst>
                                    <p:set>
                                      <p:cBhvr>
                                        <p:cTn id="56" dur="1" fill="hold">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beep.wav"/>
                                        </p:tgtEl>
                                      </p:cMediaNode>
                                    </p:audio>
                                  </p:subTnLst>
                                </p:cTn>
                              </p:par>
                            </p:childTnLst>
                          </p:cTn>
                        </p:par>
                        <p:par>
                          <p:cTn id="57" fill="hold">
                            <p:stCondLst>
                              <p:cond delay="9000"/>
                            </p:stCondLst>
                            <p:childTnLst>
                              <p:par>
                                <p:cTn id="58" presetID="1" presetClass="entr" presetSubtype="0" fill="hold" grpId="0" nodeType="afterEffect">
                                  <p:stCondLst>
                                    <p:cond delay="1000"/>
                                  </p:stCondLst>
                                  <p:childTnLst>
                                    <p:set>
                                      <p:cBhvr>
                                        <p:cTn id="59" dur="1" fill="hold">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GUN.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60" restart="whenNotActive" fill="hold" evtFilter="cancelBubble" nodeType="interactiveSeq">
                <p:stCondLst>
                  <p:cond evt="onClick" delay="0">
                    <p:tgtEl>
                      <p:spTgt spid="35"/>
                    </p:tgtEl>
                  </p:cond>
                </p:stCondLst>
                <p:endSync evt="end" delay="0">
                  <p:rtn val="all"/>
                </p:endSync>
                <p:childTnLst>
                  <p:par>
                    <p:cTn id="61" fill="hold">
                      <p:stCondLst>
                        <p:cond delay="0"/>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up)">
                                      <p:cBhvr>
                                        <p:cTn id="65" dur="200"/>
                                        <p:tgtEl>
                                          <p:spTgt spid="8"/>
                                        </p:tgtEl>
                                      </p:cBhvr>
                                    </p:animEffect>
                                  </p:childTnLst>
                                </p:cTn>
                              </p:par>
                            </p:childTnLst>
                          </p:cTn>
                        </p:par>
                        <p:par>
                          <p:cTn id="66" fill="hold">
                            <p:stCondLst>
                              <p:cond delay="200"/>
                            </p:stCondLst>
                            <p:childTnLst>
                              <p:par>
                                <p:cTn id="67" presetID="17" presetClass="entr" presetSubtype="8"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300" fill="hold"/>
                                        <p:tgtEl>
                                          <p:spTgt spid="31"/>
                                        </p:tgtEl>
                                        <p:attrNameLst>
                                          <p:attrName>ppt_x</p:attrName>
                                        </p:attrNameLst>
                                      </p:cBhvr>
                                      <p:tavLst>
                                        <p:tav tm="0">
                                          <p:val>
                                            <p:strVal val="#ppt_x-#ppt_w/2"/>
                                          </p:val>
                                        </p:tav>
                                        <p:tav tm="100000">
                                          <p:val>
                                            <p:strVal val="#ppt_x"/>
                                          </p:val>
                                        </p:tav>
                                      </p:tavLst>
                                    </p:anim>
                                    <p:anim calcmode="lin" valueType="num">
                                      <p:cBhvr>
                                        <p:cTn id="70" dur="300" fill="hold"/>
                                        <p:tgtEl>
                                          <p:spTgt spid="31"/>
                                        </p:tgtEl>
                                        <p:attrNameLst>
                                          <p:attrName>ppt_y</p:attrName>
                                        </p:attrNameLst>
                                      </p:cBhvr>
                                      <p:tavLst>
                                        <p:tav tm="0">
                                          <p:val>
                                            <p:strVal val="#ppt_y"/>
                                          </p:val>
                                        </p:tav>
                                        <p:tav tm="100000">
                                          <p:val>
                                            <p:strVal val="#ppt_y"/>
                                          </p:val>
                                        </p:tav>
                                      </p:tavLst>
                                    </p:anim>
                                    <p:anim calcmode="lin" valueType="num">
                                      <p:cBhvr>
                                        <p:cTn id="71" dur="300" fill="hold"/>
                                        <p:tgtEl>
                                          <p:spTgt spid="31"/>
                                        </p:tgtEl>
                                        <p:attrNameLst>
                                          <p:attrName>ppt_w</p:attrName>
                                        </p:attrNameLst>
                                      </p:cBhvr>
                                      <p:tavLst>
                                        <p:tav tm="0">
                                          <p:val>
                                            <p:fltVal val="0"/>
                                          </p:val>
                                        </p:tav>
                                        <p:tav tm="100000">
                                          <p:val>
                                            <p:strVal val="#ppt_w"/>
                                          </p:val>
                                        </p:tav>
                                      </p:tavLst>
                                    </p:anim>
                                    <p:anim calcmode="lin" valueType="num">
                                      <p:cBhvr>
                                        <p:cTn id="72" dur="300" fill="hold"/>
                                        <p:tgtEl>
                                          <p:spTgt spid="3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6" name="fins__success-2.wav"/>
                                        </p:tgtEl>
                                      </p:cMediaNode>
                                    </p:audio>
                                  </p:subTnLst>
                                </p:cTn>
                              </p:par>
                            </p:childTnLst>
                          </p:cTn>
                        </p:par>
                      </p:childTnLst>
                    </p:cTn>
                  </p:par>
                </p:childTnLst>
              </p:cTn>
              <p:nextCondLst>
                <p:cond evt="onClick" delay="0">
                  <p:tgtEl>
                    <p:spTgt spid="35"/>
                  </p:tgtEl>
                </p:cond>
              </p:nextCondLst>
            </p:seq>
          </p:childTnLst>
        </p:cTn>
      </p:par>
    </p:tnLst>
    <p:bldLst>
      <p:bldP spid="60" grpId="0" animBg="1"/>
      <p:bldP spid="58" grpId="0" animBg="1"/>
      <p:bldP spid="44" grpId="0" animBg="1"/>
      <p:bldP spid="45" grpId="0" animBg="1"/>
      <p:bldP spid="46" grpId="0" animBg="1"/>
      <p:bldP spid="47" grpId="0" animBg="1"/>
      <p:bldP spid="48" grpId="0" animBg="1"/>
      <p:bldP spid="49" grpId="0" animBg="1"/>
      <p:bldP spid="50" grpId="0" animBg="1"/>
      <p:bldP spid="51" grpId="0" animBg="1"/>
      <p:bldP spid="52" grpId="0" animBg="1"/>
      <p:bldP spid="56" grpId="0" animBg="1"/>
      <p:bldP spid="5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t="-6000" b="-6000"/>
          </a:stretch>
        </a:blipFill>
        <a:effectLst/>
      </p:bgPr>
    </p:bg>
    <p:spTree>
      <p:nvGrpSpPr>
        <p:cNvPr id="1" name=""/>
        <p:cNvGrpSpPr/>
        <p:nvPr/>
      </p:nvGrpSpPr>
      <p:grpSpPr>
        <a:xfrm>
          <a:off x="0" y="0"/>
          <a:ext cx="0" cy="0"/>
          <a:chOff x="0" y="0"/>
          <a:chExt cx="0" cy="0"/>
        </a:xfrm>
      </p:grpSpPr>
      <p:sp>
        <p:nvSpPr>
          <p:cNvPr id="60" name="Rectangle 59"/>
          <p:cNvSpPr/>
          <p:nvPr/>
        </p:nvSpPr>
        <p:spPr>
          <a:xfrm>
            <a:off x="4348724" y="1126559"/>
            <a:ext cx="13558275" cy="4328190"/>
          </a:xfrm>
          <a:prstGeom prst="rect">
            <a:avLst/>
          </a:prstGeom>
          <a:solidFill>
            <a:srgbClr val="008CF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en-US" sz="4000" b="1" dirty="0" err="1">
                <a:solidFill>
                  <a:srgbClr val="FFFF00"/>
                </a:solidFill>
                <a:latin typeface="Arial" panose="020B0604020202020204" pitchFamily="34" charset="0"/>
                <a:cs typeface="Arial" panose="020B0604020202020204" pitchFamily="34" charset="0"/>
              </a:rPr>
              <a:t>Câu</a:t>
            </a:r>
            <a:r>
              <a:rPr lang="en-US" sz="4000" b="1" dirty="0">
                <a:solidFill>
                  <a:srgbClr val="FFFF00"/>
                </a:solidFill>
                <a:latin typeface="Arial" panose="020B0604020202020204" pitchFamily="34" charset="0"/>
                <a:cs typeface="Arial" panose="020B0604020202020204" pitchFamily="34" charset="0"/>
              </a:rPr>
              <a:t> </a:t>
            </a:r>
            <a:r>
              <a:rPr lang="en-US" sz="4000" b="1" dirty="0" err="1" smtClean="0">
                <a:solidFill>
                  <a:srgbClr val="FFFF00"/>
                </a:solidFill>
                <a:latin typeface="Arial" panose="020B0604020202020204" pitchFamily="34" charset="0"/>
                <a:cs typeface="Arial" panose="020B0604020202020204" pitchFamily="34" charset="0"/>
              </a:rPr>
              <a:t>hỏi</a:t>
            </a:r>
            <a:r>
              <a:rPr lang="vi-VN" sz="4000" b="1" dirty="0" smtClean="0">
                <a:solidFill>
                  <a:srgbClr val="FFFF00"/>
                </a:solidFill>
                <a:latin typeface="Arial" panose="020B0604020202020204" pitchFamily="34" charset="0"/>
                <a:cs typeface="Arial" panose="020B0604020202020204" pitchFamily="34" charset="0"/>
              </a:rPr>
              <a:t> 2: Việc không nên làm khi lao động tại gia đình</a:t>
            </a:r>
            <a:r>
              <a:rPr lang="en-US" sz="4000" dirty="0" smtClean="0">
                <a:solidFill>
                  <a:prstClr val="white"/>
                </a:solidFill>
                <a:latin typeface="Arial" panose="020B0604020202020204" pitchFamily="34" charset="0"/>
                <a:cs typeface="Arial" panose="020B0604020202020204" pitchFamily="34" charset="0"/>
              </a:rPr>
              <a:t>  </a:t>
            </a:r>
            <a:r>
              <a:rPr lang="vi-VN" sz="4000" dirty="0" smtClean="0">
                <a:solidFill>
                  <a:prstClr val="white"/>
                </a:solidFill>
                <a:latin typeface="Arial" panose="020B0604020202020204" pitchFamily="34" charset="0"/>
                <a:cs typeface="Arial" panose="020B0604020202020204" pitchFamily="34" charset="0"/>
              </a:rPr>
              <a:t>    	</a:t>
            </a:r>
            <a:r>
              <a:rPr lang="en-US" sz="4000" dirty="0" smtClean="0">
                <a:solidFill>
                  <a:prstClr val="white"/>
                </a:solidFill>
                <a:latin typeface="Arial" panose="020B0604020202020204" pitchFamily="34" charset="0"/>
                <a:cs typeface="Arial" panose="020B0604020202020204" pitchFamily="34" charset="0"/>
              </a:rPr>
              <a:t>A</a:t>
            </a:r>
            <a:r>
              <a:rPr lang="en-US" sz="4000" dirty="0">
                <a:solidFill>
                  <a:prstClr val="white"/>
                </a:solidFill>
                <a:latin typeface="Arial" panose="020B0604020202020204" pitchFamily="34" charset="0"/>
                <a:cs typeface="Arial" panose="020B0604020202020204" pitchFamily="34" charset="0"/>
              </a:rPr>
              <a:t>. </a:t>
            </a:r>
            <a:r>
              <a:rPr lang="vi-VN" sz="4000" dirty="0" smtClean="0">
                <a:solidFill>
                  <a:prstClr val="white"/>
                </a:solidFill>
                <a:latin typeface="Arial" panose="020B0604020202020204" pitchFamily="34" charset="0"/>
                <a:cs typeface="Arial" panose="020B0604020202020204" pitchFamily="34" charset="0"/>
              </a:rPr>
              <a:t>Để sách vở đúng vị trí</a:t>
            </a:r>
            <a:r>
              <a:rPr lang="en-US" sz="4000" dirty="0" smtClean="0">
                <a:solidFill>
                  <a:prstClr val="white"/>
                </a:solidFill>
                <a:latin typeface="Arial" panose="020B0604020202020204" pitchFamily="34" charset="0"/>
                <a:cs typeface="Arial" panose="020B0604020202020204" pitchFamily="34" charset="0"/>
              </a:rPr>
              <a:t>                    </a:t>
            </a:r>
            <a:endParaRPr lang="vi-VN" sz="4000" dirty="0" smtClean="0">
              <a:solidFill>
                <a:prstClr val="white"/>
              </a:solidFill>
              <a:latin typeface="Arial" panose="020B0604020202020204" pitchFamily="34" charset="0"/>
              <a:cs typeface="Arial" panose="020B0604020202020204" pitchFamily="34" charset="0"/>
            </a:endParaRPr>
          </a:p>
          <a:p>
            <a:pPr algn="just">
              <a:lnSpc>
                <a:spcPct val="150000"/>
              </a:lnSpc>
              <a:buClrTx/>
              <a:buFontTx/>
              <a:buNone/>
            </a:pPr>
            <a:r>
              <a:rPr lang="vi-VN" sz="4000" dirty="0" smtClean="0">
                <a:solidFill>
                  <a:prstClr val="white"/>
                </a:solidFill>
                <a:latin typeface="Arial" panose="020B0604020202020204" pitchFamily="34" charset="0"/>
                <a:cs typeface="Arial" panose="020B0604020202020204" pitchFamily="34" charset="0"/>
              </a:rPr>
              <a:t>	</a:t>
            </a:r>
            <a:r>
              <a:rPr lang="en-US" sz="4000" dirty="0" smtClean="0">
                <a:solidFill>
                  <a:prstClr val="white"/>
                </a:solidFill>
                <a:latin typeface="Arial" panose="020B0604020202020204" pitchFamily="34" charset="0"/>
                <a:cs typeface="Arial" panose="020B0604020202020204" pitchFamily="34" charset="0"/>
              </a:rPr>
              <a:t>B</a:t>
            </a:r>
            <a:r>
              <a:rPr lang="en-US" sz="4000" dirty="0">
                <a:solidFill>
                  <a:prstClr val="white"/>
                </a:solidFill>
                <a:latin typeface="Arial" panose="020B0604020202020204" pitchFamily="34" charset="0"/>
                <a:cs typeface="Arial" panose="020B0604020202020204" pitchFamily="34" charset="0"/>
              </a:rPr>
              <a:t>. </a:t>
            </a:r>
            <a:r>
              <a:rPr lang="vi-VN" sz="4000" dirty="0" smtClean="0">
                <a:solidFill>
                  <a:prstClr val="white"/>
                </a:solidFill>
                <a:latin typeface="Arial" panose="020B0604020202020204" pitchFamily="34" charset="0"/>
                <a:cs typeface="Arial" panose="020B0604020202020204" pitchFamily="34" charset="0"/>
              </a:rPr>
              <a:t>Bát đũa ăn xong không rửa</a:t>
            </a:r>
            <a:endParaRPr lang="en-US" sz="4000" dirty="0">
              <a:solidFill>
                <a:prstClr val="white"/>
              </a:solidFill>
              <a:latin typeface="Arial" panose="020B0604020202020204" pitchFamily="34" charset="0"/>
              <a:cs typeface="Arial" panose="020B0604020202020204" pitchFamily="34" charset="0"/>
            </a:endParaRPr>
          </a:p>
          <a:p>
            <a:pPr algn="just">
              <a:lnSpc>
                <a:spcPct val="150000"/>
              </a:lnSpc>
              <a:buClrTx/>
              <a:buFontTx/>
              <a:buNone/>
            </a:pPr>
            <a:r>
              <a:rPr lang="en-US" sz="4000" dirty="0">
                <a:solidFill>
                  <a:prstClr val="white"/>
                </a:solidFill>
                <a:latin typeface="Arial" panose="020B0604020202020204" pitchFamily="34" charset="0"/>
                <a:cs typeface="Arial" panose="020B0604020202020204" pitchFamily="34" charset="0"/>
              </a:rPr>
              <a:t> </a:t>
            </a:r>
            <a:r>
              <a:rPr lang="en-US" sz="4000" dirty="0">
                <a:solidFill>
                  <a:prstClr val="white"/>
                </a:solidFill>
                <a:latin typeface="Arial" panose="020B0604020202020204" pitchFamily="34" charset="0"/>
                <a:cs typeface="Arial" panose="020B0604020202020204" pitchFamily="34" charset="0"/>
              </a:rPr>
              <a:t>  </a:t>
            </a:r>
            <a:r>
              <a:rPr lang="vi-VN" sz="4000" dirty="0" smtClean="0">
                <a:solidFill>
                  <a:prstClr val="white"/>
                </a:solidFill>
                <a:latin typeface="Arial" panose="020B0604020202020204" pitchFamily="34" charset="0"/>
                <a:cs typeface="Arial" panose="020B0604020202020204" pitchFamily="34" charset="0"/>
              </a:rPr>
              <a:t>	</a:t>
            </a:r>
            <a:r>
              <a:rPr lang="en-US" sz="4000" dirty="0" smtClean="0">
                <a:solidFill>
                  <a:prstClr val="white"/>
                </a:solidFill>
                <a:latin typeface="Arial" panose="020B0604020202020204" pitchFamily="34" charset="0"/>
                <a:cs typeface="Arial" panose="020B0604020202020204" pitchFamily="34" charset="0"/>
              </a:rPr>
              <a:t>C</a:t>
            </a:r>
            <a:r>
              <a:rPr lang="en-US" sz="4000" dirty="0">
                <a:solidFill>
                  <a:prstClr val="white"/>
                </a:solidFill>
                <a:latin typeface="Arial" panose="020B0604020202020204" pitchFamily="34" charset="0"/>
                <a:cs typeface="Arial" panose="020B0604020202020204" pitchFamily="34" charset="0"/>
              </a:rPr>
              <a:t>. </a:t>
            </a:r>
            <a:r>
              <a:rPr lang="vi-VN" sz="4000" dirty="0" smtClean="0">
                <a:solidFill>
                  <a:prstClr val="white"/>
                </a:solidFill>
                <a:latin typeface="Arial" panose="020B0604020202020204" pitchFamily="34" charset="0"/>
                <a:cs typeface="Arial" panose="020B0604020202020204" pitchFamily="34" charset="0"/>
              </a:rPr>
              <a:t>Lau dọn nhà thường xuyên</a:t>
            </a:r>
          </a:p>
          <a:p>
            <a:pPr algn="just">
              <a:lnSpc>
                <a:spcPct val="150000"/>
              </a:lnSpc>
              <a:buClrTx/>
              <a:buFontTx/>
              <a:buNone/>
            </a:pPr>
            <a:r>
              <a:rPr lang="vi-VN" sz="4000" dirty="0">
                <a:solidFill>
                  <a:prstClr val="white"/>
                </a:solidFill>
                <a:latin typeface="Arial" panose="020B0604020202020204" pitchFamily="34" charset="0"/>
                <a:cs typeface="Arial" panose="020B0604020202020204" pitchFamily="34" charset="0"/>
              </a:rPr>
              <a:t>	</a:t>
            </a:r>
            <a:r>
              <a:rPr lang="en-US" sz="4000" dirty="0" smtClean="0">
                <a:solidFill>
                  <a:prstClr val="white"/>
                </a:solidFill>
                <a:latin typeface="Arial" panose="020B0604020202020204" pitchFamily="34" charset="0"/>
                <a:cs typeface="Arial" panose="020B0604020202020204" pitchFamily="34" charset="0"/>
              </a:rPr>
              <a:t>D.</a:t>
            </a:r>
            <a:r>
              <a:rPr lang="vi-VN" sz="4000" dirty="0" smtClean="0">
                <a:solidFill>
                  <a:prstClr val="white"/>
                </a:solidFill>
                <a:latin typeface="Arial" panose="020B0604020202020204" pitchFamily="34" charset="0"/>
                <a:cs typeface="Arial" panose="020B0604020202020204" pitchFamily="34" charset="0"/>
              </a:rPr>
              <a:t> Đổ rác đúng nơi quy định</a:t>
            </a:r>
            <a:endParaRPr lang="en-US" sz="4000" dirty="0">
              <a:solidFill>
                <a:prstClr val="white"/>
              </a:solidFill>
              <a:latin typeface="Arial" panose="020B0604020202020204" pitchFamily="34" charset="0"/>
              <a:cs typeface="Arial" panose="020B0604020202020204" pitchFamily="34" charset="0"/>
            </a:endParaRPr>
          </a:p>
        </p:txBody>
      </p:sp>
      <p:grpSp>
        <p:nvGrpSpPr>
          <p:cNvPr id="61" name="Group 60"/>
          <p:cNvGrpSpPr/>
          <p:nvPr/>
        </p:nvGrpSpPr>
        <p:grpSpPr>
          <a:xfrm>
            <a:off x="3962400" y="947199"/>
            <a:ext cx="581686" cy="4686914"/>
            <a:chOff x="1322576" y="181189"/>
            <a:chExt cx="387790" cy="2666783"/>
          </a:xfrm>
        </p:grpSpPr>
        <p:grpSp>
          <p:nvGrpSpPr>
            <p:cNvPr id="53" name="Group 52"/>
            <p:cNvGrpSpPr/>
            <p:nvPr/>
          </p:nvGrpSpPr>
          <p:grpSpPr>
            <a:xfrm>
              <a:off x="1322576" y="1379570"/>
              <a:ext cx="286946" cy="286946"/>
              <a:chOff x="505017" y="3662327"/>
              <a:chExt cx="286946" cy="286946"/>
            </a:xfrm>
          </p:grpSpPr>
          <p:sp>
            <p:nvSpPr>
              <p:cNvPr id="54" name="Oval 53"/>
              <p:cNvSpPr/>
              <p:nvPr/>
            </p:nvSpPr>
            <p:spPr>
              <a:xfrm>
                <a:off x="505017" y="3662327"/>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55" name="Oval 54"/>
              <p:cNvSpPr/>
              <p:nvPr/>
            </p:nvSpPr>
            <p:spPr>
              <a:xfrm>
                <a:off x="587032" y="3741662"/>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sp>
          <p:nvSpPr>
            <p:cNvPr id="57" name="Left Bracket 56"/>
            <p:cNvSpPr/>
            <p:nvPr/>
          </p:nvSpPr>
          <p:spPr>
            <a:xfrm>
              <a:off x="1461286" y="181189"/>
              <a:ext cx="249080" cy="2666783"/>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en-US" sz="2700">
                <a:solidFill>
                  <a:prstClr val="black"/>
                </a:solidFill>
              </a:endParaRPr>
            </a:p>
          </p:txBody>
        </p:sp>
      </p:grpSp>
      <p:sp>
        <p:nvSpPr>
          <p:cNvPr id="58" name="Left Bracket 57"/>
          <p:cNvSpPr/>
          <p:nvPr/>
        </p:nvSpPr>
        <p:spPr>
          <a:xfrm flipH="1">
            <a:off x="17678400" y="987853"/>
            <a:ext cx="321256" cy="4686914"/>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en-US" sz="2700">
              <a:solidFill>
                <a:prstClr val="black"/>
              </a:solidFill>
            </a:endParaRPr>
          </a:p>
        </p:txBody>
      </p:sp>
      <p:grpSp>
        <p:nvGrpSpPr>
          <p:cNvPr id="8" name="Group 7"/>
          <p:cNvGrpSpPr/>
          <p:nvPr/>
        </p:nvGrpSpPr>
        <p:grpSpPr>
          <a:xfrm>
            <a:off x="2875521" y="2062461"/>
            <a:ext cx="683922" cy="4882778"/>
            <a:chOff x="393013" y="1032069"/>
            <a:chExt cx="455948" cy="3255185"/>
          </a:xfrm>
        </p:grpSpPr>
        <p:cxnSp>
          <p:nvCxnSpPr>
            <p:cNvPr id="13" name="Straight Connector 12"/>
            <p:cNvCxnSpPr>
              <a:stCxn id="29" idx="4"/>
              <a:endCxn id="64" idx="0"/>
            </p:cNvCxnSpPr>
            <p:nvPr/>
          </p:nvCxnSpPr>
          <p:spPr>
            <a:xfrm flipH="1">
              <a:off x="620987" y="1032069"/>
              <a:ext cx="14515" cy="2799237"/>
            </a:xfrm>
            <a:prstGeom prst="line">
              <a:avLst/>
            </a:prstGeom>
            <a:ln w="12700">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93013" y="3831306"/>
              <a:ext cx="455948" cy="455948"/>
              <a:chOff x="268476" y="3198923"/>
              <a:chExt cx="286946" cy="286946"/>
            </a:xfrm>
          </p:grpSpPr>
          <p:sp>
            <p:nvSpPr>
              <p:cNvPr id="64" name="Oval 63"/>
              <p:cNvSpPr/>
              <p:nvPr/>
            </p:nvSpPr>
            <p:spPr>
              <a:xfrm>
                <a:off x="268476" y="3198923"/>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65" name="Oval 64"/>
              <p:cNvSpPr/>
              <p:nvPr/>
            </p:nvSpPr>
            <p:spPr>
              <a:xfrm>
                <a:off x="350491" y="3278258"/>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grpSp>
      <p:grpSp>
        <p:nvGrpSpPr>
          <p:cNvPr id="31" name="Group 30"/>
          <p:cNvGrpSpPr/>
          <p:nvPr/>
        </p:nvGrpSpPr>
        <p:grpSpPr>
          <a:xfrm>
            <a:off x="3126651" y="5880892"/>
            <a:ext cx="11508658" cy="3982012"/>
            <a:chOff x="560434" y="3549113"/>
            <a:chExt cx="7672438" cy="2654675"/>
          </a:xfrm>
        </p:grpSpPr>
        <p:grpSp>
          <p:nvGrpSpPr>
            <p:cNvPr id="23" name="Group 22"/>
            <p:cNvGrpSpPr/>
            <p:nvPr/>
          </p:nvGrpSpPr>
          <p:grpSpPr>
            <a:xfrm>
              <a:off x="620986" y="3549113"/>
              <a:ext cx="7597821" cy="2654675"/>
              <a:chOff x="1139780" y="2611241"/>
              <a:chExt cx="4733934" cy="2462475"/>
            </a:xfrm>
          </p:grpSpPr>
          <p:sp>
            <p:nvSpPr>
              <p:cNvPr id="18" name="Parallelogram 17"/>
              <p:cNvSpPr/>
              <p:nvPr/>
            </p:nvSpPr>
            <p:spPr>
              <a:xfrm>
                <a:off x="1139780" y="3102581"/>
                <a:ext cx="4733934" cy="1874096"/>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pPr>
                <a:endParaRPr lang="en-US" sz="3000" dirty="0">
                  <a:solidFill>
                    <a:prstClr val="white"/>
                  </a:solidFill>
                  <a:latin typeface="Times New Roman" panose="02020603050405020304" pitchFamily="18" charset="0"/>
                  <a:cs typeface="Times New Roman" panose="02020603050405020304" pitchFamily="18" charset="0"/>
                </a:endParaRPr>
              </a:p>
            </p:txBody>
          </p:sp>
          <p:sp>
            <p:nvSpPr>
              <p:cNvPr id="7" name="Parallelogram 6"/>
              <p:cNvSpPr/>
              <p:nvPr/>
            </p:nvSpPr>
            <p:spPr>
              <a:xfrm flipH="1">
                <a:off x="1357102" y="2611241"/>
                <a:ext cx="1403156" cy="534468"/>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3000" b="1" dirty="0">
                    <a:solidFill>
                      <a:srgbClr val="FF0000"/>
                    </a:solidFill>
                    <a:latin typeface="Arial" panose="020B0604020202020204" pitchFamily="34" charset="0"/>
                    <a:cs typeface="Arial" panose="020B0604020202020204" pitchFamily="34" charset="0"/>
                  </a:rPr>
                  <a:t>ĐÁP ÁN</a:t>
                </a:r>
              </a:p>
            </p:txBody>
          </p:sp>
          <p:sp>
            <p:nvSpPr>
              <p:cNvPr id="22" name="Rectangle 21"/>
              <p:cNvSpPr/>
              <p:nvPr/>
            </p:nvSpPr>
            <p:spPr>
              <a:xfrm>
                <a:off x="1418483" y="4847084"/>
                <a:ext cx="3113455" cy="226632"/>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cxnSp>
          <p:nvCxnSpPr>
            <p:cNvPr id="75" name="Straight Connector 74"/>
            <p:cNvCxnSpPr>
              <a:stCxn id="15" idx="3"/>
              <a:endCxn id="15" idx="1"/>
            </p:cNvCxnSpPr>
            <p:nvPr/>
          </p:nvCxnSpPr>
          <p:spPr>
            <a:xfrm>
              <a:off x="3221801" y="4031549"/>
              <a:ext cx="4997003"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878650" y="6032145"/>
              <a:ext cx="5519746"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sp>
          <p:nvSpPr>
            <p:cNvPr id="30" name="Parallelogram 29"/>
            <p:cNvSpPr/>
            <p:nvPr/>
          </p:nvSpPr>
          <p:spPr>
            <a:xfrm>
              <a:off x="560434" y="4031549"/>
              <a:ext cx="7672438" cy="2067626"/>
            </a:xfrm>
            <a:prstGeom prst="parallelogram">
              <a:avLst/>
            </a:prstGeom>
            <a:solidFill>
              <a:srgbClr val="008CF5">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9900" b="1" dirty="0">
                  <a:solidFill>
                    <a:prstClr val="white"/>
                  </a:solidFill>
                  <a:latin typeface="Arial" panose="020B0604020202020204" pitchFamily="34" charset="0"/>
                  <a:cs typeface="Arial" panose="020B0604020202020204" pitchFamily="34" charset="0"/>
                </a:rPr>
                <a:t>B</a:t>
              </a:r>
            </a:p>
          </p:txBody>
        </p:sp>
        <p:pic>
          <p:nvPicPr>
            <p:cNvPr id="15" name="Picture 14"/>
            <p:cNvPicPr>
              <a:picLocks noChangeAspect="1"/>
            </p:cNvPicPr>
            <p:nvPr/>
          </p:nvPicPr>
          <p:blipFill>
            <a:blip r:embed="rId8"/>
            <a:stretch>
              <a:fillRect/>
            </a:stretch>
          </p:blipFill>
          <p:spPr>
            <a:xfrm rot="10800000">
              <a:off x="3221801" y="3879674"/>
              <a:ext cx="4997003" cy="303750"/>
            </a:xfrm>
            <a:prstGeom prst="rect">
              <a:avLst/>
            </a:prstGeom>
          </p:spPr>
        </p:pic>
      </p:grpSp>
      <p:grpSp>
        <p:nvGrpSpPr>
          <p:cNvPr id="28" name="Group 27"/>
          <p:cNvGrpSpPr/>
          <p:nvPr/>
        </p:nvGrpSpPr>
        <p:grpSpPr>
          <a:xfrm>
            <a:off x="2433264" y="456598"/>
            <a:ext cx="1623432" cy="1623432"/>
            <a:chOff x="83662" y="159259"/>
            <a:chExt cx="1082288" cy="1082288"/>
          </a:xfrm>
        </p:grpSpPr>
        <p:sp>
          <p:nvSpPr>
            <p:cNvPr id="29" name="Oval 28"/>
            <p:cNvSpPr/>
            <p:nvPr/>
          </p:nvSpPr>
          <p:spPr>
            <a:xfrm>
              <a:off x="91433" y="170721"/>
              <a:ext cx="1059109" cy="1059109"/>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9000" b="1" dirty="0">
                <a:solidFill>
                  <a:srgbClr val="008CF5"/>
                </a:solidFill>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9"/>
            <a:stretch>
              <a:fillRect/>
            </a:stretch>
          </p:blipFill>
          <p:spPr>
            <a:xfrm>
              <a:off x="83662" y="159259"/>
              <a:ext cx="1082288" cy="1082288"/>
            </a:xfrm>
            <a:prstGeom prst="rect">
              <a:avLst/>
            </a:prstGeom>
          </p:spPr>
        </p:pic>
        <p:pic>
          <p:nvPicPr>
            <p:cNvPr id="33" name="Picture 32"/>
            <p:cNvPicPr>
              <a:picLocks noChangeAspect="1"/>
            </p:cNvPicPr>
            <p:nvPr/>
          </p:nvPicPr>
          <p:blipFill>
            <a:blip r:embed="rId10"/>
            <a:stretch>
              <a:fillRect/>
            </a:stretch>
          </p:blipFill>
          <p:spPr>
            <a:xfrm>
              <a:off x="140649" y="240741"/>
              <a:ext cx="757177" cy="937456"/>
            </a:xfrm>
            <a:prstGeom prst="rect">
              <a:avLst/>
            </a:prstGeom>
          </p:spPr>
        </p:pic>
        <p:sp>
          <p:nvSpPr>
            <p:cNvPr id="34" name="TextBox 33"/>
            <p:cNvSpPr txBox="1"/>
            <p:nvPr/>
          </p:nvSpPr>
          <p:spPr>
            <a:xfrm>
              <a:off x="384796" y="277250"/>
              <a:ext cx="480046" cy="830997"/>
            </a:xfrm>
            <a:prstGeom prst="rect">
              <a:avLst/>
            </a:prstGeom>
            <a:noFill/>
          </p:spPr>
          <p:txBody>
            <a:bodyPr wrap="none" rtlCol="0">
              <a:spAutoFit/>
            </a:bodyPr>
            <a:lstStyle/>
            <a:p>
              <a:pPr algn="ctr">
                <a:buClrTx/>
                <a:buFontTx/>
                <a:buNone/>
              </a:pPr>
              <a:r>
                <a:rPr lang="en-US" sz="7500" b="1" dirty="0">
                  <a:solidFill>
                    <a:srgbClr val="00FF4E"/>
                  </a:solidFill>
                  <a:effectLst>
                    <a:glow rad="88900">
                      <a:srgbClr val="00FF4E">
                        <a:alpha val="60000"/>
                      </a:srgbClr>
                    </a:glow>
                  </a:effectLst>
                  <a:latin typeface="Arial" panose="020B0604020202020204" pitchFamily="34" charset="0"/>
                  <a:cs typeface="Arial" panose="020B0604020202020204" pitchFamily="34" charset="0"/>
                </a:rPr>
                <a:t>2</a:t>
              </a:r>
            </a:p>
          </p:txBody>
        </p:sp>
      </p:grpSp>
      <p:sp>
        <p:nvSpPr>
          <p:cNvPr id="35" name="Parallelogram 34"/>
          <p:cNvSpPr/>
          <p:nvPr/>
        </p:nvSpPr>
        <p:spPr>
          <a:xfrm flipH="1">
            <a:off x="14614203" y="9776863"/>
            <a:ext cx="1914158" cy="510146"/>
          </a:xfrm>
          <a:prstGeom prst="parallelogram">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200" b="1" dirty="0">
                <a:solidFill>
                  <a:srgbClr val="FF0000"/>
                </a:solidFill>
                <a:latin typeface="Arial" panose="020B0604020202020204" pitchFamily="34" charset="0"/>
                <a:cs typeface="Arial" panose="020B0604020202020204" pitchFamily="34" charset="0"/>
              </a:rPr>
              <a:t>Answer</a:t>
            </a:r>
            <a:endParaRPr lang="en-US" sz="2200" b="1" dirty="0">
              <a:solidFill>
                <a:srgbClr val="FF0000"/>
              </a:solidFill>
              <a:latin typeface="Arial" panose="020B0604020202020204" pitchFamily="34" charset="0"/>
              <a:cs typeface="Arial" panose="020B0604020202020204" pitchFamily="34" charset="0"/>
            </a:endParaRPr>
          </a:p>
        </p:txBody>
      </p:sp>
      <p:pic>
        <p:nvPicPr>
          <p:cNvPr id="38" name="Picture 115" descr="ALRMCLOK"/>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26472" y="3331310"/>
            <a:ext cx="1296640" cy="156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Oval 176"/>
          <p:cNvSpPr>
            <a:spLocks noChangeArrowheads="1"/>
          </p:cNvSpPr>
          <p:nvPr/>
        </p:nvSpPr>
        <p:spPr bwMode="auto">
          <a:xfrm>
            <a:off x="2869086" y="378106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10</a:t>
            </a:r>
          </a:p>
        </p:txBody>
      </p:sp>
      <p:sp>
        <p:nvSpPr>
          <p:cNvPr id="45" name="Oval 176"/>
          <p:cNvSpPr>
            <a:spLocks noChangeArrowheads="1"/>
          </p:cNvSpPr>
          <p:nvPr/>
        </p:nvSpPr>
        <p:spPr bwMode="auto">
          <a:xfrm>
            <a:off x="2875234" y="3739912"/>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9</a:t>
            </a:r>
          </a:p>
        </p:txBody>
      </p:sp>
      <p:sp>
        <p:nvSpPr>
          <p:cNvPr id="46" name="Oval 176"/>
          <p:cNvSpPr>
            <a:spLocks noChangeArrowheads="1"/>
          </p:cNvSpPr>
          <p:nvPr/>
        </p:nvSpPr>
        <p:spPr bwMode="auto">
          <a:xfrm>
            <a:off x="2868594" y="380131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8</a:t>
            </a:r>
          </a:p>
        </p:txBody>
      </p:sp>
      <p:sp>
        <p:nvSpPr>
          <p:cNvPr id="47" name="Oval 176"/>
          <p:cNvSpPr>
            <a:spLocks noChangeArrowheads="1"/>
          </p:cNvSpPr>
          <p:nvPr/>
        </p:nvSpPr>
        <p:spPr bwMode="auto">
          <a:xfrm>
            <a:off x="2894370" y="376517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7</a:t>
            </a:r>
          </a:p>
        </p:txBody>
      </p:sp>
      <p:sp>
        <p:nvSpPr>
          <p:cNvPr id="48" name="Oval 176"/>
          <p:cNvSpPr>
            <a:spLocks noChangeArrowheads="1"/>
          </p:cNvSpPr>
          <p:nvPr/>
        </p:nvSpPr>
        <p:spPr bwMode="auto">
          <a:xfrm>
            <a:off x="2875234" y="378602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6</a:t>
            </a:r>
          </a:p>
        </p:txBody>
      </p:sp>
      <p:sp>
        <p:nvSpPr>
          <p:cNvPr id="49" name="Oval 176"/>
          <p:cNvSpPr>
            <a:spLocks noChangeArrowheads="1"/>
          </p:cNvSpPr>
          <p:nvPr/>
        </p:nvSpPr>
        <p:spPr bwMode="auto">
          <a:xfrm>
            <a:off x="2892344" y="378065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5</a:t>
            </a:r>
          </a:p>
        </p:txBody>
      </p:sp>
      <p:sp>
        <p:nvSpPr>
          <p:cNvPr id="50" name="Oval 176"/>
          <p:cNvSpPr>
            <a:spLocks noChangeArrowheads="1"/>
          </p:cNvSpPr>
          <p:nvPr/>
        </p:nvSpPr>
        <p:spPr bwMode="auto">
          <a:xfrm>
            <a:off x="2839598" y="378400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4</a:t>
            </a:r>
          </a:p>
        </p:txBody>
      </p:sp>
      <p:sp>
        <p:nvSpPr>
          <p:cNvPr id="51" name="Oval 176"/>
          <p:cNvSpPr>
            <a:spLocks noChangeArrowheads="1"/>
          </p:cNvSpPr>
          <p:nvPr/>
        </p:nvSpPr>
        <p:spPr bwMode="auto">
          <a:xfrm>
            <a:off x="2849950" y="374495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3</a:t>
            </a:r>
          </a:p>
        </p:txBody>
      </p:sp>
      <p:sp>
        <p:nvSpPr>
          <p:cNvPr id="52" name="Oval 176"/>
          <p:cNvSpPr>
            <a:spLocks noChangeArrowheads="1"/>
          </p:cNvSpPr>
          <p:nvPr/>
        </p:nvSpPr>
        <p:spPr bwMode="auto">
          <a:xfrm>
            <a:off x="2876780" y="377212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2</a:t>
            </a:r>
          </a:p>
        </p:txBody>
      </p:sp>
      <p:sp>
        <p:nvSpPr>
          <p:cNvPr id="56" name="Oval 176"/>
          <p:cNvSpPr>
            <a:spLocks noChangeArrowheads="1"/>
          </p:cNvSpPr>
          <p:nvPr/>
        </p:nvSpPr>
        <p:spPr bwMode="auto">
          <a:xfrm>
            <a:off x="2892344" y="370949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1</a:t>
            </a:r>
          </a:p>
        </p:txBody>
      </p:sp>
      <p:sp>
        <p:nvSpPr>
          <p:cNvPr id="59" name="Oval 176"/>
          <p:cNvSpPr>
            <a:spLocks noChangeArrowheads="1"/>
          </p:cNvSpPr>
          <p:nvPr/>
        </p:nvSpPr>
        <p:spPr bwMode="auto">
          <a:xfrm>
            <a:off x="2829482" y="3753482"/>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buClrTx/>
              <a:buFontTx/>
              <a:buNone/>
              <a:defRPr/>
            </a:pPr>
            <a:r>
              <a:rPr lang="en-US" sz="4200" dirty="0">
                <a:solidFill>
                  <a:srgbClr val="DC2608"/>
                </a:solidFill>
                <a:latin typeface=".VnBlack" pitchFamily="34" charset="0"/>
              </a:rPr>
              <a:t>0</a:t>
            </a:r>
          </a:p>
        </p:txBody>
      </p:sp>
    </p:spTree>
    <p:extLst>
      <p:ext uri="{BB962C8B-B14F-4D97-AF65-F5344CB8AC3E}">
        <p14:creationId xmlns:p14="http://schemas.microsoft.com/office/powerpoint/2010/main" val="385424999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200" fill="hold"/>
                                        <p:tgtEl>
                                          <p:spTgt spid="28"/>
                                        </p:tgtEl>
                                        <p:attrNameLst>
                                          <p:attrName>ppt_w</p:attrName>
                                        </p:attrNameLst>
                                      </p:cBhvr>
                                      <p:tavLst>
                                        <p:tav tm="0">
                                          <p:val>
                                            <p:fltVal val="0"/>
                                          </p:val>
                                        </p:tav>
                                        <p:tav tm="100000">
                                          <p:val>
                                            <p:strVal val="#ppt_w"/>
                                          </p:val>
                                        </p:tav>
                                      </p:tavLst>
                                    </p:anim>
                                    <p:anim calcmode="lin" valueType="num">
                                      <p:cBhvr>
                                        <p:cTn id="8" dur="200" fill="hold"/>
                                        <p:tgtEl>
                                          <p:spTgt spid="28"/>
                                        </p:tgtEl>
                                        <p:attrNameLst>
                                          <p:attrName>ppt_h</p:attrName>
                                        </p:attrNameLst>
                                      </p:cBhvr>
                                      <p:tavLst>
                                        <p:tav tm="0">
                                          <p:val>
                                            <p:fltVal val="0"/>
                                          </p:val>
                                        </p:tav>
                                        <p:tav tm="100000">
                                          <p:val>
                                            <p:strVal val="#ppt_h"/>
                                          </p:val>
                                        </p:tav>
                                      </p:tavLst>
                                    </p:anim>
                                    <p:anim calcmode="lin" valueType="num">
                                      <p:cBhvr>
                                        <p:cTn id="9" dur="200" fill="hold"/>
                                        <p:tgtEl>
                                          <p:spTgt spid="28"/>
                                        </p:tgtEl>
                                        <p:attrNameLst>
                                          <p:attrName>style.rotation</p:attrName>
                                        </p:attrNameLst>
                                      </p:cBhvr>
                                      <p:tavLst>
                                        <p:tav tm="0">
                                          <p:val>
                                            <p:fltVal val="360"/>
                                          </p:val>
                                        </p:tav>
                                        <p:tav tm="100000">
                                          <p:val>
                                            <p:fltVal val="0"/>
                                          </p:val>
                                        </p:tav>
                                      </p:tavLst>
                                    </p:anim>
                                    <p:animEffect transition="in" filter="fade">
                                      <p:cBhvr>
                                        <p:cTn id="10" dur="2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3" name="3beeps.wav"/>
                                        </p:tgtEl>
                                      </p:cMediaNode>
                                    </p:audio>
                                  </p:subTnLst>
                                </p:cTn>
                              </p:par>
                              <p:par>
                                <p:cTn id="11" presetID="9"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dissolve">
                                      <p:cBhvr>
                                        <p:cTn id="13" dur="200"/>
                                        <p:tgtEl>
                                          <p:spTgt spid="61"/>
                                        </p:tgtEl>
                                      </p:cBhvr>
                                    </p:animEffect>
                                  </p:childTnLst>
                                </p:cTn>
                              </p:par>
                            </p:childTnLst>
                          </p:cTn>
                        </p:par>
                        <p:par>
                          <p:cTn id="14" fill="hold">
                            <p:stCondLst>
                              <p:cond delay="200"/>
                            </p:stCondLst>
                            <p:childTnLst>
                              <p:par>
                                <p:cTn id="15" presetID="2" presetClass="entr" presetSubtype="8"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200" fill="hold"/>
                                        <p:tgtEl>
                                          <p:spTgt spid="58"/>
                                        </p:tgtEl>
                                        <p:attrNameLst>
                                          <p:attrName>ppt_x</p:attrName>
                                        </p:attrNameLst>
                                      </p:cBhvr>
                                      <p:tavLst>
                                        <p:tav tm="0">
                                          <p:val>
                                            <p:strVal val="0-#ppt_w/2"/>
                                          </p:val>
                                        </p:tav>
                                        <p:tav tm="100000">
                                          <p:val>
                                            <p:strVal val="#ppt_x"/>
                                          </p:val>
                                        </p:tav>
                                      </p:tavLst>
                                    </p:anim>
                                    <p:anim calcmode="lin" valueType="num">
                                      <p:cBhvr additive="base">
                                        <p:cTn id="18" dur="200" fill="hold"/>
                                        <p:tgtEl>
                                          <p:spTgt spid="58"/>
                                        </p:tgtEl>
                                        <p:attrNameLst>
                                          <p:attrName>ppt_y</p:attrName>
                                        </p:attrNameLst>
                                      </p:cBhvr>
                                      <p:tavLst>
                                        <p:tav tm="0">
                                          <p:val>
                                            <p:strVal val="#ppt_y"/>
                                          </p:val>
                                        </p:tav>
                                        <p:tav tm="100000">
                                          <p:val>
                                            <p:strVal val="#ppt_y"/>
                                          </p:val>
                                        </p:tav>
                                      </p:tavLst>
                                    </p:anim>
                                  </p:childTnLst>
                                </p:cTn>
                              </p:par>
                              <p:par>
                                <p:cTn id="19" presetID="14" presetClass="entr" presetSubtype="1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randombar(horizontal)">
                                      <p:cBhvr>
                                        <p:cTn id="21" dur="300"/>
                                        <p:tgtEl>
                                          <p:spTgt spid="60"/>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beep.wav"/>
                                        </p:tgtEl>
                                      </p:cMediaNode>
                                    </p:audio>
                                  </p:subTnLst>
                                </p:cTn>
                              </p:par>
                            </p:childTnLst>
                          </p:cTn>
                        </p:par>
                        <p:par>
                          <p:cTn id="30" fill="hold">
                            <p:stCondLst>
                              <p:cond delay="0"/>
                            </p:stCondLst>
                            <p:childTnLst>
                              <p:par>
                                <p:cTn id="31" presetID="1" presetClass="entr" presetSubtype="0" fill="hold" grpId="0" nodeType="afterEffect">
                                  <p:stCondLst>
                                    <p:cond delay="1000"/>
                                  </p:stCondLst>
                                  <p:childTnLst>
                                    <p:set>
                                      <p:cBhvr>
                                        <p:cTn id="32"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beep.wav"/>
                                        </p:tgtEl>
                                      </p:cMediaNode>
                                    </p:audio>
                                  </p:subTnLst>
                                </p:cTn>
                              </p:par>
                            </p:childTnLst>
                          </p:cTn>
                        </p:par>
                        <p:par>
                          <p:cTn id="33" fill="hold">
                            <p:stCondLst>
                              <p:cond delay="1000"/>
                            </p:stCondLst>
                            <p:childTnLst>
                              <p:par>
                                <p:cTn id="34" presetID="1" presetClass="entr" presetSubtype="0" fill="hold" grpId="0" nodeType="afterEffect">
                                  <p:stCondLst>
                                    <p:cond delay="1000"/>
                                  </p:stCondLst>
                                  <p:childTnLst>
                                    <p:set>
                                      <p:cBhvr>
                                        <p:cTn id="35"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beep.wav"/>
                                        </p:tgtEl>
                                      </p:cMediaNode>
                                    </p:audio>
                                  </p:subTnLst>
                                </p:cTn>
                              </p:par>
                            </p:childTnLst>
                          </p:cTn>
                        </p:par>
                        <p:par>
                          <p:cTn id="36" fill="hold">
                            <p:stCondLst>
                              <p:cond delay="2000"/>
                            </p:stCondLst>
                            <p:childTnLst>
                              <p:par>
                                <p:cTn id="37" presetID="1" presetClass="entr" presetSubtype="0" fill="hold" grpId="0" nodeType="afterEffect">
                                  <p:stCondLst>
                                    <p:cond delay="1000"/>
                                  </p:stCondLst>
                                  <p:childTnLst>
                                    <p:set>
                                      <p:cBhvr>
                                        <p:cTn id="38"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beep.wav"/>
                                        </p:tgtEl>
                                      </p:cMediaNode>
                                    </p:audio>
                                  </p:subTnLst>
                                </p:cTn>
                              </p:par>
                            </p:childTnLst>
                          </p:cTn>
                        </p:par>
                        <p:par>
                          <p:cTn id="39" fill="hold">
                            <p:stCondLst>
                              <p:cond delay="3000"/>
                            </p:stCondLst>
                            <p:childTnLst>
                              <p:par>
                                <p:cTn id="40" presetID="1" presetClass="entr" presetSubtype="0" fill="hold" grpId="0" nodeType="afterEffect">
                                  <p:stCondLst>
                                    <p:cond delay="1000"/>
                                  </p:stCondLst>
                                  <p:childTnLst>
                                    <p:set>
                                      <p:cBhvr>
                                        <p:cTn id="41"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2" fill="hold">
                            <p:stCondLst>
                              <p:cond delay="4000"/>
                            </p:stCondLst>
                            <p:childTnLst>
                              <p:par>
                                <p:cTn id="43" presetID="1" presetClass="entr" presetSubtype="0" fill="hold" grpId="0" nodeType="afterEffect">
                                  <p:stCondLst>
                                    <p:cond delay="1000"/>
                                  </p:stCondLst>
                                  <p:childTnLst>
                                    <p:set>
                                      <p:cBhvr>
                                        <p:cTn id="44"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beep.wav"/>
                                        </p:tgtEl>
                                      </p:cMediaNode>
                                    </p:audio>
                                  </p:subTnLst>
                                </p:cTn>
                              </p:par>
                            </p:childTnLst>
                          </p:cTn>
                        </p:par>
                        <p:par>
                          <p:cTn id="45" fill="hold">
                            <p:stCondLst>
                              <p:cond delay="5000"/>
                            </p:stCondLst>
                            <p:childTnLst>
                              <p:par>
                                <p:cTn id="46" presetID="1" presetClass="entr" presetSubtype="0" fill="hold" grpId="0" nodeType="afterEffect">
                                  <p:stCondLst>
                                    <p:cond delay="1000"/>
                                  </p:stCondLst>
                                  <p:childTnLst>
                                    <p:set>
                                      <p:cBhvr>
                                        <p:cTn id="47"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beep.wav"/>
                                        </p:tgtEl>
                                      </p:cMediaNode>
                                    </p:audio>
                                  </p:subTnLst>
                                </p:cTn>
                              </p:par>
                            </p:childTnLst>
                          </p:cTn>
                        </p:par>
                        <p:par>
                          <p:cTn id="48" fill="hold">
                            <p:stCondLst>
                              <p:cond delay="6000"/>
                            </p:stCondLst>
                            <p:childTnLst>
                              <p:par>
                                <p:cTn id="49" presetID="1" presetClass="entr" presetSubtype="0" fill="hold" grpId="0" nodeType="afterEffect">
                                  <p:stCondLst>
                                    <p:cond delay="1000"/>
                                  </p:stCondLst>
                                  <p:childTnLst>
                                    <p:set>
                                      <p:cBhvr>
                                        <p:cTn id="50"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beep.wav"/>
                                        </p:tgtEl>
                                      </p:cMediaNode>
                                    </p:audio>
                                  </p:subTnLst>
                                </p:cTn>
                              </p:par>
                            </p:childTnLst>
                          </p:cTn>
                        </p:par>
                        <p:par>
                          <p:cTn id="51" fill="hold">
                            <p:stCondLst>
                              <p:cond delay="7000"/>
                            </p:stCondLst>
                            <p:childTnLst>
                              <p:par>
                                <p:cTn id="52" presetID="1" presetClass="entr" presetSubtype="0" fill="hold" grpId="0" nodeType="afterEffect">
                                  <p:stCondLst>
                                    <p:cond delay="1000"/>
                                  </p:stCondLst>
                                  <p:childTnLst>
                                    <p:set>
                                      <p:cBhvr>
                                        <p:cTn id="53"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4" fill="hold">
                            <p:stCondLst>
                              <p:cond delay="8000"/>
                            </p:stCondLst>
                            <p:childTnLst>
                              <p:par>
                                <p:cTn id="55" presetID="1" presetClass="entr" presetSubtype="0" fill="hold" grpId="0" nodeType="afterEffect">
                                  <p:stCondLst>
                                    <p:cond delay="1000"/>
                                  </p:stCondLst>
                                  <p:childTnLst>
                                    <p:set>
                                      <p:cBhvr>
                                        <p:cTn id="56" dur="1" fill="hold">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beep.wav"/>
                                        </p:tgtEl>
                                      </p:cMediaNode>
                                    </p:audio>
                                  </p:subTnLst>
                                </p:cTn>
                              </p:par>
                            </p:childTnLst>
                          </p:cTn>
                        </p:par>
                        <p:par>
                          <p:cTn id="57" fill="hold">
                            <p:stCondLst>
                              <p:cond delay="9000"/>
                            </p:stCondLst>
                            <p:childTnLst>
                              <p:par>
                                <p:cTn id="58" presetID="1" presetClass="entr" presetSubtype="0" fill="hold" grpId="0" nodeType="afterEffect">
                                  <p:stCondLst>
                                    <p:cond delay="1000"/>
                                  </p:stCondLst>
                                  <p:childTnLst>
                                    <p:set>
                                      <p:cBhvr>
                                        <p:cTn id="59" dur="1" fill="hold">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GUN.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60" restart="whenNotActive" fill="hold" evtFilter="cancelBubble" nodeType="interactiveSeq">
                <p:stCondLst>
                  <p:cond evt="onClick" delay="0">
                    <p:tgtEl>
                      <p:spTgt spid="35"/>
                    </p:tgtEl>
                  </p:cond>
                </p:stCondLst>
                <p:endSync evt="end" delay="0">
                  <p:rtn val="all"/>
                </p:endSync>
                <p:childTnLst>
                  <p:par>
                    <p:cTn id="61" fill="hold">
                      <p:stCondLst>
                        <p:cond delay="0"/>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up)">
                                      <p:cBhvr>
                                        <p:cTn id="65" dur="200"/>
                                        <p:tgtEl>
                                          <p:spTgt spid="8"/>
                                        </p:tgtEl>
                                      </p:cBhvr>
                                    </p:animEffect>
                                  </p:childTnLst>
                                </p:cTn>
                              </p:par>
                            </p:childTnLst>
                          </p:cTn>
                        </p:par>
                        <p:par>
                          <p:cTn id="66" fill="hold">
                            <p:stCondLst>
                              <p:cond delay="200"/>
                            </p:stCondLst>
                            <p:childTnLst>
                              <p:par>
                                <p:cTn id="67" presetID="17" presetClass="entr" presetSubtype="8"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300" fill="hold"/>
                                        <p:tgtEl>
                                          <p:spTgt spid="31"/>
                                        </p:tgtEl>
                                        <p:attrNameLst>
                                          <p:attrName>ppt_x</p:attrName>
                                        </p:attrNameLst>
                                      </p:cBhvr>
                                      <p:tavLst>
                                        <p:tav tm="0">
                                          <p:val>
                                            <p:strVal val="#ppt_x-#ppt_w/2"/>
                                          </p:val>
                                        </p:tav>
                                        <p:tav tm="100000">
                                          <p:val>
                                            <p:strVal val="#ppt_x"/>
                                          </p:val>
                                        </p:tav>
                                      </p:tavLst>
                                    </p:anim>
                                    <p:anim calcmode="lin" valueType="num">
                                      <p:cBhvr>
                                        <p:cTn id="70" dur="300" fill="hold"/>
                                        <p:tgtEl>
                                          <p:spTgt spid="31"/>
                                        </p:tgtEl>
                                        <p:attrNameLst>
                                          <p:attrName>ppt_y</p:attrName>
                                        </p:attrNameLst>
                                      </p:cBhvr>
                                      <p:tavLst>
                                        <p:tav tm="0">
                                          <p:val>
                                            <p:strVal val="#ppt_y"/>
                                          </p:val>
                                        </p:tav>
                                        <p:tav tm="100000">
                                          <p:val>
                                            <p:strVal val="#ppt_y"/>
                                          </p:val>
                                        </p:tav>
                                      </p:tavLst>
                                    </p:anim>
                                    <p:anim calcmode="lin" valueType="num">
                                      <p:cBhvr>
                                        <p:cTn id="71" dur="300" fill="hold"/>
                                        <p:tgtEl>
                                          <p:spTgt spid="31"/>
                                        </p:tgtEl>
                                        <p:attrNameLst>
                                          <p:attrName>ppt_w</p:attrName>
                                        </p:attrNameLst>
                                      </p:cBhvr>
                                      <p:tavLst>
                                        <p:tav tm="0">
                                          <p:val>
                                            <p:fltVal val="0"/>
                                          </p:val>
                                        </p:tav>
                                        <p:tav tm="100000">
                                          <p:val>
                                            <p:strVal val="#ppt_w"/>
                                          </p:val>
                                        </p:tav>
                                      </p:tavLst>
                                    </p:anim>
                                    <p:anim calcmode="lin" valueType="num">
                                      <p:cBhvr>
                                        <p:cTn id="72" dur="300" fill="hold"/>
                                        <p:tgtEl>
                                          <p:spTgt spid="3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6" name="fins__success-2.wav"/>
                                        </p:tgtEl>
                                      </p:cMediaNode>
                                    </p:audio>
                                  </p:subTnLst>
                                </p:cTn>
                              </p:par>
                            </p:childTnLst>
                          </p:cTn>
                        </p:par>
                      </p:childTnLst>
                    </p:cTn>
                  </p:par>
                </p:childTnLst>
              </p:cTn>
              <p:nextCondLst>
                <p:cond evt="onClick" delay="0">
                  <p:tgtEl>
                    <p:spTgt spid="35"/>
                  </p:tgtEl>
                </p:cond>
              </p:nextCondLst>
            </p:seq>
          </p:childTnLst>
        </p:cTn>
      </p:par>
    </p:tnLst>
    <p:bldLst>
      <p:bldP spid="60" grpId="0" animBg="1"/>
      <p:bldP spid="58" grpId="0" animBg="1"/>
      <p:bldP spid="44" grpId="0" animBg="1"/>
      <p:bldP spid="45" grpId="0" animBg="1"/>
      <p:bldP spid="46" grpId="0" animBg="1"/>
      <p:bldP spid="47" grpId="0" animBg="1"/>
      <p:bldP spid="48" grpId="0" animBg="1"/>
      <p:bldP spid="49" grpId="0" animBg="1"/>
      <p:bldP spid="50" grpId="0" animBg="1"/>
      <p:bldP spid="51" grpId="0" animBg="1"/>
      <p:bldP spid="52" grpId="0" animBg="1"/>
      <p:bldP spid="56" grpId="0" animBg="1"/>
      <p:bldP spid="5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t="-6000" b="-6000"/>
          </a:stretch>
        </a:blipFill>
        <a:effectLst/>
      </p:bgPr>
    </p:bg>
    <p:spTree>
      <p:nvGrpSpPr>
        <p:cNvPr id="1" name=""/>
        <p:cNvGrpSpPr/>
        <p:nvPr/>
      </p:nvGrpSpPr>
      <p:grpSpPr>
        <a:xfrm>
          <a:off x="0" y="0"/>
          <a:ext cx="0" cy="0"/>
          <a:chOff x="0" y="0"/>
          <a:chExt cx="0" cy="0"/>
        </a:xfrm>
      </p:grpSpPr>
      <p:sp>
        <p:nvSpPr>
          <p:cNvPr id="60" name="Rectangle 59"/>
          <p:cNvSpPr/>
          <p:nvPr/>
        </p:nvSpPr>
        <p:spPr>
          <a:xfrm>
            <a:off x="4616292" y="1126559"/>
            <a:ext cx="12048392" cy="4328190"/>
          </a:xfrm>
          <a:prstGeom prst="rect">
            <a:avLst/>
          </a:prstGeom>
          <a:solidFill>
            <a:srgbClr val="008CF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en-US" sz="2800" b="1" dirty="0" err="1">
                <a:solidFill>
                  <a:srgbClr val="FFFF00"/>
                </a:solidFill>
                <a:latin typeface="Arial" panose="020B0604020202020204" pitchFamily="34" charset="0"/>
                <a:cs typeface="Arial" panose="020B0604020202020204" pitchFamily="34" charset="0"/>
              </a:rPr>
              <a:t>Câu</a:t>
            </a:r>
            <a:r>
              <a:rPr lang="en-US" sz="2800" b="1" dirty="0">
                <a:solidFill>
                  <a:srgbClr val="FFFF00"/>
                </a:solidFill>
                <a:latin typeface="Arial" panose="020B0604020202020204" pitchFamily="34" charset="0"/>
                <a:cs typeface="Arial" panose="020B0604020202020204" pitchFamily="34" charset="0"/>
              </a:rPr>
              <a:t> </a:t>
            </a:r>
            <a:r>
              <a:rPr lang="en-US" sz="2800" b="1" dirty="0" err="1" smtClean="0">
                <a:solidFill>
                  <a:srgbClr val="FFFF00"/>
                </a:solidFill>
                <a:latin typeface="Arial" panose="020B0604020202020204" pitchFamily="34" charset="0"/>
                <a:cs typeface="Arial" panose="020B0604020202020204" pitchFamily="34" charset="0"/>
              </a:rPr>
              <a:t>hỏi</a:t>
            </a:r>
            <a:r>
              <a:rPr lang="vi-VN" sz="2800" b="1" dirty="0" smtClean="0">
                <a:solidFill>
                  <a:srgbClr val="FFFF00"/>
                </a:solidFill>
                <a:latin typeface="Arial" panose="020B0604020202020204" pitchFamily="34" charset="0"/>
                <a:cs typeface="Arial" panose="020B0604020202020204" pitchFamily="34" charset="0"/>
              </a:rPr>
              <a:t> 3: Em làm thế nào để giúp bạn Hải: Bố mẹ phân công cho Hải chăm sóc cây trong vườn, nhưng dạo này Hải bận học quá.</a:t>
            </a:r>
            <a:endParaRPr lang="en-US" sz="2800" b="1" dirty="0">
              <a:solidFill>
                <a:srgbClr val="FFFF00"/>
              </a:solidFill>
              <a:latin typeface="Arial" panose="020B0604020202020204" pitchFamily="34" charset="0"/>
              <a:cs typeface="Arial" panose="020B0604020202020204" pitchFamily="34" charset="0"/>
            </a:endParaRPr>
          </a:p>
          <a:p>
            <a:pPr algn="just">
              <a:lnSpc>
                <a:spcPct val="150000"/>
              </a:lnSpc>
              <a:buClrTx/>
              <a:buFontTx/>
              <a:buNone/>
            </a:pPr>
            <a:r>
              <a:rPr lang="en-US" sz="2800" dirty="0">
                <a:solidFill>
                  <a:prstClr val="white"/>
                </a:solidFill>
                <a:latin typeface="Arial" panose="020B0604020202020204" pitchFamily="34" charset="0"/>
                <a:cs typeface="Arial" panose="020B0604020202020204" pitchFamily="34" charset="0"/>
              </a:rPr>
              <a:t>   A</a:t>
            </a:r>
            <a:r>
              <a:rPr lang="en-US" sz="2800" dirty="0">
                <a:solidFill>
                  <a:prstClr val="white"/>
                </a:solidFill>
                <a:latin typeface="Arial" panose="020B0604020202020204" pitchFamily="34" charset="0"/>
                <a:cs typeface="Arial" panose="020B0604020202020204" pitchFamily="34" charset="0"/>
              </a:rPr>
              <a:t>. </a:t>
            </a:r>
            <a:r>
              <a:rPr lang="vi-VN" sz="2800" dirty="0" smtClean="0">
                <a:solidFill>
                  <a:prstClr val="white"/>
                </a:solidFill>
                <a:latin typeface="Arial" panose="020B0604020202020204" pitchFamily="34" charset="0"/>
                <a:cs typeface="Arial" panose="020B0604020202020204" pitchFamily="34" charset="0"/>
              </a:rPr>
              <a:t>Hải nên thẳng thắn chia sẻ khó khăn của mình và nhờ bố mẹ giúp đỡ</a:t>
            </a:r>
          </a:p>
          <a:p>
            <a:pPr algn="just">
              <a:lnSpc>
                <a:spcPct val="150000"/>
              </a:lnSpc>
              <a:buClrTx/>
              <a:buFontTx/>
              <a:buNone/>
            </a:pPr>
            <a:r>
              <a:rPr lang="vi-VN" sz="2800" dirty="0" smtClean="0">
                <a:solidFill>
                  <a:prstClr val="white"/>
                </a:solidFill>
                <a:latin typeface="Arial" panose="020B0604020202020204" pitchFamily="34" charset="0"/>
                <a:cs typeface="Arial" panose="020B0604020202020204" pitchFamily="34" charset="0"/>
              </a:rPr>
              <a:t>   </a:t>
            </a:r>
            <a:r>
              <a:rPr lang="nl-NL" sz="2800" dirty="0" smtClean="0">
                <a:solidFill>
                  <a:prstClr val="white"/>
                </a:solidFill>
                <a:latin typeface="Arial" panose="020B0604020202020204" pitchFamily="34" charset="0"/>
                <a:cs typeface="Arial" panose="020B0604020202020204" pitchFamily="34" charset="0"/>
              </a:rPr>
              <a:t>B</a:t>
            </a:r>
            <a:r>
              <a:rPr lang="nl-NL" sz="2800" dirty="0">
                <a:solidFill>
                  <a:prstClr val="white"/>
                </a:solidFill>
                <a:latin typeface="Arial" panose="020B0604020202020204" pitchFamily="34" charset="0"/>
                <a:cs typeface="Arial" panose="020B0604020202020204" pitchFamily="34" charset="0"/>
              </a:rPr>
              <a:t>. </a:t>
            </a:r>
            <a:r>
              <a:rPr lang="vi-VN" sz="2800" dirty="0" smtClean="0">
                <a:solidFill>
                  <a:prstClr val="white"/>
                </a:solidFill>
                <a:latin typeface="Arial" panose="020B0604020202020204" pitchFamily="34" charset="0"/>
                <a:cs typeface="Arial" panose="020B0604020202020204" pitchFamily="34" charset="0"/>
              </a:rPr>
              <a:t>Nhận nhiệm vụ nhưng không làm</a:t>
            </a:r>
            <a:endParaRPr lang="en-US" sz="2800" dirty="0">
              <a:solidFill>
                <a:prstClr val="white"/>
              </a:solidFill>
              <a:latin typeface="Arial" panose="020B0604020202020204" pitchFamily="34" charset="0"/>
              <a:cs typeface="Arial" panose="020B0604020202020204" pitchFamily="34" charset="0"/>
            </a:endParaRPr>
          </a:p>
          <a:p>
            <a:pPr algn="just">
              <a:lnSpc>
                <a:spcPct val="150000"/>
              </a:lnSpc>
            </a:pPr>
            <a:r>
              <a:rPr lang="nl-NL" sz="2800" dirty="0">
                <a:solidFill>
                  <a:prstClr val="white"/>
                </a:solidFill>
                <a:latin typeface="Arial" panose="020B0604020202020204" pitchFamily="34" charset="0"/>
                <a:cs typeface="Arial" panose="020B0604020202020204" pitchFamily="34" charset="0"/>
              </a:rPr>
              <a:t>   C</a:t>
            </a:r>
            <a:r>
              <a:rPr lang="nl-NL" sz="2800" dirty="0">
                <a:solidFill>
                  <a:prstClr val="white"/>
                </a:solidFill>
                <a:latin typeface="Arial" panose="020B0604020202020204" pitchFamily="34" charset="0"/>
                <a:cs typeface="Arial" panose="020B0604020202020204" pitchFamily="34" charset="0"/>
              </a:rPr>
              <a:t>. </a:t>
            </a:r>
            <a:r>
              <a:rPr lang="vi-VN" sz="2800" dirty="0" smtClean="0">
                <a:solidFill>
                  <a:prstClr val="white"/>
                </a:solidFill>
                <a:latin typeface="Arial" panose="020B0604020202020204" pitchFamily="34" charset="0"/>
                <a:cs typeface="Arial" panose="020B0604020202020204" pitchFamily="34" charset="0"/>
              </a:rPr>
              <a:t>Cố gắng làm và bỏ bê việc học</a:t>
            </a:r>
          </a:p>
          <a:p>
            <a:pPr algn="just">
              <a:lnSpc>
                <a:spcPct val="150000"/>
              </a:lnSpc>
            </a:pPr>
            <a:r>
              <a:rPr lang="vi-VN" sz="2800" dirty="0" smtClean="0">
                <a:solidFill>
                  <a:prstClr val="white"/>
                </a:solidFill>
                <a:latin typeface="Arial" panose="020B0604020202020204" pitchFamily="34" charset="0"/>
                <a:cs typeface="Arial" panose="020B0604020202020204" pitchFamily="34" charset="0"/>
              </a:rPr>
              <a:t>   </a:t>
            </a:r>
            <a:r>
              <a:rPr lang="nl-NL" sz="2800" dirty="0" smtClean="0">
                <a:solidFill>
                  <a:prstClr val="white"/>
                </a:solidFill>
                <a:latin typeface="Arial" panose="020B0604020202020204" pitchFamily="34" charset="0"/>
                <a:cs typeface="Arial" panose="020B0604020202020204" pitchFamily="34" charset="0"/>
              </a:rPr>
              <a:t>D</a:t>
            </a:r>
            <a:r>
              <a:rPr lang="nl-NL" sz="2800" dirty="0">
                <a:solidFill>
                  <a:prstClr val="white"/>
                </a:solidFill>
                <a:latin typeface="Arial" panose="020B0604020202020204" pitchFamily="34" charset="0"/>
                <a:cs typeface="Arial" panose="020B0604020202020204" pitchFamily="34" charset="0"/>
              </a:rPr>
              <a:t>. </a:t>
            </a:r>
            <a:r>
              <a:rPr lang="vi-VN" sz="2800" dirty="0" smtClean="0">
                <a:solidFill>
                  <a:prstClr val="white"/>
                </a:solidFill>
                <a:latin typeface="Arial" panose="020B0604020202020204" pitchFamily="34" charset="0"/>
                <a:cs typeface="Arial" panose="020B0604020202020204" pitchFamily="34" charset="0"/>
              </a:rPr>
              <a:t>Cãi lại bố mẹ và bực tức</a:t>
            </a:r>
            <a:endParaRPr lang="en-US" sz="2800" dirty="0">
              <a:solidFill>
                <a:srgbClr val="00FF00"/>
              </a:solidFill>
              <a:latin typeface="Arial" panose="020B0604020202020204" pitchFamily="34" charset="0"/>
              <a:cs typeface="Arial" panose="020B0604020202020204" pitchFamily="34" charset="0"/>
            </a:endParaRPr>
          </a:p>
        </p:txBody>
      </p:sp>
      <p:grpSp>
        <p:nvGrpSpPr>
          <p:cNvPr id="61" name="Group 60"/>
          <p:cNvGrpSpPr/>
          <p:nvPr/>
        </p:nvGrpSpPr>
        <p:grpSpPr>
          <a:xfrm>
            <a:off x="4229967" y="947199"/>
            <a:ext cx="581686" cy="4686914"/>
            <a:chOff x="1322576" y="181189"/>
            <a:chExt cx="387790" cy="2666783"/>
          </a:xfrm>
        </p:grpSpPr>
        <p:grpSp>
          <p:nvGrpSpPr>
            <p:cNvPr id="53" name="Group 52"/>
            <p:cNvGrpSpPr/>
            <p:nvPr/>
          </p:nvGrpSpPr>
          <p:grpSpPr>
            <a:xfrm>
              <a:off x="1322576" y="1379570"/>
              <a:ext cx="286946" cy="286946"/>
              <a:chOff x="505017" y="3662327"/>
              <a:chExt cx="286946" cy="286946"/>
            </a:xfrm>
          </p:grpSpPr>
          <p:sp>
            <p:nvSpPr>
              <p:cNvPr id="54" name="Oval 53"/>
              <p:cNvSpPr/>
              <p:nvPr/>
            </p:nvSpPr>
            <p:spPr>
              <a:xfrm>
                <a:off x="505017" y="3662327"/>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55" name="Oval 54"/>
              <p:cNvSpPr/>
              <p:nvPr/>
            </p:nvSpPr>
            <p:spPr>
              <a:xfrm>
                <a:off x="587032" y="3741662"/>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sp>
          <p:nvSpPr>
            <p:cNvPr id="57" name="Left Bracket 56"/>
            <p:cNvSpPr/>
            <p:nvPr/>
          </p:nvSpPr>
          <p:spPr>
            <a:xfrm>
              <a:off x="1461286" y="181189"/>
              <a:ext cx="249080" cy="2666783"/>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en-US" sz="2700">
                <a:solidFill>
                  <a:prstClr val="black"/>
                </a:solidFill>
              </a:endParaRPr>
            </a:p>
          </p:txBody>
        </p:sp>
      </p:grpSp>
      <p:sp>
        <p:nvSpPr>
          <p:cNvPr id="58" name="Left Bracket 57"/>
          <p:cNvSpPr/>
          <p:nvPr/>
        </p:nvSpPr>
        <p:spPr>
          <a:xfrm flipH="1">
            <a:off x="16343428" y="987853"/>
            <a:ext cx="321256" cy="4686914"/>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en-US" sz="2700">
              <a:solidFill>
                <a:prstClr val="black"/>
              </a:solidFill>
            </a:endParaRPr>
          </a:p>
        </p:txBody>
      </p:sp>
      <p:grpSp>
        <p:nvGrpSpPr>
          <p:cNvPr id="8" name="Group 7"/>
          <p:cNvGrpSpPr/>
          <p:nvPr/>
        </p:nvGrpSpPr>
        <p:grpSpPr>
          <a:xfrm>
            <a:off x="2875521" y="2062461"/>
            <a:ext cx="683922" cy="4882778"/>
            <a:chOff x="393013" y="1032069"/>
            <a:chExt cx="455948" cy="3255185"/>
          </a:xfrm>
        </p:grpSpPr>
        <p:cxnSp>
          <p:nvCxnSpPr>
            <p:cNvPr id="13" name="Straight Connector 12"/>
            <p:cNvCxnSpPr>
              <a:stCxn id="29" idx="4"/>
              <a:endCxn id="64" idx="0"/>
            </p:cNvCxnSpPr>
            <p:nvPr/>
          </p:nvCxnSpPr>
          <p:spPr>
            <a:xfrm flipH="1">
              <a:off x="620987" y="1032069"/>
              <a:ext cx="14515" cy="2799237"/>
            </a:xfrm>
            <a:prstGeom prst="line">
              <a:avLst/>
            </a:prstGeom>
            <a:ln w="12700">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93013" y="3831306"/>
              <a:ext cx="455948" cy="455948"/>
              <a:chOff x="268476" y="3198923"/>
              <a:chExt cx="286946" cy="286946"/>
            </a:xfrm>
          </p:grpSpPr>
          <p:sp>
            <p:nvSpPr>
              <p:cNvPr id="64" name="Oval 63"/>
              <p:cNvSpPr/>
              <p:nvPr/>
            </p:nvSpPr>
            <p:spPr>
              <a:xfrm>
                <a:off x="268476" y="3198923"/>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65" name="Oval 64"/>
              <p:cNvSpPr/>
              <p:nvPr/>
            </p:nvSpPr>
            <p:spPr>
              <a:xfrm>
                <a:off x="350491" y="3278258"/>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grpSp>
      <p:grpSp>
        <p:nvGrpSpPr>
          <p:cNvPr id="31" name="Group 30"/>
          <p:cNvGrpSpPr/>
          <p:nvPr/>
        </p:nvGrpSpPr>
        <p:grpSpPr>
          <a:xfrm>
            <a:off x="3126651" y="5880892"/>
            <a:ext cx="11508658" cy="3982012"/>
            <a:chOff x="560434" y="3549113"/>
            <a:chExt cx="7672438" cy="2654675"/>
          </a:xfrm>
        </p:grpSpPr>
        <p:grpSp>
          <p:nvGrpSpPr>
            <p:cNvPr id="23" name="Group 22"/>
            <p:cNvGrpSpPr/>
            <p:nvPr/>
          </p:nvGrpSpPr>
          <p:grpSpPr>
            <a:xfrm>
              <a:off x="620986" y="3549113"/>
              <a:ext cx="7597821" cy="2654675"/>
              <a:chOff x="1139780" y="2611241"/>
              <a:chExt cx="4733934" cy="2462475"/>
            </a:xfrm>
          </p:grpSpPr>
          <p:sp>
            <p:nvSpPr>
              <p:cNvPr id="18" name="Parallelogram 17"/>
              <p:cNvSpPr/>
              <p:nvPr/>
            </p:nvSpPr>
            <p:spPr>
              <a:xfrm>
                <a:off x="1139780" y="3102581"/>
                <a:ext cx="4733934" cy="1874096"/>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pPr>
                <a:endParaRPr lang="en-US" sz="3000" dirty="0">
                  <a:solidFill>
                    <a:prstClr val="white"/>
                  </a:solidFill>
                  <a:latin typeface="Times New Roman" panose="02020603050405020304" pitchFamily="18" charset="0"/>
                  <a:cs typeface="Times New Roman" panose="02020603050405020304" pitchFamily="18" charset="0"/>
                </a:endParaRPr>
              </a:p>
            </p:txBody>
          </p:sp>
          <p:sp>
            <p:nvSpPr>
              <p:cNvPr id="7" name="Parallelogram 6"/>
              <p:cNvSpPr/>
              <p:nvPr/>
            </p:nvSpPr>
            <p:spPr>
              <a:xfrm flipH="1">
                <a:off x="1357102" y="2611241"/>
                <a:ext cx="1403156" cy="534468"/>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3000" b="1" dirty="0">
                    <a:solidFill>
                      <a:srgbClr val="FF0000"/>
                    </a:solidFill>
                    <a:latin typeface="Arial" panose="020B0604020202020204" pitchFamily="34" charset="0"/>
                    <a:cs typeface="Arial" panose="020B0604020202020204" pitchFamily="34" charset="0"/>
                  </a:rPr>
                  <a:t>ĐÁP ÁN</a:t>
                </a:r>
              </a:p>
            </p:txBody>
          </p:sp>
          <p:sp>
            <p:nvSpPr>
              <p:cNvPr id="22" name="Rectangle 21"/>
              <p:cNvSpPr/>
              <p:nvPr/>
            </p:nvSpPr>
            <p:spPr>
              <a:xfrm>
                <a:off x="1418483" y="4847084"/>
                <a:ext cx="3113455" cy="226632"/>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cxnSp>
          <p:nvCxnSpPr>
            <p:cNvPr id="75" name="Straight Connector 74"/>
            <p:cNvCxnSpPr>
              <a:stCxn id="15" idx="3"/>
              <a:endCxn id="15" idx="1"/>
            </p:cNvCxnSpPr>
            <p:nvPr/>
          </p:nvCxnSpPr>
          <p:spPr>
            <a:xfrm>
              <a:off x="3221801" y="4031549"/>
              <a:ext cx="4997003"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878650" y="6032145"/>
              <a:ext cx="5519746"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sp>
          <p:nvSpPr>
            <p:cNvPr id="30" name="Parallelogram 29"/>
            <p:cNvSpPr/>
            <p:nvPr/>
          </p:nvSpPr>
          <p:spPr>
            <a:xfrm>
              <a:off x="560434" y="4031549"/>
              <a:ext cx="7672438" cy="2067626"/>
            </a:xfrm>
            <a:prstGeom prst="parallelogram">
              <a:avLst/>
            </a:prstGeom>
            <a:solidFill>
              <a:srgbClr val="008CF5">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vi-VN" sz="9900" b="1" dirty="0">
                  <a:solidFill>
                    <a:prstClr val="white"/>
                  </a:solidFill>
                  <a:latin typeface="Arial" panose="020B0604020202020204" pitchFamily="34" charset="0"/>
                  <a:cs typeface="Arial" panose="020B0604020202020204" pitchFamily="34" charset="0"/>
                </a:rPr>
                <a:t>A</a:t>
              </a:r>
              <a:endParaRPr lang="en-US" sz="9900" b="1" dirty="0">
                <a:solidFill>
                  <a:prstClr val="white"/>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8"/>
            <a:stretch>
              <a:fillRect/>
            </a:stretch>
          </p:blipFill>
          <p:spPr>
            <a:xfrm rot="10800000">
              <a:off x="3221801" y="3879674"/>
              <a:ext cx="4997003" cy="303750"/>
            </a:xfrm>
            <a:prstGeom prst="rect">
              <a:avLst/>
            </a:prstGeom>
          </p:spPr>
        </p:pic>
      </p:grpSp>
      <p:grpSp>
        <p:nvGrpSpPr>
          <p:cNvPr id="28" name="Group 27"/>
          <p:cNvGrpSpPr/>
          <p:nvPr/>
        </p:nvGrpSpPr>
        <p:grpSpPr>
          <a:xfrm>
            <a:off x="2433264" y="456598"/>
            <a:ext cx="1623432" cy="1623432"/>
            <a:chOff x="83662" y="159259"/>
            <a:chExt cx="1082288" cy="1082288"/>
          </a:xfrm>
        </p:grpSpPr>
        <p:sp>
          <p:nvSpPr>
            <p:cNvPr id="29" name="Oval 28"/>
            <p:cNvSpPr/>
            <p:nvPr/>
          </p:nvSpPr>
          <p:spPr>
            <a:xfrm>
              <a:off x="91433" y="170721"/>
              <a:ext cx="1059109" cy="1059109"/>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9000" b="1" dirty="0">
                <a:solidFill>
                  <a:srgbClr val="008CF5"/>
                </a:solidFill>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9"/>
            <a:stretch>
              <a:fillRect/>
            </a:stretch>
          </p:blipFill>
          <p:spPr>
            <a:xfrm>
              <a:off x="83662" y="159259"/>
              <a:ext cx="1082288" cy="1082288"/>
            </a:xfrm>
            <a:prstGeom prst="rect">
              <a:avLst/>
            </a:prstGeom>
          </p:spPr>
        </p:pic>
        <p:pic>
          <p:nvPicPr>
            <p:cNvPr id="33" name="Picture 32"/>
            <p:cNvPicPr>
              <a:picLocks noChangeAspect="1"/>
            </p:cNvPicPr>
            <p:nvPr/>
          </p:nvPicPr>
          <p:blipFill>
            <a:blip r:embed="rId10"/>
            <a:stretch>
              <a:fillRect/>
            </a:stretch>
          </p:blipFill>
          <p:spPr>
            <a:xfrm>
              <a:off x="140649" y="240741"/>
              <a:ext cx="757177" cy="937456"/>
            </a:xfrm>
            <a:prstGeom prst="rect">
              <a:avLst/>
            </a:prstGeom>
          </p:spPr>
        </p:pic>
        <p:sp>
          <p:nvSpPr>
            <p:cNvPr id="34" name="TextBox 33"/>
            <p:cNvSpPr txBox="1"/>
            <p:nvPr/>
          </p:nvSpPr>
          <p:spPr>
            <a:xfrm>
              <a:off x="384796" y="277250"/>
              <a:ext cx="480046" cy="830997"/>
            </a:xfrm>
            <a:prstGeom prst="rect">
              <a:avLst/>
            </a:prstGeom>
            <a:noFill/>
          </p:spPr>
          <p:txBody>
            <a:bodyPr wrap="none" rtlCol="0">
              <a:spAutoFit/>
            </a:bodyPr>
            <a:lstStyle/>
            <a:p>
              <a:pPr algn="ctr">
                <a:buClrTx/>
                <a:buFontTx/>
                <a:buNone/>
              </a:pPr>
              <a:r>
                <a:rPr lang="en-US" sz="7500" b="1" dirty="0">
                  <a:solidFill>
                    <a:srgbClr val="00FF4E"/>
                  </a:solidFill>
                  <a:effectLst>
                    <a:glow rad="88900">
                      <a:srgbClr val="00FF4E">
                        <a:alpha val="60000"/>
                      </a:srgbClr>
                    </a:glow>
                  </a:effectLst>
                  <a:latin typeface="Arial" panose="020B0604020202020204" pitchFamily="34" charset="0"/>
                  <a:cs typeface="Arial" panose="020B0604020202020204" pitchFamily="34" charset="0"/>
                </a:rPr>
                <a:t>3</a:t>
              </a:r>
            </a:p>
          </p:txBody>
        </p:sp>
      </p:grpSp>
      <p:sp>
        <p:nvSpPr>
          <p:cNvPr id="35" name="Parallelogram 34"/>
          <p:cNvSpPr/>
          <p:nvPr/>
        </p:nvSpPr>
        <p:spPr>
          <a:xfrm flipH="1">
            <a:off x="14008891" y="9860124"/>
            <a:ext cx="1813310" cy="426884"/>
          </a:xfrm>
          <a:prstGeom prst="parallelogram">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200" b="1" dirty="0">
                <a:solidFill>
                  <a:srgbClr val="FF0000"/>
                </a:solidFill>
                <a:latin typeface="Arial" panose="020B0604020202020204" pitchFamily="34" charset="0"/>
                <a:cs typeface="Arial" panose="020B0604020202020204" pitchFamily="34" charset="0"/>
              </a:rPr>
              <a:t>Answer</a:t>
            </a:r>
            <a:endParaRPr lang="en-US" sz="2200" b="1" dirty="0">
              <a:solidFill>
                <a:srgbClr val="FF0000"/>
              </a:solidFill>
              <a:latin typeface="Arial" panose="020B0604020202020204" pitchFamily="34" charset="0"/>
              <a:cs typeface="Arial" panose="020B0604020202020204" pitchFamily="34" charset="0"/>
            </a:endParaRPr>
          </a:p>
        </p:txBody>
      </p:sp>
      <p:pic>
        <p:nvPicPr>
          <p:cNvPr id="38" name="Picture 115" descr="ALRMCLOK"/>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26472" y="3331310"/>
            <a:ext cx="1296640" cy="156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Oval 176"/>
          <p:cNvSpPr>
            <a:spLocks noChangeArrowheads="1"/>
          </p:cNvSpPr>
          <p:nvPr/>
        </p:nvSpPr>
        <p:spPr bwMode="auto">
          <a:xfrm>
            <a:off x="2869086" y="378106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10</a:t>
            </a:r>
          </a:p>
        </p:txBody>
      </p:sp>
      <p:sp>
        <p:nvSpPr>
          <p:cNvPr id="45" name="Oval 176"/>
          <p:cNvSpPr>
            <a:spLocks noChangeArrowheads="1"/>
          </p:cNvSpPr>
          <p:nvPr/>
        </p:nvSpPr>
        <p:spPr bwMode="auto">
          <a:xfrm>
            <a:off x="2875234" y="3739912"/>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9</a:t>
            </a:r>
          </a:p>
        </p:txBody>
      </p:sp>
      <p:sp>
        <p:nvSpPr>
          <p:cNvPr id="46" name="Oval 176"/>
          <p:cNvSpPr>
            <a:spLocks noChangeArrowheads="1"/>
          </p:cNvSpPr>
          <p:nvPr/>
        </p:nvSpPr>
        <p:spPr bwMode="auto">
          <a:xfrm>
            <a:off x="2868594" y="380131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8</a:t>
            </a:r>
          </a:p>
        </p:txBody>
      </p:sp>
      <p:sp>
        <p:nvSpPr>
          <p:cNvPr id="47" name="Oval 176"/>
          <p:cNvSpPr>
            <a:spLocks noChangeArrowheads="1"/>
          </p:cNvSpPr>
          <p:nvPr/>
        </p:nvSpPr>
        <p:spPr bwMode="auto">
          <a:xfrm>
            <a:off x="2894370" y="376517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7</a:t>
            </a:r>
          </a:p>
        </p:txBody>
      </p:sp>
      <p:sp>
        <p:nvSpPr>
          <p:cNvPr id="48" name="Oval 176"/>
          <p:cNvSpPr>
            <a:spLocks noChangeArrowheads="1"/>
          </p:cNvSpPr>
          <p:nvPr/>
        </p:nvSpPr>
        <p:spPr bwMode="auto">
          <a:xfrm>
            <a:off x="2875234" y="378602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6</a:t>
            </a:r>
          </a:p>
        </p:txBody>
      </p:sp>
      <p:sp>
        <p:nvSpPr>
          <p:cNvPr id="49" name="Oval 176"/>
          <p:cNvSpPr>
            <a:spLocks noChangeArrowheads="1"/>
          </p:cNvSpPr>
          <p:nvPr/>
        </p:nvSpPr>
        <p:spPr bwMode="auto">
          <a:xfrm>
            <a:off x="2892344" y="378065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5</a:t>
            </a:r>
          </a:p>
        </p:txBody>
      </p:sp>
      <p:sp>
        <p:nvSpPr>
          <p:cNvPr id="50" name="Oval 176"/>
          <p:cNvSpPr>
            <a:spLocks noChangeArrowheads="1"/>
          </p:cNvSpPr>
          <p:nvPr/>
        </p:nvSpPr>
        <p:spPr bwMode="auto">
          <a:xfrm>
            <a:off x="2839598" y="378400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4</a:t>
            </a:r>
          </a:p>
        </p:txBody>
      </p:sp>
      <p:sp>
        <p:nvSpPr>
          <p:cNvPr id="51" name="Oval 176"/>
          <p:cNvSpPr>
            <a:spLocks noChangeArrowheads="1"/>
          </p:cNvSpPr>
          <p:nvPr/>
        </p:nvSpPr>
        <p:spPr bwMode="auto">
          <a:xfrm>
            <a:off x="2849950" y="374495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3</a:t>
            </a:r>
          </a:p>
        </p:txBody>
      </p:sp>
      <p:sp>
        <p:nvSpPr>
          <p:cNvPr id="52" name="Oval 176"/>
          <p:cNvSpPr>
            <a:spLocks noChangeArrowheads="1"/>
          </p:cNvSpPr>
          <p:nvPr/>
        </p:nvSpPr>
        <p:spPr bwMode="auto">
          <a:xfrm>
            <a:off x="2876780" y="377212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2</a:t>
            </a:r>
          </a:p>
        </p:txBody>
      </p:sp>
      <p:sp>
        <p:nvSpPr>
          <p:cNvPr id="56" name="Oval 176"/>
          <p:cNvSpPr>
            <a:spLocks noChangeArrowheads="1"/>
          </p:cNvSpPr>
          <p:nvPr/>
        </p:nvSpPr>
        <p:spPr bwMode="auto">
          <a:xfrm>
            <a:off x="2892344" y="370949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1</a:t>
            </a:r>
          </a:p>
        </p:txBody>
      </p:sp>
      <p:sp>
        <p:nvSpPr>
          <p:cNvPr id="59" name="Oval 176"/>
          <p:cNvSpPr>
            <a:spLocks noChangeArrowheads="1"/>
          </p:cNvSpPr>
          <p:nvPr/>
        </p:nvSpPr>
        <p:spPr bwMode="auto">
          <a:xfrm>
            <a:off x="2829482" y="3753482"/>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buClrTx/>
              <a:buFontTx/>
              <a:buNone/>
              <a:defRPr/>
            </a:pPr>
            <a:r>
              <a:rPr lang="en-US" sz="4200" dirty="0">
                <a:solidFill>
                  <a:srgbClr val="DC2608"/>
                </a:solidFill>
                <a:latin typeface=".VnBlack" pitchFamily="34" charset="0"/>
              </a:rPr>
              <a:t>0</a:t>
            </a:r>
          </a:p>
        </p:txBody>
      </p:sp>
    </p:spTree>
    <p:extLst>
      <p:ext uri="{BB962C8B-B14F-4D97-AF65-F5344CB8AC3E}">
        <p14:creationId xmlns:p14="http://schemas.microsoft.com/office/powerpoint/2010/main" val="42322271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200" fill="hold"/>
                                        <p:tgtEl>
                                          <p:spTgt spid="28"/>
                                        </p:tgtEl>
                                        <p:attrNameLst>
                                          <p:attrName>ppt_w</p:attrName>
                                        </p:attrNameLst>
                                      </p:cBhvr>
                                      <p:tavLst>
                                        <p:tav tm="0">
                                          <p:val>
                                            <p:fltVal val="0"/>
                                          </p:val>
                                        </p:tav>
                                        <p:tav tm="100000">
                                          <p:val>
                                            <p:strVal val="#ppt_w"/>
                                          </p:val>
                                        </p:tav>
                                      </p:tavLst>
                                    </p:anim>
                                    <p:anim calcmode="lin" valueType="num">
                                      <p:cBhvr>
                                        <p:cTn id="8" dur="200" fill="hold"/>
                                        <p:tgtEl>
                                          <p:spTgt spid="28"/>
                                        </p:tgtEl>
                                        <p:attrNameLst>
                                          <p:attrName>ppt_h</p:attrName>
                                        </p:attrNameLst>
                                      </p:cBhvr>
                                      <p:tavLst>
                                        <p:tav tm="0">
                                          <p:val>
                                            <p:fltVal val="0"/>
                                          </p:val>
                                        </p:tav>
                                        <p:tav tm="100000">
                                          <p:val>
                                            <p:strVal val="#ppt_h"/>
                                          </p:val>
                                        </p:tav>
                                      </p:tavLst>
                                    </p:anim>
                                    <p:anim calcmode="lin" valueType="num">
                                      <p:cBhvr>
                                        <p:cTn id="9" dur="200" fill="hold"/>
                                        <p:tgtEl>
                                          <p:spTgt spid="28"/>
                                        </p:tgtEl>
                                        <p:attrNameLst>
                                          <p:attrName>style.rotation</p:attrName>
                                        </p:attrNameLst>
                                      </p:cBhvr>
                                      <p:tavLst>
                                        <p:tav tm="0">
                                          <p:val>
                                            <p:fltVal val="360"/>
                                          </p:val>
                                        </p:tav>
                                        <p:tav tm="100000">
                                          <p:val>
                                            <p:fltVal val="0"/>
                                          </p:val>
                                        </p:tav>
                                      </p:tavLst>
                                    </p:anim>
                                    <p:animEffect transition="in" filter="fade">
                                      <p:cBhvr>
                                        <p:cTn id="10" dur="2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3" name="3beeps.wav"/>
                                        </p:tgtEl>
                                      </p:cMediaNode>
                                    </p:audio>
                                  </p:subTnLst>
                                </p:cTn>
                              </p:par>
                              <p:par>
                                <p:cTn id="11" presetID="9"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dissolve">
                                      <p:cBhvr>
                                        <p:cTn id="13" dur="200"/>
                                        <p:tgtEl>
                                          <p:spTgt spid="61"/>
                                        </p:tgtEl>
                                      </p:cBhvr>
                                    </p:animEffect>
                                  </p:childTnLst>
                                </p:cTn>
                              </p:par>
                            </p:childTnLst>
                          </p:cTn>
                        </p:par>
                        <p:par>
                          <p:cTn id="14" fill="hold">
                            <p:stCondLst>
                              <p:cond delay="200"/>
                            </p:stCondLst>
                            <p:childTnLst>
                              <p:par>
                                <p:cTn id="15" presetID="2" presetClass="entr" presetSubtype="8"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200" fill="hold"/>
                                        <p:tgtEl>
                                          <p:spTgt spid="58"/>
                                        </p:tgtEl>
                                        <p:attrNameLst>
                                          <p:attrName>ppt_x</p:attrName>
                                        </p:attrNameLst>
                                      </p:cBhvr>
                                      <p:tavLst>
                                        <p:tav tm="0">
                                          <p:val>
                                            <p:strVal val="0-#ppt_w/2"/>
                                          </p:val>
                                        </p:tav>
                                        <p:tav tm="100000">
                                          <p:val>
                                            <p:strVal val="#ppt_x"/>
                                          </p:val>
                                        </p:tav>
                                      </p:tavLst>
                                    </p:anim>
                                    <p:anim calcmode="lin" valueType="num">
                                      <p:cBhvr additive="base">
                                        <p:cTn id="18" dur="200" fill="hold"/>
                                        <p:tgtEl>
                                          <p:spTgt spid="58"/>
                                        </p:tgtEl>
                                        <p:attrNameLst>
                                          <p:attrName>ppt_y</p:attrName>
                                        </p:attrNameLst>
                                      </p:cBhvr>
                                      <p:tavLst>
                                        <p:tav tm="0">
                                          <p:val>
                                            <p:strVal val="#ppt_y"/>
                                          </p:val>
                                        </p:tav>
                                        <p:tav tm="100000">
                                          <p:val>
                                            <p:strVal val="#ppt_y"/>
                                          </p:val>
                                        </p:tav>
                                      </p:tavLst>
                                    </p:anim>
                                  </p:childTnLst>
                                </p:cTn>
                              </p:par>
                              <p:par>
                                <p:cTn id="19" presetID="14" presetClass="entr" presetSubtype="1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randombar(horizontal)">
                                      <p:cBhvr>
                                        <p:cTn id="21" dur="300"/>
                                        <p:tgtEl>
                                          <p:spTgt spid="60"/>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beep.wav"/>
                                        </p:tgtEl>
                                      </p:cMediaNode>
                                    </p:audio>
                                  </p:subTnLst>
                                </p:cTn>
                              </p:par>
                            </p:childTnLst>
                          </p:cTn>
                        </p:par>
                        <p:par>
                          <p:cTn id="30" fill="hold">
                            <p:stCondLst>
                              <p:cond delay="0"/>
                            </p:stCondLst>
                            <p:childTnLst>
                              <p:par>
                                <p:cTn id="31" presetID="1" presetClass="entr" presetSubtype="0" fill="hold" grpId="0" nodeType="afterEffect">
                                  <p:stCondLst>
                                    <p:cond delay="1000"/>
                                  </p:stCondLst>
                                  <p:childTnLst>
                                    <p:set>
                                      <p:cBhvr>
                                        <p:cTn id="32"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beep.wav"/>
                                        </p:tgtEl>
                                      </p:cMediaNode>
                                    </p:audio>
                                  </p:subTnLst>
                                </p:cTn>
                              </p:par>
                            </p:childTnLst>
                          </p:cTn>
                        </p:par>
                        <p:par>
                          <p:cTn id="33" fill="hold">
                            <p:stCondLst>
                              <p:cond delay="1000"/>
                            </p:stCondLst>
                            <p:childTnLst>
                              <p:par>
                                <p:cTn id="34" presetID="1" presetClass="entr" presetSubtype="0" fill="hold" grpId="0" nodeType="afterEffect">
                                  <p:stCondLst>
                                    <p:cond delay="1000"/>
                                  </p:stCondLst>
                                  <p:childTnLst>
                                    <p:set>
                                      <p:cBhvr>
                                        <p:cTn id="35"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beep.wav"/>
                                        </p:tgtEl>
                                      </p:cMediaNode>
                                    </p:audio>
                                  </p:subTnLst>
                                </p:cTn>
                              </p:par>
                            </p:childTnLst>
                          </p:cTn>
                        </p:par>
                        <p:par>
                          <p:cTn id="36" fill="hold">
                            <p:stCondLst>
                              <p:cond delay="2000"/>
                            </p:stCondLst>
                            <p:childTnLst>
                              <p:par>
                                <p:cTn id="37" presetID="1" presetClass="entr" presetSubtype="0" fill="hold" grpId="0" nodeType="afterEffect">
                                  <p:stCondLst>
                                    <p:cond delay="1000"/>
                                  </p:stCondLst>
                                  <p:childTnLst>
                                    <p:set>
                                      <p:cBhvr>
                                        <p:cTn id="38"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beep.wav"/>
                                        </p:tgtEl>
                                      </p:cMediaNode>
                                    </p:audio>
                                  </p:subTnLst>
                                </p:cTn>
                              </p:par>
                            </p:childTnLst>
                          </p:cTn>
                        </p:par>
                        <p:par>
                          <p:cTn id="39" fill="hold">
                            <p:stCondLst>
                              <p:cond delay="3000"/>
                            </p:stCondLst>
                            <p:childTnLst>
                              <p:par>
                                <p:cTn id="40" presetID="1" presetClass="entr" presetSubtype="0" fill="hold" grpId="0" nodeType="afterEffect">
                                  <p:stCondLst>
                                    <p:cond delay="1000"/>
                                  </p:stCondLst>
                                  <p:childTnLst>
                                    <p:set>
                                      <p:cBhvr>
                                        <p:cTn id="41"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2" fill="hold">
                            <p:stCondLst>
                              <p:cond delay="4000"/>
                            </p:stCondLst>
                            <p:childTnLst>
                              <p:par>
                                <p:cTn id="43" presetID="1" presetClass="entr" presetSubtype="0" fill="hold" grpId="0" nodeType="afterEffect">
                                  <p:stCondLst>
                                    <p:cond delay="1000"/>
                                  </p:stCondLst>
                                  <p:childTnLst>
                                    <p:set>
                                      <p:cBhvr>
                                        <p:cTn id="44"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beep.wav"/>
                                        </p:tgtEl>
                                      </p:cMediaNode>
                                    </p:audio>
                                  </p:subTnLst>
                                </p:cTn>
                              </p:par>
                            </p:childTnLst>
                          </p:cTn>
                        </p:par>
                        <p:par>
                          <p:cTn id="45" fill="hold">
                            <p:stCondLst>
                              <p:cond delay="5000"/>
                            </p:stCondLst>
                            <p:childTnLst>
                              <p:par>
                                <p:cTn id="46" presetID="1" presetClass="entr" presetSubtype="0" fill="hold" grpId="0" nodeType="afterEffect">
                                  <p:stCondLst>
                                    <p:cond delay="1000"/>
                                  </p:stCondLst>
                                  <p:childTnLst>
                                    <p:set>
                                      <p:cBhvr>
                                        <p:cTn id="47"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beep.wav"/>
                                        </p:tgtEl>
                                      </p:cMediaNode>
                                    </p:audio>
                                  </p:subTnLst>
                                </p:cTn>
                              </p:par>
                            </p:childTnLst>
                          </p:cTn>
                        </p:par>
                        <p:par>
                          <p:cTn id="48" fill="hold">
                            <p:stCondLst>
                              <p:cond delay="6000"/>
                            </p:stCondLst>
                            <p:childTnLst>
                              <p:par>
                                <p:cTn id="49" presetID="1" presetClass="entr" presetSubtype="0" fill="hold" grpId="0" nodeType="afterEffect">
                                  <p:stCondLst>
                                    <p:cond delay="1000"/>
                                  </p:stCondLst>
                                  <p:childTnLst>
                                    <p:set>
                                      <p:cBhvr>
                                        <p:cTn id="50"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beep.wav"/>
                                        </p:tgtEl>
                                      </p:cMediaNode>
                                    </p:audio>
                                  </p:subTnLst>
                                </p:cTn>
                              </p:par>
                            </p:childTnLst>
                          </p:cTn>
                        </p:par>
                        <p:par>
                          <p:cTn id="51" fill="hold">
                            <p:stCondLst>
                              <p:cond delay="7000"/>
                            </p:stCondLst>
                            <p:childTnLst>
                              <p:par>
                                <p:cTn id="52" presetID="1" presetClass="entr" presetSubtype="0" fill="hold" grpId="0" nodeType="afterEffect">
                                  <p:stCondLst>
                                    <p:cond delay="1000"/>
                                  </p:stCondLst>
                                  <p:childTnLst>
                                    <p:set>
                                      <p:cBhvr>
                                        <p:cTn id="53"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4" fill="hold">
                            <p:stCondLst>
                              <p:cond delay="8000"/>
                            </p:stCondLst>
                            <p:childTnLst>
                              <p:par>
                                <p:cTn id="55" presetID="1" presetClass="entr" presetSubtype="0" fill="hold" grpId="0" nodeType="afterEffect">
                                  <p:stCondLst>
                                    <p:cond delay="1000"/>
                                  </p:stCondLst>
                                  <p:childTnLst>
                                    <p:set>
                                      <p:cBhvr>
                                        <p:cTn id="56" dur="1" fill="hold">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beep.wav"/>
                                        </p:tgtEl>
                                      </p:cMediaNode>
                                    </p:audio>
                                  </p:subTnLst>
                                </p:cTn>
                              </p:par>
                            </p:childTnLst>
                          </p:cTn>
                        </p:par>
                        <p:par>
                          <p:cTn id="57" fill="hold">
                            <p:stCondLst>
                              <p:cond delay="9000"/>
                            </p:stCondLst>
                            <p:childTnLst>
                              <p:par>
                                <p:cTn id="58" presetID="1" presetClass="entr" presetSubtype="0" fill="hold" grpId="0" nodeType="afterEffect">
                                  <p:stCondLst>
                                    <p:cond delay="1000"/>
                                  </p:stCondLst>
                                  <p:childTnLst>
                                    <p:set>
                                      <p:cBhvr>
                                        <p:cTn id="59" dur="1" fill="hold">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GUN.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60" restart="whenNotActive" fill="hold" evtFilter="cancelBubble" nodeType="interactiveSeq">
                <p:stCondLst>
                  <p:cond evt="onClick" delay="0">
                    <p:tgtEl>
                      <p:spTgt spid="35"/>
                    </p:tgtEl>
                  </p:cond>
                </p:stCondLst>
                <p:endSync evt="end" delay="0">
                  <p:rtn val="all"/>
                </p:endSync>
                <p:childTnLst>
                  <p:par>
                    <p:cTn id="61" fill="hold">
                      <p:stCondLst>
                        <p:cond delay="0"/>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up)">
                                      <p:cBhvr>
                                        <p:cTn id="65" dur="200"/>
                                        <p:tgtEl>
                                          <p:spTgt spid="8"/>
                                        </p:tgtEl>
                                      </p:cBhvr>
                                    </p:animEffect>
                                  </p:childTnLst>
                                </p:cTn>
                              </p:par>
                            </p:childTnLst>
                          </p:cTn>
                        </p:par>
                        <p:par>
                          <p:cTn id="66" fill="hold">
                            <p:stCondLst>
                              <p:cond delay="200"/>
                            </p:stCondLst>
                            <p:childTnLst>
                              <p:par>
                                <p:cTn id="67" presetID="17" presetClass="entr" presetSubtype="8"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300" fill="hold"/>
                                        <p:tgtEl>
                                          <p:spTgt spid="31"/>
                                        </p:tgtEl>
                                        <p:attrNameLst>
                                          <p:attrName>ppt_x</p:attrName>
                                        </p:attrNameLst>
                                      </p:cBhvr>
                                      <p:tavLst>
                                        <p:tav tm="0">
                                          <p:val>
                                            <p:strVal val="#ppt_x-#ppt_w/2"/>
                                          </p:val>
                                        </p:tav>
                                        <p:tav tm="100000">
                                          <p:val>
                                            <p:strVal val="#ppt_x"/>
                                          </p:val>
                                        </p:tav>
                                      </p:tavLst>
                                    </p:anim>
                                    <p:anim calcmode="lin" valueType="num">
                                      <p:cBhvr>
                                        <p:cTn id="70" dur="300" fill="hold"/>
                                        <p:tgtEl>
                                          <p:spTgt spid="31"/>
                                        </p:tgtEl>
                                        <p:attrNameLst>
                                          <p:attrName>ppt_y</p:attrName>
                                        </p:attrNameLst>
                                      </p:cBhvr>
                                      <p:tavLst>
                                        <p:tav tm="0">
                                          <p:val>
                                            <p:strVal val="#ppt_y"/>
                                          </p:val>
                                        </p:tav>
                                        <p:tav tm="100000">
                                          <p:val>
                                            <p:strVal val="#ppt_y"/>
                                          </p:val>
                                        </p:tav>
                                      </p:tavLst>
                                    </p:anim>
                                    <p:anim calcmode="lin" valueType="num">
                                      <p:cBhvr>
                                        <p:cTn id="71" dur="300" fill="hold"/>
                                        <p:tgtEl>
                                          <p:spTgt spid="31"/>
                                        </p:tgtEl>
                                        <p:attrNameLst>
                                          <p:attrName>ppt_w</p:attrName>
                                        </p:attrNameLst>
                                      </p:cBhvr>
                                      <p:tavLst>
                                        <p:tav tm="0">
                                          <p:val>
                                            <p:fltVal val="0"/>
                                          </p:val>
                                        </p:tav>
                                        <p:tav tm="100000">
                                          <p:val>
                                            <p:strVal val="#ppt_w"/>
                                          </p:val>
                                        </p:tav>
                                      </p:tavLst>
                                    </p:anim>
                                    <p:anim calcmode="lin" valueType="num">
                                      <p:cBhvr>
                                        <p:cTn id="72" dur="300" fill="hold"/>
                                        <p:tgtEl>
                                          <p:spTgt spid="3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6" name="fins__success-2.wav"/>
                                        </p:tgtEl>
                                      </p:cMediaNode>
                                    </p:audio>
                                  </p:subTnLst>
                                </p:cTn>
                              </p:par>
                            </p:childTnLst>
                          </p:cTn>
                        </p:par>
                      </p:childTnLst>
                    </p:cTn>
                  </p:par>
                </p:childTnLst>
              </p:cTn>
              <p:nextCondLst>
                <p:cond evt="onClick" delay="0">
                  <p:tgtEl>
                    <p:spTgt spid="35"/>
                  </p:tgtEl>
                </p:cond>
              </p:nextCondLst>
            </p:seq>
          </p:childTnLst>
        </p:cTn>
      </p:par>
    </p:tnLst>
    <p:bldLst>
      <p:bldP spid="60" grpId="0" animBg="1"/>
      <p:bldP spid="58" grpId="0" animBg="1"/>
      <p:bldP spid="44" grpId="0" animBg="1"/>
      <p:bldP spid="45" grpId="0" animBg="1"/>
      <p:bldP spid="46" grpId="0" animBg="1"/>
      <p:bldP spid="47" grpId="0" animBg="1"/>
      <p:bldP spid="48" grpId="0" animBg="1"/>
      <p:bldP spid="49" grpId="0" animBg="1"/>
      <p:bldP spid="50" grpId="0" animBg="1"/>
      <p:bldP spid="51" grpId="0" animBg="1"/>
      <p:bldP spid="52" grpId="0" animBg="1"/>
      <p:bldP spid="56" grpId="0" animBg="1"/>
      <p:bldP spid="5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883" t="3544" r="883" b="13519"/>
          <a:stretch>
            <a:fillRect/>
          </a:stretch>
        </p:blipFill>
        <p:spPr>
          <a:xfrm>
            <a:off x="-17539" y="0"/>
            <a:ext cx="18288000" cy="10287000"/>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520569" y="350442"/>
            <a:ext cx="3534862" cy="3489873"/>
          </a:xfrm>
          <a:prstGeom prst="rect">
            <a:avLst/>
          </a:prstGeom>
        </p:spPr>
      </p:pic>
      <p:grpSp>
        <p:nvGrpSpPr>
          <p:cNvPr id="5" name="Group 5"/>
          <p:cNvGrpSpPr/>
          <p:nvPr/>
        </p:nvGrpSpPr>
        <p:grpSpPr>
          <a:xfrm>
            <a:off x="-1515178" y="1"/>
            <a:ext cx="5277729" cy="10287000"/>
            <a:chOff x="0" y="0"/>
            <a:chExt cx="7036972" cy="12661900"/>
          </a:xfrm>
        </p:grpSpPr>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0" y="0"/>
              <a:ext cx="5502171" cy="12661900"/>
            </a:xfrm>
            <a:prstGeom prst="rect">
              <a:avLst/>
            </a:prstGeom>
          </p:spPr>
        </p:pic>
        <p:pic>
          <p:nvPicPr>
            <p:cNvPr id="7" name="Picture 7"/>
            <p:cNvPicPr>
              <a:picLocks noChangeAspect="1"/>
            </p:cNvPicPr>
            <p:nvPr/>
          </p:nvPicPr>
          <p:blipFill>
            <a:blip r:embed="rId9"/>
            <a:srcRect/>
            <a:stretch>
              <a:fillRect/>
            </a:stretch>
          </p:blipFill>
          <p:spPr>
            <a:xfrm rot="472945" flipH="1">
              <a:off x="657420" y="7204350"/>
              <a:ext cx="6067498" cy="4968898"/>
            </a:xfrm>
            <a:prstGeom prst="rect">
              <a:avLst/>
            </a:prstGeom>
          </p:spPr>
        </p:pic>
      </p:grpSp>
      <p:sp>
        <p:nvSpPr>
          <p:cNvPr id="9" name="TextBox 8"/>
          <p:cNvSpPr txBox="1"/>
          <p:nvPr/>
        </p:nvSpPr>
        <p:spPr>
          <a:xfrm>
            <a:off x="6177733" y="408682"/>
            <a:ext cx="5932534" cy="1077218"/>
          </a:xfrm>
          <a:prstGeom prst="rect">
            <a:avLst/>
          </a:prstGeom>
          <a:noFill/>
        </p:spPr>
        <p:txBody>
          <a:bodyPr wrap="square" rtlCol="0">
            <a:spAutoFit/>
          </a:bodyPr>
          <a:lstStyle/>
          <a:p>
            <a:pPr algn="ctr"/>
            <a:r>
              <a:rPr lang="en-US" sz="6400" b="1" dirty="0" smtClean="0">
                <a:solidFill>
                  <a:schemeClr val="accent6">
                    <a:lumMod val="75000"/>
                  </a:schemeClr>
                </a:solidFill>
                <a:latin typeface="Arial" panose="020B0604020202020204" pitchFamily="34" charset="0"/>
                <a:cs typeface="Arial" panose="020B0604020202020204" pitchFamily="34" charset="0"/>
              </a:rPr>
              <a:t>VẬN DỤNG</a:t>
            </a:r>
            <a:endParaRPr lang="en-US" sz="6400" b="1" dirty="0">
              <a:solidFill>
                <a:schemeClr val="accent6">
                  <a:lumMod val="75000"/>
                </a:schemeClr>
              </a:solidFill>
              <a:latin typeface="Arial" panose="020B0604020202020204" pitchFamily="34" charset="0"/>
              <a:cs typeface="Arial" panose="020B0604020202020204" pitchFamily="34" charset="0"/>
            </a:endParaRPr>
          </a:p>
        </p:txBody>
      </p:sp>
      <p:sp>
        <p:nvSpPr>
          <p:cNvPr id="3" name="Rectangle 2"/>
          <p:cNvSpPr/>
          <p:nvPr/>
        </p:nvSpPr>
        <p:spPr>
          <a:xfrm>
            <a:off x="2320428" y="1489267"/>
            <a:ext cx="13037543" cy="1063433"/>
          </a:xfrm>
          <a:prstGeom prst="rect">
            <a:avLst/>
          </a:prstGeom>
        </p:spPr>
        <p:txBody>
          <a:bodyPr wrap="none">
            <a:spAutoFit/>
          </a:bodyPr>
          <a:lstStyle/>
          <a:p>
            <a:pPr algn="ctr">
              <a:lnSpc>
                <a:spcPct val="150000"/>
              </a:lnSpc>
              <a:spcBef>
                <a:spcPts val="600"/>
              </a:spcBef>
              <a:spcAft>
                <a:spcPts val="0"/>
              </a:spcAft>
              <a:tabLst>
                <a:tab pos="90170" algn="l"/>
                <a:tab pos="180340" algn="l"/>
              </a:tabLst>
            </a:pPr>
            <a:r>
              <a:rPr lang="de-DE" sz="4800" b="1" dirty="0">
                <a:solidFill>
                  <a:srgbClr val="0070C0"/>
                </a:solidFill>
                <a:latin typeface="Arial" panose="020B0604020202020204" pitchFamily="34" charset="0"/>
                <a:ea typeface="Calibri" panose="020F0502020204030204" pitchFamily="34" charset="0"/>
                <a:cs typeface="Arial" panose="020B0604020202020204" pitchFamily="34" charset="0"/>
              </a:rPr>
              <a:t>3. Thực hiện kế hoạch lao động tại gia đình.</a:t>
            </a:r>
            <a:endParaRPr lang="en-US" sz="48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0" name="Rectangle 9"/>
          <p:cNvSpPr/>
          <p:nvPr/>
        </p:nvSpPr>
        <p:spPr>
          <a:xfrm>
            <a:off x="2320428" y="2628900"/>
            <a:ext cx="13037543" cy="5119350"/>
          </a:xfrm>
          <a:prstGeom prst="rect">
            <a:avLst/>
          </a:prstGeom>
        </p:spPr>
        <p:txBody>
          <a:bodyPr wrap="square">
            <a:spAutoFit/>
          </a:bodyPr>
          <a:lstStyle/>
          <a:p>
            <a:pPr algn="just">
              <a:lnSpc>
                <a:spcPct val="150000"/>
              </a:lnSpc>
              <a:spcBef>
                <a:spcPts val="600"/>
              </a:spcBef>
              <a:spcAft>
                <a:spcPts val="1000"/>
              </a:spcAft>
              <a:tabLst>
                <a:tab pos="90170" algn="l"/>
                <a:tab pos="180340" algn="l"/>
              </a:tabLst>
            </a:pPr>
            <a:r>
              <a:rPr lang="de-DE" sz="40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Hoạt động về nhà:</a:t>
            </a:r>
          </a:p>
          <a:p>
            <a:pPr marL="571500" indent="-571500" algn="just">
              <a:lnSpc>
                <a:spcPct val="150000"/>
              </a:lnSpc>
              <a:spcBef>
                <a:spcPts val="600"/>
              </a:spcBef>
              <a:spcAft>
                <a:spcPts val="1000"/>
              </a:spcAft>
              <a:buFont typeface="Arial" panose="020B0604020202020204" pitchFamily="34" charset="0"/>
              <a:buChar char="•"/>
              <a:tabLst>
                <a:tab pos="90170" algn="l"/>
                <a:tab pos="180340" algn="l"/>
              </a:tabLst>
            </a:pPr>
            <a:r>
              <a:rPr lang="de-DE"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Thực </a:t>
            </a:r>
            <a:r>
              <a:rPr lang="de-DE" sz="4000" dirty="0">
                <a:solidFill>
                  <a:srgbClr val="000000"/>
                </a:solidFill>
                <a:latin typeface="Arial" panose="020B0604020202020204" pitchFamily="34" charset="0"/>
                <a:ea typeface="Calibri" panose="020F0502020204030204" pitchFamily="34" charset="0"/>
                <a:cs typeface="Arial" panose="020B0604020202020204" pitchFamily="34" charset="0"/>
              </a:rPr>
              <a:t>hiện lao động tại gia đình theo kế hoạch đã xây dựng </a:t>
            </a:r>
            <a:r>
              <a:rPr lang="de-DE"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(ghi </a:t>
            </a:r>
            <a:r>
              <a:rPr lang="de-DE" sz="4000" dirty="0">
                <a:solidFill>
                  <a:srgbClr val="000000"/>
                </a:solidFill>
                <a:latin typeface="Arial" panose="020B0604020202020204" pitchFamily="34" charset="0"/>
                <a:ea typeface="Calibri" panose="020F0502020204030204" pitchFamily="34" charset="0"/>
                <a:cs typeface="Arial" panose="020B0604020202020204" pitchFamily="34" charset="0"/>
              </a:rPr>
              <a:t>chép và có thể quay video để chia sẻ).</a:t>
            </a:r>
            <a:endParaRPr lang="en-US" sz="40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600"/>
              </a:spcBef>
              <a:spcAft>
                <a:spcPts val="1000"/>
              </a:spcAft>
              <a:buFont typeface="Arial" panose="020B0604020202020204" pitchFamily="34" charset="0"/>
              <a:buChar char="•"/>
              <a:tabLst>
                <a:tab pos="90170" algn="l"/>
                <a:tab pos="180340" algn="l"/>
              </a:tabLst>
            </a:pPr>
            <a:r>
              <a:rPr lang="de-DE"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Điều </a:t>
            </a:r>
            <a:r>
              <a:rPr lang="de-DE" sz="4000" dirty="0">
                <a:solidFill>
                  <a:srgbClr val="000000"/>
                </a:solidFill>
                <a:latin typeface="Arial" panose="020B0604020202020204" pitchFamily="34" charset="0"/>
                <a:ea typeface="Calibri" panose="020F0502020204030204" pitchFamily="34" charset="0"/>
                <a:cs typeface="Arial" panose="020B0604020202020204" pitchFamily="34" charset="0"/>
              </a:rPr>
              <a:t>chỉnh kế hoạch nếu thấy chưa thực sự phù hợp để có thể thực hiện tốt hơn.</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1" name="Picture 1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35"/>
              </a:ext>
            </a:extLst>
          </a:blip>
          <a:srcRect/>
          <a:stretch>
            <a:fillRect/>
          </a:stretch>
        </p:blipFill>
        <p:spPr>
          <a:xfrm>
            <a:off x="13868400" y="6591300"/>
            <a:ext cx="4348854" cy="364760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 calcmode="lin" valueType="num">
                                      <p:cBhvr additive="base">
                                        <p:cTn id="1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 calcmode="lin" valueType="num">
                                      <p:cBhvr additive="base">
                                        <p:cTn id="2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xEl>
                                              <p:pRg st="2" end="2"/>
                                            </p:txEl>
                                          </p:spTgt>
                                        </p:tgtEl>
                                        <p:attrNameLst>
                                          <p:attrName>style.visibility</p:attrName>
                                        </p:attrNameLst>
                                      </p:cBhvr>
                                      <p:to>
                                        <p:strVal val="visible"/>
                                      </p:to>
                                    </p:set>
                                    <p:anim calcmode="lin" valueType="num">
                                      <p:cBhvr additive="base">
                                        <p:cTn id="2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1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883" t="3544" r="883" b="13519"/>
          <a:stretch>
            <a:fillRect/>
          </a:stretch>
        </p:blipFill>
        <p:spPr>
          <a:xfrm>
            <a:off x="0" y="0"/>
            <a:ext cx="18288000" cy="10287000"/>
          </a:xfrm>
          <a:prstGeom prst="rect">
            <a:avLst/>
          </a:prstGeom>
        </p:spPr>
      </p:pic>
      <p:grpSp>
        <p:nvGrpSpPr>
          <p:cNvPr id="3" name="Group 3"/>
          <p:cNvGrpSpPr/>
          <p:nvPr/>
        </p:nvGrpSpPr>
        <p:grpSpPr>
          <a:xfrm>
            <a:off x="-498963" y="8191500"/>
            <a:ext cx="19285927" cy="2609850"/>
            <a:chOff x="0" y="0"/>
            <a:chExt cx="6523881" cy="882838"/>
          </a:xfrm>
        </p:grpSpPr>
        <p:sp>
          <p:nvSpPr>
            <p:cNvPr id="4" name="Freeform 4"/>
            <p:cNvSpPr/>
            <p:nvPr/>
          </p:nvSpPr>
          <p:spPr>
            <a:xfrm>
              <a:off x="0" y="0"/>
              <a:ext cx="6523882" cy="882838"/>
            </a:xfrm>
            <a:custGeom>
              <a:avLst/>
              <a:gdLst/>
              <a:ahLst/>
              <a:cxnLst/>
              <a:rect l="l" t="t" r="r" b="b"/>
              <a:pathLst>
                <a:path w="6523882" h="882838">
                  <a:moveTo>
                    <a:pt x="0" y="0"/>
                  </a:moveTo>
                  <a:lnTo>
                    <a:pt x="6523882" y="0"/>
                  </a:lnTo>
                  <a:lnTo>
                    <a:pt x="6523882" y="882838"/>
                  </a:lnTo>
                  <a:lnTo>
                    <a:pt x="0" y="882838"/>
                  </a:lnTo>
                  <a:close/>
                </a:path>
              </a:pathLst>
            </a:custGeom>
            <a:solidFill>
              <a:srgbClr val="F3B88D"/>
            </a:solidFill>
          </p:spPr>
        </p:sp>
      </p:grpSp>
      <p:pic>
        <p:nvPicPr>
          <p:cNvPr id="5" name="Picture 5"/>
          <p:cNvPicPr>
            <a:picLocks noChangeAspect="1"/>
          </p:cNvPicPr>
          <p:nvPr/>
        </p:nvPicPr>
        <p:blipFill>
          <a:blip r:embed="rId3"/>
          <a:srcRect/>
          <a:stretch>
            <a:fillRect/>
          </a:stretch>
        </p:blipFill>
        <p:spPr>
          <a:xfrm>
            <a:off x="519781" y="4688873"/>
            <a:ext cx="2502997" cy="3733786"/>
          </a:xfrm>
          <a:prstGeom prst="rect">
            <a:avLst/>
          </a:prstGeom>
        </p:spPr>
      </p:pic>
      <p:pic>
        <p:nvPicPr>
          <p:cNvPr id="6" name="Picture 6"/>
          <p:cNvPicPr>
            <a:picLocks noChangeAspect="1"/>
          </p:cNvPicPr>
          <p:nvPr/>
        </p:nvPicPr>
        <p:blipFill>
          <a:blip r:embed="rId4"/>
          <a:srcRect/>
          <a:stretch>
            <a:fillRect/>
          </a:stretch>
        </p:blipFill>
        <p:spPr>
          <a:xfrm>
            <a:off x="2886924" y="4457700"/>
            <a:ext cx="2142276" cy="3368902"/>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95143" y="7734300"/>
            <a:ext cx="5816925" cy="4808100"/>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857557" y="-2212960"/>
            <a:ext cx="5070220" cy="5005690"/>
          </a:xfrm>
          <a:prstGeom prst="rect">
            <a:avLst/>
          </a:prstGeom>
        </p:spPr>
      </p:pic>
      <p:sp>
        <p:nvSpPr>
          <p:cNvPr id="13" name="TextBox 12"/>
          <p:cNvSpPr txBox="1"/>
          <p:nvPr/>
        </p:nvSpPr>
        <p:spPr>
          <a:xfrm>
            <a:off x="9115786" y="713882"/>
            <a:ext cx="5932534" cy="1077218"/>
          </a:xfrm>
          <a:prstGeom prst="rect">
            <a:avLst/>
          </a:prstGeom>
          <a:noFill/>
        </p:spPr>
        <p:txBody>
          <a:bodyPr wrap="square" rtlCol="0">
            <a:spAutoFit/>
          </a:bodyPr>
          <a:lstStyle/>
          <a:p>
            <a:pPr algn="ctr"/>
            <a:r>
              <a:rPr lang="en-US" sz="6400" b="1" dirty="0" smtClean="0">
                <a:solidFill>
                  <a:schemeClr val="accent6">
                    <a:lumMod val="75000"/>
                  </a:schemeClr>
                </a:solidFill>
                <a:latin typeface="Arial" panose="020B0604020202020204" pitchFamily="34" charset="0"/>
                <a:cs typeface="Arial" panose="020B0604020202020204" pitchFamily="34" charset="0"/>
              </a:rPr>
              <a:t>KẾT LUẬN</a:t>
            </a:r>
            <a:endParaRPr lang="en-US" sz="6400" b="1" dirty="0">
              <a:solidFill>
                <a:schemeClr val="accent6">
                  <a:lumMod val="75000"/>
                </a:schemeClr>
              </a:solidFill>
              <a:latin typeface="Arial" panose="020B0604020202020204" pitchFamily="34" charset="0"/>
              <a:cs typeface="Arial" panose="020B0604020202020204" pitchFamily="34" charset="0"/>
            </a:endParaRPr>
          </a:p>
        </p:txBody>
      </p:sp>
      <p:sp>
        <p:nvSpPr>
          <p:cNvPr id="9" name="Rectangle 8"/>
          <p:cNvSpPr/>
          <p:nvPr/>
        </p:nvSpPr>
        <p:spPr>
          <a:xfrm>
            <a:off x="5884749" y="1975221"/>
            <a:ext cx="11717451" cy="6140079"/>
          </a:xfrm>
          <a:prstGeom prst="rect">
            <a:avLst/>
          </a:prstGeom>
        </p:spPr>
        <p:txBody>
          <a:bodyPr wrap="square">
            <a:spAutoFit/>
          </a:bodyPr>
          <a:lstStyle/>
          <a:p>
            <a:pPr marL="457200" indent="-457200" algn="just">
              <a:lnSpc>
                <a:spcPct val="150000"/>
              </a:lnSpc>
              <a:spcBef>
                <a:spcPts val="600"/>
              </a:spcBef>
              <a:spcAft>
                <a:spcPts val="1000"/>
              </a:spcAft>
              <a:buFont typeface="Arial" panose="020B0604020202020204" pitchFamily="34" charset="0"/>
              <a:buChar char="•"/>
              <a:tabLst>
                <a:tab pos="90170" algn="l"/>
                <a:tab pos="180340" algn="l"/>
              </a:tabLst>
            </a:pPr>
            <a:r>
              <a:rPr lang="de-DE" sz="3600" dirty="0">
                <a:solidFill>
                  <a:srgbClr val="000000"/>
                </a:solidFill>
                <a:latin typeface="Arial" panose="020B0604020202020204" pitchFamily="34" charset="0"/>
                <a:ea typeface="Calibri" panose="020F0502020204030204" pitchFamily="34" charset="0"/>
                <a:cs typeface="Arial" panose="020B0604020202020204" pitchFamily="34" charset="0"/>
              </a:rPr>
              <a:t>Bên cạnh nhiệm vụ học tập, chúng ta còn cần tự giác, chủ động tham gia lao động tại gia đình để thể hiện trách nhiệm của người con đối với gia đình.</a:t>
            </a:r>
            <a:endParaRPr lang="en-US" sz="3600" dirty="0">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spcBef>
                <a:spcPts val="600"/>
              </a:spcBef>
              <a:spcAft>
                <a:spcPts val="1000"/>
              </a:spcAft>
              <a:buFont typeface="Arial" panose="020B0604020202020204" pitchFamily="34" charset="0"/>
              <a:buChar char="•"/>
              <a:tabLst>
                <a:tab pos="90170" algn="l"/>
                <a:tab pos="180340" algn="l"/>
              </a:tabLst>
            </a:pPr>
            <a:r>
              <a:rPr lang="de-DE" sz="3600" dirty="0" smtClean="0">
                <a:solidFill>
                  <a:srgbClr val="000000"/>
                </a:solidFill>
                <a:latin typeface="Arial" panose="020B0604020202020204" pitchFamily="34" charset="0"/>
                <a:ea typeface="Calibri" panose="020F0502020204030204" pitchFamily="34" charset="0"/>
                <a:cs typeface="Arial" panose="020B0604020202020204" pitchFamily="34" charset="0"/>
              </a:rPr>
              <a:t>Chúng </a:t>
            </a:r>
            <a:r>
              <a:rPr lang="de-DE" sz="3600" dirty="0">
                <a:solidFill>
                  <a:srgbClr val="000000"/>
                </a:solidFill>
                <a:latin typeface="Arial" panose="020B0604020202020204" pitchFamily="34" charset="0"/>
                <a:ea typeface="Calibri" panose="020F0502020204030204" pitchFamily="34" charset="0"/>
                <a:cs typeface="Arial" panose="020B0604020202020204" pitchFamily="34" charset="0"/>
              </a:rPr>
              <a:t>ta cần xây dựng kế hoạch lao động tại gia đình để thực hiện hài hoà với nhiệm vụ học tập.</a:t>
            </a:r>
            <a:endParaRPr lang="en-US" sz="3600" dirty="0">
              <a:latin typeface="Arial" panose="020B0604020202020204" pitchFamily="34" charset="0"/>
              <a:ea typeface="Calibri" panose="020F0502020204030204" pitchFamily="34" charset="0"/>
              <a:cs typeface="Arial" panose="020B0604020202020204" pitchFamily="34" charset="0"/>
            </a:endParaRPr>
          </a:p>
          <a:p>
            <a:pPr marL="457200" indent="-457200">
              <a:lnSpc>
                <a:spcPct val="150000"/>
              </a:lnSpc>
              <a:buFont typeface="Arial" panose="020B0604020202020204" pitchFamily="34" charset="0"/>
              <a:buChar char="•"/>
            </a:pPr>
            <a:r>
              <a:rPr lang="de-DE" sz="3600" dirty="0" smtClean="0">
                <a:solidFill>
                  <a:srgbClr val="000000"/>
                </a:solidFill>
                <a:latin typeface="Arial" panose="020B0604020202020204" pitchFamily="34" charset="0"/>
                <a:ea typeface="Calibri" panose="020F0502020204030204" pitchFamily="34" charset="0"/>
                <a:cs typeface="Arial" panose="020B0604020202020204" pitchFamily="34" charset="0"/>
              </a:rPr>
              <a:t>Cần </a:t>
            </a:r>
            <a:r>
              <a:rPr lang="de-DE" sz="3600" dirty="0">
                <a:solidFill>
                  <a:srgbClr val="000000"/>
                </a:solidFill>
                <a:latin typeface="Arial" panose="020B0604020202020204" pitchFamily="34" charset="0"/>
                <a:ea typeface="Calibri" panose="020F0502020204030204" pitchFamily="34" charset="0"/>
                <a:cs typeface="Arial" panose="020B0604020202020204" pitchFamily="34" charset="0"/>
              </a:rPr>
              <a:t>điều chỉnh sau khi thực hiện để kế hoạch phù hợp, khả thi hơn.</a:t>
            </a:r>
            <a:endParaRPr lang="en-US" sz="3600"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down)">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down)">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down)">
                                      <p:cBhvr>
                                        <p:cTn id="2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883" t="3544" r="883" b="13519"/>
          <a:stretch>
            <a:fillRect/>
          </a:stretch>
        </p:blipFill>
        <p:spPr>
          <a:xfrm>
            <a:off x="0" y="0"/>
            <a:ext cx="18288000" cy="10287000"/>
          </a:xfrm>
          <a:prstGeom prst="rect">
            <a:avLst/>
          </a:prstGeom>
        </p:spPr>
      </p:pic>
      <p:grpSp>
        <p:nvGrpSpPr>
          <p:cNvPr id="3" name="Group 3"/>
          <p:cNvGrpSpPr/>
          <p:nvPr/>
        </p:nvGrpSpPr>
        <p:grpSpPr>
          <a:xfrm>
            <a:off x="-498963" y="8191500"/>
            <a:ext cx="19285927" cy="2609850"/>
            <a:chOff x="0" y="0"/>
            <a:chExt cx="6523881" cy="882838"/>
          </a:xfrm>
        </p:grpSpPr>
        <p:sp>
          <p:nvSpPr>
            <p:cNvPr id="4" name="Freeform 4"/>
            <p:cNvSpPr/>
            <p:nvPr/>
          </p:nvSpPr>
          <p:spPr>
            <a:xfrm>
              <a:off x="0" y="0"/>
              <a:ext cx="6523882" cy="882838"/>
            </a:xfrm>
            <a:custGeom>
              <a:avLst/>
              <a:gdLst/>
              <a:ahLst/>
              <a:cxnLst/>
              <a:rect l="l" t="t" r="r" b="b"/>
              <a:pathLst>
                <a:path w="6523882" h="882838">
                  <a:moveTo>
                    <a:pt x="0" y="0"/>
                  </a:moveTo>
                  <a:lnTo>
                    <a:pt x="6523882" y="0"/>
                  </a:lnTo>
                  <a:lnTo>
                    <a:pt x="6523882" y="882838"/>
                  </a:lnTo>
                  <a:lnTo>
                    <a:pt x="0" y="882838"/>
                  </a:lnTo>
                  <a:close/>
                </a:path>
              </a:pathLst>
            </a:custGeom>
            <a:solidFill>
              <a:srgbClr val="F3B88D"/>
            </a:solidFill>
          </p:spPr>
        </p:sp>
      </p:grpSp>
      <p:grpSp>
        <p:nvGrpSpPr>
          <p:cNvPr id="5" name="Group 5"/>
          <p:cNvGrpSpPr/>
          <p:nvPr/>
        </p:nvGrpSpPr>
        <p:grpSpPr>
          <a:xfrm>
            <a:off x="13792199" y="6062027"/>
            <a:ext cx="4994763" cy="4274682"/>
            <a:chOff x="0" y="0"/>
            <a:chExt cx="7207059" cy="6232695"/>
          </a:xfrm>
        </p:grpSpPr>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0" y="1934666"/>
              <a:ext cx="7207059" cy="4298028"/>
            </a:xfrm>
            <a:prstGeom prst="rect">
              <a:avLst/>
            </a:prstGeom>
          </p:spPr>
        </p:pic>
        <p:pic>
          <p:nvPicPr>
            <p:cNvPr id="7" name="Picture 7"/>
            <p:cNvPicPr>
              <a:picLocks noChangeAspect="1"/>
            </p:cNvPicPr>
            <p:nvPr/>
          </p:nvPicPr>
          <p:blipFill>
            <a:blip r:embed="rId5"/>
            <a:srcRect/>
            <a:stretch>
              <a:fillRect/>
            </a:stretch>
          </p:blipFill>
          <p:spPr>
            <a:xfrm rot="396481">
              <a:off x="979379" y="287701"/>
              <a:ext cx="5248302" cy="4298028"/>
            </a:xfrm>
            <a:prstGeom prst="rect">
              <a:avLst/>
            </a:prstGeom>
          </p:spPr>
        </p:pic>
      </p:grpSp>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39234" y="8521235"/>
            <a:ext cx="7315200" cy="2593571"/>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9434" y="6277297"/>
            <a:ext cx="2128722" cy="3474175"/>
          </a:xfrm>
          <a:prstGeom prst="rect">
            <a:avLst/>
          </a:prstGeom>
        </p:spPr>
      </p:pic>
      <p:sp>
        <p:nvSpPr>
          <p:cNvPr id="15" name="Google Shape;2902;p52"/>
          <p:cNvSpPr txBox="1">
            <a:spLocks/>
          </p:cNvSpPr>
          <p:nvPr/>
        </p:nvSpPr>
        <p:spPr>
          <a:xfrm>
            <a:off x="2657548" y="723900"/>
            <a:ext cx="12595584" cy="822388"/>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vi-VN" sz="6400" b="1" dirty="0" smtClean="0">
                <a:latin typeface="Arial" panose="020B0604020202020204" pitchFamily="34" charset="0"/>
                <a:cs typeface="Arial" panose="020B0604020202020204" pitchFamily="34" charset="0"/>
              </a:rPr>
              <a:t>HƯỚNG DẪN VỀ NHÀ</a:t>
            </a:r>
            <a:endParaRPr lang="vi-VN" sz="6400" b="1" dirty="0">
              <a:latin typeface="Arial" panose="020B0604020202020204" pitchFamily="34" charset="0"/>
              <a:cs typeface="Arial" panose="020B0604020202020204" pitchFamily="34" charset="0"/>
            </a:endParaRPr>
          </a:p>
        </p:txBody>
      </p:sp>
      <p:grpSp>
        <p:nvGrpSpPr>
          <p:cNvPr id="16" name="Google Shape;2907;p52"/>
          <p:cNvGrpSpPr/>
          <p:nvPr/>
        </p:nvGrpSpPr>
        <p:grpSpPr>
          <a:xfrm>
            <a:off x="3493146" y="3928906"/>
            <a:ext cx="697607" cy="934072"/>
            <a:chOff x="3601939" y="4161192"/>
            <a:chExt cx="275178" cy="388912"/>
          </a:xfrm>
        </p:grpSpPr>
        <p:sp>
          <p:nvSpPr>
            <p:cNvPr id="17" name="Google Shape;2908;p52"/>
            <p:cNvSpPr/>
            <p:nvPr/>
          </p:nvSpPr>
          <p:spPr>
            <a:xfrm>
              <a:off x="3601939" y="4161192"/>
              <a:ext cx="195546" cy="388912"/>
            </a:xfrm>
            <a:custGeom>
              <a:avLst/>
              <a:gdLst/>
              <a:ahLst/>
              <a:cxnLst/>
              <a:rect l="l" t="t" r="r" b="b"/>
              <a:pathLst>
                <a:path w="7443" h="14803" extrusionOk="0">
                  <a:moveTo>
                    <a:pt x="3725" y="0"/>
                  </a:moveTo>
                  <a:cubicBezTo>
                    <a:pt x="2608" y="0"/>
                    <a:pt x="1714" y="916"/>
                    <a:pt x="1734" y="2033"/>
                  </a:cubicBezTo>
                  <a:lnTo>
                    <a:pt x="1734" y="8580"/>
                  </a:lnTo>
                  <a:cubicBezTo>
                    <a:pt x="521" y="9440"/>
                    <a:pt x="0" y="10994"/>
                    <a:pt x="458" y="12416"/>
                  </a:cubicBezTo>
                  <a:cubicBezTo>
                    <a:pt x="909" y="13838"/>
                    <a:pt x="2227" y="14802"/>
                    <a:pt x="3725" y="14802"/>
                  </a:cubicBezTo>
                  <a:cubicBezTo>
                    <a:pt x="5216" y="14802"/>
                    <a:pt x="6534" y="13838"/>
                    <a:pt x="6992" y="12416"/>
                  </a:cubicBezTo>
                  <a:cubicBezTo>
                    <a:pt x="7443" y="10994"/>
                    <a:pt x="6930" y="9440"/>
                    <a:pt x="5709" y="8580"/>
                  </a:cubicBezTo>
                  <a:lnTo>
                    <a:pt x="5709" y="2033"/>
                  </a:lnTo>
                  <a:cubicBezTo>
                    <a:pt x="5737" y="916"/>
                    <a:pt x="4835" y="0"/>
                    <a:pt x="3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18" name="Google Shape;2909;p52"/>
            <p:cNvSpPr/>
            <p:nvPr/>
          </p:nvSpPr>
          <p:spPr>
            <a:xfrm>
              <a:off x="3630182" y="4193980"/>
              <a:ext cx="128131" cy="324597"/>
            </a:xfrm>
            <a:custGeom>
              <a:avLst/>
              <a:gdLst/>
              <a:ahLst/>
              <a:cxnLst/>
              <a:rect l="l" t="t" r="r" b="b"/>
              <a:pathLst>
                <a:path w="4877" h="12355" extrusionOk="0">
                  <a:moveTo>
                    <a:pt x="2650" y="1"/>
                  </a:moveTo>
                  <a:cubicBezTo>
                    <a:pt x="2213" y="1"/>
                    <a:pt x="1866" y="348"/>
                    <a:pt x="1866" y="785"/>
                  </a:cubicBezTo>
                  <a:lnTo>
                    <a:pt x="1866" y="7950"/>
                  </a:lnTo>
                  <a:lnTo>
                    <a:pt x="1360" y="8310"/>
                  </a:lnTo>
                  <a:cubicBezTo>
                    <a:pt x="0" y="9274"/>
                    <a:pt x="146" y="11341"/>
                    <a:pt x="1624" y="12104"/>
                  </a:cubicBezTo>
                  <a:cubicBezTo>
                    <a:pt x="1957" y="12276"/>
                    <a:pt x="2305" y="12354"/>
                    <a:pt x="2643" y="12354"/>
                  </a:cubicBezTo>
                  <a:cubicBezTo>
                    <a:pt x="3811" y="12354"/>
                    <a:pt x="4871" y="11418"/>
                    <a:pt x="4877" y="10128"/>
                  </a:cubicBezTo>
                  <a:cubicBezTo>
                    <a:pt x="4870" y="9406"/>
                    <a:pt x="4523" y="8733"/>
                    <a:pt x="3933" y="8310"/>
                  </a:cubicBezTo>
                  <a:lnTo>
                    <a:pt x="3434" y="7950"/>
                  </a:lnTo>
                  <a:lnTo>
                    <a:pt x="3434" y="785"/>
                  </a:lnTo>
                  <a:cubicBezTo>
                    <a:pt x="3434" y="348"/>
                    <a:pt x="3080" y="1"/>
                    <a:pt x="26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19" name="Google Shape;2910;p52"/>
            <p:cNvSpPr/>
            <p:nvPr/>
          </p:nvSpPr>
          <p:spPr>
            <a:xfrm>
              <a:off x="3636383" y="4193980"/>
              <a:ext cx="63448" cy="324597"/>
            </a:xfrm>
            <a:custGeom>
              <a:avLst/>
              <a:gdLst/>
              <a:ahLst/>
              <a:cxnLst/>
              <a:rect l="l" t="t" r="r" b="b"/>
              <a:pathLst>
                <a:path w="2415" h="12355" extrusionOk="0">
                  <a:moveTo>
                    <a:pt x="2407" y="1"/>
                  </a:moveTo>
                  <a:cubicBezTo>
                    <a:pt x="1977" y="1"/>
                    <a:pt x="1630" y="354"/>
                    <a:pt x="1630" y="785"/>
                  </a:cubicBezTo>
                  <a:lnTo>
                    <a:pt x="1630" y="7950"/>
                  </a:lnTo>
                  <a:lnTo>
                    <a:pt x="1124" y="8310"/>
                  </a:lnTo>
                  <a:cubicBezTo>
                    <a:pt x="333" y="8872"/>
                    <a:pt x="0" y="9878"/>
                    <a:pt x="292" y="10800"/>
                  </a:cubicBezTo>
                  <a:cubicBezTo>
                    <a:pt x="590" y="11723"/>
                    <a:pt x="1443" y="12354"/>
                    <a:pt x="2414" y="12354"/>
                  </a:cubicBezTo>
                  <a:cubicBezTo>
                    <a:pt x="1714" y="12354"/>
                    <a:pt x="1145" y="11355"/>
                    <a:pt x="1138" y="10128"/>
                  </a:cubicBezTo>
                  <a:cubicBezTo>
                    <a:pt x="1138" y="9295"/>
                    <a:pt x="1492" y="8504"/>
                    <a:pt x="2116" y="7950"/>
                  </a:cubicBezTo>
                  <a:lnTo>
                    <a:pt x="2116" y="785"/>
                  </a:lnTo>
                  <a:cubicBezTo>
                    <a:pt x="2116" y="354"/>
                    <a:pt x="2164" y="1"/>
                    <a:pt x="24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20" name="Google Shape;2911;p52"/>
            <p:cNvSpPr/>
            <p:nvPr/>
          </p:nvSpPr>
          <p:spPr>
            <a:xfrm>
              <a:off x="3679207" y="4193980"/>
              <a:ext cx="41195" cy="89326"/>
            </a:xfrm>
            <a:custGeom>
              <a:avLst/>
              <a:gdLst/>
              <a:ahLst/>
              <a:cxnLst/>
              <a:rect l="l" t="t" r="r" b="b"/>
              <a:pathLst>
                <a:path w="1568" h="3400" extrusionOk="0">
                  <a:moveTo>
                    <a:pt x="784" y="1"/>
                  </a:moveTo>
                  <a:cubicBezTo>
                    <a:pt x="347" y="1"/>
                    <a:pt x="0" y="348"/>
                    <a:pt x="0" y="785"/>
                  </a:cubicBezTo>
                  <a:lnTo>
                    <a:pt x="0" y="3399"/>
                  </a:lnTo>
                  <a:lnTo>
                    <a:pt x="1568" y="3399"/>
                  </a:lnTo>
                  <a:lnTo>
                    <a:pt x="1568" y="785"/>
                  </a:lnTo>
                  <a:cubicBezTo>
                    <a:pt x="1568" y="348"/>
                    <a:pt x="1214" y="1"/>
                    <a:pt x="7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21" name="Google Shape;2912;p52"/>
            <p:cNvSpPr/>
            <p:nvPr/>
          </p:nvSpPr>
          <p:spPr>
            <a:xfrm>
              <a:off x="3679207" y="4368010"/>
              <a:ext cx="41195" cy="11875"/>
            </a:xfrm>
            <a:custGeom>
              <a:avLst/>
              <a:gdLst/>
              <a:ahLst/>
              <a:cxnLst/>
              <a:rect l="l" t="t" r="r" b="b"/>
              <a:pathLst>
                <a:path w="1568" h="452" extrusionOk="0">
                  <a:moveTo>
                    <a:pt x="0" y="1"/>
                  </a:moveTo>
                  <a:lnTo>
                    <a:pt x="0" y="452"/>
                  </a:lnTo>
                  <a:lnTo>
                    <a:pt x="1568" y="452"/>
                  </a:lnTo>
                  <a:lnTo>
                    <a:pt x="15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22" name="Google Shape;2913;p52"/>
            <p:cNvSpPr/>
            <p:nvPr/>
          </p:nvSpPr>
          <p:spPr>
            <a:xfrm>
              <a:off x="3679207" y="4322637"/>
              <a:ext cx="41195" cy="12059"/>
            </a:xfrm>
            <a:custGeom>
              <a:avLst/>
              <a:gdLst/>
              <a:ahLst/>
              <a:cxnLst/>
              <a:rect l="l" t="t" r="r" b="b"/>
              <a:pathLst>
                <a:path w="1568" h="459" extrusionOk="0">
                  <a:moveTo>
                    <a:pt x="0" y="1"/>
                  </a:moveTo>
                  <a:lnTo>
                    <a:pt x="0" y="458"/>
                  </a:lnTo>
                  <a:lnTo>
                    <a:pt x="1568" y="458"/>
                  </a:lnTo>
                  <a:lnTo>
                    <a:pt x="15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23" name="Google Shape;2914;p52"/>
            <p:cNvSpPr/>
            <p:nvPr/>
          </p:nvSpPr>
          <p:spPr>
            <a:xfrm>
              <a:off x="3679207" y="4277448"/>
              <a:ext cx="41195" cy="11875"/>
            </a:xfrm>
            <a:custGeom>
              <a:avLst/>
              <a:gdLst/>
              <a:ahLst/>
              <a:cxnLst/>
              <a:rect l="l" t="t" r="r" b="b"/>
              <a:pathLst>
                <a:path w="1568" h="452" extrusionOk="0">
                  <a:moveTo>
                    <a:pt x="0" y="1"/>
                  </a:moveTo>
                  <a:lnTo>
                    <a:pt x="0" y="451"/>
                  </a:lnTo>
                  <a:lnTo>
                    <a:pt x="1568" y="451"/>
                  </a:lnTo>
                  <a:lnTo>
                    <a:pt x="15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24" name="Google Shape;2915;p52"/>
            <p:cNvSpPr/>
            <p:nvPr/>
          </p:nvSpPr>
          <p:spPr>
            <a:xfrm>
              <a:off x="3679207" y="4232076"/>
              <a:ext cx="41195" cy="11875"/>
            </a:xfrm>
            <a:custGeom>
              <a:avLst/>
              <a:gdLst/>
              <a:ahLst/>
              <a:cxnLst/>
              <a:rect l="l" t="t" r="r" b="b"/>
              <a:pathLst>
                <a:path w="1568" h="452" extrusionOk="0">
                  <a:moveTo>
                    <a:pt x="0" y="0"/>
                  </a:moveTo>
                  <a:lnTo>
                    <a:pt x="0" y="451"/>
                  </a:lnTo>
                  <a:lnTo>
                    <a:pt x="1568" y="451"/>
                  </a:lnTo>
                  <a:lnTo>
                    <a:pt x="1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25" name="Google Shape;2916;p52"/>
            <p:cNvSpPr/>
            <p:nvPr/>
          </p:nvSpPr>
          <p:spPr>
            <a:xfrm>
              <a:off x="3811489" y="4211846"/>
              <a:ext cx="65629" cy="111921"/>
            </a:xfrm>
            <a:custGeom>
              <a:avLst/>
              <a:gdLst/>
              <a:ahLst/>
              <a:cxnLst/>
              <a:rect l="l" t="t" r="r" b="b"/>
              <a:pathLst>
                <a:path w="2498" h="4260" extrusionOk="0">
                  <a:moveTo>
                    <a:pt x="1243" y="0"/>
                  </a:moveTo>
                  <a:cubicBezTo>
                    <a:pt x="452" y="0"/>
                    <a:pt x="1" y="465"/>
                    <a:pt x="1" y="1270"/>
                  </a:cubicBezTo>
                  <a:lnTo>
                    <a:pt x="1" y="2990"/>
                  </a:lnTo>
                  <a:cubicBezTo>
                    <a:pt x="1" y="3427"/>
                    <a:pt x="119" y="3753"/>
                    <a:pt x="362" y="3968"/>
                  </a:cubicBezTo>
                  <a:cubicBezTo>
                    <a:pt x="577" y="4155"/>
                    <a:pt x="875" y="4259"/>
                    <a:pt x="1243" y="4259"/>
                  </a:cubicBezTo>
                  <a:cubicBezTo>
                    <a:pt x="1978" y="4259"/>
                    <a:pt x="2498" y="3836"/>
                    <a:pt x="2498" y="3226"/>
                  </a:cubicBezTo>
                  <a:cubicBezTo>
                    <a:pt x="2498" y="2990"/>
                    <a:pt x="2401" y="2941"/>
                    <a:pt x="2241" y="2941"/>
                  </a:cubicBezTo>
                  <a:cubicBezTo>
                    <a:pt x="2082" y="2941"/>
                    <a:pt x="1999" y="3004"/>
                    <a:pt x="1985" y="3122"/>
                  </a:cubicBezTo>
                  <a:cubicBezTo>
                    <a:pt x="1950" y="3385"/>
                    <a:pt x="1901" y="3788"/>
                    <a:pt x="1270" y="3788"/>
                  </a:cubicBezTo>
                  <a:cubicBezTo>
                    <a:pt x="757" y="3788"/>
                    <a:pt x="507" y="3531"/>
                    <a:pt x="507" y="2990"/>
                  </a:cubicBezTo>
                  <a:lnTo>
                    <a:pt x="507" y="1270"/>
                  </a:lnTo>
                  <a:cubicBezTo>
                    <a:pt x="507" y="736"/>
                    <a:pt x="757" y="465"/>
                    <a:pt x="1256" y="465"/>
                  </a:cubicBezTo>
                  <a:cubicBezTo>
                    <a:pt x="1832" y="465"/>
                    <a:pt x="1971" y="812"/>
                    <a:pt x="1985" y="1110"/>
                  </a:cubicBezTo>
                  <a:cubicBezTo>
                    <a:pt x="1992" y="1228"/>
                    <a:pt x="2082" y="1291"/>
                    <a:pt x="2241" y="1291"/>
                  </a:cubicBezTo>
                  <a:cubicBezTo>
                    <a:pt x="2401" y="1291"/>
                    <a:pt x="2498" y="1249"/>
                    <a:pt x="2498" y="1013"/>
                  </a:cubicBezTo>
                  <a:cubicBezTo>
                    <a:pt x="2498" y="417"/>
                    <a:pt x="1985" y="0"/>
                    <a:pt x="1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26" name="Google Shape;2917;p52"/>
            <p:cNvSpPr/>
            <p:nvPr/>
          </p:nvSpPr>
          <p:spPr>
            <a:xfrm>
              <a:off x="3774497" y="4175485"/>
              <a:ext cx="45241" cy="38936"/>
            </a:xfrm>
            <a:custGeom>
              <a:avLst/>
              <a:gdLst/>
              <a:ahLst/>
              <a:cxnLst/>
              <a:rect l="l" t="t" r="r" b="b"/>
              <a:pathLst>
                <a:path w="1722" h="1482" extrusionOk="0">
                  <a:moveTo>
                    <a:pt x="986" y="453"/>
                  </a:moveTo>
                  <a:cubicBezTo>
                    <a:pt x="1131" y="453"/>
                    <a:pt x="1270" y="566"/>
                    <a:pt x="1270" y="739"/>
                  </a:cubicBezTo>
                  <a:cubicBezTo>
                    <a:pt x="1270" y="899"/>
                    <a:pt x="1145" y="1031"/>
                    <a:pt x="986" y="1031"/>
                  </a:cubicBezTo>
                  <a:cubicBezTo>
                    <a:pt x="729" y="1031"/>
                    <a:pt x="604" y="719"/>
                    <a:pt x="785" y="538"/>
                  </a:cubicBezTo>
                  <a:cubicBezTo>
                    <a:pt x="843" y="480"/>
                    <a:pt x="915" y="453"/>
                    <a:pt x="986" y="453"/>
                  </a:cubicBezTo>
                  <a:close/>
                  <a:moveTo>
                    <a:pt x="983" y="1"/>
                  </a:moveTo>
                  <a:cubicBezTo>
                    <a:pt x="801" y="1"/>
                    <a:pt x="616" y="68"/>
                    <a:pt x="466" y="219"/>
                  </a:cubicBezTo>
                  <a:cubicBezTo>
                    <a:pt x="1" y="684"/>
                    <a:pt x="327" y="1482"/>
                    <a:pt x="986" y="1482"/>
                  </a:cubicBezTo>
                  <a:cubicBezTo>
                    <a:pt x="1395" y="1482"/>
                    <a:pt x="1721" y="1149"/>
                    <a:pt x="1721" y="739"/>
                  </a:cubicBezTo>
                  <a:cubicBezTo>
                    <a:pt x="1721" y="294"/>
                    <a:pt x="1360" y="1"/>
                    <a:pt x="9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grpSp>
      <p:grpSp>
        <p:nvGrpSpPr>
          <p:cNvPr id="27" name="Google Shape;2918;p52"/>
          <p:cNvGrpSpPr/>
          <p:nvPr/>
        </p:nvGrpSpPr>
        <p:grpSpPr>
          <a:xfrm>
            <a:off x="8456102" y="3945255"/>
            <a:ext cx="999873" cy="911306"/>
            <a:chOff x="5812588" y="2708991"/>
            <a:chExt cx="612637" cy="597721"/>
          </a:xfrm>
        </p:grpSpPr>
        <p:sp>
          <p:nvSpPr>
            <p:cNvPr id="28" name="Google Shape;2919;p52"/>
            <p:cNvSpPr/>
            <p:nvPr/>
          </p:nvSpPr>
          <p:spPr>
            <a:xfrm>
              <a:off x="6287588" y="2932772"/>
              <a:ext cx="90301" cy="149811"/>
            </a:xfrm>
            <a:custGeom>
              <a:avLst/>
              <a:gdLst/>
              <a:ahLst/>
              <a:cxnLst/>
              <a:rect l="l" t="t" r="r" b="b"/>
              <a:pathLst>
                <a:path w="2101" h="3536" extrusionOk="0">
                  <a:moveTo>
                    <a:pt x="1784" y="1"/>
                  </a:moveTo>
                  <a:cubicBezTo>
                    <a:pt x="1732" y="1"/>
                    <a:pt x="1677" y="21"/>
                    <a:pt x="1628" y="70"/>
                  </a:cubicBezTo>
                  <a:lnTo>
                    <a:pt x="82" y="1616"/>
                  </a:lnTo>
                  <a:cubicBezTo>
                    <a:pt x="0" y="1698"/>
                    <a:pt x="0" y="1840"/>
                    <a:pt x="82" y="1928"/>
                  </a:cubicBezTo>
                  <a:lnTo>
                    <a:pt x="1628" y="3468"/>
                  </a:lnTo>
                  <a:cubicBezTo>
                    <a:pt x="1668" y="3508"/>
                    <a:pt x="1723" y="3535"/>
                    <a:pt x="1784" y="3535"/>
                  </a:cubicBezTo>
                  <a:cubicBezTo>
                    <a:pt x="1980" y="3535"/>
                    <a:pt x="2082" y="3298"/>
                    <a:pt x="1940" y="3156"/>
                  </a:cubicBezTo>
                  <a:lnTo>
                    <a:pt x="550" y="1772"/>
                  </a:lnTo>
                  <a:lnTo>
                    <a:pt x="1940" y="382"/>
                  </a:lnTo>
                  <a:cubicBezTo>
                    <a:pt x="2101" y="221"/>
                    <a:pt x="1955" y="1"/>
                    <a:pt x="1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grpSp>
          <p:nvGrpSpPr>
            <p:cNvPr id="29" name="Google Shape;2920;p52"/>
            <p:cNvGrpSpPr/>
            <p:nvPr/>
          </p:nvGrpSpPr>
          <p:grpSpPr>
            <a:xfrm>
              <a:off x="5812588" y="2708991"/>
              <a:ext cx="612637" cy="597721"/>
              <a:chOff x="5802038" y="2708991"/>
              <a:chExt cx="612637" cy="597721"/>
            </a:xfrm>
          </p:grpSpPr>
          <p:sp>
            <p:nvSpPr>
              <p:cNvPr id="30" name="Google Shape;2921;p52"/>
              <p:cNvSpPr/>
              <p:nvPr/>
            </p:nvSpPr>
            <p:spPr>
              <a:xfrm>
                <a:off x="5867927" y="3130497"/>
                <a:ext cx="116003" cy="111215"/>
              </a:xfrm>
              <a:custGeom>
                <a:avLst/>
                <a:gdLst/>
                <a:ahLst/>
                <a:cxnLst/>
                <a:rect l="l" t="t" r="r" b="b"/>
                <a:pathLst>
                  <a:path w="2699" h="2625" extrusionOk="0">
                    <a:moveTo>
                      <a:pt x="299" y="1"/>
                    </a:moveTo>
                    <a:cubicBezTo>
                      <a:pt x="0" y="1"/>
                      <a:pt x="0" y="441"/>
                      <a:pt x="299" y="441"/>
                    </a:cubicBezTo>
                    <a:lnTo>
                      <a:pt x="2258" y="441"/>
                    </a:lnTo>
                    <a:lnTo>
                      <a:pt x="2258" y="2401"/>
                    </a:lnTo>
                    <a:cubicBezTo>
                      <a:pt x="2258" y="2523"/>
                      <a:pt x="2353" y="2625"/>
                      <a:pt x="2475" y="2625"/>
                    </a:cubicBezTo>
                    <a:cubicBezTo>
                      <a:pt x="2597" y="2625"/>
                      <a:pt x="2699" y="2523"/>
                      <a:pt x="2699" y="2401"/>
                    </a:cubicBezTo>
                    <a:lnTo>
                      <a:pt x="2699" y="224"/>
                    </a:lnTo>
                    <a:cubicBezTo>
                      <a:pt x="2699" y="102"/>
                      <a:pt x="2597" y="1"/>
                      <a:pt x="24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31" name="Google Shape;2922;p52"/>
              <p:cNvSpPr/>
              <p:nvPr/>
            </p:nvSpPr>
            <p:spPr>
              <a:xfrm>
                <a:off x="6232788" y="2773939"/>
                <a:ext cx="116046" cy="111003"/>
              </a:xfrm>
              <a:custGeom>
                <a:avLst/>
                <a:gdLst/>
                <a:ahLst/>
                <a:cxnLst/>
                <a:rect l="l" t="t" r="r" b="b"/>
                <a:pathLst>
                  <a:path w="2700" h="2620" extrusionOk="0">
                    <a:moveTo>
                      <a:pt x="221" y="0"/>
                    </a:moveTo>
                    <a:cubicBezTo>
                      <a:pt x="111" y="0"/>
                      <a:pt x="1" y="73"/>
                      <a:pt x="1" y="219"/>
                    </a:cubicBezTo>
                    <a:lnTo>
                      <a:pt x="1" y="2402"/>
                    </a:lnTo>
                    <a:cubicBezTo>
                      <a:pt x="1" y="2524"/>
                      <a:pt x="102" y="2619"/>
                      <a:pt x="224" y="2619"/>
                    </a:cubicBezTo>
                    <a:lnTo>
                      <a:pt x="2408" y="2619"/>
                    </a:lnTo>
                    <a:cubicBezTo>
                      <a:pt x="2699" y="2619"/>
                      <a:pt x="2699" y="2179"/>
                      <a:pt x="2408" y="2179"/>
                    </a:cubicBezTo>
                    <a:lnTo>
                      <a:pt x="441" y="2179"/>
                    </a:lnTo>
                    <a:lnTo>
                      <a:pt x="441" y="219"/>
                    </a:lnTo>
                    <a:cubicBezTo>
                      <a:pt x="441" y="73"/>
                      <a:pt x="331" y="0"/>
                      <a:pt x="2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32" name="Google Shape;2923;p52"/>
              <p:cNvSpPr/>
              <p:nvPr/>
            </p:nvSpPr>
            <p:spPr>
              <a:xfrm>
                <a:off x="6028588" y="2746062"/>
                <a:ext cx="159628" cy="84269"/>
              </a:xfrm>
              <a:custGeom>
                <a:avLst/>
                <a:gdLst/>
                <a:ahLst/>
                <a:cxnLst/>
                <a:rect l="l" t="t" r="r" b="b"/>
                <a:pathLst>
                  <a:path w="3714" h="1989" extrusionOk="0">
                    <a:moveTo>
                      <a:pt x="314" y="0"/>
                    </a:moveTo>
                    <a:cubicBezTo>
                      <a:pt x="145" y="0"/>
                      <a:pt x="0" y="221"/>
                      <a:pt x="161" y="382"/>
                    </a:cubicBezTo>
                    <a:lnTo>
                      <a:pt x="1700" y="1928"/>
                    </a:lnTo>
                    <a:cubicBezTo>
                      <a:pt x="1741" y="1969"/>
                      <a:pt x="1795" y="1989"/>
                      <a:pt x="1856" y="1989"/>
                    </a:cubicBezTo>
                    <a:cubicBezTo>
                      <a:pt x="1917" y="1989"/>
                      <a:pt x="1971" y="1969"/>
                      <a:pt x="2012" y="1928"/>
                    </a:cubicBezTo>
                    <a:lnTo>
                      <a:pt x="3558" y="382"/>
                    </a:lnTo>
                    <a:cubicBezTo>
                      <a:pt x="3714" y="221"/>
                      <a:pt x="3567" y="0"/>
                      <a:pt x="3399" y="0"/>
                    </a:cubicBezTo>
                    <a:cubicBezTo>
                      <a:pt x="3347" y="0"/>
                      <a:pt x="3294" y="21"/>
                      <a:pt x="3246" y="70"/>
                    </a:cubicBezTo>
                    <a:lnTo>
                      <a:pt x="1856" y="1460"/>
                    </a:lnTo>
                    <a:lnTo>
                      <a:pt x="466" y="70"/>
                    </a:lnTo>
                    <a:cubicBezTo>
                      <a:pt x="419" y="21"/>
                      <a:pt x="365" y="0"/>
                      <a:pt x="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33" name="Google Shape;2924;p52"/>
              <p:cNvSpPr/>
              <p:nvPr/>
            </p:nvSpPr>
            <p:spPr>
              <a:xfrm>
                <a:off x="6028502" y="3185447"/>
                <a:ext cx="158854" cy="84142"/>
              </a:xfrm>
              <a:custGeom>
                <a:avLst/>
                <a:gdLst/>
                <a:ahLst/>
                <a:cxnLst/>
                <a:rect l="l" t="t" r="r" b="b"/>
                <a:pathLst>
                  <a:path w="3696" h="1986" extrusionOk="0">
                    <a:moveTo>
                      <a:pt x="1858" y="0"/>
                    </a:moveTo>
                    <a:cubicBezTo>
                      <a:pt x="1802" y="0"/>
                      <a:pt x="1746" y="23"/>
                      <a:pt x="1702" y="67"/>
                    </a:cubicBezTo>
                    <a:lnTo>
                      <a:pt x="163" y="1606"/>
                    </a:lnTo>
                    <a:cubicBezTo>
                      <a:pt x="1" y="1763"/>
                      <a:pt x="149" y="1984"/>
                      <a:pt x="322" y="1984"/>
                    </a:cubicBezTo>
                    <a:cubicBezTo>
                      <a:pt x="373" y="1984"/>
                      <a:pt x="427" y="1964"/>
                      <a:pt x="475" y="1918"/>
                    </a:cubicBezTo>
                    <a:lnTo>
                      <a:pt x="1858" y="528"/>
                    </a:lnTo>
                    <a:lnTo>
                      <a:pt x="3248" y="1918"/>
                    </a:lnTo>
                    <a:cubicBezTo>
                      <a:pt x="3289" y="1958"/>
                      <a:pt x="3343" y="1979"/>
                      <a:pt x="3404" y="1979"/>
                    </a:cubicBezTo>
                    <a:lnTo>
                      <a:pt x="3404" y="1985"/>
                    </a:lnTo>
                    <a:cubicBezTo>
                      <a:pt x="3601" y="1985"/>
                      <a:pt x="3696" y="1748"/>
                      <a:pt x="3560" y="1606"/>
                    </a:cubicBezTo>
                    <a:lnTo>
                      <a:pt x="2014" y="67"/>
                    </a:lnTo>
                    <a:cubicBezTo>
                      <a:pt x="1970" y="23"/>
                      <a:pt x="1914" y="0"/>
                      <a:pt x="1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34" name="Google Shape;2925;p52"/>
              <p:cNvSpPr/>
              <p:nvPr/>
            </p:nvSpPr>
            <p:spPr>
              <a:xfrm>
                <a:off x="5839130" y="2932772"/>
                <a:ext cx="90301" cy="149811"/>
              </a:xfrm>
              <a:custGeom>
                <a:avLst/>
                <a:gdLst/>
                <a:ahLst/>
                <a:cxnLst/>
                <a:rect l="l" t="t" r="r" b="b"/>
                <a:pathLst>
                  <a:path w="2101" h="3536" extrusionOk="0">
                    <a:moveTo>
                      <a:pt x="314" y="1"/>
                    </a:moveTo>
                    <a:cubicBezTo>
                      <a:pt x="146" y="1"/>
                      <a:pt x="1" y="221"/>
                      <a:pt x="162" y="382"/>
                    </a:cubicBezTo>
                    <a:lnTo>
                      <a:pt x="1545" y="1772"/>
                    </a:lnTo>
                    <a:lnTo>
                      <a:pt x="155" y="3156"/>
                    </a:lnTo>
                    <a:cubicBezTo>
                      <a:pt x="19" y="3298"/>
                      <a:pt x="114" y="3535"/>
                      <a:pt x="311" y="3535"/>
                    </a:cubicBezTo>
                    <a:cubicBezTo>
                      <a:pt x="372" y="3535"/>
                      <a:pt x="426" y="3508"/>
                      <a:pt x="467" y="3468"/>
                    </a:cubicBezTo>
                    <a:lnTo>
                      <a:pt x="2013" y="1928"/>
                    </a:lnTo>
                    <a:cubicBezTo>
                      <a:pt x="2101" y="1840"/>
                      <a:pt x="2101" y="1698"/>
                      <a:pt x="2013" y="1616"/>
                    </a:cubicBezTo>
                    <a:lnTo>
                      <a:pt x="467" y="70"/>
                    </a:lnTo>
                    <a:cubicBezTo>
                      <a:pt x="419" y="21"/>
                      <a:pt x="366" y="1"/>
                      <a:pt x="3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35" name="Google Shape;2926;p52"/>
              <p:cNvSpPr/>
              <p:nvPr/>
            </p:nvSpPr>
            <p:spPr>
              <a:xfrm>
                <a:off x="6232788" y="3130497"/>
                <a:ext cx="116046" cy="111215"/>
              </a:xfrm>
              <a:custGeom>
                <a:avLst/>
                <a:gdLst/>
                <a:ahLst/>
                <a:cxnLst/>
                <a:rect l="l" t="t" r="r" b="b"/>
                <a:pathLst>
                  <a:path w="2700" h="2625" extrusionOk="0">
                    <a:moveTo>
                      <a:pt x="224" y="1"/>
                    </a:moveTo>
                    <a:cubicBezTo>
                      <a:pt x="102" y="1"/>
                      <a:pt x="7" y="102"/>
                      <a:pt x="7" y="224"/>
                    </a:cubicBezTo>
                    <a:lnTo>
                      <a:pt x="7" y="2401"/>
                    </a:lnTo>
                    <a:cubicBezTo>
                      <a:pt x="1" y="2523"/>
                      <a:pt x="102" y="2625"/>
                      <a:pt x="224" y="2625"/>
                    </a:cubicBezTo>
                    <a:cubicBezTo>
                      <a:pt x="346" y="2625"/>
                      <a:pt x="448" y="2523"/>
                      <a:pt x="448" y="2401"/>
                    </a:cubicBezTo>
                    <a:lnTo>
                      <a:pt x="448" y="441"/>
                    </a:lnTo>
                    <a:lnTo>
                      <a:pt x="2408" y="441"/>
                    </a:lnTo>
                    <a:cubicBezTo>
                      <a:pt x="2699" y="441"/>
                      <a:pt x="2699" y="1"/>
                      <a:pt x="24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36" name="Google Shape;2927;p52"/>
              <p:cNvSpPr/>
              <p:nvPr/>
            </p:nvSpPr>
            <p:spPr>
              <a:xfrm>
                <a:off x="5867927" y="2773939"/>
                <a:ext cx="116003" cy="111003"/>
              </a:xfrm>
              <a:custGeom>
                <a:avLst/>
                <a:gdLst/>
                <a:ahLst/>
                <a:cxnLst/>
                <a:rect l="l" t="t" r="r" b="b"/>
                <a:pathLst>
                  <a:path w="2699" h="2620" extrusionOk="0">
                    <a:moveTo>
                      <a:pt x="2478" y="0"/>
                    </a:moveTo>
                    <a:cubicBezTo>
                      <a:pt x="2368" y="0"/>
                      <a:pt x="2258" y="73"/>
                      <a:pt x="2258" y="219"/>
                    </a:cubicBezTo>
                    <a:lnTo>
                      <a:pt x="2258" y="2179"/>
                    </a:lnTo>
                    <a:lnTo>
                      <a:pt x="299" y="2179"/>
                    </a:lnTo>
                    <a:cubicBezTo>
                      <a:pt x="0" y="2179"/>
                      <a:pt x="0" y="2619"/>
                      <a:pt x="299" y="2619"/>
                    </a:cubicBezTo>
                    <a:lnTo>
                      <a:pt x="2475" y="2619"/>
                    </a:lnTo>
                    <a:cubicBezTo>
                      <a:pt x="2597" y="2619"/>
                      <a:pt x="2699" y="2524"/>
                      <a:pt x="2699" y="2402"/>
                    </a:cubicBezTo>
                    <a:lnTo>
                      <a:pt x="2699" y="219"/>
                    </a:lnTo>
                    <a:cubicBezTo>
                      <a:pt x="2699" y="73"/>
                      <a:pt x="2589" y="0"/>
                      <a:pt x="24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37" name="Google Shape;2928;p52"/>
              <p:cNvSpPr/>
              <p:nvPr/>
            </p:nvSpPr>
            <p:spPr>
              <a:xfrm>
                <a:off x="5802038" y="2708991"/>
                <a:ext cx="612637" cy="597721"/>
              </a:xfrm>
              <a:custGeom>
                <a:avLst/>
                <a:gdLst/>
                <a:ahLst/>
                <a:cxnLst/>
                <a:rect l="l" t="t" r="r" b="b"/>
                <a:pathLst>
                  <a:path w="14254" h="14108" extrusionOk="0">
                    <a:moveTo>
                      <a:pt x="7131" y="1"/>
                    </a:moveTo>
                    <a:cubicBezTo>
                      <a:pt x="7020" y="1"/>
                      <a:pt x="6910" y="74"/>
                      <a:pt x="6910" y="220"/>
                    </a:cubicBezTo>
                    <a:lnTo>
                      <a:pt x="6910" y="6519"/>
                    </a:lnTo>
                    <a:lnTo>
                      <a:pt x="2455" y="2064"/>
                    </a:lnTo>
                    <a:cubicBezTo>
                      <a:pt x="2406" y="2015"/>
                      <a:pt x="2351" y="1994"/>
                      <a:pt x="2299" y="1994"/>
                    </a:cubicBezTo>
                    <a:cubicBezTo>
                      <a:pt x="2128" y="1994"/>
                      <a:pt x="1982" y="2215"/>
                      <a:pt x="2143" y="2376"/>
                    </a:cubicBezTo>
                    <a:lnTo>
                      <a:pt x="6598" y="6831"/>
                    </a:lnTo>
                    <a:lnTo>
                      <a:pt x="292" y="6831"/>
                    </a:lnTo>
                    <a:cubicBezTo>
                      <a:pt x="1" y="6831"/>
                      <a:pt x="1" y="7271"/>
                      <a:pt x="292" y="7271"/>
                    </a:cubicBezTo>
                    <a:lnTo>
                      <a:pt x="6598" y="7271"/>
                    </a:lnTo>
                    <a:lnTo>
                      <a:pt x="2143" y="11726"/>
                    </a:lnTo>
                    <a:cubicBezTo>
                      <a:pt x="1982" y="11887"/>
                      <a:pt x="2128" y="12108"/>
                      <a:pt x="2299" y="12108"/>
                    </a:cubicBezTo>
                    <a:cubicBezTo>
                      <a:pt x="2351" y="12108"/>
                      <a:pt x="2406" y="12087"/>
                      <a:pt x="2455" y="12038"/>
                    </a:cubicBezTo>
                    <a:lnTo>
                      <a:pt x="6910" y="7583"/>
                    </a:lnTo>
                    <a:lnTo>
                      <a:pt x="6910" y="13889"/>
                    </a:lnTo>
                    <a:cubicBezTo>
                      <a:pt x="6910" y="14035"/>
                      <a:pt x="7020" y="14108"/>
                      <a:pt x="7131" y="14108"/>
                    </a:cubicBezTo>
                    <a:cubicBezTo>
                      <a:pt x="7241" y="14108"/>
                      <a:pt x="7351" y="14035"/>
                      <a:pt x="7351" y="13889"/>
                    </a:cubicBezTo>
                    <a:lnTo>
                      <a:pt x="7351" y="7583"/>
                    </a:lnTo>
                    <a:lnTo>
                      <a:pt x="11806" y="12038"/>
                    </a:lnTo>
                    <a:cubicBezTo>
                      <a:pt x="11853" y="12087"/>
                      <a:pt x="11907" y="12108"/>
                      <a:pt x="11958" y="12108"/>
                    </a:cubicBezTo>
                    <a:cubicBezTo>
                      <a:pt x="12127" y="12108"/>
                      <a:pt x="12274" y="11887"/>
                      <a:pt x="12118" y="11726"/>
                    </a:cubicBezTo>
                    <a:lnTo>
                      <a:pt x="7663" y="7271"/>
                    </a:lnTo>
                    <a:lnTo>
                      <a:pt x="13962" y="7271"/>
                    </a:lnTo>
                    <a:cubicBezTo>
                      <a:pt x="14254" y="7271"/>
                      <a:pt x="14254" y="6831"/>
                      <a:pt x="13962" y="6831"/>
                    </a:cubicBezTo>
                    <a:lnTo>
                      <a:pt x="7663" y="6831"/>
                    </a:lnTo>
                    <a:lnTo>
                      <a:pt x="12118" y="2376"/>
                    </a:lnTo>
                    <a:cubicBezTo>
                      <a:pt x="12274" y="2215"/>
                      <a:pt x="12127" y="1994"/>
                      <a:pt x="11958" y="1994"/>
                    </a:cubicBezTo>
                    <a:cubicBezTo>
                      <a:pt x="11907" y="1994"/>
                      <a:pt x="11853" y="2015"/>
                      <a:pt x="11806" y="2064"/>
                    </a:cubicBezTo>
                    <a:lnTo>
                      <a:pt x="7351" y="6519"/>
                    </a:lnTo>
                    <a:lnTo>
                      <a:pt x="7351" y="220"/>
                    </a:lnTo>
                    <a:cubicBezTo>
                      <a:pt x="7351" y="74"/>
                      <a:pt x="7241" y="1"/>
                      <a:pt x="7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38" name="Google Shape;2929;p52"/>
              <p:cNvSpPr/>
              <p:nvPr/>
            </p:nvSpPr>
            <p:spPr>
              <a:xfrm>
                <a:off x="5965836" y="2867866"/>
                <a:ext cx="285043" cy="279922"/>
              </a:xfrm>
              <a:custGeom>
                <a:avLst/>
                <a:gdLst/>
                <a:ahLst/>
                <a:cxnLst/>
                <a:rect l="l" t="t" r="r" b="b"/>
                <a:pathLst>
                  <a:path w="6632" h="6607" extrusionOk="0">
                    <a:moveTo>
                      <a:pt x="3316" y="457"/>
                    </a:moveTo>
                    <a:lnTo>
                      <a:pt x="5330" y="1291"/>
                    </a:lnTo>
                    <a:lnTo>
                      <a:pt x="6164" y="3304"/>
                    </a:lnTo>
                    <a:lnTo>
                      <a:pt x="5330" y="5318"/>
                    </a:lnTo>
                    <a:lnTo>
                      <a:pt x="3316" y="6152"/>
                    </a:lnTo>
                    <a:lnTo>
                      <a:pt x="1302" y="5318"/>
                    </a:lnTo>
                    <a:lnTo>
                      <a:pt x="468" y="3304"/>
                    </a:lnTo>
                    <a:lnTo>
                      <a:pt x="1302" y="1291"/>
                    </a:lnTo>
                    <a:lnTo>
                      <a:pt x="3316" y="457"/>
                    </a:lnTo>
                    <a:close/>
                    <a:moveTo>
                      <a:pt x="3320" y="1"/>
                    </a:moveTo>
                    <a:cubicBezTo>
                      <a:pt x="3291" y="1"/>
                      <a:pt x="3262" y="6"/>
                      <a:pt x="3235" y="16"/>
                    </a:cubicBezTo>
                    <a:lnTo>
                      <a:pt x="1051" y="911"/>
                    </a:lnTo>
                    <a:cubicBezTo>
                      <a:pt x="997" y="938"/>
                      <a:pt x="957" y="979"/>
                      <a:pt x="929" y="1033"/>
                    </a:cubicBezTo>
                    <a:lnTo>
                      <a:pt x="28" y="3216"/>
                    </a:lnTo>
                    <a:cubicBezTo>
                      <a:pt x="0" y="3270"/>
                      <a:pt x="0" y="3332"/>
                      <a:pt x="28" y="3386"/>
                    </a:cubicBezTo>
                    <a:lnTo>
                      <a:pt x="929" y="5569"/>
                    </a:lnTo>
                    <a:cubicBezTo>
                      <a:pt x="950" y="5623"/>
                      <a:pt x="997" y="5664"/>
                      <a:pt x="1051" y="5691"/>
                    </a:cubicBezTo>
                    <a:lnTo>
                      <a:pt x="3235" y="6593"/>
                    </a:lnTo>
                    <a:cubicBezTo>
                      <a:pt x="3262" y="6607"/>
                      <a:pt x="3289" y="6607"/>
                      <a:pt x="3316" y="6607"/>
                    </a:cubicBezTo>
                    <a:cubicBezTo>
                      <a:pt x="3343" y="6607"/>
                      <a:pt x="3370" y="6600"/>
                      <a:pt x="3398" y="6593"/>
                    </a:cubicBezTo>
                    <a:lnTo>
                      <a:pt x="5588" y="5691"/>
                    </a:lnTo>
                    <a:cubicBezTo>
                      <a:pt x="5642" y="5671"/>
                      <a:pt x="5683" y="5630"/>
                      <a:pt x="5703" y="5576"/>
                    </a:cubicBezTo>
                    <a:lnTo>
                      <a:pt x="6612" y="3393"/>
                    </a:lnTo>
                    <a:cubicBezTo>
                      <a:pt x="6632" y="3338"/>
                      <a:pt x="6632" y="3277"/>
                      <a:pt x="6612" y="3223"/>
                    </a:cubicBezTo>
                    <a:lnTo>
                      <a:pt x="5703" y="1040"/>
                    </a:lnTo>
                    <a:cubicBezTo>
                      <a:pt x="5683" y="985"/>
                      <a:pt x="5642" y="945"/>
                      <a:pt x="5588" y="918"/>
                    </a:cubicBezTo>
                    <a:lnTo>
                      <a:pt x="3404" y="16"/>
                    </a:lnTo>
                    <a:cubicBezTo>
                      <a:pt x="3377" y="6"/>
                      <a:pt x="3348" y="1"/>
                      <a:pt x="3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grpSp>
      </p:grpSp>
      <p:grpSp>
        <p:nvGrpSpPr>
          <p:cNvPr id="39" name="Google Shape;3053;p54"/>
          <p:cNvGrpSpPr/>
          <p:nvPr/>
        </p:nvGrpSpPr>
        <p:grpSpPr>
          <a:xfrm>
            <a:off x="13792200" y="3929714"/>
            <a:ext cx="999868" cy="934073"/>
            <a:chOff x="3508282" y="3810341"/>
            <a:chExt cx="351644" cy="351959"/>
          </a:xfrm>
        </p:grpSpPr>
        <p:sp>
          <p:nvSpPr>
            <p:cNvPr id="40" name="Google Shape;3054;p54"/>
            <p:cNvSpPr/>
            <p:nvPr/>
          </p:nvSpPr>
          <p:spPr>
            <a:xfrm>
              <a:off x="3508282" y="3810341"/>
              <a:ext cx="133180" cy="64232"/>
            </a:xfrm>
            <a:custGeom>
              <a:avLst/>
              <a:gdLst/>
              <a:ahLst/>
              <a:cxnLst/>
              <a:rect l="l" t="t" r="r" b="b"/>
              <a:pathLst>
                <a:path w="8895" h="4290" extrusionOk="0">
                  <a:moveTo>
                    <a:pt x="2503" y="1"/>
                  </a:moveTo>
                  <a:cubicBezTo>
                    <a:pt x="1115" y="1"/>
                    <a:pt x="1" y="1115"/>
                    <a:pt x="1" y="2503"/>
                  </a:cubicBezTo>
                  <a:cubicBezTo>
                    <a:pt x="1" y="3491"/>
                    <a:pt x="800" y="4290"/>
                    <a:pt x="1788" y="4290"/>
                  </a:cubicBezTo>
                  <a:cubicBezTo>
                    <a:pt x="2797" y="4290"/>
                    <a:pt x="7191" y="3491"/>
                    <a:pt x="7191" y="2503"/>
                  </a:cubicBezTo>
                  <a:lnTo>
                    <a:pt x="8600" y="2503"/>
                  </a:lnTo>
                  <a:cubicBezTo>
                    <a:pt x="8600" y="1809"/>
                    <a:pt x="8894" y="1178"/>
                    <a:pt x="8432" y="737"/>
                  </a:cubicBezTo>
                  <a:cubicBezTo>
                    <a:pt x="7990" y="274"/>
                    <a:pt x="3197" y="1"/>
                    <a:pt x="25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41" name="Google Shape;3055;p54"/>
            <p:cNvSpPr/>
            <p:nvPr/>
          </p:nvSpPr>
          <p:spPr>
            <a:xfrm>
              <a:off x="3535053" y="3847802"/>
              <a:ext cx="58872" cy="26771"/>
            </a:xfrm>
            <a:custGeom>
              <a:avLst/>
              <a:gdLst/>
              <a:ahLst/>
              <a:cxnLst/>
              <a:rect l="l" t="t" r="r" b="b"/>
              <a:pathLst>
                <a:path w="3932" h="1788" extrusionOk="0">
                  <a:moveTo>
                    <a:pt x="1808" y="1"/>
                  </a:moveTo>
                  <a:cubicBezTo>
                    <a:pt x="1808" y="989"/>
                    <a:pt x="1009" y="1788"/>
                    <a:pt x="0" y="1788"/>
                  </a:cubicBezTo>
                  <a:lnTo>
                    <a:pt x="3932" y="1788"/>
                  </a:lnTo>
                  <a:lnTo>
                    <a:pt x="39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42" name="Google Shape;3056;p54"/>
            <p:cNvSpPr/>
            <p:nvPr/>
          </p:nvSpPr>
          <p:spPr>
            <a:xfrm>
              <a:off x="3545743" y="3810341"/>
              <a:ext cx="239261" cy="351959"/>
            </a:xfrm>
            <a:custGeom>
              <a:avLst/>
              <a:gdLst/>
              <a:ahLst/>
              <a:cxnLst/>
              <a:rect l="l" t="t" r="r" b="b"/>
              <a:pathLst>
                <a:path w="15980" h="23507" extrusionOk="0">
                  <a:moveTo>
                    <a:pt x="1" y="1"/>
                  </a:moveTo>
                  <a:cubicBezTo>
                    <a:pt x="653" y="1"/>
                    <a:pt x="1304" y="253"/>
                    <a:pt x="1767" y="737"/>
                  </a:cubicBezTo>
                  <a:cubicBezTo>
                    <a:pt x="1872" y="821"/>
                    <a:pt x="1956" y="926"/>
                    <a:pt x="2040" y="1031"/>
                  </a:cubicBezTo>
                  <a:cubicBezTo>
                    <a:pt x="2335" y="1451"/>
                    <a:pt x="2503" y="1977"/>
                    <a:pt x="2503" y="2503"/>
                  </a:cubicBezTo>
                  <a:lnTo>
                    <a:pt x="2503" y="21004"/>
                  </a:lnTo>
                  <a:cubicBezTo>
                    <a:pt x="2503" y="22371"/>
                    <a:pt x="3617" y="23506"/>
                    <a:pt x="5005" y="23506"/>
                  </a:cubicBezTo>
                  <a:lnTo>
                    <a:pt x="8747" y="23506"/>
                  </a:lnTo>
                  <a:cubicBezTo>
                    <a:pt x="9209" y="23065"/>
                    <a:pt x="11312" y="23212"/>
                    <a:pt x="11312" y="22539"/>
                  </a:cubicBezTo>
                  <a:lnTo>
                    <a:pt x="15979" y="19217"/>
                  </a:lnTo>
                  <a:lnTo>
                    <a:pt x="15979" y="2503"/>
                  </a:lnTo>
                  <a:cubicBezTo>
                    <a:pt x="15979" y="1115"/>
                    <a:pt x="14865" y="1"/>
                    <a:pt x="134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43" name="Google Shape;3057;p54"/>
            <p:cNvSpPr/>
            <p:nvPr/>
          </p:nvSpPr>
          <p:spPr>
            <a:xfrm>
              <a:off x="3583205" y="4082317"/>
              <a:ext cx="201799" cy="79983"/>
            </a:xfrm>
            <a:custGeom>
              <a:avLst/>
              <a:gdLst/>
              <a:ahLst/>
              <a:cxnLst/>
              <a:rect l="l" t="t" r="r" b="b"/>
              <a:pathLst>
                <a:path w="13478" h="5342" extrusionOk="0">
                  <a:moveTo>
                    <a:pt x="1" y="1"/>
                  </a:moveTo>
                  <a:lnTo>
                    <a:pt x="1" y="2839"/>
                  </a:lnTo>
                  <a:cubicBezTo>
                    <a:pt x="1" y="4206"/>
                    <a:pt x="1115" y="5341"/>
                    <a:pt x="2503" y="5341"/>
                  </a:cubicBezTo>
                  <a:lnTo>
                    <a:pt x="6245" y="5341"/>
                  </a:lnTo>
                  <a:cubicBezTo>
                    <a:pt x="6707" y="4900"/>
                    <a:pt x="8810" y="5047"/>
                    <a:pt x="8810" y="4374"/>
                  </a:cubicBezTo>
                  <a:lnTo>
                    <a:pt x="13477" y="1052"/>
                  </a:lnTo>
                  <a:lnTo>
                    <a:pt x="134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44" name="Google Shape;3058;p54"/>
            <p:cNvSpPr/>
            <p:nvPr/>
          </p:nvSpPr>
          <p:spPr>
            <a:xfrm>
              <a:off x="3545429" y="3810341"/>
              <a:ext cx="232328" cy="15437"/>
            </a:xfrm>
            <a:custGeom>
              <a:avLst/>
              <a:gdLst/>
              <a:ahLst/>
              <a:cxnLst/>
              <a:rect l="l" t="t" r="r" b="b"/>
              <a:pathLst>
                <a:path w="15517" h="1031" extrusionOk="0">
                  <a:moveTo>
                    <a:pt x="1" y="1"/>
                  </a:moveTo>
                  <a:cubicBezTo>
                    <a:pt x="674" y="1"/>
                    <a:pt x="1304" y="253"/>
                    <a:pt x="1788" y="737"/>
                  </a:cubicBezTo>
                  <a:cubicBezTo>
                    <a:pt x="1872" y="821"/>
                    <a:pt x="1956" y="926"/>
                    <a:pt x="2040" y="1031"/>
                  </a:cubicBezTo>
                  <a:lnTo>
                    <a:pt x="15517" y="1031"/>
                  </a:lnTo>
                  <a:cubicBezTo>
                    <a:pt x="15054" y="379"/>
                    <a:pt x="14297" y="1"/>
                    <a:pt x="134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45" name="Google Shape;3059;p54"/>
            <p:cNvSpPr/>
            <p:nvPr/>
          </p:nvSpPr>
          <p:spPr>
            <a:xfrm>
              <a:off x="3620666" y="4097753"/>
              <a:ext cx="239261" cy="64546"/>
            </a:xfrm>
            <a:custGeom>
              <a:avLst/>
              <a:gdLst/>
              <a:ahLst/>
              <a:cxnLst/>
              <a:rect l="l" t="t" r="r" b="b"/>
              <a:pathLst>
                <a:path w="15980" h="4311" extrusionOk="0">
                  <a:moveTo>
                    <a:pt x="715" y="0"/>
                  </a:moveTo>
                  <a:cubicBezTo>
                    <a:pt x="1704" y="0"/>
                    <a:pt x="2503" y="820"/>
                    <a:pt x="2503" y="1808"/>
                  </a:cubicBezTo>
                  <a:cubicBezTo>
                    <a:pt x="2503" y="2355"/>
                    <a:pt x="2313" y="2901"/>
                    <a:pt x="1977" y="3343"/>
                  </a:cubicBezTo>
                  <a:cubicBezTo>
                    <a:pt x="1914" y="3406"/>
                    <a:pt x="1851" y="3490"/>
                    <a:pt x="1767" y="3574"/>
                  </a:cubicBezTo>
                  <a:cubicBezTo>
                    <a:pt x="1304" y="4037"/>
                    <a:pt x="673" y="4310"/>
                    <a:pt x="1" y="4310"/>
                  </a:cubicBezTo>
                  <a:lnTo>
                    <a:pt x="13477" y="4310"/>
                  </a:lnTo>
                  <a:cubicBezTo>
                    <a:pt x="14129" y="4310"/>
                    <a:pt x="14760" y="4037"/>
                    <a:pt x="15243" y="3574"/>
                  </a:cubicBezTo>
                  <a:cubicBezTo>
                    <a:pt x="15306" y="3490"/>
                    <a:pt x="15390" y="3406"/>
                    <a:pt x="15454" y="3343"/>
                  </a:cubicBezTo>
                  <a:cubicBezTo>
                    <a:pt x="15790" y="2901"/>
                    <a:pt x="15979" y="2355"/>
                    <a:pt x="15979" y="1808"/>
                  </a:cubicBezTo>
                  <a:cubicBezTo>
                    <a:pt x="15979" y="820"/>
                    <a:pt x="15180" y="21"/>
                    <a:pt x="141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46" name="Google Shape;3060;p54"/>
            <p:cNvSpPr/>
            <p:nvPr/>
          </p:nvSpPr>
          <p:spPr>
            <a:xfrm>
              <a:off x="3620666" y="4147791"/>
              <a:ext cx="231385" cy="14508"/>
            </a:xfrm>
            <a:custGeom>
              <a:avLst/>
              <a:gdLst/>
              <a:ahLst/>
              <a:cxnLst/>
              <a:rect l="l" t="t" r="r" b="b"/>
              <a:pathLst>
                <a:path w="15454" h="969" extrusionOk="0">
                  <a:moveTo>
                    <a:pt x="1977" y="1"/>
                  </a:moveTo>
                  <a:cubicBezTo>
                    <a:pt x="1914" y="64"/>
                    <a:pt x="1851" y="148"/>
                    <a:pt x="1767" y="232"/>
                  </a:cubicBezTo>
                  <a:cubicBezTo>
                    <a:pt x="1304" y="695"/>
                    <a:pt x="673" y="968"/>
                    <a:pt x="1" y="968"/>
                  </a:cubicBezTo>
                  <a:lnTo>
                    <a:pt x="13477" y="968"/>
                  </a:lnTo>
                  <a:cubicBezTo>
                    <a:pt x="14129" y="968"/>
                    <a:pt x="14760" y="695"/>
                    <a:pt x="15243" y="232"/>
                  </a:cubicBezTo>
                  <a:cubicBezTo>
                    <a:pt x="15306" y="148"/>
                    <a:pt x="15390" y="64"/>
                    <a:pt x="154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47" name="Google Shape;3061;p54"/>
            <p:cNvSpPr/>
            <p:nvPr/>
          </p:nvSpPr>
          <p:spPr>
            <a:xfrm>
              <a:off x="3604301" y="4097753"/>
              <a:ext cx="53841" cy="27085"/>
            </a:xfrm>
            <a:custGeom>
              <a:avLst/>
              <a:gdLst/>
              <a:ahLst/>
              <a:cxnLst/>
              <a:rect l="l" t="t" r="r" b="b"/>
              <a:pathLst>
                <a:path w="3596" h="1809" extrusionOk="0">
                  <a:moveTo>
                    <a:pt x="1787" y="0"/>
                  </a:moveTo>
                  <a:cubicBezTo>
                    <a:pt x="799" y="0"/>
                    <a:pt x="0" y="820"/>
                    <a:pt x="0" y="1808"/>
                  </a:cubicBezTo>
                  <a:lnTo>
                    <a:pt x="3596" y="1808"/>
                  </a:lnTo>
                  <a:cubicBezTo>
                    <a:pt x="3575" y="820"/>
                    <a:pt x="2776" y="0"/>
                    <a:pt x="1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48" name="Google Shape;3062;p54"/>
            <p:cNvSpPr/>
            <p:nvPr/>
          </p:nvSpPr>
          <p:spPr>
            <a:xfrm>
              <a:off x="3606187" y="3867401"/>
              <a:ext cx="159292" cy="25124"/>
            </a:xfrm>
            <a:custGeom>
              <a:avLst/>
              <a:gdLst/>
              <a:ahLst/>
              <a:cxnLst/>
              <a:rect l="l" t="t" r="r" b="b"/>
              <a:pathLst>
                <a:path w="10639" h="1678" extrusionOk="0">
                  <a:moveTo>
                    <a:pt x="4353" y="0"/>
                  </a:moveTo>
                  <a:cubicBezTo>
                    <a:pt x="3901" y="0"/>
                    <a:pt x="3449" y="195"/>
                    <a:pt x="3133" y="584"/>
                  </a:cubicBezTo>
                  <a:cubicBezTo>
                    <a:pt x="2954" y="836"/>
                    <a:pt x="2681" y="962"/>
                    <a:pt x="2410" y="962"/>
                  </a:cubicBezTo>
                  <a:cubicBezTo>
                    <a:pt x="2140" y="962"/>
                    <a:pt x="1872" y="836"/>
                    <a:pt x="1703" y="584"/>
                  </a:cubicBezTo>
                  <a:cubicBezTo>
                    <a:pt x="1388" y="226"/>
                    <a:pt x="947" y="16"/>
                    <a:pt x="484" y="16"/>
                  </a:cubicBezTo>
                  <a:cubicBezTo>
                    <a:pt x="477" y="16"/>
                    <a:pt x="471" y="16"/>
                    <a:pt x="464" y="16"/>
                  </a:cubicBezTo>
                  <a:cubicBezTo>
                    <a:pt x="1" y="16"/>
                    <a:pt x="7" y="731"/>
                    <a:pt x="484" y="731"/>
                  </a:cubicBezTo>
                  <a:cubicBezTo>
                    <a:pt x="757" y="731"/>
                    <a:pt x="1031" y="878"/>
                    <a:pt x="1199" y="1109"/>
                  </a:cubicBezTo>
                  <a:cubicBezTo>
                    <a:pt x="1514" y="1488"/>
                    <a:pt x="1966" y="1677"/>
                    <a:pt x="2418" y="1677"/>
                  </a:cubicBezTo>
                  <a:cubicBezTo>
                    <a:pt x="2870" y="1677"/>
                    <a:pt x="3322" y="1488"/>
                    <a:pt x="3638" y="1109"/>
                  </a:cubicBezTo>
                  <a:cubicBezTo>
                    <a:pt x="3806" y="857"/>
                    <a:pt x="4079" y="731"/>
                    <a:pt x="4353" y="731"/>
                  </a:cubicBezTo>
                  <a:cubicBezTo>
                    <a:pt x="4626" y="731"/>
                    <a:pt x="4899" y="857"/>
                    <a:pt x="5067" y="1109"/>
                  </a:cubicBezTo>
                  <a:cubicBezTo>
                    <a:pt x="5383" y="1488"/>
                    <a:pt x="5835" y="1677"/>
                    <a:pt x="6287" y="1677"/>
                  </a:cubicBezTo>
                  <a:cubicBezTo>
                    <a:pt x="6739" y="1677"/>
                    <a:pt x="7191" y="1488"/>
                    <a:pt x="7506" y="1109"/>
                  </a:cubicBezTo>
                  <a:cubicBezTo>
                    <a:pt x="7685" y="857"/>
                    <a:pt x="7958" y="731"/>
                    <a:pt x="8229" y="731"/>
                  </a:cubicBezTo>
                  <a:cubicBezTo>
                    <a:pt x="8500" y="731"/>
                    <a:pt x="8768" y="857"/>
                    <a:pt x="8936" y="1109"/>
                  </a:cubicBezTo>
                  <a:cubicBezTo>
                    <a:pt x="9251" y="1467"/>
                    <a:pt x="9693" y="1677"/>
                    <a:pt x="10176" y="1677"/>
                  </a:cubicBezTo>
                  <a:cubicBezTo>
                    <a:pt x="10639" y="1677"/>
                    <a:pt x="10639" y="962"/>
                    <a:pt x="10176" y="962"/>
                  </a:cubicBezTo>
                  <a:cubicBezTo>
                    <a:pt x="9882" y="962"/>
                    <a:pt x="9609" y="815"/>
                    <a:pt x="9461" y="584"/>
                  </a:cubicBezTo>
                  <a:cubicBezTo>
                    <a:pt x="9136" y="195"/>
                    <a:pt x="8678" y="0"/>
                    <a:pt x="8224" y="0"/>
                  </a:cubicBezTo>
                  <a:cubicBezTo>
                    <a:pt x="7769" y="0"/>
                    <a:pt x="7317" y="195"/>
                    <a:pt x="7002" y="584"/>
                  </a:cubicBezTo>
                  <a:cubicBezTo>
                    <a:pt x="6833" y="836"/>
                    <a:pt x="6565" y="962"/>
                    <a:pt x="6295" y="962"/>
                  </a:cubicBezTo>
                  <a:cubicBezTo>
                    <a:pt x="6024" y="962"/>
                    <a:pt x="5751" y="836"/>
                    <a:pt x="5572" y="584"/>
                  </a:cubicBezTo>
                  <a:cubicBezTo>
                    <a:pt x="5257" y="195"/>
                    <a:pt x="4805" y="0"/>
                    <a:pt x="43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49" name="Google Shape;3063;p54"/>
            <p:cNvSpPr/>
            <p:nvPr/>
          </p:nvSpPr>
          <p:spPr>
            <a:xfrm>
              <a:off x="3606187" y="3904159"/>
              <a:ext cx="159292" cy="25184"/>
            </a:xfrm>
            <a:custGeom>
              <a:avLst/>
              <a:gdLst/>
              <a:ahLst/>
              <a:cxnLst/>
              <a:rect l="l" t="t" r="r" b="b"/>
              <a:pathLst>
                <a:path w="10639" h="1682" extrusionOk="0">
                  <a:moveTo>
                    <a:pt x="484" y="0"/>
                  </a:moveTo>
                  <a:cubicBezTo>
                    <a:pt x="1" y="0"/>
                    <a:pt x="1" y="736"/>
                    <a:pt x="484" y="736"/>
                  </a:cubicBezTo>
                  <a:cubicBezTo>
                    <a:pt x="757" y="736"/>
                    <a:pt x="1031" y="883"/>
                    <a:pt x="1199" y="1093"/>
                  </a:cubicBezTo>
                  <a:cubicBezTo>
                    <a:pt x="1514" y="1482"/>
                    <a:pt x="1966" y="1677"/>
                    <a:pt x="2418" y="1677"/>
                  </a:cubicBezTo>
                  <a:cubicBezTo>
                    <a:pt x="2870" y="1677"/>
                    <a:pt x="3322" y="1482"/>
                    <a:pt x="3638" y="1093"/>
                  </a:cubicBezTo>
                  <a:cubicBezTo>
                    <a:pt x="3806" y="852"/>
                    <a:pt x="4079" y="731"/>
                    <a:pt x="4353" y="731"/>
                  </a:cubicBezTo>
                  <a:cubicBezTo>
                    <a:pt x="4626" y="731"/>
                    <a:pt x="4899" y="852"/>
                    <a:pt x="5067" y="1093"/>
                  </a:cubicBezTo>
                  <a:cubicBezTo>
                    <a:pt x="5383" y="1482"/>
                    <a:pt x="5835" y="1677"/>
                    <a:pt x="6287" y="1677"/>
                  </a:cubicBezTo>
                  <a:cubicBezTo>
                    <a:pt x="6739" y="1677"/>
                    <a:pt x="7191" y="1482"/>
                    <a:pt x="7506" y="1093"/>
                  </a:cubicBezTo>
                  <a:cubicBezTo>
                    <a:pt x="7685" y="852"/>
                    <a:pt x="7958" y="731"/>
                    <a:pt x="8229" y="731"/>
                  </a:cubicBezTo>
                  <a:cubicBezTo>
                    <a:pt x="8500" y="731"/>
                    <a:pt x="8768" y="852"/>
                    <a:pt x="8936" y="1093"/>
                  </a:cubicBezTo>
                  <a:cubicBezTo>
                    <a:pt x="9251" y="1472"/>
                    <a:pt x="9693" y="1682"/>
                    <a:pt x="10176" y="1682"/>
                  </a:cubicBezTo>
                  <a:cubicBezTo>
                    <a:pt x="10639" y="1682"/>
                    <a:pt x="10639" y="967"/>
                    <a:pt x="10176" y="967"/>
                  </a:cubicBezTo>
                  <a:cubicBezTo>
                    <a:pt x="9882" y="967"/>
                    <a:pt x="9609" y="820"/>
                    <a:pt x="9461" y="589"/>
                  </a:cubicBezTo>
                  <a:cubicBezTo>
                    <a:pt x="9136" y="200"/>
                    <a:pt x="8678" y="5"/>
                    <a:pt x="8224" y="5"/>
                  </a:cubicBezTo>
                  <a:cubicBezTo>
                    <a:pt x="7769" y="5"/>
                    <a:pt x="7317" y="200"/>
                    <a:pt x="7002" y="589"/>
                  </a:cubicBezTo>
                  <a:cubicBezTo>
                    <a:pt x="6833" y="841"/>
                    <a:pt x="6565" y="967"/>
                    <a:pt x="6295" y="967"/>
                  </a:cubicBezTo>
                  <a:cubicBezTo>
                    <a:pt x="6024" y="967"/>
                    <a:pt x="5751" y="841"/>
                    <a:pt x="5572" y="589"/>
                  </a:cubicBezTo>
                  <a:cubicBezTo>
                    <a:pt x="5257" y="200"/>
                    <a:pt x="4805" y="5"/>
                    <a:pt x="4353" y="5"/>
                  </a:cubicBezTo>
                  <a:cubicBezTo>
                    <a:pt x="3901" y="5"/>
                    <a:pt x="3449" y="200"/>
                    <a:pt x="3133" y="589"/>
                  </a:cubicBezTo>
                  <a:cubicBezTo>
                    <a:pt x="2954" y="841"/>
                    <a:pt x="2681" y="967"/>
                    <a:pt x="2410" y="967"/>
                  </a:cubicBezTo>
                  <a:cubicBezTo>
                    <a:pt x="2140" y="967"/>
                    <a:pt x="1872" y="841"/>
                    <a:pt x="1703" y="589"/>
                  </a:cubicBezTo>
                  <a:cubicBezTo>
                    <a:pt x="1388" y="231"/>
                    <a:pt x="947" y="21"/>
                    <a:pt x="4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50" name="Google Shape;3064;p54"/>
            <p:cNvSpPr/>
            <p:nvPr/>
          </p:nvSpPr>
          <p:spPr>
            <a:xfrm>
              <a:off x="3606187" y="3940976"/>
              <a:ext cx="159292" cy="25199"/>
            </a:xfrm>
            <a:custGeom>
              <a:avLst/>
              <a:gdLst/>
              <a:ahLst/>
              <a:cxnLst/>
              <a:rect l="l" t="t" r="r" b="b"/>
              <a:pathLst>
                <a:path w="10639" h="1683" extrusionOk="0">
                  <a:moveTo>
                    <a:pt x="484" y="1"/>
                  </a:moveTo>
                  <a:cubicBezTo>
                    <a:pt x="1" y="1"/>
                    <a:pt x="1" y="737"/>
                    <a:pt x="484" y="737"/>
                  </a:cubicBezTo>
                  <a:cubicBezTo>
                    <a:pt x="757" y="737"/>
                    <a:pt x="1031" y="884"/>
                    <a:pt x="1199" y="1094"/>
                  </a:cubicBezTo>
                  <a:cubicBezTo>
                    <a:pt x="1514" y="1483"/>
                    <a:pt x="1966" y="1678"/>
                    <a:pt x="2418" y="1678"/>
                  </a:cubicBezTo>
                  <a:cubicBezTo>
                    <a:pt x="2870" y="1678"/>
                    <a:pt x="3322" y="1483"/>
                    <a:pt x="3638" y="1094"/>
                  </a:cubicBezTo>
                  <a:cubicBezTo>
                    <a:pt x="3806" y="852"/>
                    <a:pt x="4079" y="732"/>
                    <a:pt x="4353" y="732"/>
                  </a:cubicBezTo>
                  <a:cubicBezTo>
                    <a:pt x="4626" y="732"/>
                    <a:pt x="4899" y="852"/>
                    <a:pt x="5067" y="1094"/>
                  </a:cubicBezTo>
                  <a:cubicBezTo>
                    <a:pt x="5383" y="1483"/>
                    <a:pt x="5835" y="1678"/>
                    <a:pt x="6287" y="1678"/>
                  </a:cubicBezTo>
                  <a:cubicBezTo>
                    <a:pt x="6739" y="1678"/>
                    <a:pt x="7191" y="1483"/>
                    <a:pt x="7506" y="1094"/>
                  </a:cubicBezTo>
                  <a:cubicBezTo>
                    <a:pt x="7685" y="852"/>
                    <a:pt x="7958" y="732"/>
                    <a:pt x="8229" y="732"/>
                  </a:cubicBezTo>
                  <a:cubicBezTo>
                    <a:pt x="8500" y="732"/>
                    <a:pt x="8768" y="852"/>
                    <a:pt x="8936" y="1094"/>
                  </a:cubicBezTo>
                  <a:cubicBezTo>
                    <a:pt x="9251" y="1473"/>
                    <a:pt x="9693" y="1683"/>
                    <a:pt x="10176" y="1683"/>
                  </a:cubicBezTo>
                  <a:cubicBezTo>
                    <a:pt x="10639" y="1683"/>
                    <a:pt x="10639" y="968"/>
                    <a:pt x="10176" y="968"/>
                  </a:cubicBezTo>
                  <a:cubicBezTo>
                    <a:pt x="9882" y="968"/>
                    <a:pt x="9609" y="821"/>
                    <a:pt x="9461" y="590"/>
                  </a:cubicBezTo>
                  <a:cubicBezTo>
                    <a:pt x="9136" y="201"/>
                    <a:pt x="8678" y="6"/>
                    <a:pt x="8224" y="6"/>
                  </a:cubicBezTo>
                  <a:cubicBezTo>
                    <a:pt x="7769" y="6"/>
                    <a:pt x="7317" y="201"/>
                    <a:pt x="7002" y="590"/>
                  </a:cubicBezTo>
                  <a:cubicBezTo>
                    <a:pt x="6833" y="842"/>
                    <a:pt x="6565" y="968"/>
                    <a:pt x="6295" y="968"/>
                  </a:cubicBezTo>
                  <a:cubicBezTo>
                    <a:pt x="6024" y="968"/>
                    <a:pt x="5751" y="842"/>
                    <a:pt x="5572" y="590"/>
                  </a:cubicBezTo>
                  <a:cubicBezTo>
                    <a:pt x="5257" y="201"/>
                    <a:pt x="4805" y="6"/>
                    <a:pt x="4353" y="6"/>
                  </a:cubicBezTo>
                  <a:cubicBezTo>
                    <a:pt x="3901" y="6"/>
                    <a:pt x="3449" y="201"/>
                    <a:pt x="3133" y="590"/>
                  </a:cubicBezTo>
                  <a:cubicBezTo>
                    <a:pt x="2954" y="842"/>
                    <a:pt x="2681" y="968"/>
                    <a:pt x="2410" y="968"/>
                  </a:cubicBezTo>
                  <a:cubicBezTo>
                    <a:pt x="2140" y="968"/>
                    <a:pt x="1872" y="842"/>
                    <a:pt x="1703" y="590"/>
                  </a:cubicBezTo>
                  <a:cubicBezTo>
                    <a:pt x="1388" y="232"/>
                    <a:pt x="947" y="22"/>
                    <a:pt x="4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51" name="Google Shape;3065;p54"/>
            <p:cNvSpPr/>
            <p:nvPr/>
          </p:nvSpPr>
          <p:spPr>
            <a:xfrm>
              <a:off x="3711639" y="3882434"/>
              <a:ext cx="147030" cy="147015"/>
            </a:xfrm>
            <a:custGeom>
              <a:avLst/>
              <a:gdLst/>
              <a:ahLst/>
              <a:cxnLst/>
              <a:rect l="l" t="t" r="r" b="b"/>
              <a:pathLst>
                <a:path w="9820" h="9819" extrusionOk="0">
                  <a:moveTo>
                    <a:pt x="9819" y="0"/>
                  </a:moveTo>
                  <a:cubicBezTo>
                    <a:pt x="6665" y="169"/>
                    <a:pt x="3953" y="1220"/>
                    <a:pt x="1977" y="3196"/>
                  </a:cubicBezTo>
                  <a:cubicBezTo>
                    <a:pt x="1" y="5193"/>
                    <a:pt x="421" y="6434"/>
                    <a:pt x="232" y="9587"/>
                  </a:cubicBezTo>
                  <a:cubicBezTo>
                    <a:pt x="3407" y="9398"/>
                    <a:pt x="4647" y="9819"/>
                    <a:pt x="6623" y="7842"/>
                  </a:cubicBezTo>
                  <a:cubicBezTo>
                    <a:pt x="7107" y="7359"/>
                    <a:pt x="7548" y="6812"/>
                    <a:pt x="7927" y="6245"/>
                  </a:cubicBezTo>
                  <a:lnTo>
                    <a:pt x="6203" y="5950"/>
                  </a:lnTo>
                  <a:lnTo>
                    <a:pt x="6224" y="5929"/>
                  </a:lnTo>
                  <a:cubicBezTo>
                    <a:pt x="8326" y="4668"/>
                    <a:pt x="9672" y="2460"/>
                    <a:pt x="9819" y="42"/>
                  </a:cubicBezTo>
                  <a:lnTo>
                    <a:pt x="981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52" name="Google Shape;3066;p54"/>
            <p:cNvSpPr/>
            <p:nvPr/>
          </p:nvSpPr>
          <p:spPr>
            <a:xfrm>
              <a:off x="3682996" y="3930915"/>
              <a:ext cx="127191" cy="127176"/>
            </a:xfrm>
            <a:custGeom>
              <a:avLst/>
              <a:gdLst/>
              <a:ahLst/>
              <a:cxnLst/>
              <a:rect l="l" t="t" r="r" b="b"/>
              <a:pathLst>
                <a:path w="8495" h="8494" extrusionOk="0">
                  <a:moveTo>
                    <a:pt x="8494" y="0"/>
                  </a:moveTo>
                  <a:lnTo>
                    <a:pt x="8494" y="0"/>
                  </a:lnTo>
                  <a:cubicBezTo>
                    <a:pt x="4983" y="2061"/>
                    <a:pt x="2061" y="4983"/>
                    <a:pt x="0" y="8494"/>
                  </a:cubicBezTo>
                  <a:cubicBezTo>
                    <a:pt x="3512" y="6434"/>
                    <a:pt x="6434" y="3511"/>
                    <a:pt x="84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grpSp>
      <p:sp>
        <p:nvSpPr>
          <p:cNvPr id="53" name="Rectangle 52"/>
          <p:cNvSpPr/>
          <p:nvPr/>
        </p:nvSpPr>
        <p:spPr>
          <a:xfrm>
            <a:off x="1695206" y="5326397"/>
            <a:ext cx="4293488" cy="1938992"/>
          </a:xfrm>
          <a:prstGeom prst="rect">
            <a:avLst/>
          </a:prstGeom>
        </p:spPr>
        <p:txBody>
          <a:bodyPr wrap="square">
            <a:spAutoFit/>
          </a:bodyPr>
          <a:lstStyle/>
          <a:p>
            <a:pPr algn="ctr">
              <a:lnSpc>
                <a:spcPct val="150000"/>
              </a:lnSpc>
            </a:pPr>
            <a:r>
              <a:rPr lang="en-US" sz="4000" dirty="0" err="1">
                <a:latin typeface="Arial" panose="020B0604020202020204" pitchFamily="34" charset="0"/>
                <a:cs typeface="Arial" panose="020B0604020202020204" pitchFamily="34" charset="0"/>
              </a:rPr>
              <a:t>Ôn</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kiến</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đã</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endParaRPr lang="en-US" sz="4000" dirty="0">
              <a:latin typeface="Arial" panose="020B0604020202020204" pitchFamily="34" charset="0"/>
              <a:cs typeface="Arial" panose="020B0604020202020204" pitchFamily="34" charset="0"/>
            </a:endParaRPr>
          </a:p>
        </p:txBody>
      </p:sp>
      <p:sp>
        <p:nvSpPr>
          <p:cNvPr id="54" name="Rectangle 53"/>
          <p:cNvSpPr/>
          <p:nvPr/>
        </p:nvSpPr>
        <p:spPr>
          <a:xfrm>
            <a:off x="6988402" y="5315568"/>
            <a:ext cx="4235769" cy="1938992"/>
          </a:xfrm>
          <a:prstGeom prst="rect">
            <a:avLst/>
          </a:prstGeom>
        </p:spPr>
        <p:txBody>
          <a:bodyPr wrap="square">
            <a:spAutoFit/>
          </a:bodyPr>
          <a:lstStyle/>
          <a:p>
            <a:pPr algn="ctr">
              <a:lnSpc>
                <a:spcPct val="150000"/>
              </a:lnSpc>
            </a:pP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SBT</a:t>
            </a:r>
            <a:endParaRPr lang="en-US" sz="4000" dirty="0">
              <a:latin typeface="Arial" panose="020B0604020202020204" pitchFamily="34" charset="0"/>
              <a:cs typeface="Arial" panose="020B0604020202020204" pitchFamily="34" charset="0"/>
            </a:endParaRPr>
          </a:p>
        </p:txBody>
      </p:sp>
      <p:sp>
        <p:nvSpPr>
          <p:cNvPr id="55" name="Rectangle 54"/>
          <p:cNvSpPr/>
          <p:nvPr/>
        </p:nvSpPr>
        <p:spPr>
          <a:xfrm>
            <a:off x="11683335" y="5354964"/>
            <a:ext cx="4916863" cy="1938992"/>
          </a:xfrm>
          <a:prstGeom prst="rect">
            <a:avLst/>
          </a:prstGeom>
        </p:spPr>
        <p:txBody>
          <a:bodyPr wrap="square">
            <a:spAutoFit/>
          </a:bodyPr>
          <a:lstStyle/>
          <a:p>
            <a:pPr algn="ctr">
              <a:lnSpc>
                <a:spcPct val="150000"/>
              </a:lnSpc>
            </a:pPr>
            <a:r>
              <a:rPr lang="en-US" sz="4000" dirty="0" err="1" smtClean="0">
                <a:latin typeface="Arial" panose="020B0604020202020204" pitchFamily="34" charset="0"/>
                <a:cs typeface="Arial" panose="020B0604020202020204" pitchFamily="34" charset="0"/>
              </a:rPr>
              <a:t>Đọc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chuẩn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trước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mới</a:t>
            </a:r>
            <a:endParaRPr lang="en-US" sz="4000" dirty="0" smtClean="0">
              <a:latin typeface="Arial" panose="020B0604020202020204" pitchFamily="34" charset="0"/>
              <a:cs typeface="Arial" panose="020B0604020202020204" pitchFamily="34" charset="0"/>
            </a:endParaRPr>
          </a:p>
        </p:txBody>
      </p:sp>
      <p:sp>
        <p:nvSpPr>
          <p:cNvPr id="56" name="TextBox 55"/>
          <p:cNvSpPr txBox="1"/>
          <p:nvPr/>
        </p:nvSpPr>
        <p:spPr>
          <a:xfrm>
            <a:off x="3057414" y="2251228"/>
            <a:ext cx="1569071" cy="1477328"/>
          </a:xfrm>
          <a:prstGeom prst="rect">
            <a:avLst/>
          </a:prstGeom>
          <a:noFill/>
        </p:spPr>
        <p:txBody>
          <a:bodyPr wrap="square" rtlCol="0">
            <a:spAutoFit/>
          </a:bodyPr>
          <a:lstStyle/>
          <a:p>
            <a:pPr algn="ctr">
              <a:lnSpc>
                <a:spcPct val="150000"/>
              </a:lnSpc>
            </a:pPr>
            <a:r>
              <a:rPr lang="en-US" sz="6000" b="1" dirty="0" smtClean="0">
                <a:solidFill>
                  <a:srgbClr val="FF0000"/>
                </a:solidFill>
                <a:latin typeface="Arial" panose="020B0604020202020204" pitchFamily="34" charset="0"/>
                <a:cs typeface="Arial" panose="020B0604020202020204" pitchFamily="34" charset="0"/>
              </a:rPr>
              <a:t>01</a:t>
            </a:r>
            <a:endParaRPr lang="en-US" sz="6000" b="1" dirty="0">
              <a:solidFill>
                <a:srgbClr val="FF0000"/>
              </a:solidFill>
              <a:latin typeface="Arial" panose="020B0604020202020204" pitchFamily="34" charset="0"/>
              <a:cs typeface="Arial" panose="020B0604020202020204" pitchFamily="34" charset="0"/>
            </a:endParaRPr>
          </a:p>
        </p:txBody>
      </p:sp>
      <p:sp>
        <p:nvSpPr>
          <p:cNvPr id="57" name="TextBox 56"/>
          <p:cNvSpPr txBox="1"/>
          <p:nvPr/>
        </p:nvSpPr>
        <p:spPr>
          <a:xfrm>
            <a:off x="8170805" y="2303684"/>
            <a:ext cx="1569071" cy="1306255"/>
          </a:xfrm>
          <a:prstGeom prst="rect">
            <a:avLst/>
          </a:prstGeom>
          <a:noFill/>
        </p:spPr>
        <p:txBody>
          <a:bodyPr wrap="square" rtlCol="0">
            <a:spAutoFit/>
          </a:bodyPr>
          <a:lstStyle/>
          <a:p>
            <a:pPr algn="ctr">
              <a:lnSpc>
                <a:spcPct val="150000"/>
              </a:lnSpc>
            </a:pPr>
            <a:r>
              <a:rPr lang="en-US" sz="6000" b="1" dirty="0" smtClean="0">
                <a:solidFill>
                  <a:srgbClr val="00B0F0"/>
                </a:solidFill>
                <a:latin typeface="Arial" panose="020B0604020202020204" pitchFamily="34" charset="0"/>
                <a:cs typeface="Arial" panose="020B0604020202020204" pitchFamily="34" charset="0"/>
              </a:rPr>
              <a:t>02</a:t>
            </a:r>
            <a:endParaRPr lang="en-US" sz="6000" b="1" dirty="0">
              <a:solidFill>
                <a:srgbClr val="00B0F0"/>
              </a:solidFill>
              <a:latin typeface="Arial" panose="020B0604020202020204" pitchFamily="34" charset="0"/>
              <a:cs typeface="Arial" panose="020B0604020202020204" pitchFamily="34" charset="0"/>
            </a:endParaRPr>
          </a:p>
        </p:txBody>
      </p:sp>
      <p:sp>
        <p:nvSpPr>
          <p:cNvPr id="58" name="TextBox 57"/>
          <p:cNvSpPr txBox="1"/>
          <p:nvPr/>
        </p:nvSpPr>
        <p:spPr>
          <a:xfrm>
            <a:off x="13443590" y="2289436"/>
            <a:ext cx="1569071" cy="1306255"/>
          </a:xfrm>
          <a:prstGeom prst="rect">
            <a:avLst/>
          </a:prstGeom>
          <a:noFill/>
        </p:spPr>
        <p:txBody>
          <a:bodyPr wrap="square" rtlCol="0">
            <a:spAutoFit/>
          </a:bodyPr>
          <a:lstStyle/>
          <a:p>
            <a:pPr algn="ctr">
              <a:lnSpc>
                <a:spcPct val="150000"/>
              </a:lnSpc>
            </a:pPr>
            <a:r>
              <a:rPr lang="en-US" sz="6000" b="1" dirty="0" smtClean="0">
                <a:solidFill>
                  <a:srgbClr val="00B050"/>
                </a:solidFill>
                <a:latin typeface="Arial" panose="020B0604020202020204" pitchFamily="34" charset="0"/>
                <a:cs typeface="Arial" panose="020B0604020202020204" pitchFamily="34" charset="0"/>
              </a:rPr>
              <a:t>03</a:t>
            </a:r>
            <a:endParaRPr lang="en-US" sz="6000" b="1" dirty="0">
              <a:solidFill>
                <a:srgbClr val="00B050"/>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wipe(down)">
                                      <p:cBhvr>
                                        <p:cTn id="15" dur="500"/>
                                        <p:tgtEl>
                                          <p:spTgt spid="53"/>
                                        </p:tgtEl>
                                      </p:cBhvr>
                                    </p:animEffect>
                                  </p:childTnLst>
                                </p:cTn>
                              </p:par>
                              <p:par>
                                <p:cTn id="16" presetID="22" presetClass="entr" presetSubtype="4"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down)">
                                      <p:cBhvr>
                                        <p:cTn id="18" dur="500"/>
                                        <p:tgtEl>
                                          <p:spTgt spid="2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down)">
                                      <p:cBhvr>
                                        <p:cTn id="21" dur="500"/>
                                        <p:tgtEl>
                                          <p:spTgt spid="54"/>
                                        </p:tgtEl>
                                      </p:cBhvr>
                                    </p:animEffect>
                                  </p:childTnLst>
                                </p:cTn>
                              </p:par>
                              <p:par>
                                <p:cTn id="22" presetID="22" presetClass="entr" presetSubtype="4" fill="hold"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wipe(down)">
                                      <p:cBhvr>
                                        <p:cTn id="24" dur="500"/>
                                        <p:tgtEl>
                                          <p:spTgt spid="3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500"/>
                                        <p:tgtEl>
                                          <p:spTgt spid="55"/>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wipe(down)">
                                      <p:cBhvr>
                                        <p:cTn id="32" dur="500"/>
                                        <p:tgtEl>
                                          <p:spTgt spid="56"/>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wipe(down)">
                                      <p:cBhvr>
                                        <p:cTn id="35" dur="500"/>
                                        <p:tgtEl>
                                          <p:spTgt spid="57"/>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wipe(down)">
                                      <p:cBhvr>
                                        <p:cTn id="38"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3" grpId="0"/>
      <p:bldP spid="54" grpId="0"/>
      <p:bldP spid="55" grpId="0"/>
      <p:bldP spid="56" grpId="0"/>
      <p:bldP spid="57" grpId="0"/>
      <p:bldP spid="5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883" t="3544" r="883" b="13519"/>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flipH="1">
            <a:off x="-512339" y="530469"/>
            <a:ext cx="3024800" cy="7261830"/>
          </a:xfrm>
          <a:prstGeom prst="rect">
            <a:avLst/>
          </a:prstGeom>
        </p:spPr>
      </p:pic>
      <p:pic>
        <p:nvPicPr>
          <p:cNvPr id="4" name="Picture 4"/>
          <p:cNvPicPr>
            <a:picLocks noChangeAspect="1"/>
          </p:cNvPicPr>
          <p:nvPr/>
        </p:nvPicPr>
        <p:blipFill>
          <a:blip r:embed="rId4"/>
          <a:srcRect/>
          <a:stretch>
            <a:fillRect/>
          </a:stretch>
        </p:blipFill>
        <p:spPr>
          <a:xfrm flipH="1">
            <a:off x="14849280" y="530469"/>
            <a:ext cx="2938248" cy="7261830"/>
          </a:xfrm>
          <a:prstGeom prst="rect">
            <a:avLst/>
          </a:prstGeom>
        </p:spPr>
      </p:pic>
      <p:pic>
        <p:nvPicPr>
          <p:cNvPr id="5" name="Picture 5"/>
          <p:cNvPicPr>
            <a:picLocks noChangeAspect="1"/>
          </p:cNvPicPr>
          <p:nvPr/>
        </p:nvPicPr>
        <p:blipFill>
          <a:blip r:embed="rId5"/>
          <a:srcRect/>
          <a:stretch>
            <a:fillRect/>
          </a:stretch>
        </p:blipFill>
        <p:spPr>
          <a:xfrm>
            <a:off x="1534324" y="530469"/>
            <a:ext cx="3327880" cy="7261830"/>
          </a:xfrm>
          <a:prstGeom prst="rect">
            <a:avLst/>
          </a:prstGeom>
        </p:spPr>
      </p:pic>
      <p:pic>
        <p:nvPicPr>
          <p:cNvPr id="6" name="Picture 6"/>
          <p:cNvPicPr>
            <a:picLocks noChangeAspect="1"/>
          </p:cNvPicPr>
          <p:nvPr/>
        </p:nvPicPr>
        <p:blipFill>
          <a:blip r:embed="rId6"/>
          <a:srcRect/>
          <a:stretch>
            <a:fillRect/>
          </a:stretch>
        </p:blipFill>
        <p:spPr>
          <a:xfrm>
            <a:off x="12562693" y="530469"/>
            <a:ext cx="3528796" cy="7261830"/>
          </a:xfrm>
          <a:prstGeom prst="rect">
            <a:avLst/>
          </a:prstGeom>
        </p:spPr>
      </p:pic>
      <p:grpSp>
        <p:nvGrpSpPr>
          <p:cNvPr id="7" name="Group 7"/>
          <p:cNvGrpSpPr/>
          <p:nvPr/>
        </p:nvGrpSpPr>
        <p:grpSpPr>
          <a:xfrm>
            <a:off x="2028005" y="2857500"/>
            <a:ext cx="14565681" cy="5208456"/>
            <a:chOff x="0" y="0"/>
            <a:chExt cx="4927156" cy="1761873"/>
          </a:xfrm>
        </p:grpSpPr>
        <p:sp>
          <p:nvSpPr>
            <p:cNvPr id="8" name="Freeform 8"/>
            <p:cNvSpPr/>
            <p:nvPr/>
          </p:nvSpPr>
          <p:spPr>
            <a:xfrm>
              <a:off x="0" y="0"/>
              <a:ext cx="4927156" cy="1761873"/>
            </a:xfrm>
            <a:custGeom>
              <a:avLst/>
              <a:gdLst/>
              <a:ahLst/>
              <a:cxnLst/>
              <a:rect l="l" t="t" r="r" b="b"/>
              <a:pathLst>
                <a:path w="4927156" h="1761873">
                  <a:moveTo>
                    <a:pt x="4802696" y="1761873"/>
                  </a:moveTo>
                  <a:lnTo>
                    <a:pt x="124460" y="1761873"/>
                  </a:lnTo>
                  <a:cubicBezTo>
                    <a:pt x="55880" y="1761873"/>
                    <a:pt x="0" y="1705993"/>
                    <a:pt x="0" y="1637413"/>
                  </a:cubicBezTo>
                  <a:lnTo>
                    <a:pt x="0" y="124460"/>
                  </a:lnTo>
                  <a:cubicBezTo>
                    <a:pt x="0" y="55880"/>
                    <a:pt x="55880" y="0"/>
                    <a:pt x="124460" y="0"/>
                  </a:cubicBezTo>
                  <a:lnTo>
                    <a:pt x="4802696" y="0"/>
                  </a:lnTo>
                  <a:cubicBezTo>
                    <a:pt x="4871276" y="0"/>
                    <a:pt x="4927156" y="55880"/>
                    <a:pt x="4927156" y="124460"/>
                  </a:cubicBezTo>
                  <a:lnTo>
                    <a:pt x="4927156" y="1637413"/>
                  </a:lnTo>
                  <a:cubicBezTo>
                    <a:pt x="4927156" y="1705993"/>
                    <a:pt x="4871276" y="1761873"/>
                    <a:pt x="4802696" y="1761873"/>
                  </a:cubicBezTo>
                  <a:close/>
                </a:path>
              </a:pathLst>
            </a:custGeom>
            <a:solidFill>
              <a:srgbClr val="E9BE9A"/>
            </a:solidFill>
          </p:spPr>
        </p:sp>
      </p:grpSp>
      <p:pic>
        <p:nvPicPr>
          <p:cNvPr id="9" name="Picture 9"/>
          <p:cNvPicPr>
            <a:picLocks noChangeAspect="1"/>
          </p:cNvPicPr>
          <p:nvPr/>
        </p:nvPicPr>
        <p:blipFill>
          <a:blip r:embed="rId7"/>
          <a:srcRect/>
          <a:stretch>
            <a:fillRect/>
          </a:stretch>
        </p:blipFill>
        <p:spPr>
          <a:xfrm>
            <a:off x="397642" y="5409672"/>
            <a:ext cx="3260727" cy="3848628"/>
          </a:xfrm>
          <a:prstGeom prst="rect">
            <a:avLst/>
          </a:prstGeom>
        </p:spPr>
      </p:pic>
      <p:pic>
        <p:nvPicPr>
          <p:cNvPr id="10" name="Picture 10"/>
          <p:cNvPicPr>
            <a:picLocks noChangeAspect="1"/>
          </p:cNvPicPr>
          <p:nvPr/>
        </p:nvPicPr>
        <p:blipFill>
          <a:blip r:embed="rId8"/>
          <a:srcRect/>
          <a:stretch>
            <a:fillRect/>
          </a:stretch>
        </p:blipFill>
        <p:spPr>
          <a:xfrm>
            <a:off x="13877547" y="5143500"/>
            <a:ext cx="4208369" cy="5377361"/>
          </a:xfrm>
          <a:prstGeom prst="rect">
            <a:avLst/>
          </a:prstGeom>
        </p:spPr>
      </p:pic>
      <p:pic>
        <p:nvPicPr>
          <p:cNvPr id="11" name="Picture 11"/>
          <p:cNvPicPr>
            <a:picLocks noChangeAspect="1"/>
          </p:cNvPicPr>
          <p:nvPr/>
        </p:nvPicPr>
        <p:blipFill>
          <a:blip r:embed="rId9"/>
          <a:srcRect/>
          <a:stretch>
            <a:fillRect/>
          </a:stretch>
        </p:blipFill>
        <p:spPr>
          <a:xfrm flipH="1">
            <a:off x="11919130" y="6470657"/>
            <a:ext cx="4399275" cy="3602728"/>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028005" y="7112442"/>
            <a:ext cx="5174324" cy="2841174"/>
          </a:xfrm>
          <a:prstGeom prst="rect">
            <a:avLst/>
          </a:prstGeom>
        </p:spPr>
      </p:pic>
      <p:sp>
        <p:nvSpPr>
          <p:cNvPr id="14" name="TextBox 13"/>
          <p:cNvSpPr txBox="1"/>
          <p:nvPr/>
        </p:nvSpPr>
        <p:spPr>
          <a:xfrm>
            <a:off x="3198264" y="2971719"/>
            <a:ext cx="11506200" cy="3557512"/>
          </a:xfrm>
          <a:prstGeom prst="rect">
            <a:avLst/>
          </a:prstGeom>
          <a:noFill/>
        </p:spPr>
        <p:txBody>
          <a:bodyPr wrap="square" rtlCol="0">
            <a:spAutoFit/>
          </a:bodyPr>
          <a:lstStyle/>
          <a:p>
            <a:pPr algn="ctr">
              <a:lnSpc>
                <a:spcPct val="150000"/>
              </a:lnSpc>
            </a:pPr>
            <a:r>
              <a:rPr lang="en-US" sz="8000" b="1" dirty="0" smtClean="0">
                <a:latin typeface="Arial" panose="020B0604020202020204" pitchFamily="34" charset="0"/>
                <a:cs typeface="Arial" panose="020B0604020202020204" pitchFamily="34" charset="0"/>
              </a:rPr>
              <a:t>CẢM ƠN CÁC EM </a:t>
            </a:r>
          </a:p>
          <a:p>
            <a:pPr algn="ctr">
              <a:lnSpc>
                <a:spcPct val="150000"/>
              </a:lnSpc>
            </a:pPr>
            <a:r>
              <a:rPr lang="en-US" sz="8000" b="1" dirty="0" smtClean="0">
                <a:latin typeface="Arial" panose="020B0604020202020204" pitchFamily="34" charset="0"/>
                <a:cs typeface="Arial" panose="020B0604020202020204" pitchFamily="34" charset="0"/>
              </a:rPr>
              <a:t>ĐÃ CHÚ Ý LẮNG NGHE</a:t>
            </a:r>
            <a:endParaRPr lang="en-US" sz="8000" b="1"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883" t="3544" r="883" b="13519"/>
          <a:stretch>
            <a:fillRect/>
          </a:stretch>
        </p:blipFill>
        <p:spPr>
          <a:xfrm>
            <a:off x="0" y="0"/>
            <a:ext cx="18288000" cy="10287000"/>
          </a:xfrm>
          <a:prstGeom prst="rect">
            <a:avLst/>
          </a:prstGeom>
        </p:spPr>
      </p:pic>
      <p:grpSp>
        <p:nvGrpSpPr>
          <p:cNvPr id="3" name="Group 3"/>
          <p:cNvGrpSpPr/>
          <p:nvPr/>
        </p:nvGrpSpPr>
        <p:grpSpPr>
          <a:xfrm>
            <a:off x="-498963" y="8191500"/>
            <a:ext cx="19285927" cy="2609850"/>
            <a:chOff x="0" y="0"/>
            <a:chExt cx="6523881" cy="882838"/>
          </a:xfrm>
        </p:grpSpPr>
        <p:sp>
          <p:nvSpPr>
            <p:cNvPr id="4" name="Freeform 4"/>
            <p:cNvSpPr/>
            <p:nvPr/>
          </p:nvSpPr>
          <p:spPr>
            <a:xfrm>
              <a:off x="0" y="0"/>
              <a:ext cx="6523882" cy="882838"/>
            </a:xfrm>
            <a:custGeom>
              <a:avLst/>
              <a:gdLst/>
              <a:ahLst/>
              <a:cxnLst/>
              <a:rect l="l" t="t" r="r" b="b"/>
              <a:pathLst>
                <a:path w="6523882" h="882838">
                  <a:moveTo>
                    <a:pt x="0" y="0"/>
                  </a:moveTo>
                  <a:lnTo>
                    <a:pt x="6523882" y="0"/>
                  </a:lnTo>
                  <a:lnTo>
                    <a:pt x="6523882" y="882838"/>
                  </a:lnTo>
                  <a:lnTo>
                    <a:pt x="0" y="882838"/>
                  </a:lnTo>
                  <a:close/>
                </a:path>
              </a:pathLst>
            </a:custGeom>
            <a:solidFill>
              <a:srgbClr val="F3B88D"/>
            </a:solidFill>
          </p:spPr>
        </p:sp>
      </p:gr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0" y="-723900"/>
            <a:ext cx="2750148" cy="3043423"/>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839234" y="8521235"/>
            <a:ext cx="7315200" cy="2593571"/>
          </a:xfrm>
          <a:prstGeom prst="rect">
            <a:avLst/>
          </a:prstGeom>
        </p:spPr>
      </p:pic>
      <p:grpSp>
        <p:nvGrpSpPr>
          <p:cNvPr id="9" name="Group 9"/>
          <p:cNvGrpSpPr/>
          <p:nvPr/>
        </p:nvGrpSpPr>
        <p:grpSpPr>
          <a:xfrm>
            <a:off x="13487400" y="6591300"/>
            <a:ext cx="4953000" cy="3886200"/>
            <a:chOff x="0" y="0"/>
            <a:chExt cx="9199756" cy="7375271"/>
          </a:xfrm>
        </p:grpSpPr>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0" y="1888871"/>
              <a:ext cx="9199756" cy="5486400"/>
            </a:xfrm>
            <a:prstGeom prst="rect">
              <a:avLst/>
            </a:prstGeom>
          </p:spPr>
        </p:pic>
        <p:pic>
          <p:nvPicPr>
            <p:cNvPr id="11" name="Picture 11"/>
            <p:cNvPicPr>
              <a:picLocks noChangeAspect="1"/>
            </p:cNvPicPr>
            <p:nvPr/>
          </p:nvPicPr>
          <p:blipFill>
            <a:blip r:embed="rId9"/>
            <a:srcRect/>
            <a:stretch>
              <a:fillRect/>
            </a:stretch>
          </p:blipFill>
          <p:spPr>
            <a:xfrm rot="341336">
              <a:off x="3188060" y="202849"/>
              <a:ext cx="4347636" cy="5131504"/>
            </a:xfrm>
            <a:prstGeom prst="rect">
              <a:avLst/>
            </a:prstGeom>
          </p:spPr>
        </p:pic>
      </p:grpSp>
      <p:sp>
        <p:nvSpPr>
          <p:cNvPr id="13" name="TextBox 12"/>
          <p:cNvSpPr txBox="1"/>
          <p:nvPr/>
        </p:nvSpPr>
        <p:spPr>
          <a:xfrm>
            <a:off x="4495800" y="571500"/>
            <a:ext cx="9296400" cy="1077218"/>
          </a:xfrm>
          <a:prstGeom prst="rect">
            <a:avLst/>
          </a:prstGeom>
          <a:noFill/>
        </p:spPr>
        <p:txBody>
          <a:bodyPr wrap="square" rtlCol="0">
            <a:spAutoFit/>
          </a:bodyPr>
          <a:lstStyle/>
          <a:p>
            <a:pPr algn="ctr"/>
            <a:r>
              <a:rPr lang="en-US" sz="6400" b="1" dirty="0" smtClean="0">
                <a:solidFill>
                  <a:srgbClr val="0070C0"/>
                </a:solidFill>
                <a:latin typeface="Arial" panose="020B0604020202020204" pitchFamily="34" charset="0"/>
                <a:cs typeface="Arial" panose="020B0604020202020204" pitchFamily="34" charset="0"/>
              </a:rPr>
              <a:t>KHỞI ĐỘNG</a:t>
            </a:r>
            <a:endParaRPr lang="en-US" sz="6400" b="1" dirty="0">
              <a:solidFill>
                <a:srgbClr val="0070C0"/>
              </a:solidFill>
              <a:latin typeface="Arial" panose="020B0604020202020204" pitchFamily="34" charset="0"/>
              <a:cs typeface="Arial" panose="020B0604020202020204" pitchFamily="34" charset="0"/>
            </a:endParaRPr>
          </a:p>
        </p:txBody>
      </p:sp>
      <p:sp>
        <p:nvSpPr>
          <p:cNvPr id="8" name="Rectangle 7"/>
          <p:cNvSpPr/>
          <p:nvPr/>
        </p:nvSpPr>
        <p:spPr>
          <a:xfrm>
            <a:off x="3817221" y="1648718"/>
            <a:ext cx="10653557" cy="1063433"/>
          </a:xfrm>
          <a:prstGeom prst="rect">
            <a:avLst/>
          </a:prstGeom>
        </p:spPr>
        <p:txBody>
          <a:bodyPr wrap="none">
            <a:spAutoFit/>
          </a:bodyPr>
          <a:lstStyle/>
          <a:p>
            <a:pPr algn="ctr">
              <a:lnSpc>
                <a:spcPct val="150000"/>
              </a:lnSpc>
              <a:spcBef>
                <a:spcPts val="600"/>
              </a:spcBef>
              <a:spcAft>
                <a:spcPts val="0"/>
              </a:spcAft>
            </a:pPr>
            <a:r>
              <a:rPr lang="en-US" sz="4800" dirty="0" err="1" smtClean="0">
                <a:latin typeface="Arial" panose="020B0604020202020204" pitchFamily="34" charset="0"/>
                <a:ea typeface="Calibri" panose="020F0502020204030204" pitchFamily="34" charset="0"/>
                <a:cs typeface="Arial" panose="020B0604020202020204" pitchFamily="34" charset="0"/>
              </a:rPr>
              <a:t>Trò</a:t>
            </a:r>
            <a:r>
              <a:rPr lang="en-US" sz="4800" dirty="0" smtClean="0">
                <a:latin typeface="Arial" panose="020B0604020202020204" pitchFamily="34" charset="0"/>
                <a:ea typeface="Calibri" panose="020F0502020204030204" pitchFamily="34" charset="0"/>
                <a:cs typeface="Arial" panose="020B0604020202020204" pitchFamily="34" charset="0"/>
              </a:rPr>
              <a:t> </a:t>
            </a:r>
            <a:r>
              <a:rPr lang="en-US" sz="4800" dirty="0" err="1">
                <a:latin typeface="Arial" panose="020B0604020202020204" pitchFamily="34" charset="0"/>
                <a:ea typeface="Calibri" panose="020F0502020204030204" pitchFamily="34" charset="0"/>
                <a:cs typeface="Arial" panose="020B0604020202020204" pitchFamily="34" charset="0"/>
              </a:rPr>
              <a:t>chơi</a:t>
            </a:r>
            <a:r>
              <a:rPr lang="en-US" sz="4800" dirty="0">
                <a:latin typeface="Arial" panose="020B0604020202020204" pitchFamily="34" charset="0"/>
                <a:ea typeface="Calibri" panose="020F0502020204030204" pitchFamily="34" charset="0"/>
                <a:cs typeface="Arial" panose="020B0604020202020204" pitchFamily="34" charset="0"/>
              </a:rPr>
              <a:t> </a:t>
            </a:r>
            <a:r>
              <a:rPr lang="en-US" sz="4800" b="1" i="1" dirty="0" smtClean="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“NHANH TAY NHANH MẮT”</a:t>
            </a:r>
            <a:endParaRPr lang="en-US" sz="4800" b="1" i="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5" name="Rectangle 14"/>
          <p:cNvSpPr/>
          <p:nvPr/>
        </p:nvSpPr>
        <p:spPr>
          <a:xfrm>
            <a:off x="839234" y="2853890"/>
            <a:ext cx="16611600" cy="3785652"/>
          </a:xfrm>
          <a:prstGeom prst="rect">
            <a:avLst/>
          </a:prstGeom>
        </p:spPr>
        <p:txBody>
          <a:bodyPr wrap="square">
            <a:spAutoFit/>
          </a:bodyPr>
          <a:lstStyle/>
          <a:p>
            <a:pPr algn="just">
              <a:lnSpc>
                <a:spcPct val="150000"/>
              </a:lnSpc>
              <a:spcAft>
                <a:spcPts val="600"/>
              </a:spcAft>
            </a:pPr>
            <a:r>
              <a:rPr lang="en-US" sz="4000" b="1" i="1"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Luật</a:t>
            </a:r>
            <a:r>
              <a:rPr lang="en-US" sz="4000" b="1" i="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40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chơi</a:t>
            </a:r>
            <a:r>
              <a:rPr lang="en-US" sz="40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latin typeface="Arial" panose="020B0604020202020204" pitchFamily="34" charset="0"/>
                <a:ea typeface="Times New Roman" panose="02020603050405020304" pitchFamily="18" charset="0"/>
                <a:cs typeface="Arial" panose="020B0604020202020204" pitchFamily="34" charset="0"/>
              </a:rPr>
              <a:t>Mỗi</a:t>
            </a:r>
            <a:r>
              <a:rPr lang="en-US" sz="4000" dirty="0" smtClean="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đội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sẽ</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có</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một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hộp</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gồm</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sách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vở</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và</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các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đồ</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dùng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học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tập</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bị</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để</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lẫn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lộn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Trong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thời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gian</a:t>
            </a:r>
            <a:r>
              <a:rPr lang="en-US" sz="4000" dirty="0">
                <a:latin typeface="Arial" panose="020B0604020202020204" pitchFamily="34" charset="0"/>
                <a:ea typeface="Times New Roman" panose="02020603050405020304" pitchFamily="18" charset="0"/>
                <a:cs typeface="Arial" panose="020B0604020202020204" pitchFamily="34" charset="0"/>
              </a:rPr>
              <a:t> 3 </a:t>
            </a:r>
            <a:r>
              <a:rPr lang="en-US" sz="4000" dirty="0" err="1">
                <a:latin typeface="Arial" panose="020B0604020202020204" pitchFamily="34" charset="0"/>
                <a:ea typeface="Times New Roman" panose="02020603050405020304" pitchFamily="18" charset="0"/>
                <a:cs typeface="Arial" panose="020B0604020202020204" pitchFamily="34" charset="0"/>
              </a:rPr>
              <a:t>phút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hai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đội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lần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lượt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sắp</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xếp</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chúng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theo</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từng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nhóm</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sách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giáo</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khoa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vở</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viết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bút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thước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và</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đồ</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dùng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học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tập</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khác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Nhóm</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nào</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sắp</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xếp</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nhanh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và</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chính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xác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hơn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sẽ</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giành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chiến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thắng</a:t>
            </a:r>
            <a:r>
              <a:rPr lang="en-US" sz="4000" dirty="0">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6"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2670474" y="6588830"/>
            <a:ext cx="3650652" cy="3846473"/>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883" t="3544" r="883" b="13519"/>
          <a:stretch>
            <a:fillRect/>
          </a:stretch>
        </p:blipFill>
        <p:spPr>
          <a:xfrm>
            <a:off x="0" y="0"/>
            <a:ext cx="18288000" cy="10287000"/>
          </a:xfrm>
          <a:prstGeom prst="rect">
            <a:avLst/>
          </a:prstGeom>
        </p:spPr>
      </p:pic>
      <p:grpSp>
        <p:nvGrpSpPr>
          <p:cNvPr id="3" name="Group 3"/>
          <p:cNvGrpSpPr/>
          <p:nvPr/>
        </p:nvGrpSpPr>
        <p:grpSpPr>
          <a:xfrm>
            <a:off x="-498963" y="8191500"/>
            <a:ext cx="19285927" cy="2609850"/>
            <a:chOff x="0" y="0"/>
            <a:chExt cx="6523881" cy="882838"/>
          </a:xfrm>
        </p:grpSpPr>
        <p:sp>
          <p:nvSpPr>
            <p:cNvPr id="4" name="Freeform 4"/>
            <p:cNvSpPr/>
            <p:nvPr/>
          </p:nvSpPr>
          <p:spPr>
            <a:xfrm>
              <a:off x="0" y="0"/>
              <a:ext cx="6523882" cy="882838"/>
            </a:xfrm>
            <a:custGeom>
              <a:avLst/>
              <a:gdLst/>
              <a:ahLst/>
              <a:cxnLst/>
              <a:rect l="l" t="t" r="r" b="b"/>
              <a:pathLst>
                <a:path w="6523882" h="882838">
                  <a:moveTo>
                    <a:pt x="0" y="0"/>
                  </a:moveTo>
                  <a:lnTo>
                    <a:pt x="6523882" y="0"/>
                  </a:lnTo>
                  <a:lnTo>
                    <a:pt x="6523882" y="882838"/>
                  </a:lnTo>
                  <a:lnTo>
                    <a:pt x="0" y="882838"/>
                  </a:lnTo>
                  <a:close/>
                </a:path>
              </a:pathLst>
            </a:custGeom>
            <a:solidFill>
              <a:srgbClr val="F3B88D"/>
            </a:solidFill>
          </p:spPr>
        </p:sp>
      </p:gr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8844535" y="8733349"/>
            <a:ext cx="8885940" cy="2068001"/>
          </a:xfrm>
          <a:prstGeom prst="rect">
            <a:avLst/>
          </a:prstGeom>
        </p:spPr>
      </p:pic>
      <p:pic>
        <p:nvPicPr>
          <p:cNvPr id="8" name="Picture 8"/>
          <p:cNvPicPr>
            <a:picLocks noChangeAspect="1"/>
          </p:cNvPicPr>
          <p:nvPr/>
        </p:nvPicPr>
        <p:blipFill>
          <a:blip r:embed="rId5"/>
          <a:srcRect/>
          <a:stretch>
            <a:fillRect/>
          </a:stretch>
        </p:blipFill>
        <p:spPr>
          <a:xfrm>
            <a:off x="935499" y="6021329"/>
            <a:ext cx="2775980" cy="3276482"/>
          </a:xfrm>
          <a:prstGeom prst="rect">
            <a:avLst/>
          </a:prstGeom>
        </p:spPr>
      </p:pic>
      <p:pic>
        <p:nvPicPr>
          <p:cNvPr id="9" name="Picture 9"/>
          <p:cNvPicPr>
            <a:picLocks noChangeAspect="1"/>
          </p:cNvPicPr>
          <p:nvPr/>
        </p:nvPicPr>
        <p:blipFill>
          <a:blip r:embed="rId6"/>
          <a:srcRect/>
          <a:stretch>
            <a:fillRect/>
          </a:stretch>
        </p:blipFill>
        <p:spPr>
          <a:xfrm>
            <a:off x="14242401" y="5805056"/>
            <a:ext cx="3239789" cy="4300978"/>
          </a:xfrm>
          <a:prstGeom prst="rect">
            <a:avLst/>
          </a:prstGeom>
        </p:spPr>
      </p:pic>
      <p:pic>
        <p:nvPicPr>
          <p:cNvPr id="10" name="Picture 10"/>
          <p:cNvPicPr>
            <a:picLocks noChangeAspect="1"/>
          </p:cNvPicPr>
          <p:nvPr/>
        </p:nvPicPr>
        <p:blipFill>
          <a:blip r:embed="rId7"/>
          <a:srcRect/>
          <a:stretch>
            <a:fillRect/>
          </a:stretch>
        </p:blipFill>
        <p:spPr>
          <a:xfrm flipH="1">
            <a:off x="11988325" y="6539778"/>
            <a:ext cx="4193433" cy="3434157"/>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323489" y="7470962"/>
            <a:ext cx="4405097" cy="2418799"/>
          </a:xfrm>
          <a:prstGeom prst="rect">
            <a:avLst/>
          </a:prstGeom>
        </p:spPr>
      </p:pic>
      <p:sp>
        <p:nvSpPr>
          <p:cNvPr id="12" name="Rectangle 11"/>
          <p:cNvSpPr/>
          <p:nvPr/>
        </p:nvSpPr>
        <p:spPr>
          <a:xfrm>
            <a:off x="3048000" y="1595421"/>
            <a:ext cx="11941496" cy="4154984"/>
          </a:xfrm>
          <a:prstGeom prst="rect">
            <a:avLst/>
          </a:prstGeom>
        </p:spPr>
        <p:txBody>
          <a:bodyPr wrap="square">
            <a:spAutoFit/>
          </a:bodyPr>
          <a:lstStyle/>
          <a:p>
            <a:pPr algn="ctr">
              <a:lnSpc>
                <a:spcPct val="150000"/>
              </a:lnSpc>
              <a:spcBef>
                <a:spcPts val="300"/>
              </a:spcBef>
              <a:spcAft>
                <a:spcPts val="300"/>
              </a:spcAft>
            </a:pPr>
            <a:r>
              <a:rPr lang="en-US" sz="8800" b="1" kern="0" dirty="0" err="1" smtClean="0">
                <a:solidFill>
                  <a:srgbClr val="2E74B5"/>
                </a:solidFill>
                <a:latin typeface="Arial" panose="020B0604020202020204" pitchFamily="34" charset="0"/>
                <a:ea typeface="Times New Roman" panose="02020603050405020304" pitchFamily="18" charset="0"/>
                <a:cs typeface="Arial" panose="020B0604020202020204" pitchFamily="34" charset="0"/>
              </a:rPr>
              <a:t>Tuần</a:t>
            </a:r>
            <a:r>
              <a:rPr lang="en-US" sz="8800" b="1" kern="0" dirty="0" smtClean="0">
                <a:solidFill>
                  <a:srgbClr val="2E74B5"/>
                </a:solidFill>
                <a:latin typeface="Arial" panose="020B0604020202020204" pitchFamily="34" charset="0"/>
                <a:ea typeface="Times New Roman" panose="02020603050405020304" pitchFamily="18" charset="0"/>
                <a:cs typeface="Arial" panose="020B0604020202020204" pitchFamily="34" charset="0"/>
              </a:rPr>
              <a:t> 19 – </a:t>
            </a:r>
            <a:r>
              <a:rPr lang="en-US" sz="8800" b="1" kern="0" dirty="0" err="1" smtClean="0">
                <a:solidFill>
                  <a:srgbClr val="2E74B5"/>
                </a:solidFill>
                <a:latin typeface="Arial" panose="020B0604020202020204" pitchFamily="34" charset="0"/>
                <a:ea typeface="Times New Roman" panose="02020603050405020304" pitchFamily="18" charset="0"/>
                <a:cs typeface="Arial" panose="020B0604020202020204" pitchFamily="34" charset="0"/>
              </a:rPr>
              <a:t>Kế</a:t>
            </a:r>
            <a:r>
              <a:rPr lang="en-US" sz="8800" b="1" kern="0" dirty="0" smtClean="0">
                <a:solidFill>
                  <a:srgbClr val="2E74B5"/>
                </a:solidFill>
                <a:latin typeface="Arial" panose="020B0604020202020204" pitchFamily="34" charset="0"/>
                <a:ea typeface="Times New Roman" panose="02020603050405020304" pitchFamily="18" charset="0"/>
                <a:cs typeface="Arial" panose="020B0604020202020204" pitchFamily="34" charset="0"/>
              </a:rPr>
              <a:t> </a:t>
            </a:r>
            <a:r>
              <a:rPr lang="en-US" sz="8800" b="1" kern="0" dirty="0" err="1" smtClean="0">
                <a:solidFill>
                  <a:srgbClr val="2E74B5"/>
                </a:solidFill>
                <a:latin typeface="Arial" panose="020B0604020202020204" pitchFamily="34" charset="0"/>
                <a:ea typeface="Times New Roman" panose="02020603050405020304" pitchFamily="18" charset="0"/>
                <a:cs typeface="Arial" panose="020B0604020202020204" pitchFamily="34" charset="0"/>
              </a:rPr>
              <a:t>hoạch</a:t>
            </a:r>
            <a:r>
              <a:rPr lang="en-US" sz="8800" b="1" kern="0" dirty="0" smtClean="0">
                <a:solidFill>
                  <a:srgbClr val="2E74B5"/>
                </a:solidFill>
                <a:latin typeface="Arial" panose="020B0604020202020204" pitchFamily="34" charset="0"/>
                <a:ea typeface="Times New Roman" panose="02020603050405020304" pitchFamily="18" charset="0"/>
                <a:cs typeface="Arial" panose="020B0604020202020204" pitchFamily="34" charset="0"/>
              </a:rPr>
              <a:t> </a:t>
            </a:r>
            <a:r>
              <a:rPr lang="en-US" sz="8800" b="1" kern="0" dirty="0" err="1" smtClean="0">
                <a:solidFill>
                  <a:srgbClr val="2E74B5"/>
                </a:solidFill>
                <a:latin typeface="Arial" panose="020B0604020202020204" pitchFamily="34" charset="0"/>
                <a:ea typeface="Times New Roman" panose="02020603050405020304" pitchFamily="18" charset="0"/>
                <a:cs typeface="Arial" panose="020B0604020202020204" pitchFamily="34" charset="0"/>
              </a:rPr>
              <a:t>lao</a:t>
            </a:r>
            <a:r>
              <a:rPr lang="en-US" sz="8800" b="1" kern="0" dirty="0" smtClean="0">
                <a:solidFill>
                  <a:srgbClr val="2E74B5"/>
                </a:solidFill>
                <a:latin typeface="Arial" panose="020B0604020202020204" pitchFamily="34" charset="0"/>
                <a:ea typeface="Times New Roman" panose="02020603050405020304" pitchFamily="18" charset="0"/>
                <a:cs typeface="Arial" panose="020B0604020202020204" pitchFamily="34" charset="0"/>
              </a:rPr>
              <a:t> </a:t>
            </a:r>
            <a:r>
              <a:rPr lang="en-US" sz="8800" b="1" kern="0" dirty="0" err="1" smtClean="0">
                <a:solidFill>
                  <a:srgbClr val="2E74B5"/>
                </a:solidFill>
                <a:latin typeface="Arial" panose="020B0604020202020204" pitchFamily="34" charset="0"/>
                <a:ea typeface="Times New Roman" panose="02020603050405020304" pitchFamily="18" charset="0"/>
                <a:cs typeface="Arial" panose="020B0604020202020204" pitchFamily="34" charset="0"/>
              </a:rPr>
              <a:t>động</a:t>
            </a:r>
            <a:r>
              <a:rPr lang="en-US" sz="8800" b="1" kern="0" dirty="0" smtClean="0">
                <a:solidFill>
                  <a:srgbClr val="2E74B5"/>
                </a:solidFill>
                <a:latin typeface="Arial" panose="020B0604020202020204" pitchFamily="34" charset="0"/>
                <a:ea typeface="Times New Roman" panose="02020603050405020304" pitchFamily="18" charset="0"/>
                <a:cs typeface="Arial" panose="020B0604020202020204" pitchFamily="34" charset="0"/>
              </a:rPr>
              <a:t> </a:t>
            </a:r>
            <a:r>
              <a:rPr lang="en-US" sz="8800" b="1" kern="0" dirty="0" err="1" smtClean="0">
                <a:solidFill>
                  <a:srgbClr val="2E74B5"/>
                </a:solidFill>
                <a:latin typeface="Arial" panose="020B0604020202020204" pitchFamily="34" charset="0"/>
                <a:ea typeface="Times New Roman" panose="02020603050405020304" pitchFamily="18" charset="0"/>
                <a:cs typeface="Arial" panose="020B0604020202020204" pitchFamily="34" charset="0"/>
              </a:rPr>
              <a:t>tại</a:t>
            </a:r>
            <a:r>
              <a:rPr lang="en-US" sz="8800" b="1" kern="0" dirty="0" smtClean="0">
                <a:solidFill>
                  <a:srgbClr val="2E74B5"/>
                </a:solidFill>
                <a:latin typeface="Arial" panose="020B0604020202020204" pitchFamily="34" charset="0"/>
                <a:ea typeface="Times New Roman" panose="02020603050405020304" pitchFamily="18" charset="0"/>
                <a:cs typeface="Arial" panose="020B0604020202020204" pitchFamily="34" charset="0"/>
              </a:rPr>
              <a:t> </a:t>
            </a:r>
            <a:r>
              <a:rPr lang="en-US" sz="8800" b="1" kern="0" dirty="0" err="1" smtClean="0">
                <a:solidFill>
                  <a:srgbClr val="2E74B5"/>
                </a:solidFill>
                <a:latin typeface="Arial" panose="020B0604020202020204" pitchFamily="34" charset="0"/>
                <a:ea typeface="Times New Roman" panose="02020603050405020304" pitchFamily="18" charset="0"/>
                <a:cs typeface="Arial" panose="020B0604020202020204" pitchFamily="34" charset="0"/>
              </a:rPr>
              <a:t>gia</a:t>
            </a:r>
            <a:r>
              <a:rPr lang="en-US" sz="8800" b="1" kern="0" dirty="0" smtClean="0">
                <a:solidFill>
                  <a:srgbClr val="2E74B5"/>
                </a:solidFill>
                <a:latin typeface="Arial" panose="020B0604020202020204" pitchFamily="34" charset="0"/>
                <a:ea typeface="Times New Roman" panose="02020603050405020304" pitchFamily="18" charset="0"/>
                <a:cs typeface="Arial" panose="020B0604020202020204" pitchFamily="34" charset="0"/>
              </a:rPr>
              <a:t> </a:t>
            </a:r>
            <a:r>
              <a:rPr lang="en-US" sz="8800" b="1" kern="0" dirty="0" err="1" smtClean="0">
                <a:solidFill>
                  <a:srgbClr val="2E74B5"/>
                </a:solidFill>
                <a:latin typeface="Arial" panose="020B0604020202020204" pitchFamily="34" charset="0"/>
                <a:ea typeface="Times New Roman" panose="02020603050405020304" pitchFamily="18" charset="0"/>
                <a:cs typeface="Arial" panose="020B0604020202020204" pitchFamily="34" charset="0"/>
              </a:rPr>
              <a:t>đình</a:t>
            </a:r>
            <a:endParaRPr lang="en-US" sz="8800" b="1" kern="0" dirty="0">
              <a:solidFill>
                <a:srgbClr val="2E74B5"/>
              </a:solidFill>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883" t="3544" r="883" b="13519"/>
          <a:stretch>
            <a:fillRect/>
          </a:stretch>
        </p:blipFill>
        <p:spPr>
          <a:xfrm>
            <a:off x="8021" y="253086"/>
            <a:ext cx="18288000" cy="10287000"/>
          </a:xfrm>
          <a:prstGeom prst="rect">
            <a:avLst/>
          </a:prstGeom>
        </p:spPr>
      </p:pic>
      <p:grpSp>
        <p:nvGrpSpPr>
          <p:cNvPr id="3" name="Group 3"/>
          <p:cNvGrpSpPr/>
          <p:nvPr/>
        </p:nvGrpSpPr>
        <p:grpSpPr>
          <a:xfrm>
            <a:off x="-498963" y="8191500"/>
            <a:ext cx="19285927" cy="2609850"/>
            <a:chOff x="0" y="0"/>
            <a:chExt cx="6523881" cy="882838"/>
          </a:xfrm>
        </p:grpSpPr>
        <p:sp>
          <p:nvSpPr>
            <p:cNvPr id="4" name="Freeform 4"/>
            <p:cNvSpPr/>
            <p:nvPr/>
          </p:nvSpPr>
          <p:spPr>
            <a:xfrm>
              <a:off x="0" y="0"/>
              <a:ext cx="6523882" cy="882838"/>
            </a:xfrm>
            <a:custGeom>
              <a:avLst/>
              <a:gdLst/>
              <a:ahLst/>
              <a:cxnLst/>
              <a:rect l="l" t="t" r="r" b="b"/>
              <a:pathLst>
                <a:path w="6523882" h="882838">
                  <a:moveTo>
                    <a:pt x="0" y="0"/>
                  </a:moveTo>
                  <a:lnTo>
                    <a:pt x="6523882" y="0"/>
                  </a:lnTo>
                  <a:lnTo>
                    <a:pt x="6523882" y="882838"/>
                  </a:lnTo>
                  <a:lnTo>
                    <a:pt x="0" y="882838"/>
                  </a:lnTo>
                  <a:close/>
                </a:path>
              </a:pathLst>
            </a:custGeom>
            <a:solidFill>
              <a:srgbClr val="F3B88D"/>
            </a:solidFill>
          </p:spPr>
        </p:sp>
      </p:gr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9477897" y="8645202"/>
            <a:ext cx="7315200" cy="1702447"/>
          </a:xfrm>
          <a:prstGeom prst="rect">
            <a:avLst/>
          </a:prstGeom>
        </p:spPr>
      </p:pic>
      <p:sp>
        <p:nvSpPr>
          <p:cNvPr id="10" name="Rounded Rectangle 9"/>
          <p:cNvSpPr/>
          <p:nvPr/>
        </p:nvSpPr>
        <p:spPr>
          <a:xfrm>
            <a:off x="1371600" y="951923"/>
            <a:ext cx="13076330" cy="6493692"/>
          </a:xfrm>
          <a:prstGeom prst="roundRect">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821066" y="1491597"/>
            <a:ext cx="8001000" cy="1077218"/>
          </a:xfrm>
          <a:prstGeom prst="rect">
            <a:avLst/>
          </a:prstGeom>
          <a:noFill/>
        </p:spPr>
        <p:txBody>
          <a:bodyPr wrap="square" rtlCol="0">
            <a:spAutoFit/>
          </a:bodyPr>
          <a:lstStyle/>
          <a:p>
            <a:pPr algn="ctr"/>
            <a:r>
              <a:rPr lang="en-US" sz="6400" b="1" dirty="0" smtClean="0">
                <a:solidFill>
                  <a:schemeClr val="accent5">
                    <a:lumMod val="75000"/>
                  </a:schemeClr>
                </a:solidFill>
                <a:latin typeface="Arial" panose="020B0604020202020204" pitchFamily="34" charset="0"/>
                <a:cs typeface="Arial" panose="020B0604020202020204" pitchFamily="34" charset="0"/>
              </a:rPr>
              <a:t>NỘI DUNG BÀI HỌC</a:t>
            </a:r>
            <a:endParaRPr lang="en-US" sz="6400" b="1" dirty="0">
              <a:solidFill>
                <a:schemeClr val="accent5">
                  <a:lumMod val="75000"/>
                </a:schemeClr>
              </a:solidFill>
              <a:latin typeface="Arial" panose="020B0604020202020204" pitchFamily="34" charset="0"/>
              <a:cs typeface="Arial" panose="020B0604020202020204" pitchFamily="34" charset="0"/>
            </a:endParaRPr>
          </a:p>
        </p:txBody>
      </p:sp>
      <p:sp>
        <p:nvSpPr>
          <p:cNvPr id="12" name="TextBox 11"/>
          <p:cNvSpPr txBox="1"/>
          <p:nvPr/>
        </p:nvSpPr>
        <p:spPr>
          <a:xfrm>
            <a:off x="1624470" y="2884850"/>
            <a:ext cx="1383920" cy="1015663"/>
          </a:xfrm>
          <a:prstGeom prst="rect">
            <a:avLst/>
          </a:prstGeom>
          <a:noFill/>
        </p:spPr>
        <p:txBody>
          <a:bodyPr wrap="square" rtlCol="0">
            <a:spAutoFit/>
          </a:bodyPr>
          <a:lstStyle/>
          <a:p>
            <a:pPr algn="ctr"/>
            <a:r>
              <a:rPr lang="en-US" sz="6000" b="1" dirty="0" smtClean="0">
                <a:solidFill>
                  <a:schemeClr val="accent6">
                    <a:lumMod val="75000"/>
                  </a:schemeClr>
                </a:solidFill>
                <a:latin typeface="Arial" panose="020B0604020202020204" pitchFamily="34" charset="0"/>
                <a:cs typeface="Arial" panose="020B0604020202020204" pitchFamily="34" charset="0"/>
              </a:rPr>
              <a:t>01</a:t>
            </a:r>
            <a:endParaRPr lang="en-US" sz="6000" b="1" dirty="0">
              <a:solidFill>
                <a:schemeClr val="accent6">
                  <a:lumMod val="75000"/>
                </a:schemeClr>
              </a:solidFill>
              <a:latin typeface="Arial" panose="020B0604020202020204" pitchFamily="34" charset="0"/>
              <a:cs typeface="Arial" panose="020B0604020202020204" pitchFamily="34" charset="0"/>
            </a:endParaRPr>
          </a:p>
        </p:txBody>
      </p:sp>
      <p:sp>
        <p:nvSpPr>
          <p:cNvPr id="13" name="TextBox 12"/>
          <p:cNvSpPr txBox="1"/>
          <p:nvPr/>
        </p:nvSpPr>
        <p:spPr>
          <a:xfrm>
            <a:off x="1624470" y="4380923"/>
            <a:ext cx="1383920" cy="1015663"/>
          </a:xfrm>
          <a:prstGeom prst="rect">
            <a:avLst/>
          </a:prstGeom>
          <a:noFill/>
        </p:spPr>
        <p:txBody>
          <a:bodyPr wrap="square" rtlCol="0">
            <a:spAutoFit/>
          </a:bodyPr>
          <a:lstStyle/>
          <a:p>
            <a:pPr algn="ctr"/>
            <a:r>
              <a:rPr lang="en-US" sz="6000" b="1" dirty="0" smtClean="0">
                <a:solidFill>
                  <a:srgbClr val="00B050"/>
                </a:solidFill>
                <a:latin typeface="Arial" panose="020B0604020202020204" pitchFamily="34" charset="0"/>
                <a:cs typeface="Arial" panose="020B0604020202020204" pitchFamily="34" charset="0"/>
              </a:rPr>
              <a:t>02</a:t>
            </a:r>
            <a:endParaRPr lang="en-US" sz="6000" b="1" dirty="0">
              <a:solidFill>
                <a:srgbClr val="00B050"/>
              </a:solidFill>
              <a:latin typeface="Arial" panose="020B0604020202020204" pitchFamily="34" charset="0"/>
              <a:cs typeface="Arial" panose="020B0604020202020204" pitchFamily="34" charset="0"/>
            </a:endParaRPr>
          </a:p>
        </p:txBody>
      </p:sp>
      <p:sp>
        <p:nvSpPr>
          <p:cNvPr id="15" name="Rectangle 14"/>
          <p:cNvSpPr/>
          <p:nvPr/>
        </p:nvSpPr>
        <p:spPr>
          <a:xfrm>
            <a:off x="3008390" y="4478531"/>
            <a:ext cx="11224548" cy="707886"/>
          </a:xfrm>
          <a:prstGeom prst="rect">
            <a:avLst/>
          </a:prstGeom>
        </p:spPr>
        <p:txBody>
          <a:bodyPr wrap="none">
            <a:spAutoFit/>
          </a:bodyPr>
          <a:lstStyle/>
          <a:p>
            <a:r>
              <a:rPr lang="en-US" sz="4000" dirty="0" err="1" smtClean="0">
                <a:solidFill>
                  <a:srgbClr val="000000"/>
                </a:solidFill>
                <a:latin typeface="Arial" panose="020B0604020202020204" pitchFamily="34" charset="0"/>
                <a:cs typeface="Arial" panose="020B0604020202020204" pitchFamily="34" charset="0"/>
              </a:rPr>
              <a:t>Xây</a:t>
            </a:r>
            <a:r>
              <a:rPr lang="en-US" sz="4000" dirty="0" smtClean="0">
                <a:solidFill>
                  <a:srgbClr val="000000"/>
                </a:solidFill>
                <a:latin typeface="Arial" panose="020B0604020202020204" pitchFamily="34" charset="0"/>
                <a:cs typeface="Arial" panose="020B0604020202020204" pitchFamily="34" charset="0"/>
              </a:rPr>
              <a:t> </a:t>
            </a:r>
            <a:r>
              <a:rPr lang="en-US" sz="4000" dirty="0" err="1" smtClean="0">
                <a:solidFill>
                  <a:srgbClr val="000000"/>
                </a:solidFill>
                <a:latin typeface="Arial" panose="020B0604020202020204" pitchFamily="34" charset="0"/>
                <a:cs typeface="Arial" panose="020B0604020202020204" pitchFamily="34" charset="0"/>
              </a:rPr>
              <a:t>dựng</a:t>
            </a:r>
            <a:r>
              <a:rPr lang="en-US" sz="4000" dirty="0" smtClean="0">
                <a:solidFill>
                  <a:srgbClr val="000000"/>
                </a:solidFill>
                <a:latin typeface="Arial" panose="020B0604020202020204" pitchFamily="34" charset="0"/>
                <a:cs typeface="Arial" panose="020B0604020202020204" pitchFamily="34" charset="0"/>
              </a:rPr>
              <a:t> </a:t>
            </a:r>
            <a:r>
              <a:rPr lang="en-US" sz="4000" dirty="0" err="1" smtClean="0">
                <a:solidFill>
                  <a:srgbClr val="000000"/>
                </a:solidFill>
                <a:latin typeface="Arial" panose="020B0604020202020204" pitchFamily="34" charset="0"/>
                <a:cs typeface="Arial" panose="020B0604020202020204" pitchFamily="34" charset="0"/>
              </a:rPr>
              <a:t>kế</a:t>
            </a:r>
            <a:r>
              <a:rPr lang="en-US" sz="4000" dirty="0" smtClean="0">
                <a:solidFill>
                  <a:srgbClr val="000000"/>
                </a:solidFill>
                <a:latin typeface="Arial" panose="020B0604020202020204" pitchFamily="34" charset="0"/>
                <a:cs typeface="Arial" panose="020B0604020202020204" pitchFamily="34" charset="0"/>
              </a:rPr>
              <a:t> </a:t>
            </a:r>
            <a:r>
              <a:rPr lang="en-US" sz="4000" dirty="0" err="1" smtClean="0">
                <a:solidFill>
                  <a:srgbClr val="000000"/>
                </a:solidFill>
                <a:latin typeface="Arial" panose="020B0604020202020204" pitchFamily="34" charset="0"/>
                <a:cs typeface="Arial" panose="020B0604020202020204" pitchFamily="34" charset="0"/>
              </a:rPr>
              <a:t>hoạch</a:t>
            </a:r>
            <a:r>
              <a:rPr lang="en-US" sz="4000" dirty="0" smtClean="0">
                <a:solidFill>
                  <a:srgbClr val="000000"/>
                </a:solidFill>
                <a:latin typeface="Arial" panose="020B0604020202020204" pitchFamily="34" charset="0"/>
                <a:cs typeface="Arial" panose="020B0604020202020204" pitchFamily="34" charset="0"/>
              </a:rPr>
              <a:t> </a:t>
            </a:r>
            <a:r>
              <a:rPr lang="en-US" sz="4000" dirty="0" err="1" smtClean="0">
                <a:solidFill>
                  <a:srgbClr val="000000"/>
                </a:solidFill>
                <a:latin typeface="Arial" panose="020B0604020202020204" pitchFamily="34" charset="0"/>
                <a:cs typeface="Arial" panose="020B0604020202020204" pitchFamily="34" charset="0"/>
              </a:rPr>
              <a:t>lao</a:t>
            </a:r>
            <a:r>
              <a:rPr lang="en-US" sz="4000" dirty="0" smtClean="0">
                <a:solidFill>
                  <a:srgbClr val="000000"/>
                </a:solidFill>
                <a:latin typeface="Arial" panose="020B0604020202020204" pitchFamily="34" charset="0"/>
                <a:cs typeface="Arial" panose="020B0604020202020204" pitchFamily="34" charset="0"/>
              </a:rPr>
              <a:t> </a:t>
            </a:r>
            <a:r>
              <a:rPr lang="en-US" sz="4000" dirty="0" err="1" smtClean="0">
                <a:solidFill>
                  <a:srgbClr val="000000"/>
                </a:solidFill>
                <a:latin typeface="Arial" panose="020B0604020202020204" pitchFamily="34" charset="0"/>
                <a:cs typeface="Arial" panose="020B0604020202020204" pitchFamily="34" charset="0"/>
              </a:rPr>
              <a:t>động</a:t>
            </a:r>
            <a:r>
              <a:rPr lang="en-US" sz="4000" dirty="0" smtClean="0">
                <a:solidFill>
                  <a:srgbClr val="000000"/>
                </a:solidFill>
                <a:latin typeface="Arial" panose="020B0604020202020204" pitchFamily="34" charset="0"/>
                <a:cs typeface="Arial" panose="020B0604020202020204" pitchFamily="34" charset="0"/>
              </a:rPr>
              <a:t> </a:t>
            </a:r>
            <a:r>
              <a:rPr lang="en-US" sz="4000" dirty="0" err="1" smtClean="0">
                <a:solidFill>
                  <a:srgbClr val="000000"/>
                </a:solidFill>
                <a:latin typeface="Arial" panose="020B0604020202020204" pitchFamily="34" charset="0"/>
                <a:cs typeface="Arial" panose="020B0604020202020204" pitchFamily="34" charset="0"/>
              </a:rPr>
              <a:t>tại</a:t>
            </a:r>
            <a:r>
              <a:rPr lang="en-US" sz="4000" dirty="0" smtClean="0">
                <a:solidFill>
                  <a:srgbClr val="000000"/>
                </a:solidFill>
                <a:latin typeface="Arial" panose="020B0604020202020204" pitchFamily="34" charset="0"/>
                <a:cs typeface="Arial" panose="020B0604020202020204" pitchFamily="34" charset="0"/>
              </a:rPr>
              <a:t> </a:t>
            </a:r>
            <a:r>
              <a:rPr lang="en-US" sz="4000" dirty="0" err="1" smtClean="0">
                <a:solidFill>
                  <a:srgbClr val="000000"/>
                </a:solidFill>
                <a:latin typeface="Arial" panose="020B0604020202020204" pitchFamily="34" charset="0"/>
                <a:cs typeface="Arial" panose="020B0604020202020204" pitchFamily="34" charset="0"/>
              </a:rPr>
              <a:t>gia</a:t>
            </a:r>
            <a:r>
              <a:rPr lang="en-US" sz="4000" dirty="0" smtClean="0">
                <a:solidFill>
                  <a:srgbClr val="000000"/>
                </a:solidFill>
                <a:latin typeface="Arial" panose="020B0604020202020204" pitchFamily="34" charset="0"/>
                <a:cs typeface="Arial" panose="020B0604020202020204" pitchFamily="34" charset="0"/>
              </a:rPr>
              <a:t> </a:t>
            </a:r>
            <a:r>
              <a:rPr lang="en-US" sz="4000" dirty="0" err="1" smtClean="0">
                <a:solidFill>
                  <a:srgbClr val="000000"/>
                </a:solidFill>
                <a:latin typeface="Arial" panose="020B0604020202020204" pitchFamily="34" charset="0"/>
                <a:cs typeface="Arial" panose="020B0604020202020204" pitchFamily="34" charset="0"/>
              </a:rPr>
              <a:t>đình</a:t>
            </a:r>
            <a:r>
              <a:rPr lang="en-US" sz="4000" dirty="0" smtClean="0">
                <a:solidFill>
                  <a:srgbClr val="000000"/>
                </a:solidFill>
                <a:latin typeface="Arial" panose="020B0604020202020204" pitchFamily="34" charset="0"/>
                <a:cs typeface="Arial" panose="020B0604020202020204" pitchFamily="34" charset="0"/>
              </a:rPr>
              <a:t> </a:t>
            </a:r>
            <a:r>
              <a:rPr lang="en-US" sz="4000" dirty="0" err="1" smtClean="0">
                <a:solidFill>
                  <a:srgbClr val="000000"/>
                </a:solidFill>
                <a:latin typeface="Arial" panose="020B0604020202020204" pitchFamily="34" charset="0"/>
                <a:cs typeface="Arial" panose="020B0604020202020204" pitchFamily="34" charset="0"/>
              </a:rPr>
              <a:t>của</a:t>
            </a:r>
            <a:r>
              <a:rPr lang="en-US" sz="4000" dirty="0" smtClean="0">
                <a:solidFill>
                  <a:srgbClr val="000000"/>
                </a:solidFill>
                <a:latin typeface="Arial" panose="020B0604020202020204" pitchFamily="34" charset="0"/>
                <a:cs typeface="Arial" panose="020B0604020202020204" pitchFamily="34" charset="0"/>
              </a:rPr>
              <a:t> </a:t>
            </a:r>
            <a:r>
              <a:rPr lang="en-US" sz="4000" dirty="0" err="1" smtClean="0">
                <a:solidFill>
                  <a:srgbClr val="000000"/>
                </a:solidFill>
                <a:latin typeface="Arial" panose="020B0604020202020204" pitchFamily="34" charset="0"/>
                <a:cs typeface="Arial" panose="020B0604020202020204" pitchFamily="34" charset="0"/>
              </a:rPr>
              <a:t>em</a:t>
            </a:r>
            <a:endParaRPr lang="en-US" sz="4000" dirty="0">
              <a:latin typeface="Arial" panose="020B0604020202020204" pitchFamily="34" charset="0"/>
              <a:cs typeface="Arial" panose="020B0604020202020204" pitchFamily="34" charset="0"/>
            </a:endParaRPr>
          </a:p>
        </p:txBody>
      </p:sp>
      <p:sp>
        <p:nvSpPr>
          <p:cNvPr id="17" name="Rectangle 16"/>
          <p:cNvSpPr/>
          <p:nvPr/>
        </p:nvSpPr>
        <p:spPr>
          <a:xfrm>
            <a:off x="3008390" y="3009323"/>
            <a:ext cx="9853980" cy="707886"/>
          </a:xfrm>
          <a:prstGeom prst="rect">
            <a:avLst/>
          </a:prstGeom>
        </p:spPr>
        <p:txBody>
          <a:bodyPr wrap="none">
            <a:spAutoFit/>
          </a:bodyPr>
          <a:lstStyle/>
          <a:p>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Tìm</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hiểu</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về</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kế</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hoạch</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lao</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động</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tại</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gia</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đình</a:t>
            </a:r>
            <a:endParaRPr lang="en-US" sz="4000" dirty="0">
              <a:latin typeface="Arial" panose="020B0604020202020204" pitchFamily="34" charset="0"/>
              <a:cs typeface="Arial" panose="020B0604020202020204" pitchFamily="34" charset="0"/>
            </a:endParaRPr>
          </a:p>
        </p:txBody>
      </p:sp>
      <p:sp>
        <p:nvSpPr>
          <p:cNvPr id="9" name="Rectangle 8"/>
          <p:cNvSpPr/>
          <p:nvPr/>
        </p:nvSpPr>
        <p:spPr>
          <a:xfrm>
            <a:off x="3008390" y="5946539"/>
            <a:ext cx="9626353" cy="707886"/>
          </a:xfrm>
          <a:prstGeom prst="rect">
            <a:avLst/>
          </a:prstGeom>
        </p:spPr>
        <p:txBody>
          <a:bodyPr wrap="none">
            <a:spAutoFit/>
          </a:bodyPr>
          <a:lstStyle/>
          <a:p>
            <a:r>
              <a:rPr lang="de-DE" sz="4000" dirty="0">
                <a:solidFill>
                  <a:srgbClr val="000000"/>
                </a:solidFill>
                <a:latin typeface="Arial" panose="020B0604020202020204" pitchFamily="34" charset="0"/>
                <a:ea typeface="Calibri" panose="020F0502020204030204" pitchFamily="34" charset="0"/>
                <a:cs typeface="Arial" panose="020B0604020202020204" pitchFamily="34" charset="0"/>
              </a:rPr>
              <a:t>Thực hiện kế hoạch lao động tại gia đình.</a:t>
            </a:r>
            <a:endParaRPr lang="en-US" sz="4000" dirty="0">
              <a:latin typeface="Arial" panose="020B0604020202020204" pitchFamily="34" charset="0"/>
              <a:cs typeface="Arial" panose="020B0604020202020204" pitchFamily="34" charset="0"/>
            </a:endParaRPr>
          </a:p>
        </p:txBody>
      </p:sp>
      <p:sp>
        <p:nvSpPr>
          <p:cNvPr id="16" name="TextBox 15"/>
          <p:cNvSpPr txBox="1"/>
          <p:nvPr/>
        </p:nvSpPr>
        <p:spPr>
          <a:xfrm>
            <a:off x="1624470" y="5826385"/>
            <a:ext cx="1383920" cy="1015663"/>
          </a:xfrm>
          <a:prstGeom prst="rect">
            <a:avLst/>
          </a:prstGeom>
          <a:noFill/>
        </p:spPr>
        <p:txBody>
          <a:bodyPr wrap="square" rtlCol="0">
            <a:spAutoFit/>
          </a:bodyPr>
          <a:lstStyle/>
          <a:p>
            <a:pPr algn="ctr"/>
            <a:r>
              <a:rPr lang="en-US" sz="6000" b="1" dirty="0" smtClean="0">
                <a:solidFill>
                  <a:srgbClr val="7030A0"/>
                </a:solidFill>
                <a:latin typeface="Arial" panose="020B0604020202020204" pitchFamily="34" charset="0"/>
                <a:cs typeface="Arial" panose="020B0604020202020204" pitchFamily="34" charset="0"/>
              </a:rPr>
              <a:t>03</a:t>
            </a:r>
            <a:endParaRPr lang="en-US" sz="6000" b="1" dirty="0">
              <a:solidFill>
                <a:srgbClr val="7030A0"/>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52797" y="-1408531"/>
            <a:ext cx="2082724" cy="4874461"/>
          </a:xfrm>
          <a:prstGeom prst="rect">
            <a:avLst/>
          </a:prstGeom>
        </p:spPr>
      </p:pic>
      <p:pic>
        <p:nvPicPr>
          <p:cNvPr id="6" name="Picture 6"/>
          <p:cNvPicPr>
            <a:picLocks noChangeAspect="1"/>
          </p:cNvPicPr>
          <p:nvPr/>
        </p:nvPicPr>
        <p:blipFill>
          <a:blip r:embed="rId8"/>
          <a:srcRect/>
          <a:stretch>
            <a:fillRect/>
          </a:stretch>
        </p:blipFill>
        <p:spPr>
          <a:xfrm>
            <a:off x="13135497" y="4259418"/>
            <a:ext cx="4328913" cy="5531388"/>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5" grpId="0"/>
      <p:bldP spid="17" grpId="0"/>
      <p:bldP spid="9"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883" t="3544" r="883" b="13519"/>
          <a:stretch>
            <a:fillRect/>
          </a:stretch>
        </p:blipFill>
        <p:spPr>
          <a:xfrm>
            <a:off x="0" y="0"/>
            <a:ext cx="18288000" cy="10287000"/>
          </a:xfrm>
          <a:prstGeom prst="rect">
            <a:avLst/>
          </a:prstGeom>
        </p:spPr>
      </p:pic>
      <p:grpSp>
        <p:nvGrpSpPr>
          <p:cNvPr id="3" name="Group 3"/>
          <p:cNvGrpSpPr/>
          <p:nvPr/>
        </p:nvGrpSpPr>
        <p:grpSpPr>
          <a:xfrm>
            <a:off x="-498963" y="8191500"/>
            <a:ext cx="19285927" cy="2609850"/>
            <a:chOff x="0" y="0"/>
            <a:chExt cx="6523881" cy="882838"/>
          </a:xfrm>
        </p:grpSpPr>
        <p:sp>
          <p:nvSpPr>
            <p:cNvPr id="4" name="Freeform 4"/>
            <p:cNvSpPr/>
            <p:nvPr/>
          </p:nvSpPr>
          <p:spPr>
            <a:xfrm>
              <a:off x="0" y="0"/>
              <a:ext cx="6523882" cy="882838"/>
            </a:xfrm>
            <a:custGeom>
              <a:avLst/>
              <a:gdLst/>
              <a:ahLst/>
              <a:cxnLst/>
              <a:rect l="l" t="t" r="r" b="b"/>
              <a:pathLst>
                <a:path w="6523882" h="882838">
                  <a:moveTo>
                    <a:pt x="0" y="0"/>
                  </a:moveTo>
                  <a:lnTo>
                    <a:pt x="6523882" y="0"/>
                  </a:lnTo>
                  <a:lnTo>
                    <a:pt x="6523882" y="882838"/>
                  </a:lnTo>
                  <a:lnTo>
                    <a:pt x="0" y="882838"/>
                  </a:lnTo>
                  <a:close/>
                </a:path>
              </a:pathLst>
            </a:custGeom>
            <a:solidFill>
              <a:srgbClr val="F3B88D"/>
            </a:solidFill>
          </p:spPr>
        </p:sp>
      </p:grpSp>
      <p:pic>
        <p:nvPicPr>
          <p:cNvPr id="5" name="Picture 5"/>
          <p:cNvPicPr>
            <a:picLocks noChangeAspect="1"/>
          </p:cNvPicPr>
          <p:nvPr/>
        </p:nvPicPr>
        <p:blipFill>
          <a:blip r:embed="rId3"/>
          <a:srcRect/>
          <a:stretch>
            <a:fillRect/>
          </a:stretch>
        </p:blipFill>
        <p:spPr>
          <a:xfrm>
            <a:off x="15621000" y="6943374"/>
            <a:ext cx="2470790" cy="3280094"/>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486400" y="8445223"/>
            <a:ext cx="7315200" cy="2593571"/>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28600" y="7180097"/>
            <a:ext cx="1600200" cy="2611603"/>
          </a:xfrm>
          <a:prstGeom prst="rect">
            <a:avLst/>
          </a:prstGeom>
        </p:spPr>
      </p:pic>
      <p:sp>
        <p:nvSpPr>
          <p:cNvPr id="12" name="Rectangle 11"/>
          <p:cNvSpPr/>
          <p:nvPr/>
        </p:nvSpPr>
        <p:spPr>
          <a:xfrm>
            <a:off x="2505818" y="285571"/>
            <a:ext cx="13276391" cy="1200329"/>
          </a:xfrm>
          <a:prstGeom prst="rect">
            <a:avLst/>
          </a:prstGeom>
        </p:spPr>
        <p:txBody>
          <a:bodyPr wrap="none">
            <a:spAutoFit/>
          </a:bodyPr>
          <a:lstStyle/>
          <a:p>
            <a:pPr algn="ctr">
              <a:lnSpc>
                <a:spcPct val="150000"/>
              </a:lnSpc>
              <a:spcBef>
                <a:spcPts val="300"/>
              </a:spcBef>
              <a:spcAft>
                <a:spcPts val="300"/>
              </a:spcAft>
            </a:pPr>
            <a:r>
              <a:rPr lang="en-US" sz="48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1. </a:t>
            </a:r>
            <a:r>
              <a:rPr lang="en-US" sz="48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Tìm</a:t>
            </a:r>
            <a:r>
              <a:rPr lang="en-US" sz="48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8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hiểu</a:t>
            </a:r>
            <a:r>
              <a:rPr lang="en-US" sz="48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8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về</a:t>
            </a:r>
            <a:r>
              <a:rPr lang="en-US" sz="48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8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kế</a:t>
            </a:r>
            <a:r>
              <a:rPr lang="en-US" sz="48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8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hoạch</a:t>
            </a:r>
            <a:r>
              <a:rPr lang="en-US" sz="48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8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lao</a:t>
            </a:r>
            <a:r>
              <a:rPr lang="en-US" sz="48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8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động</a:t>
            </a:r>
            <a:r>
              <a:rPr lang="en-US" sz="48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8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tại</a:t>
            </a:r>
            <a:r>
              <a:rPr lang="en-US" sz="48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8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gia</a:t>
            </a:r>
            <a:r>
              <a:rPr lang="en-US" sz="48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8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đình</a:t>
            </a:r>
            <a:endParaRPr lang="en-US" sz="4800"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p:txBody>
      </p:sp>
      <p:sp>
        <p:nvSpPr>
          <p:cNvPr id="16" name="Rectangle 15"/>
          <p:cNvSpPr/>
          <p:nvPr/>
        </p:nvSpPr>
        <p:spPr>
          <a:xfrm>
            <a:off x="838200" y="1496698"/>
            <a:ext cx="16611600" cy="6042680"/>
          </a:xfrm>
          <a:prstGeom prst="rect">
            <a:avLst/>
          </a:prstGeom>
        </p:spPr>
        <p:txBody>
          <a:bodyPr wrap="square">
            <a:spAutoFit/>
          </a:bodyPr>
          <a:lstStyle/>
          <a:p>
            <a:pPr marL="571500" indent="-571500" algn="just">
              <a:lnSpc>
                <a:spcPct val="150000"/>
              </a:lnSpc>
              <a:spcBef>
                <a:spcPts val="600"/>
              </a:spcBef>
              <a:spcAft>
                <a:spcPts val="1000"/>
              </a:spcAft>
              <a:buFont typeface="Arial" panose="020B0604020202020204" pitchFamily="34" charset="0"/>
              <a:buChar char="•"/>
              <a:tabLst>
                <a:tab pos="90170" algn="l"/>
                <a:tab pos="180340" algn="l"/>
              </a:tabLst>
            </a:pPr>
            <a:r>
              <a:rPr lang="de-DE"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Em </a:t>
            </a:r>
            <a:r>
              <a:rPr lang="de-DE" sz="4000" dirty="0">
                <a:solidFill>
                  <a:srgbClr val="000000"/>
                </a:solidFill>
                <a:latin typeface="Arial" panose="020B0604020202020204" pitchFamily="34" charset="0"/>
                <a:ea typeface="Calibri" panose="020F0502020204030204" pitchFamily="34" charset="0"/>
                <a:cs typeface="Arial" panose="020B0604020202020204" pitchFamily="34" charset="0"/>
              </a:rPr>
              <a:t>đã tham gia thực hiện những hoạt động lao động nào tại gia đình? Trong số đó, hoạt động nào em thực hiện thường xuyên?</a:t>
            </a:r>
            <a:endParaRPr lang="en-US" sz="40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600"/>
              </a:spcBef>
              <a:spcAft>
                <a:spcPts val="1000"/>
              </a:spcAft>
              <a:buFont typeface="Arial" panose="020B0604020202020204" pitchFamily="34" charset="0"/>
              <a:buChar char="•"/>
              <a:tabLst>
                <a:tab pos="90170" algn="l"/>
                <a:tab pos="180340" algn="l"/>
              </a:tabLst>
            </a:pPr>
            <a:r>
              <a:rPr lang="de-DE"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Em </a:t>
            </a:r>
            <a:r>
              <a:rPr lang="de-DE" sz="4000" dirty="0">
                <a:solidFill>
                  <a:srgbClr val="000000"/>
                </a:solidFill>
                <a:latin typeface="Arial" panose="020B0604020202020204" pitchFamily="34" charset="0"/>
                <a:ea typeface="Calibri" panose="020F0502020204030204" pitchFamily="34" charset="0"/>
                <a:cs typeface="Arial" panose="020B0604020202020204" pitchFamily="34" charset="0"/>
              </a:rPr>
              <a:t>đã chủ động sắp xếp hoạt động lao động tại gia đình như thế nào để thực hiện tốt các nhiệm vụ học tập?</a:t>
            </a:r>
            <a:r>
              <a:rPr lang="de-DE" sz="4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40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600"/>
              </a:spcBef>
              <a:spcAft>
                <a:spcPts val="1000"/>
              </a:spcAft>
              <a:buFont typeface="Arial" panose="020B0604020202020204" pitchFamily="34" charset="0"/>
              <a:buChar char="•"/>
              <a:tabLst>
                <a:tab pos="90170" algn="l"/>
                <a:tab pos="180340" algn="l"/>
              </a:tabLst>
            </a:pPr>
            <a:r>
              <a:rPr lang="de-DE"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Em </a:t>
            </a:r>
            <a:r>
              <a:rPr lang="de-DE" sz="4000" dirty="0">
                <a:solidFill>
                  <a:srgbClr val="000000"/>
                </a:solidFill>
                <a:latin typeface="Arial" panose="020B0604020202020204" pitchFamily="34" charset="0"/>
                <a:ea typeface="Calibri" panose="020F0502020204030204" pitchFamily="34" charset="0"/>
                <a:cs typeface="Arial" panose="020B0604020202020204" pitchFamily="34" charset="0"/>
              </a:rPr>
              <a:t>có kế hoạch cụ thể về lao động tại gia đình không? Nếu có, kế hoạch lao động tại gia đình của em đã được xây dựng như thế nào?</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fade">
                                      <p:cBhvr>
                                        <p:cTn id="17" dur="500"/>
                                        <p:tgtEl>
                                          <p:spTgt spid="1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2" end="2"/>
                                            </p:txEl>
                                          </p:spTgt>
                                        </p:tgtEl>
                                        <p:attrNameLst>
                                          <p:attrName>style.visibility</p:attrName>
                                        </p:attrNameLst>
                                      </p:cBhvr>
                                      <p:to>
                                        <p:strVal val="visible"/>
                                      </p:to>
                                    </p:set>
                                    <p:animEffect transition="in" filter="fade">
                                      <p:cBhvr>
                                        <p:cTn id="22"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883" t="3544" r="883" b="13519"/>
          <a:stretch>
            <a:fillRect/>
          </a:stretch>
        </p:blipFill>
        <p:spPr>
          <a:xfrm>
            <a:off x="0" y="0"/>
            <a:ext cx="18288000" cy="10287000"/>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6247048" y="-1081357"/>
            <a:ext cx="1431352" cy="2414858"/>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6862308" y="-163576"/>
            <a:ext cx="1425691" cy="2893469"/>
          </a:xfrm>
          <a:prstGeom prst="rect">
            <a:avLst/>
          </a:prstGeom>
        </p:spPr>
      </p:pic>
      <p:sp>
        <p:nvSpPr>
          <p:cNvPr id="13" name="Rectangle 12"/>
          <p:cNvSpPr/>
          <p:nvPr/>
        </p:nvSpPr>
        <p:spPr>
          <a:xfrm>
            <a:off x="1600201" y="86053"/>
            <a:ext cx="14147880" cy="1824923"/>
          </a:xfrm>
          <a:prstGeom prst="rect">
            <a:avLst/>
          </a:prstGeom>
        </p:spPr>
        <p:txBody>
          <a:bodyPr wrap="square">
            <a:spAutoFit/>
          </a:bodyPr>
          <a:lstStyle/>
          <a:p>
            <a:pPr marL="571500" indent="-571500" algn="ctr">
              <a:lnSpc>
                <a:spcPct val="150000"/>
              </a:lnSpc>
              <a:spcAft>
                <a:spcPts val="1000"/>
              </a:spcAft>
              <a:buFont typeface="Arial" panose="020B0604020202020204" pitchFamily="34" charset="0"/>
              <a:buChar char="•"/>
            </a:pPr>
            <a:r>
              <a:rPr lang="en-US" sz="4000" dirty="0" err="1" smtClean="0">
                <a:latin typeface="Arial" panose="020B0604020202020204" pitchFamily="34" charset="0"/>
                <a:ea typeface="Calibri" panose="020F0502020204030204" pitchFamily="34" charset="0"/>
                <a:cs typeface="Arial" panose="020B0604020202020204" pitchFamily="34" charset="0"/>
              </a:rPr>
              <a:t>Những</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hoạt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động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động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đình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em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tham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dọn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rửa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bát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tưới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cây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bán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hàng</a:t>
            </a:r>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p:txBody>
      </p:sp>
      <p:pic>
        <p:nvPicPr>
          <p:cNvPr id="1026" name="Picture 2" descr="Lý thuyết bài 1: ơ ơ dấu nặngtv-chân trời sáng tạo 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00" y="2189500"/>
            <a:ext cx="4648200" cy="32853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ọn nhà đón Tết có 7 việc bố nên làm giúp mẹ để giữ an toàn cho con trong  bụ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34100" y="2189501"/>
            <a:ext cx="5676900" cy="328537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ửa Bát Hình ảnh PNG | Vector và các tập tin PSD | Tải về miễn phí trên  Pngtre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719853" y="2335988"/>
            <a:ext cx="4137200" cy="620235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hủ đề: Thế Giới Thực Vật NH: 2020 - 2021 (Khối Lá)"/>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15325" y="5946529"/>
            <a:ext cx="4341549" cy="29261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15"/>
          <a:srcRect t="15873" r="1016" b="12524"/>
          <a:stretch/>
        </p:blipFill>
        <p:spPr>
          <a:xfrm>
            <a:off x="6422616" y="5941931"/>
            <a:ext cx="4876800" cy="2935369"/>
          </a:xfrm>
          <a:prstGeom prst="rect">
            <a:avLst/>
          </a:prstGeom>
        </p:spPr>
      </p:pic>
      <p:sp>
        <p:nvSpPr>
          <p:cNvPr id="17" name="Rectangle 16"/>
          <p:cNvSpPr/>
          <p:nvPr/>
        </p:nvSpPr>
        <p:spPr>
          <a:xfrm>
            <a:off x="766492" y="9123426"/>
            <a:ext cx="16189048" cy="861133"/>
          </a:xfrm>
          <a:prstGeom prst="rect">
            <a:avLst/>
          </a:prstGeom>
        </p:spPr>
        <p:txBody>
          <a:bodyPr wrap="none">
            <a:spAutoFit/>
          </a:bodyPr>
          <a:lstStyle/>
          <a:p>
            <a:pPr marL="571500" indent="-571500" algn="ctr">
              <a:lnSpc>
                <a:spcPct val="150000"/>
              </a:lnSpc>
              <a:spcAft>
                <a:spcPts val="1000"/>
              </a:spcAft>
              <a:buFont typeface="Arial" panose="020B0604020202020204" pitchFamily="34" charset="0"/>
              <a:buChar char="•"/>
            </a:pPr>
            <a:r>
              <a:rPr lang="en-US" sz="3800" dirty="0" err="1">
                <a:solidFill>
                  <a:srgbClr val="0070C0"/>
                </a:solidFill>
                <a:latin typeface="Arial" panose="020B0604020202020204" pitchFamily="34" charset="0"/>
                <a:ea typeface="Calibri" panose="020F0502020204030204" pitchFamily="34" charset="0"/>
                <a:cs typeface="Arial" panose="020B0604020202020204" pitchFamily="34" charset="0"/>
              </a:rPr>
              <a:t>Những</a:t>
            </a:r>
            <a:r>
              <a:rPr lang="en-US" sz="38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70C0"/>
                </a:solidFill>
                <a:latin typeface="Arial" panose="020B0604020202020204" pitchFamily="34" charset="0"/>
                <a:ea typeface="Calibri" panose="020F0502020204030204" pitchFamily="34" charset="0"/>
                <a:cs typeface="Arial" panose="020B0604020202020204" pitchFamily="34" charset="0"/>
              </a:rPr>
              <a:t>hoạt</a:t>
            </a:r>
            <a:r>
              <a:rPr lang="en-US" sz="38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70C0"/>
                </a:solidFill>
                <a:latin typeface="Arial" panose="020B0604020202020204" pitchFamily="34" charset="0"/>
                <a:ea typeface="Calibri" panose="020F0502020204030204" pitchFamily="34" charset="0"/>
                <a:cs typeface="Arial" panose="020B0604020202020204" pitchFamily="34" charset="0"/>
              </a:rPr>
              <a:t>động</a:t>
            </a:r>
            <a:r>
              <a:rPr lang="en-US" sz="38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70C0"/>
                </a:solidFill>
                <a:latin typeface="Arial" panose="020B0604020202020204" pitchFamily="34" charset="0"/>
                <a:ea typeface="Calibri" panose="020F0502020204030204" pitchFamily="34" charset="0"/>
                <a:cs typeface="Arial" panose="020B0604020202020204" pitchFamily="34" charset="0"/>
              </a:rPr>
              <a:t>thực</a:t>
            </a:r>
            <a:r>
              <a:rPr lang="en-US" sz="38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70C0"/>
                </a:solidFill>
                <a:latin typeface="Arial" panose="020B0604020202020204" pitchFamily="34" charset="0"/>
                <a:ea typeface="Calibri" panose="020F0502020204030204" pitchFamily="34" charset="0"/>
                <a:cs typeface="Arial" panose="020B0604020202020204" pitchFamily="34" charset="0"/>
              </a:rPr>
              <a:t>hiện</a:t>
            </a:r>
            <a:r>
              <a:rPr lang="en-US" sz="38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70C0"/>
                </a:solidFill>
                <a:latin typeface="Arial" panose="020B0604020202020204" pitchFamily="34" charset="0"/>
                <a:ea typeface="Calibri" panose="020F0502020204030204" pitchFamily="34" charset="0"/>
                <a:cs typeface="Arial" panose="020B0604020202020204" pitchFamily="34" charset="0"/>
              </a:rPr>
              <a:t>thường</a:t>
            </a:r>
            <a:r>
              <a:rPr lang="en-US" sz="38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70C0"/>
                </a:solidFill>
                <a:latin typeface="Arial" panose="020B0604020202020204" pitchFamily="34" charset="0"/>
                <a:ea typeface="Calibri" panose="020F0502020204030204" pitchFamily="34" charset="0"/>
                <a:cs typeface="Arial" panose="020B0604020202020204" pitchFamily="34" charset="0"/>
              </a:rPr>
              <a:t>xuyên</a:t>
            </a:r>
            <a:r>
              <a:rPr lang="en-US" sz="38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800" dirty="0" err="1" smtClean="0">
                <a:solidFill>
                  <a:srgbClr val="0070C0"/>
                </a:solidFill>
                <a:latin typeface="Arial" panose="020B0604020202020204" pitchFamily="34" charset="0"/>
                <a:ea typeface="Calibri" panose="020F0502020204030204" pitchFamily="34" charset="0"/>
                <a:cs typeface="Arial" panose="020B0604020202020204" pitchFamily="34" charset="0"/>
              </a:rPr>
              <a:t>dọn</a:t>
            </a:r>
            <a:r>
              <a:rPr lang="en-US" sz="3800" dirty="0" smtClean="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70C0"/>
                </a:solidFill>
                <a:latin typeface="Arial" panose="020B0604020202020204" pitchFamily="34" charset="0"/>
                <a:ea typeface="Calibri" panose="020F0502020204030204" pitchFamily="34" charset="0"/>
                <a:cs typeface="Arial" panose="020B0604020202020204" pitchFamily="34" charset="0"/>
              </a:rPr>
              <a:t>nhà</a:t>
            </a:r>
            <a:r>
              <a:rPr lang="en-US" sz="38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70C0"/>
                </a:solidFill>
                <a:latin typeface="Arial" panose="020B0604020202020204" pitchFamily="34" charset="0"/>
                <a:ea typeface="Calibri" panose="020F0502020204030204" pitchFamily="34" charset="0"/>
                <a:cs typeface="Arial" panose="020B0604020202020204" pitchFamily="34" charset="0"/>
              </a:rPr>
              <a:t>rửa</a:t>
            </a:r>
            <a:r>
              <a:rPr lang="en-US" sz="38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70C0"/>
                </a:solidFill>
                <a:latin typeface="Arial" panose="020B0604020202020204" pitchFamily="34" charset="0"/>
                <a:ea typeface="Calibri" panose="020F0502020204030204" pitchFamily="34" charset="0"/>
                <a:cs typeface="Arial" panose="020B0604020202020204" pitchFamily="34" charset="0"/>
              </a:rPr>
              <a:t>bát</a:t>
            </a:r>
            <a:r>
              <a:rPr lang="en-US" sz="38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70C0"/>
                </a:solidFill>
                <a:latin typeface="Arial" panose="020B0604020202020204" pitchFamily="34" charset="0"/>
                <a:ea typeface="Calibri" panose="020F0502020204030204" pitchFamily="34" charset="0"/>
                <a:cs typeface="Arial" panose="020B0604020202020204" pitchFamily="34" charset="0"/>
              </a:rPr>
              <a:t>bán</a:t>
            </a:r>
            <a:r>
              <a:rPr lang="en-US" sz="38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70C0"/>
                </a:solidFill>
                <a:latin typeface="Arial" panose="020B0604020202020204" pitchFamily="34" charset="0"/>
                <a:ea typeface="Calibri" panose="020F0502020204030204" pitchFamily="34" charset="0"/>
                <a:cs typeface="Arial" panose="020B0604020202020204" pitchFamily="34" charset="0"/>
              </a:rPr>
              <a:t>hàng</a:t>
            </a:r>
            <a:r>
              <a:rPr lang="en-US" sz="3800" dirty="0">
                <a:solidFill>
                  <a:srgbClr val="0070C0"/>
                </a:solidFill>
                <a:latin typeface="Arial" panose="020B0604020202020204" pitchFamily="34" charset="0"/>
                <a:ea typeface="Calibri" panose="020F0502020204030204" pitchFamily="34" charset="0"/>
                <a:cs typeface="Arial" panose="020B0604020202020204" pitchFamily="34" charset="0"/>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30"/>
                                        </p:tgtEl>
                                        <p:attrNameLst>
                                          <p:attrName>style.visibility</p:attrName>
                                        </p:attrNameLst>
                                      </p:cBhvr>
                                      <p:to>
                                        <p:strVal val="visible"/>
                                      </p:to>
                                    </p:set>
                                    <p:anim calcmode="lin" valueType="num">
                                      <p:cBhvr additive="base">
                                        <p:cTn id="18" dur="500" fill="hold"/>
                                        <p:tgtEl>
                                          <p:spTgt spid="1030"/>
                                        </p:tgtEl>
                                        <p:attrNameLst>
                                          <p:attrName>ppt_x</p:attrName>
                                        </p:attrNameLst>
                                      </p:cBhvr>
                                      <p:tavLst>
                                        <p:tav tm="0">
                                          <p:val>
                                            <p:strVal val="#ppt_x"/>
                                          </p:val>
                                        </p:tav>
                                        <p:tav tm="100000">
                                          <p:val>
                                            <p:strVal val="#ppt_x"/>
                                          </p:val>
                                        </p:tav>
                                      </p:tavLst>
                                    </p:anim>
                                    <p:anim calcmode="lin" valueType="num">
                                      <p:cBhvr additive="base">
                                        <p:cTn id="19"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032"/>
                                        </p:tgtEl>
                                        <p:attrNameLst>
                                          <p:attrName>style.visibility</p:attrName>
                                        </p:attrNameLst>
                                      </p:cBhvr>
                                      <p:to>
                                        <p:strVal val="visible"/>
                                      </p:to>
                                    </p:set>
                                    <p:animEffect transition="in" filter="wipe(down)">
                                      <p:cBhvr>
                                        <p:cTn id="24" dur="500"/>
                                        <p:tgtEl>
                                          <p:spTgt spid="10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034"/>
                                        </p:tgtEl>
                                        <p:attrNameLst>
                                          <p:attrName>style.visibility</p:attrName>
                                        </p:attrNameLst>
                                      </p:cBhvr>
                                      <p:to>
                                        <p:strVal val="visible"/>
                                      </p:to>
                                    </p:set>
                                    <p:animEffect transition="in" filter="randombar(horizontal)">
                                      <p:cBhvr>
                                        <p:cTn id="29" dur="500"/>
                                        <p:tgtEl>
                                          <p:spTgt spid="1034"/>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down)">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138768" y="38099"/>
            <a:ext cx="2149232" cy="1828801"/>
          </a:xfrm>
          <a:prstGeom prst="rect">
            <a:avLst/>
          </a:prstGeom>
        </p:spPr>
      </p:pic>
      <p:sp>
        <p:nvSpPr>
          <p:cNvPr id="5" name="Rectangle 4"/>
          <p:cNvSpPr/>
          <p:nvPr/>
        </p:nvSpPr>
        <p:spPr>
          <a:xfrm>
            <a:off x="1676400" y="606592"/>
            <a:ext cx="14264072" cy="286232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571500" indent="-571500" algn="just">
              <a:lnSpc>
                <a:spcPct val="150000"/>
              </a:lnSpc>
              <a:spcAft>
                <a:spcPts val="1000"/>
              </a:spcAft>
              <a:buFont typeface="Arial" panose="020B0604020202020204" pitchFamily="34" charset="0"/>
              <a:buChar char="•"/>
            </a:pPr>
            <a:r>
              <a:rPr lang="en-US" sz="4000" dirty="0" err="1" smtClean="0">
                <a:latin typeface="Arial" panose="020B0604020202020204" pitchFamily="34" charset="0"/>
                <a:ea typeface="Calibri" panose="020F0502020204030204" pitchFamily="34" charset="0"/>
                <a:cs typeface="Arial" panose="020B0604020202020204" pitchFamily="34" charset="0"/>
              </a:rPr>
              <a:t>Em</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sắp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xếp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hoạt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động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động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đình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rảnh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hoặc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bài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tập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vừa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hoàn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thành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nhiệm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vụ</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trên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lớp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vừa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giúp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đỡ</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đình</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Rectangle 8"/>
          <p:cNvSpPr/>
          <p:nvPr/>
        </p:nvSpPr>
        <p:spPr>
          <a:xfrm>
            <a:off x="3429000" y="4381500"/>
            <a:ext cx="13289564" cy="286232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571500" indent="-571500" algn="just">
              <a:lnSpc>
                <a:spcPct val="150000"/>
              </a:lnSpc>
              <a:spcAft>
                <a:spcPts val="1000"/>
              </a:spcAft>
              <a:buFont typeface="Arial" panose="020B0604020202020204" pitchFamily="34" charset="0"/>
              <a:buChar char="•"/>
            </a:pPr>
            <a:r>
              <a:rPr lang="en-US" sz="4000" dirty="0" err="1" smtClean="0">
                <a:latin typeface="Arial" panose="020B0604020202020204" pitchFamily="34" charset="0"/>
                <a:ea typeface="Calibri" panose="020F0502020204030204" pitchFamily="34" charset="0"/>
                <a:cs typeface="Arial" panose="020B0604020202020204" pitchFamily="34" charset="0"/>
              </a:rPr>
              <a:t>Em</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kế</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hoạch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cụ</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về</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động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đình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Kế</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hoạch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xây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dựa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trên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yếu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mục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tiêu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động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kiện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phương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tiện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thực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hiện</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1" name="Rectangle 10"/>
          <p:cNvSpPr/>
          <p:nvPr/>
        </p:nvSpPr>
        <p:spPr>
          <a:xfrm>
            <a:off x="3558682" y="7636646"/>
            <a:ext cx="13030200" cy="1824923"/>
          </a:xfrm>
          <a:prstGeom prst="rect">
            <a:avLst/>
          </a:prstGeom>
        </p:spPr>
        <p:txBody>
          <a:bodyPr wrap="square">
            <a:spAutoFit/>
          </a:bodyPr>
          <a:lstStyle/>
          <a:p>
            <a:pPr algn="ctr">
              <a:lnSpc>
                <a:spcPct val="150000"/>
              </a:lnSpc>
              <a:spcBef>
                <a:spcPts val="600"/>
              </a:spcBef>
              <a:spcAft>
                <a:spcPts val="1000"/>
              </a:spcAft>
              <a:tabLst>
                <a:tab pos="90170" algn="l"/>
                <a:tab pos="180340" algn="l"/>
              </a:tabLst>
            </a:pPr>
            <a:r>
              <a:rPr lang="en-US" sz="4000" b="1" i="1" dirty="0" err="1">
                <a:solidFill>
                  <a:srgbClr val="FF0000"/>
                </a:solidFill>
                <a:latin typeface="Arial" panose="020B0604020202020204" pitchFamily="34" charset="0"/>
                <a:ea typeface="Calibri" panose="020F0502020204030204" pitchFamily="34" charset="0"/>
                <a:cs typeface="Arial" panose="020B0604020202020204" pitchFamily="34" charset="0"/>
              </a:rPr>
              <a:t>Lưu</a:t>
            </a:r>
            <a:r>
              <a:rPr lang="en-US" sz="4000" b="1" i="1" dirty="0">
                <a:solidFill>
                  <a:srgbClr val="FF0000"/>
                </a:solidFill>
                <a:latin typeface="Arial" panose="020B0604020202020204" pitchFamily="34" charset="0"/>
                <a:ea typeface="Calibri" panose="020F0502020204030204" pitchFamily="34" charset="0"/>
                <a:cs typeface="Arial" panose="020B0604020202020204" pitchFamily="34" charset="0"/>
              </a:rPr>
              <a:t> ý: </a:t>
            </a:r>
            <a:r>
              <a:rPr lang="de-DE" sz="4000" i="1" dirty="0">
                <a:solidFill>
                  <a:srgbClr val="002060"/>
                </a:solidFill>
                <a:latin typeface="Arial" panose="020B0604020202020204" pitchFamily="34" charset="0"/>
                <a:ea typeface="Calibri" panose="020F0502020204030204" pitchFamily="34" charset="0"/>
                <a:cs typeface="Arial" panose="020B0604020202020204" pitchFamily="34" charset="0"/>
              </a:rPr>
              <a:t>Để chủ động thực hiện nhiệm vụ học tập và trách nhiệm lao động giúp gia đình cần có kế hoạch cụ thể.</a:t>
            </a:r>
            <a:endParaRPr lang="en-US" sz="4000" i="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7"/>
          <p:cNvPicPr>
            <a:picLocks noChangeAspect="1"/>
          </p:cNvPicPr>
          <p:nvPr/>
        </p:nvPicPr>
        <p:blipFill>
          <a:blip r:embed="rId7"/>
          <a:srcRect/>
          <a:stretch>
            <a:fillRect/>
          </a:stretch>
        </p:blipFill>
        <p:spPr>
          <a:xfrm>
            <a:off x="-31199" y="2705100"/>
            <a:ext cx="3688799" cy="7591097"/>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883" t="3544" r="883" b="13519"/>
          <a:stretch>
            <a:fillRect/>
          </a:stretch>
        </p:blipFill>
        <p:spPr>
          <a:xfrm>
            <a:off x="0" y="0"/>
            <a:ext cx="18288000" cy="10287000"/>
          </a:xfrm>
          <a:prstGeom prst="rect">
            <a:avLst/>
          </a:prstGeom>
        </p:spPr>
      </p:pic>
      <p:grpSp>
        <p:nvGrpSpPr>
          <p:cNvPr id="3" name="Group 3"/>
          <p:cNvGrpSpPr/>
          <p:nvPr/>
        </p:nvGrpSpPr>
        <p:grpSpPr>
          <a:xfrm>
            <a:off x="-498963" y="8191500"/>
            <a:ext cx="19285927" cy="2609850"/>
            <a:chOff x="0" y="0"/>
            <a:chExt cx="6523881" cy="882838"/>
          </a:xfrm>
        </p:grpSpPr>
        <p:sp>
          <p:nvSpPr>
            <p:cNvPr id="4" name="Freeform 4"/>
            <p:cNvSpPr/>
            <p:nvPr/>
          </p:nvSpPr>
          <p:spPr>
            <a:xfrm>
              <a:off x="0" y="0"/>
              <a:ext cx="6523882" cy="882838"/>
            </a:xfrm>
            <a:custGeom>
              <a:avLst/>
              <a:gdLst/>
              <a:ahLst/>
              <a:cxnLst/>
              <a:rect l="l" t="t" r="r" b="b"/>
              <a:pathLst>
                <a:path w="6523882" h="882838">
                  <a:moveTo>
                    <a:pt x="0" y="0"/>
                  </a:moveTo>
                  <a:lnTo>
                    <a:pt x="6523882" y="0"/>
                  </a:lnTo>
                  <a:lnTo>
                    <a:pt x="6523882" y="882838"/>
                  </a:lnTo>
                  <a:lnTo>
                    <a:pt x="0" y="882838"/>
                  </a:lnTo>
                  <a:close/>
                </a:path>
              </a:pathLst>
            </a:custGeom>
            <a:solidFill>
              <a:srgbClr val="F3B88D"/>
            </a:solidFill>
          </p:spPr>
        </p:sp>
      </p:gr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8844535" y="8733349"/>
            <a:ext cx="8885940" cy="2068001"/>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580200" y="6372225"/>
            <a:ext cx="4463143" cy="3124200"/>
          </a:xfrm>
          <a:prstGeom prst="rect">
            <a:avLst/>
          </a:prstGeom>
        </p:spPr>
      </p:pic>
      <p:pic>
        <p:nvPicPr>
          <p:cNvPr id="9" name="Picture 9"/>
          <p:cNvPicPr>
            <a:picLocks noChangeAspect="1"/>
          </p:cNvPicPr>
          <p:nvPr/>
        </p:nvPicPr>
        <p:blipFill>
          <a:blip r:embed="rId7"/>
          <a:srcRect/>
          <a:stretch>
            <a:fillRect/>
          </a:stretch>
        </p:blipFill>
        <p:spPr>
          <a:xfrm flipH="1">
            <a:off x="15507932" y="2625533"/>
            <a:ext cx="2780068" cy="6870892"/>
          </a:xfrm>
          <a:prstGeom prst="rect">
            <a:avLst/>
          </a:prstGeom>
        </p:spPr>
      </p:pic>
      <p:sp>
        <p:nvSpPr>
          <p:cNvPr id="8" name="TextBox 7"/>
          <p:cNvSpPr txBox="1"/>
          <p:nvPr/>
        </p:nvSpPr>
        <p:spPr>
          <a:xfrm>
            <a:off x="6177733" y="408682"/>
            <a:ext cx="5932534" cy="1077218"/>
          </a:xfrm>
          <a:prstGeom prst="rect">
            <a:avLst/>
          </a:prstGeom>
          <a:noFill/>
        </p:spPr>
        <p:txBody>
          <a:bodyPr wrap="square" rtlCol="0">
            <a:spAutoFit/>
          </a:bodyPr>
          <a:lstStyle/>
          <a:p>
            <a:pPr algn="ctr"/>
            <a:r>
              <a:rPr lang="en-US" sz="6400" b="1" dirty="0" smtClean="0">
                <a:solidFill>
                  <a:schemeClr val="accent6">
                    <a:lumMod val="75000"/>
                  </a:schemeClr>
                </a:solidFill>
                <a:latin typeface="Arial" panose="020B0604020202020204" pitchFamily="34" charset="0"/>
                <a:cs typeface="Arial" panose="020B0604020202020204" pitchFamily="34" charset="0"/>
              </a:rPr>
              <a:t>LUYỆN TẬP</a:t>
            </a:r>
            <a:endParaRPr lang="en-US" sz="6400" b="1" dirty="0">
              <a:solidFill>
                <a:schemeClr val="accent6">
                  <a:lumMod val="75000"/>
                </a:schemeClr>
              </a:solidFill>
              <a:latin typeface="Arial" panose="020B0604020202020204" pitchFamily="34" charset="0"/>
              <a:cs typeface="Arial" panose="020B0604020202020204" pitchFamily="34" charset="0"/>
            </a:endParaRPr>
          </a:p>
        </p:txBody>
      </p:sp>
      <p:sp>
        <p:nvSpPr>
          <p:cNvPr id="10" name="Rectangle 9"/>
          <p:cNvSpPr/>
          <p:nvPr/>
        </p:nvSpPr>
        <p:spPr>
          <a:xfrm>
            <a:off x="1546407" y="1562100"/>
            <a:ext cx="15195185" cy="1063433"/>
          </a:xfrm>
          <a:prstGeom prst="rect">
            <a:avLst/>
          </a:prstGeom>
        </p:spPr>
        <p:txBody>
          <a:bodyPr wrap="none">
            <a:spAutoFit/>
          </a:bodyPr>
          <a:lstStyle/>
          <a:p>
            <a:pPr algn="ctr">
              <a:lnSpc>
                <a:spcPct val="150000"/>
              </a:lnSpc>
              <a:spcBef>
                <a:spcPts val="600"/>
              </a:spcBef>
              <a:spcAft>
                <a:spcPts val="0"/>
              </a:spcAft>
            </a:pPr>
            <a:r>
              <a:rPr lang="en-US" sz="4800" b="1" dirty="0">
                <a:solidFill>
                  <a:srgbClr val="0070C0"/>
                </a:solidFill>
                <a:latin typeface="Arial" panose="020B0604020202020204" pitchFamily="34" charset="0"/>
                <a:ea typeface="Times New Roman" panose="02020603050405020304" pitchFamily="18" charset="0"/>
                <a:cs typeface="Arial" panose="020B0604020202020204" pitchFamily="34" charset="0"/>
              </a:rPr>
              <a:t>2. </a:t>
            </a:r>
            <a:r>
              <a:rPr lang="en-US" sz="48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Xây</a:t>
            </a:r>
            <a:r>
              <a:rPr lang="en-US" sz="48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8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dựng</a:t>
            </a:r>
            <a:r>
              <a:rPr lang="en-US" sz="48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8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kế</a:t>
            </a:r>
            <a:r>
              <a:rPr lang="en-US" sz="48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8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hoạch</a:t>
            </a:r>
            <a:r>
              <a:rPr lang="en-US" sz="48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8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lao</a:t>
            </a:r>
            <a:r>
              <a:rPr lang="en-US" sz="48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8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động</a:t>
            </a:r>
            <a:r>
              <a:rPr lang="en-US" sz="48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8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tại</a:t>
            </a:r>
            <a:r>
              <a:rPr lang="en-US" sz="48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8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gia</a:t>
            </a:r>
            <a:r>
              <a:rPr lang="en-US" sz="48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8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đình</a:t>
            </a:r>
            <a:r>
              <a:rPr lang="en-US" sz="48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8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của</a:t>
            </a:r>
            <a:r>
              <a:rPr lang="en-US" sz="48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8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em</a:t>
            </a:r>
            <a:r>
              <a:rPr lang="en-US" sz="4800" b="1" dirty="0">
                <a:solidFill>
                  <a:srgbClr val="0070C0"/>
                </a:solidFill>
                <a:latin typeface="Arial" panose="020B0604020202020204" pitchFamily="34" charset="0"/>
                <a:ea typeface="Times New Roman" panose="02020603050405020304" pitchFamily="18" charset="0"/>
                <a:cs typeface="Arial" panose="020B0604020202020204" pitchFamily="34" charset="0"/>
              </a:rPr>
              <a:t>.</a:t>
            </a:r>
            <a:endParaRPr lang="en-US" sz="48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2" name="TextBox 11"/>
          <p:cNvSpPr txBox="1"/>
          <p:nvPr/>
        </p:nvSpPr>
        <p:spPr>
          <a:xfrm>
            <a:off x="1546407" y="2685514"/>
            <a:ext cx="13835095" cy="3600986"/>
          </a:xfrm>
          <a:prstGeom prst="rect">
            <a:avLst/>
          </a:prstGeom>
          <a:noFill/>
        </p:spPr>
        <p:txBody>
          <a:bodyPr wrap="square" rtlCol="0">
            <a:spAutoFit/>
          </a:bodyPr>
          <a:lstStyle/>
          <a:p>
            <a:pPr algn="just">
              <a:lnSpc>
                <a:spcPct val="150000"/>
              </a:lnSpc>
            </a:pPr>
            <a:r>
              <a:rPr lang="en-US" sz="3800" dirty="0" err="1" smtClean="0">
                <a:latin typeface="Arial" panose="020B0604020202020204" pitchFamily="34" charset="0"/>
                <a:cs typeface="Arial" panose="020B0604020202020204" pitchFamily="34" charset="0"/>
              </a:rPr>
              <a:t>Thảo</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luận</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về</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cách</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xây</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dựng</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kế</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hoạch</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lao</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động</a:t>
            </a:r>
            <a:r>
              <a:rPr lang="en-US" sz="3800" dirty="0" smtClean="0">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en-US" sz="3800" dirty="0" err="1" smtClean="0">
                <a:latin typeface="Arial" panose="020B0604020202020204" pitchFamily="34" charset="0"/>
                <a:cs typeface="Arial" panose="020B0604020202020204" pitchFamily="34" charset="0"/>
              </a:rPr>
              <a:t>Liệt</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kê</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những</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hoạt</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động</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lao</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động</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tại</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gia</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đình</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em</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có</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thể</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làm</a:t>
            </a:r>
            <a:r>
              <a:rPr lang="en-US" sz="3800" dirty="0" smtClean="0">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en-US" sz="3800" dirty="0" err="1" smtClean="0">
                <a:latin typeface="Arial" panose="020B0604020202020204" pitchFamily="34" charset="0"/>
                <a:cs typeface="Arial" panose="020B0604020202020204" pitchFamily="34" charset="0"/>
              </a:rPr>
              <a:t>Xác</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định</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nội</a:t>
            </a:r>
            <a:r>
              <a:rPr lang="en-US" sz="3800" dirty="0" smtClean="0">
                <a:latin typeface="Arial" panose="020B0604020202020204" pitchFamily="34" charset="0"/>
                <a:cs typeface="Arial" panose="020B0604020202020204" pitchFamily="34" charset="0"/>
              </a:rPr>
              <a:t> dung </a:t>
            </a:r>
            <a:r>
              <a:rPr lang="en-US" sz="3800" dirty="0" err="1" smtClean="0">
                <a:latin typeface="Arial" panose="020B0604020202020204" pitchFamily="34" charset="0"/>
                <a:cs typeface="Arial" panose="020B0604020202020204" pitchFamily="34" charset="0"/>
              </a:rPr>
              <a:t>công</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việc</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thời</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gian</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điều</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kiện</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thực</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hiện</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những</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hoạt</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động</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lao</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động</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đó</a:t>
            </a:r>
            <a:r>
              <a:rPr lang="en-US" sz="3800" dirty="0" smtClean="0">
                <a:latin typeface="Arial" panose="020B0604020202020204" pitchFamily="34" charset="0"/>
                <a:cs typeface="Arial" panose="020B0604020202020204" pitchFamily="34" charset="0"/>
              </a:rPr>
              <a:t>.</a:t>
            </a:r>
            <a:endParaRPr lang="en-US" sz="3800" dirty="0">
              <a:latin typeface="Arial" panose="020B0604020202020204" pitchFamily="34" charset="0"/>
              <a:cs typeface="Arial" panose="020B0604020202020204"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3043710293"/>
              </p:ext>
            </p:extLst>
          </p:nvPr>
        </p:nvGraphicFramePr>
        <p:xfrm>
          <a:off x="5334000" y="6407880"/>
          <a:ext cx="10697344" cy="3657600"/>
        </p:xfrm>
        <a:graphic>
          <a:graphicData uri="http://schemas.openxmlformats.org/drawingml/2006/table">
            <a:tbl>
              <a:tblPr firstRow="1" firstCol="1" bandRow="1">
                <a:tableStyleId>{5C22544A-7EE6-4342-B048-85BDC9FD1C3A}</a:tableStyleId>
              </a:tblPr>
              <a:tblGrid>
                <a:gridCol w="2162943">
                  <a:extLst>
                    <a:ext uri="{9D8B030D-6E8A-4147-A177-3AD203B41FA5}">
                      <a16:colId xmlns:a16="http://schemas.microsoft.com/office/drawing/2014/main" val="1001570642"/>
                    </a:ext>
                  </a:extLst>
                </a:gridCol>
                <a:gridCol w="1832450">
                  <a:extLst>
                    <a:ext uri="{9D8B030D-6E8A-4147-A177-3AD203B41FA5}">
                      <a16:colId xmlns:a16="http://schemas.microsoft.com/office/drawing/2014/main" val="4148897488"/>
                    </a:ext>
                  </a:extLst>
                </a:gridCol>
                <a:gridCol w="2053750">
                  <a:extLst>
                    <a:ext uri="{9D8B030D-6E8A-4147-A177-3AD203B41FA5}">
                      <a16:colId xmlns:a16="http://schemas.microsoft.com/office/drawing/2014/main" val="1673271494"/>
                    </a:ext>
                  </a:extLst>
                </a:gridCol>
                <a:gridCol w="2586062">
                  <a:extLst>
                    <a:ext uri="{9D8B030D-6E8A-4147-A177-3AD203B41FA5}">
                      <a16:colId xmlns:a16="http://schemas.microsoft.com/office/drawing/2014/main" val="855514099"/>
                    </a:ext>
                  </a:extLst>
                </a:gridCol>
                <a:gridCol w="2062139">
                  <a:extLst>
                    <a:ext uri="{9D8B030D-6E8A-4147-A177-3AD203B41FA5}">
                      <a16:colId xmlns:a16="http://schemas.microsoft.com/office/drawing/2014/main" val="601163618"/>
                    </a:ext>
                  </a:extLst>
                </a:gridCol>
              </a:tblGrid>
              <a:tr h="0">
                <a:tc>
                  <a:txBody>
                    <a:bodyPr/>
                    <a:lstStyle/>
                    <a:p>
                      <a:pPr algn="ctr">
                        <a:lnSpc>
                          <a:spcPct val="150000"/>
                        </a:lnSpc>
                        <a:spcBef>
                          <a:spcPts val="600"/>
                        </a:spcBef>
                        <a:spcAft>
                          <a:spcPts val="0"/>
                        </a:spcAft>
                      </a:pPr>
                      <a:r>
                        <a:rPr lang="en-US" sz="3200" b="0">
                          <a:solidFill>
                            <a:schemeClr val="tx1"/>
                          </a:solidFill>
                          <a:effectLst/>
                          <a:latin typeface="Arial" panose="020B0604020202020204" pitchFamily="34" charset="0"/>
                          <a:cs typeface="Arial" panose="020B0604020202020204" pitchFamily="34" charset="0"/>
                        </a:rPr>
                        <a:t>Hoạt động lao động</a:t>
                      </a:r>
                      <a:endParaRPr lang="en-US" sz="32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Bef>
                          <a:spcPts val="600"/>
                        </a:spcBef>
                        <a:spcAft>
                          <a:spcPts val="0"/>
                        </a:spcAft>
                      </a:pPr>
                      <a:r>
                        <a:rPr lang="en-US" sz="3200" b="0">
                          <a:solidFill>
                            <a:schemeClr val="tx1"/>
                          </a:solidFill>
                          <a:effectLst/>
                          <a:latin typeface="Arial" panose="020B0604020202020204" pitchFamily="34" charset="0"/>
                          <a:cs typeface="Arial" panose="020B0604020202020204" pitchFamily="34" charset="0"/>
                        </a:rPr>
                        <a:t>Mục tiêu</a:t>
                      </a:r>
                      <a:endParaRPr lang="en-US" sz="32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Bef>
                          <a:spcPts val="600"/>
                        </a:spcBef>
                        <a:spcAft>
                          <a:spcPts val="0"/>
                        </a:spcAft>
                      </a:pPr>
                      <a:r>
                        <a:rPr lang="en-US" sz="3200" b="0">
                          <a:solidFill>
                            <a:schemeClr val="tx1"/>
                          </a:solidFill>
                          <a:effectLst/>
                          <a:latin typeface="Arial" panose="020B0604020202020204" pitchFamily="34" charset="0"/>
                          <a:cs typeface="Arial" panose="020B0604020202020204" pitchFamily="34" charset="0"/>
                        </a:rPr>
                        <a:t>Thời gian</a:t>
                      </a:r>
                      <a:endParaRPr lang="en-US" sz="32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Bef>
                          <a:spcPts val="600"/>
                        </a:spcBef>
                        <a:spcAft>
                          <a:spcPts val="0"/>
                        </a:spcAft>
                      </a:pPr>
                      <a:r>
                        <a:rPr lang="en-US" sz="3200" b="0">
                          <a:solidFill>
                            <a:schemeClr val="tx1"/>
                          </a:solidFill>
                          <a:effectLst/>
                          <a:latin typeface="Arial" panose="020B0604020202020204" pitchFamily="34" charset="0"/>
                          <a:cs typeface="Arial" panose="020B0604020202020204" pitchFamily="34" charset="0"/>
                        </a:rPr>
                        <a:t>Điều kiện, phương tiện</a:t>
                      </a:r>
                      <a:endParaRPr lang="en-US" sz="32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Bef>
                          <a:spcPts val="600"/>
                        </a:spcBef>
                        <a:spcAft>
                          <a:spcPts val="0"/>
                        </a:spcAft>
                      </a:pPr>
                      <a:r>
                        <a:rPr lang="en-US" sz="3200" b="0" dirty="0" err="1">
                          <a:solidFill>
                            <a:schemeClr val="tx1"/>
                          </a:solidFill>
                          <a:effectLst/>
                          <a:latin typeface="Arial" panose="020B0604020202020204" pitchFamily="34" charset="0"/>
                          <a:cs typeface="Arial" panose="020B0604020202020204" pitchFamily="34" charset="0"/>
                        </a:rPr>
                        <a:t>Kết</a:t>
                      </a:r>
                      <a:r>
                        <a:rPr lang="en-US" sz="3200" b="0" dirty="0">
                          <a:solidFill>
                            <a:schemeClr val="tx1"/>
                          </a:solidFill>
                          <a:effectLst/>
                          <a:latin typeface="Arial" panose="020B0604020202020204" pitchFamily="34" charset="0"/>
                          <a:cs typeface="Arial" panose="020B0604020202020204" pitchFamily="34" charset="0"/>
                        </a:rPr>
                        <a:t> </a:t>
                      </a:r>
                      <a:r>
                        <a:rPr lang="en-US" sz="3200" b="0" dirty="0" err="1">
                          <a:solidFill>
                            <a:schemeClr val="tx1"/>
                          </a:solidFill>
                          <a:effectLst/>
                          <a:latin typeface="Arial" panose="020B0604020202020204" pitchFamily="34" charset="0"/>
                          <a:cs typeface="Arial" panose="020B0604020202020204" pitchFamily="34" charset="0"/>
                        </a:rPr>
                        <a:t>quả</a:t>
                      </a:r>
                      <a:r>
                        <a:rPr lang="en-US" sz="3200" b="0" dirty="0">
                          <a:solidFill>
                            <a:schemeClr val="tx1"/>
                          </a:solidFill>
                          <a:effectLst/>
                          <a:latin typeface="Arial" panose="020B0604020202020204" pitchFamily="34" charset="0"/>
                          <a:cs typeface="Arial" panose="020B0604020202020204" pitchFamily="34" charset="0"/>
                        </a:rPr>
                        <a:t> </a:t>
                      </a:r>
                      <a:r>
                        <a:rPr lang="en-US" sz="3200" b="0" dirty="0" err="1">
                          <a:solidFill>
                            <a:schemeClr val="tx1"/>
                          </a:solidFill>
                          <a:effectLst/>
                          <a:latin typeface="Arial" panose="020B0604020202020204" pitchFamily="34" charset="0"/>
                          <a:cs typeface="Arial" panose="020B0604020202020204" pitchFamily="34" charset="0"/>
                        </a:rPr>
                        <a:t>mong</a:t>
                      </a:r>
                      <a:r>
                        <a:rPr lang="en-US" sz="3200" b="0" dirty="0">
                          <a:solidFill>
                            <a:schemeClr val="tx1"/>
                          </a:solidFill>
                          <a:effectLst/>
                          <a:latin typeface="Arial" panose="020B0604020202020204" pitchFamily="34" charset="0"/>
                          <a:cs typeface="Arial" panose="020B0604020202020204" pitchFamily="34" charset="0"/>
                        </a:rPr>
                        <a:t> </a:t>
                      </a:r>
                      <a:r>
                        <a:rPr lang="en-US" sz="3200" b="0" dirty="0" err="1">
                          <a:solidFill>
                            <a:schemeClr val="tx1"/>
                          </a:solidFill>
                          <a:effectLst/>
                          <a:latin typeface="Arial" panose="020B0604020202020204" pitchFamily="34" charset="0"/>
                          <a:cs typeface="Arial" panose="020B0604020202020204" pitchFamily="34" charset="0"/>
                        </a:rPr>
                        <a:t>đợi</a:t>
                      </a:r>
                      <a:endParaRPr lang="en-US" sz="3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950058689"/>
                  </a:ext>
                </a:extLst>
              </a:tr>
              <a:tr h="0">
                <a:tc>
                  <a:txBody>
                    <a:bodyPr/>
                    <a:lstStyle/>
                    <a:p>
                      <a:pPr algn="ctr">
                        <a:lnSpc>
                          <a:spcPct val="150000"/>
                        </a:lnSpc>
                        <a:spcBef>
                          <a:spcPts val="600"/>
                        </a:spcBef>
                        <a:spcAft>
                          <a:spcPts val="0"/>
                        </a:spcAft>
                      </a:pPr>
                      <a:r>
                        <a:rPr lang="en-US" sz="3200" b="0">
                          <a:solidFill>
                            <a:schemeClr val="tx1"/>
                          </a:solidFill>
                          <a:effectLst/>
                          <a:latin typeface="Arial" panose="020B0604020202020204" pitchFamily="34" charset="0"/>
                          <a:cs typeface="Arial" panose="020B0604020202020204" pitchFamily="34" charset="0"/>
                        </a:rPr>
                        <a:t>1</a:t>
                      </a:r>
                      <a:endParaRPr lang="en-US" sz="32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Bef>
                          <a:spcPts val="600"/>
                        </a:spcBef>
                        <a:spcAft>
                          <a:spcPts val="0"/>
                        </a:spcAft>
                      </a:pPr>
                      <a:endParaRPr lang="en-US" sz="3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Bef>
                          <a:spcPts val="600"/>
                        </a:spcBef>
                        <a:spcAft>
                          <a:spcPts val="0"/>
                        </a:spcAft>
                      </a:pPr>
                      <a:endParaRPr lang="en-US" sz="3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endParaRPr lang="en-US" dirty="0">
                        <a:solidFill>
                          <a:schemeClr val="tx1"/>
                        </a:solidFill>
                      </a:endParaRPr>
                    </a:p>
                  </a:txBody>
                  <a:tcPr marL="68580" marR="68580" marT="0" marB="0" anchor="ctr"/>
                </a:tc>
                <a:tc>
                  <a:txBody>
                    <a:bodyPr/>
                    <a:lstStyle/>
                    <a:p>
                      <a:endParaRPr lang="en-US" dirty="0">
                        <a:solidFill>
                          <a:schemeClr val="tx1"/>
                        </a:solidFill>
                      </a:endParaRPr>
                    </a:p>
                  </a:txBody>
                  <a:tcPr marL="68580" marR="68580" marT="0" marB="0" anchor="ctr"/>
                </a:tc>
                <a:extLst>
                  <a:ext uri="{0D108BD9-81ED-4DB2-BD59-A6C34878D82A}">
                    <a16:rowId xmlns:a16="http://schemas.microsoft.com/office/drawing/2014/main" val="2100627920"/>
                  </a:ext>
                </a:extLst>
              </a:tr>
              <a:tr h="0">
                <a:tc>
                  <a:txBody>
                    <a:bodyPr/>
                    <a:lstStyle/>
                    <a:p>
                      <a:pPr algn="ctr">
                        <a:lnSpc>
                          <a:spcPct val="150000"/>
                        </a:lnSpc>
                        <a:spcBef>
                          <a:spcPts val="600"/>
                        </a:spcBef>
                        <a:spcAft>
                          <a:spcPts val="0"/>
                        </a:spcAft>
                      </a:pPr>
                      <a:r>
                        <a:rPr lang="en-US" sz="3200" b="0" dirty="0">
                          <a:solidFill>
                            <a:schemeClr val="tx1"/>
                          </a:solidFill>
                          <a:effectLst/>
                          <a:latin typeface="Arial" panose="020B0604020202020204" pitchFamily="34" charset="0"/>
                          <a:cs typeface="Arial" panose="020B0604020202020204" pitchFamily="34" charset="0"/>
                        </a:rPr>
                        <a:t>2</a:t>
                      </a:r>
                      <a:endParaRPr lang="en-US" sz="3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Bef>
                          <a:spcPts val="600"/>
                        </a:spcBef>
                        <a:spcAft>
                          <a:spcPts val="0"/>
                        </a:spcAft>
                      </a:pPr>
                      <a:endParaRPr lang="en-US" sz="3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Bef>
                          <a:spcPts val="600"/>
                        </a:spcBef>
                        <a:spcAft>
                          <a:spcPts val="0"/>
                        </a:spcAft>
                      </a:pPr>
                      <a:endParaRPr lang="en-US" sz="3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endParaRPr lang="en-US" dirty="0">
                        <a:solidFill>
                          <a:schemeClr val="tx1"/>
                        </a:solidFill>
                      </a:endParaRPr>
                    </a:p>
                  </a:txBody>
                  <a:tcPr marL="68580" marR="68580" marT="0" marB="0" anchor="ctr"/>
                </a:tc>
                <a:tc>
                  <a:txBody>
                    <a:bodyPr/>
                    <a:lstStyle/>
                    <a:p>
                      <a:endParaRPr lang="en-US">
                        <a:solidFill>
                          <a:schemeClr val="tx1"/>
                        </a:solidFill>
                      </a:endParaRPr>
                    </a:p>
                  </a:txBody>
                  <a:tcPr marL="68580" marR="68580" marT="0" marB="0" anchor="ctr"/>
                </a:tc>
                <a:extLst>
                  <a:ext uri="{0D108BD9-81ED-4DB2-BD59-A6C34878D82A}">
                    <a16:rowId xmlns:a16="http://schemas.microsoft.com/office/drawing/2014/main" val="4128748668"/>
                  </a:ext>
                </a:extLst>
              </a:tr>
              <a:tr h="0">
                <a:tc>
                  <a:txBody>
                    <a:bodyPr/>
                    <a:lstStyle/>
                    <a:p>
                      <a:pPr algn="ctr">
                        <a:lnSpc>
                          <a:spcPct val="150000"/>
                        </a:lnSpc>
                        <a:spcBef>
                          <a:spcPts val="600"/>
                        </a:spcBef>
                        <a:spcAft>
                          <a:spcPts val="0"/>
                        </a:spcAft>
                      </a:pPr>
                      <a:r>
                        <a:rPr lang="en-US" sz="3200" b="0">
                          <a:solidFill>
                            <a:schemeClr val="tx1"/>
                          </a:solidFill>
                          <a:effectLst/>
                          <a:latin typeface="Arial" panose="020B0604020202020204" pitchFamily="34" charset="0"/>
                          <a:cs typeface="Arial" panose="020B0604020202020204" pitchFamily="34" charset="0"/>
                        </a:rPr>
                        <a:t>3</a:t>
                      </a:r>
                      <a:endParaRPr lang="en-US" sz="32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Bef>
                          <a:spcPts val="600"/>
                        </a:spcBef>
                        <a:spcAft>
                          <a:spcPts val="0"/>
                        </a:spcAft>
                      </a:pPr>
                      <a:endParaRPr lang="en-US" sz="3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Bef>
                          <a:spcPts val="600"/>
                        </a:spcBef>
                        <a:spcAft>
                          <a:spcPts val="0"/>
                        </a:spcAft>
                      </a:pPr>
                      <a:endParaRPr lang="en-US" sz="3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50000"/>
                        </a:lnSpc>
                        <a:spcBef>
                          <a:spcPts val="600"/>
                        </a:spcBef>
                        <a:spcAft>
                          <a:spcPts val="0"/>
                        </a:spcAft>
                      </a:pPr>
                      <a:endParaRPr lang="en-US" sz="3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endParaRPr lang="en-US" dirty="0">
                        <a:solidFill>
                          <a:schemeClr val="tx1"/>
                        </a:solidFill>
                      </a:endParaRPr>
                    </a:p>
                  </a:txBody>
                  <a:tcPr marL="68580" marR="68580" marT="0" marB="0" anchor="ctr"/>
                </a:tc>
                <a:extLst>
                  <a:ext uri="{0D108BD9-81ED-4DB2-BD59-A6C34878D82A}">
                    <a16:rowId xmlns:a16="http://schemas.microsoft.com/office/drawing/2014/main" val="3174247762"/>
                  </a:ext>
                </a:extLst>
              </a:tr>
            </a:tbl>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fade">
                                      <p:cBhvr>
                                        <p:cTn id="22" dur="500"/>
                                        <p:tgtEl>
                                          <p:spTgt spid="1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animEffect transition="in" filter="fade">
                                      <p:cBhvr>
                                        <p:cTn id="27" dur="500"/>
                                        <p:tgtEl>
                                          <p:spTgt spid="1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par>
                                <p:cTn id="33" presetID="16" presetClass="entr" presetSubtype="21"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18250080"/>
              </p:ext>
            </p:extLst>
          </p:nvPr>
        </p:nvGraphicFramePr>
        <p:xfrm>
          <a:off x="533400" y="1104900"/>
          <a:ext cx="17221200" cy="7837680"/>
        </p:xfrm>
        <a:graphic>
          <a:graphicData uri="http://schemas.openxmlformats.org/drawingml/2006/table">
            <a:tbl>
              <a:tblPr firstRow="1" firstCol="1" bandRow="1">
                <a:tableStyleId>{F5AB1C69-6EDB-4FF4-983F-18BD219EF322}</a:tableStyleId>
              </a:tblPr>
              <a:tblGrid>
                <a:gridCol w="2057400">
                  <a:extLst>
                    <a:ext uri="{9D8B030D-6E8A-4147-A177-3AD203B41FA5}">
                      <a16:colId xmlns:a16="http://schemas.microsoft.com/office/drawing/2014/main" val="1001570642"/>
                    </a:ext>
                  </a:extLst>
                </a:gridCol>
                <a:gridCol w="1676400">
                  <a:extLst>
                    <a:ext uri="{9D8B030D-6E8A-4147-A177-3AD203B41FA5}">
                      <a16:colId xmlns:a16="http://schemas.microsoft.com/office/drawing/2014/main" val="4148897488"/>
                    </a:ext>
                  </a:extLst>
                </a:gridCol>
                <a:gridCol w="1905000">
                  <a:extLst>
                    <a:ext uri="{9D8B030D-6E8A-4147-A177-3AD203B41FA5}">
                      <a16:colId xmlns:a16="http://schemas.microsoft.com/office/drawing/2014/main" val="1673271494"/>
                    </a:ext>
                  </a:extLst>
                </a:gridCol>
                <a:gridCol w="5410200">
                  <a:extLst>
                    <a:ext uri="{9D8B030D-6E8A-4147-A177-3AD203B41FA5}">
                      <a16:colId xmlns:a16="http://schemas.microsoft.com/office/drawing/2014/main" val="855514099"/>
                    </a:ext>
                  </a:extLst>
                </a:gridCol>
                <a:gridCol w="6172200">
                  <a:extLst>
                    <a:ext uri="{9D8B030D-6E8A-4147-A177-3AD203B41FA5}">
                      <a16:colId xmlns:a16="http://schemas.microsoft.com/office/drawing/2014/main" val="601163618"/>
                    </a:ext>
                  </a:extLst>
                </a:gridCol>
              </a:tblGrid>
              <a:tr h="0">
                <a:tc>
                  <a:txBody>
                    <a:bodyPr/>
                    <a:lstStyle/>
                    <a:p>
                      <a:pPr algn="ctr">
                        <a:lnSpc>
                          <a:spcPct val="150000"/>
                        </a:lnSpc>
                        <a:spcBef>
                          <a:spcPts val="600"/>
                        </a:spcBef>
                        <a:spcAft>
                          <a:spcPts val="0"/>
                        </a:spcAft>
                      </a:pPr>
                      <a:r>
                        <a:rPr lang="en-US" sz="3200" b="0">
                          <a:solidFill>
                            <a:schemeClr val="tx1"/>
                          </a:solidFill>
                          <a:effectLst/>
                          <a:latin typeface="Arial" panose="020B0604020202020204" pitchFamily="34" charset="0"/>
                          <a:cs typeface="Arial" panose="020B0604020202020204" pitchFamily="34" charset="0"/>
                        </a:rPr>
                        <a:t>Hoạt động lao động</a:t>
                      </a:r>
                      <a:endParaRPr lang="en-US" sz="32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Bef>
                          <a:spcPts val="600"/>
                        </a:spcBef>
                        <a:spcAft>
                          <a:spcPts val="0"/>
                        </a:spcAft>
                      </a:pPr>
                      <a:r>
                        <a:rPr lang="en-US" sz="3200" b="0">
                          <a:solidFill>
                            <a:schemeClr val="tx1"/>
                          </a:solidFill>
                          <a:effectLst/>
                          <a:latin typeface="Arial" panose="020B0604020202020204" pitchFamily="34" charset="0"/>
                          <a:cs typeface="Arial" panose="020B0604020202020204" pitchFamily="34" charset="0"/>
                        </a:rPr>
                        <a:t>Mục tiêu</a:t>
                      </a:r>
                      <a:endParaRPr lang="en-US" sz="32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Bef>
                          <a:spcPts val="600"/>
                        </a:spcBef>
                        <a:spcAft>
                          <a:spcPts val="0"/>
                        </a:spcAft>
                      </a:pPr>
                      <a:r>
                        <a:rPr lang="en-US" sz="3200" b="0">
                          <a:solidFill>
                            <a:schemeClr val="tx1"/>
                          </a:solidFill>
                          <a:effectLst/>
                          <a:latin typeface="Arial" panose="020B0604020202020204" pitchFamily="34" charset="0"/>
                          <a:cs typeface="Arial" panose="020B0604020202020204" pitchFamily="34" charset="0"/>
                        </a:rPr>
                        <a:t>Thời gian</a:t>
                      </a:r>
                      <a:endParaRPr lang="en-US" sz="32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Bef>
                          <a:spcPts val="600"/>
                        </a:spcBef>
                        <a:spcAft>
                          <a:spcPts val="0"/>
                        </a:spcAft>
                      </a:pPr>
                      <a:r>
                        <a:rPr lang="en-US" sz="3200" b="0" dirty="0" err="1">
                          <a:solidFill>
                            <a:schemeClr val="tx1"/>
                          </a:solidFill>
                          <a:effectLst/>
                          <a:latin typeface="Arial" panose="020B0604020202020204" pitchFamily="34" charset="0"/>
                          <a:cs typeface="Arial" panose="020B0604020202020204" pitchFamily="34" charset="0"/>
                        </a:rPr>
                        <a:t>Điều</a:t>
                      </a:r>
                      <a:r>
                        <a:rPr lang="en-US" sz="3200" b="0" dirty="0">
                          <a:solidFill>
                            <a:schemeClr val="tx1"/>
                          </a:solidFill>
                          <a:effectLst/>
                          <a:latin typeface="Arial" panose="020B0604020202020204" pitchFamily="34" charset="0"/>
                          <a:cs typeface="Arial" panose="020B0604020202020204" pitchFamily="34" charset="0"/>
                        </a:rPr>
                        <a:t> </a:t>
                      </a:r>
                      <a:r>
                        <a:rPr lang="en-US" sz="3200" b="0" dirty="0" err="1">
                          <a:solidFill>
                            <a:schemeClr val="tx1"/>
                          </a:solidFill>
                          <a:effectLst/>
                          <a:latin typeface="Arial" panose="020B0604020202020204" pitchFamily="34" charset="0"/>
                          <a:cs typeface="Arial" panose="020B0604020202020204" pitchFamily="34" charset="0"/>
                        </a:rPr>
                        <a:t>kiện</a:t>
                      </a:r>
                      <a:r>
                        <a:rPr lang="en-US" sz="3200" b="0" dirty="0">
                          <a:solidFill>
                            <a:schemeClr val="tx1"/>
                          </a:solidFill>
                          <a:effectLst/>
                          <a:latin typeface="Arial" panose="020B0604020202020204" pitchFamily="34" charset="0"/>
                          <a:cs typeface="Arial" panose="020B0604020202020204" pitchFamily="34" charset="0"/>
                        </a:rPr>
                        <a:t>, </a:t>
                      </a:r>
                      <a:r>
                        <a:rPr lang="en-US" sz="3200" b="0" dirty="0" err="1">
                          <a:solidFill>
                            <a:schemeClr val="tx1"/>
                          </a:solidFill>
                          <a:effectLst/>
                          <a:latin typeface="Arial" panose="020B0604020202020204" pitchFamily="34" charset="0"/>
                          <a:cs typeface="Arial" panose="020B0604020202020204" pitchFamily="34" charset="0"/>
                        </a:rPr>
                        <a:t>phương</a:t>
                      </a:r>
                      <a:r>
                        <a:rPr lang="en-US" sz="3200" b="0" dirty="0">
                          <a:solidFill>
                            <a:schemeClr val="tx1"/>
                          </a:solidFill>
                          <a:effectLst/>
                          <a:latin typeface="Arial" panose="020B0604020202020204" pitchFamily="34" charset="0"/>
                          <a:cs typeface="Arial" panose="020B0604020202020204" pitchFamily="34" charset="0"/>
                        </a:rPr>
                        <a:t> </a:t>
                      </a:r>
                      <a:r>
                        <a:rPr lang="en-US" sz="3200" b="0" dirty="0" err="1">
                          <a:solidFill>
                            <a:schemeClr val="tx1"/>
                          </a:solidFill>
                          <a:effectLst/>
                          <a:latin typeface="Arial" panose="020B0604020202020204" pitchFamily="34" charset="0"/>
                          <a:cs typeface="Arial" panose="020B0604020202020204" pitchFamily="34" charset="0"/>
                        </a:rPr>
                        <a:t>tiện</a:t>
                      </a:r>
                      <a:endParaRPr lang="en-US" sz="3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Bef>
                          <a:spcPts val="600"/>
                        </a:spcBef>
                        <a:spcAft>
                          <a:spcPts val="0"/>
                        </a:spcAft>
                      </a:pPr>
                      <a:r>
                        <a:rPr lang="en-US" sz="3200" b="0">
                          <a:solidFill>
                            <a:schemeClr val="tx1"/>
                          </a:solidFill>
                          <a:effectLst/>
                          <a:latin typeface="Arial" panose="020B0604020202020204" pitchFamily="34" charset="0"/>
                          <a:cs typeface="Arial" panose="020B0604020202020204" pitchFamily="34" charset="0"/>
                        </a:rPr>
                        <a:t>Kết quả mong đợi</a:t>
                      </a:r>
                      <a:endParaRPr lang="en-US" sz="32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950058689"/>
                  </a:ext>
                </a:extLst>
              </a:tr>
              <a:tr h="0">
                <a:tc>
                  <a:txBody>
                    <a:bodyPr/>
                    <a:lstStyle/>
                    <a:p>
                      <a:pPr algn="ctr">
                        <a:lnSpc>
                          <a:spcPct val="150000"/>
                        </a:lnSpc>
                        <a:spcBef>
                          <a:spcPts val="600"/>
                        </a:spcBef>
                        <a:spcAft>
                          <a:spcPts val="0"/>
                        </a:spcAft>
                      </a:pPr>
                      <a:r>
                        <a:rPr lang="en-US" sz="3200" b="0">
                          <a:solidFill>
                            <a:schemeClr val="tx1"/>
                          </a:solidFill>
                          <a:effectLst/>
                          <a:latin typeface="Arial" panose="020B0604020202020204" pitchFamily="34" charset="0"/>
                          <a:cs typeface="Arial" panose="020B0604020202020204" pitchFamily="34" charset="0"/>
                        </a:rPr>
                        <a:t>1</a:t>
                      </a:r>
                      <a:endParaRPr lang="en-US" sz="32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Bef>
                          <a:spcPts val="600"/>
                        </a:spcBef>
                        <a:spcAft>
                          <a:spcPts val="0"/>
                        </a:spcAft>
                      </a:pPr>
                      <a:r>
                        <a:rPr lang="en-US" sz="3200" b="0">
                          <a:solidFill>
                            <a:schemeClr val="tx1"/>
                          </a:solidFill>
                          <a:effectLst/>
                          <a:latin typeface="Arial" panose="020B0604020202020204" pitchFamily="34" charset="0"/>
                          <a:cs typeface="Arial" panose="020B0604020202020204" pitchFamily="34" charset="0"/>
                        </a:rPr>
                        <a:t>Dọn nhà</a:t>
                      </a:r>
                      <a:endParaRPr lang="en-US" sz="32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Bef>
                          <a:spcPts val="600"/>
                        </a:spcBef>
                        <a:spcAft>
                          <a:spcPts val="0"/>
                        </a:spcAft>
                      </a:pPr>
                      <a:r>
                        <a:rPr lang="en-US" sz="3200" b="0">
                          <a:solidFill>
                            <a:schemeClr val="tx1"/>
                          </a:solidFill>
                          <a:effectLst/>
                          <a:latin typeface="Arial" panose="020B0604020202020204" pitchFamily="34" charset="0"/>
                          <a:cs typeface="Arial" panose="020B0604020202020204" pitchFamily="34" charset="0"/>
                        </a:rPr>
                        <a:t>30 – 40 phút</a:t>
                      </a:r>
                      <a:endParaRPr lang="en-US" sz="32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57200" indent="-457200" algn="just">
                        <a:lnSpc>
                          <a:spcPct val="150000"/>
                        </a:lnSpc>
                        <a:spcBef>
                          <a:spcPts val="600"/>
                        </a:spcBef>
                        <a:spcAft>
                          <a:spcPts val="0"/>
                        </a:spcAft>
                        <a:buFont typeface="Arial" panose="020B0604020202020204" pitchFamily="34" charset="0"/>
                        <a:buChar char="•"/>
                      </a:pPr>
                      <a:r>
                        <a:rPr lang="en-US" sz="3200" b="0" dirty="0" err="1" smtClean="0">
                          <a:solidFill>
                            <a:schemeClr val="tx1"/>
                          </a:solidFill>
                          <a:effectLst/>
                          <a:latin typeface="Arial" panose="020B0604020202020204" pitchFamily="34" charset="0"/>
                          <a:cs typeface="Arial" panose="020B0604020202020204" pitchFamily="34" charset="0"/>
                        </a:rPr>
                        <a:t>Sau</a:t>
                      </a:r>
                      <a:r>
                        <a:rPr lang="en-US" sz="3200" b="0" dirty="0" smtClean="0">
                          <a:solidFill>
                            <a:schemeClr val="tx1"/>
                          </a:solidFill>
                          <a:effectLst/>
                          <a:latin typeface="Arial" panose="020B0604020202020204" pitchFamily="34" charset="0"/>
                          <a:cs typeface="Arial" panose="020B0604020202020204" pitchFamily="34" charset="0"/>
                        </a:rPr>
                        <a:t> </a:t>
                      </a:r>
                      <a:r>
                        <a:rPr lang="en-US" sz="3200" b="0" dirty="0" err="1">
                          <a:solidFill>
                            <a:schemeClr val="tx1"/>
                          </a:solidFill>
                          <a:effectLst/>
                          <a:latin typeface="Arial" panose="020B0604020202020204" pitchFamily="34" charset="0"/>
                          <a:cs typeface="Arial" panose="020B0604020202020204" pitchFamily="34" charset="0"/>
                        </a:rPr>
                        <a:t>khi</a:t>
                      </a:r>
                      <a:r>
                        <a:rPr lang="en-US" sz="3200" b="0" dirty="0">
                          <a:solidFill>
                            <a:schemeClr val="tx1"/>
                          </a:solidFill>
                          <a:effectLst/>
                          <a:latin typeface="Arial" panose="020B0604020202020204" pitchFamily="34" charset="0"/>
                          <a:cs typeface="Arial" panose="020B0604020202020204" pitchFamily="34" charset="0"/>
                        </a:rPr>
                        <a:t> </a:t>
                      </a:r>
                      <a:r>
                        <a:rPr lang="en-US" sz="3200" b="0" dirty="0" err="1">
                          <a:solidFill>
                            <a:schemeClr val="tx1"/>
                          </a:solidFill>
                          <a:effectLst/>
                          <a:latin typeface="Arial" panose="020B0604020202020204" pitchFamily="34" charset="0"/>
                          <a:cs typeface="Arial" panose="020B0604020202020204" pitchFamily="34" charset="0"/>
                        </a:rPr>
                        <a:t>đi</a:t>
                      </a:r>
                      <a:r>
                        <a:rPr lang="en-US" sz="3200" b="0" dirty="0">
                          <a:solidFill>
                            <a:schemeClr val="tx1"/>
                          </a:solidFill>
                          <a:effectLst/>
                          <a:latin typeface="Arial" panose="020B0604020202020204" pitchFamily="34" charset="0"/>
                          <a:cs typeface="Arial" panose="020B0604020202020204" pitchFamily="34" charset="0"/>
                        </a:rPr>
                        <a:t> </a:t>
                      </a:r>
                      <a:r>
                        <a:rPr lang="en-US" sz="3200" b="0" dirty="0" err="1">
                          <a:solidFill>
                            <a:schemeClr val="tx1"/>
                          </a:solidFill>
                          <a:effectLst/>
                          <a:latin typeface="Arial" panose="020B0604020202020204" pitchFamily="34" charset="0"/>
                          <a:cs typeface="Arial" panose="020B0604020202020204" pitchFamily="34" charset="0"/>
                        </a:rPr>
                        <a:t>học</a:t>
                      </a:r>
                      <a:r>
                        <a:rPr lang="en-US" sz="3200" b="0" dirty="0">
                          <a:solidFill>
                            <a:schemeClr val="tx1"/>
                          </a:solidFill>
                          <a:effectLst/>
                          <a:latin typeface="Arial" panose="020B0604020202020204" pitchFamily="34" charset="0"/>
                          <a:cs typeface="Arial" panose="020B0604020202020204" pitchFamily="34" charset="0"/>
                        </a:rPr>
                        <a:t> </a:t>
                      </a:r>
                      <a:r>
                        <a:rPr lang="en-US" sz="3200" b="0" dirty="0" err="1">
                          <a:solidFill>
                            <a:schemeClr val="tx1"/>
                          </a:solidFill>
                          <a:effectLst/>
                          <a:latin typeface="Arial" panose="020B0604020202020204" pitchFamily="34" charset="0"/>
                          <a:cs typeface="Arial" panose="020B0604020202020204" pitchFamily="34" charset="0"/>
                        </a:rPr>
                        <a:t>về</a:t>
                      </a:r>
                      <a:r>
                        <a:rPr lang="en-US" sz="3200" b="0" dirty="0">
                          <a:solidFill>
                            <a:schemeClr val="tx1"/>
                          </a:solidFill>
                          <a:effectLst/>
                          <a:latin typeface="Arial" panose="020B0604020202020204" pitchFamily="34" charset="0"/>
                          <a:cs typeface="Arial" panose="020B0604020202020204" pitchFamily="34" charset="0"/>
                        </a:rPr>
                        <a:t>/ </a:t>
                      </a:r>
                      <a:r>
                        <a:rPr lang="en-US" sz="3200" b="0" dirty="0" err="1">
                          <a:solidFill>
                            <a:schemeClr val="tx1"/>
                          </a:solidFill>
                          <a:effectLst/>
                          <a:latin typeface="Arial" panose="020B0604020202020204" pitchFamily="34" charset="0"/>
                          <a:cs typeface="Arial" panose="020B0604020202020204" pitchFamily="34" charset="0"/>
                        </a:rPr>
                        <a:t>sáng</a:t>
                      </a:r>
                      <a:r>
                        <a:rPr lang="en-US" sz="3200" b="0" dirty="0">
                          <a:solidFill>
                            <a:schemeClr val="tx1"/>
                          </a:solidFill>
                          <a:effectLst/>
                          <a:latin typeface="Arial" panose="020B0604020202020204" pitchFamily="34" charset="0"/>
                          <a:cs typeface="Arial" panose="020B0604020202020204" pitchFamily="34" charset="0"/>
                        </a:rPr>
                        <a:t> </a:t>
                      </a:r>
                      <a:r>
                        <a:rPr lang="en-US" sz="3200" b="0" dirty="0" err="1">
                          <a:solidFill>
                            <a:schemeClr val="tx1"/>
                          </a:solidFill>
                          <a:effectLst/>
                          <a:latin typeface="Arial" panose="020B0604020202020204" pitchFamily="34" charset="0"/>
                          <a:cs typeface="Arial" panose="020B0604020202020204" pitchFamily="34" charset="0"/>
                        </a:rPr>
                        <a:t>cuối</a:t>
                      </a:r>
                      <a:r>
                        <a:rPr lang="en-US" sz="3200" b="0" dirty="0">
                          <a:solidFill>
                            <a:schemeClr val="tx1"/>
                          </a:solidFill>
                          <a:effectLst/>
                          <a:latin typeface="Arial" panose="020B0604020202020204" pitchFamily="34" charset="0"/>
                          <a:cs typeface="Arial" panose="020B0604020202020204" pitchFamily="34" charset="0"/>
                        </a:rPr>
                        <a:t> </a:t>
                      </a:r>
                      <a:r>
                        <a:rPr lang="en-US" sz="3200" b="0" dirty="0" err="1">
                          <a:solidFill>
                            <a:schemeClr val="tx1"/>
                          </a:solidFill>
                          <a:effectLst/>
                          <a:latin typeface="Arial" panose="020B0604020202020204" pitchFamily="34" charset="0"/>
                          <a:cs typeface="Arial" panose="020B0604020202020204" pitchFamily="34" charset="0"/>
                        </a:rPr>
                        <a:t>tuần</a:t>
                      </a:r>
                      <a:r>
                        <a:rPr lang="en-US" sz="3200" b="0" dirty="0">
                          <a:solidFill>
                            <a:schemeClr val="tx1"/>
                          </a:solidFill>
                          <a:effectLst/>
                          <a:latin typeface="Arial" panose="020B0604020202020204" pitchFamily="34" charset="0"/>
                          <a:cs typeface="Arial" panose="020B0604020202020204" pitchFamily="34" charset="0"/>
                        </a:rPr>
                        <a:t>.</a:t>
                      </a:r>
                    </a:p>
                    <a:p>
                      <a:pPr marL="457200" indent="-457200" algn="just">
                        <a:lnSpc>
                          <a:spcPct val="150000"/>
                        </a:lnSpc>
                        <a:spcBef>
                          <a:spcPts val="600"/>
                        </a:spcBef>
                        <a:spcAft>
                          <a:spcPts val="0"/>
                        </a:spcAft>
                        <a:buFont typeface="Arial" panose="020B0604020202020204" pitchFamily="34" charset="0"/>
                        <a:buChar char="•"/>
                      </a:pPr>
                      <a:r>
                        <a:rPr lang="en-US" sz="3200" b="0" dirty="0" err="1" smtClean="0">
                          <a:solidFill>
                            <a:schemeClr val="tx1"/>
                          </a:solidFill>
                          <a:effectLst/>
                          <a:latin typeface="Arial" panose="020B0604020202020204" pitchFamily="34" charset="0"/>
                          <a:cs typeface="Arial" panose="020B0604020202020204" pitchFamily="34" charset="0"/>
                        </a:rPr>
                        <a:t>Chổi</a:t>
                      </a:r>
                      <a:r>
                        <a:rPr lang="en-US" sz="3200" b="0" dirty="0">
                          <a:solidFill>
                            <a:schemeClr val="tx1"/>
                          </a:solidFill>
                          <a:effectLst/>
                          <a:latin typeface="Arial" panose="020B0604020202020204" pitchFamily="34" charset="0"/>
                          <a:cs typeface="Arial" panose="020B0604020202020204" pitchFamily="34" charset="0"/>
                        </a:rPr>
                        <a:t>, </a:t>
                      </a:r>
                      <a:r>
                        <a:rPr lang="en-US" sz="3200" b="0" dirty="0" err="1">
                          <a:solidFill>
                            <a:schemeClr val="tx1"/>
                          </a:solidFill>
                          <a:effectLst/>
                          <a:latin typeface="Arial" panose="020B0604020202020204" pitchFamily="34" charset="0"/>
                          <a:cs typeface="Arial" panose="020B0604020202020204" pitchFamily="34" charset="0"/>
                        </a:rPr>
                        <a:t>khăn</a:t>
                      </a:r>
                      <a:r>
                        <a:rPr lang="en-US" sz="3200" b="0" dirty="0">
                          <a:solidFill>
                            <a:schemeClr val="tx1"/>
                          </a:solidFill>
                          <a:effectLst/>
                          <a:latin typeface="Arial" panose="020B0604020202020204" pitchFamily="34" charset="0"/>
                          <a:cs typeface="Arial" panose="020B0604020202020204" pitchFamily="34" charset="0"/>
                        </a:rPr>
                        <a:t> </a:t>
                      </a:r>
                      <a:r>
                        <a:rPr lang="en-US" sz="3200" b="0" dirty="0" err="1">
                          <a:solidFill>
                            <a:schemeClr val="tx1"/>
                          </a:solidFill>
                          <a:effectLst/>
                          <a:latin typeface="Arial" panose="020B0604020202020204" pitchFamily="34" charset="0"/>
                          <a:cs typeface="Arial" panose="020B0604020202020204" pitchFamily="34" charset="0"/>
                        </a:rPr>
                        <a:t>lau</a:t>
                      </a:r>
                      <a:r>
                        <a:rPr lang="en-US" sz="3200" b="0" dirty="0">
                          <a:solidFill>
                            <a:schemeClr val="tx1"/>
                          </a:solidFill>
                          <a:effectLst/>
                          <a:latin typeface="Arial" panose="020B0604020202020204" pitchFamily="34" charset="0"/>
                          <a:cs typeface="Arial" panose="020B0604020202020204" pitchFamily="34" charset="0"/>
                        </a:rPr>
                        <a:t>, </a:t>
                      </a:r>
                      <a:r>
                        <a:rPr lang="en-US" sz="3200" b="0" dirty="0" err="1">
                          <a:solidFill>
                            <a:schemeClr val="tx1"/>
                          </a:solidFill>
                          <a:effectLst/>
                          <a:latin typeface="Arial" panose="020B0604020202020204" pitchFamily="34" charset="0"/>
                          <a:cs typeface="Arial" panose="020B0604020202020204" pitchFamily="34" charset="0"/>
                        </a:rPr>
                        <a:t>xô</a:t>
                      </a:r>
                      <a:r>
                        <a:rPr lang="en-US" sz="3200" b="0" dirty="0">
                          <a:solidFill>
                            <a:schemeClr val="tx1"/>
                          </a:solidFill>
                          <a:effectLst/>
                          <a:latin typeface="Arial" panose="020B0604020202020204" pitchFamily="34" charset="0"/>
                          <a:cs typeface="Arial" panose="020B0604020202020204" pitchFamily="34" charset="0"/>
                        </a:rPr>
                        <a:t> </a:t>
                      </a:r>
                      <a:r>
                        <a:rPr lang="en-US" sz="3200" b="0" dirty="0" err="1">
                          <a:solidFill>
                            <a:schemeClr val="tx1"/>
                          </a:solidFill>
                          <a:effectLst/>
                          <a:latin typeface="Arial" panose="020B0604020202020204" pitchFamily="34" charset="0"/>
                          <a:cs typeface="Arial" panose="020B0604020202020204" pitchFamily="34" charset="0"/>
                        </a:rPr>
                        <a:t>đựng</a:t>
                      </a:r>
                      <a:r>
                        <a:rPr lang="en-US" sz="3200" b="0" dirty="0">
                          <a:solidFill>
                            <a:schemeClr val="tx1"/>
                          </a:solidFill>
                          <a:effectLst/>
                          <a:latin typeface="Arial" panose="020B0604020202020204" pitchFamily="34" charset="0"/>
                          <a:cs typeface="Arial" panose="020B0604020202020204" pitchFamily="34" charset="0"/>
                        </a:rPr>
                        <a:t> </a:t>
                      </a:r>
                      <a:r>
                        <a:rPr lang="en-US" sz="3200" b="0" dirty="0" err="1">
                          <a:solidFill>
                            <a:schemeClr val="tx1"/>
                          </a:solidFill>
                          <a:effectLst/>
                          <a:latin typeface="Arial" panose="020B0604020202020204" pitchFamily="34" charset="0"/>
                          <a:cs typeface="Arial" panose="020B0604020202020204" pitchFamily="34" charset="0"/>
                        </a:rPr>
                        <a:t>nước</a:t>
                      </a:r>
                      <a:r>
                        <a:rPr lang="en-US" sz="3200" b="0" dirty="0">
                          <a:solidFill>
                            <a:schemeClr val="tx1"/>
                          </a:solidFill>
                          <a:effectLst/>
                          <a:latin typeface="Arial" panose="020B0604020202020204" pitchFamily="34" charset="0"/>
                          <a:cs typeface="Arial" panose="020B0604020202020204" pitchFamily="34" charset="0"/>
                        </a:rPr>
                        <a:t>,…</a:t>
                      </a:r>
                      <a:endParaRPr lang="en-US" sz="3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57200" indent="-457200" algn="just">
                        <a:lnSpc>
                          <a:spcPct val="150000"/>
                        </a:lnSpc>
                        <a:spcBef>
                          <a:spcPts val="600"/>
                        </a:spcBef>
                        <a:spcAft>
                          <a:spcPts val="0"/>
                        </a:spcAft>
                        <a:buFont typeface="Arial" panose="020B0604020202020204" pitchFamily="34" charset="0"/>
                        <a:buChar char="•"/>
                      </a:pPr>
                      <a:r>
                        <a:rPr lang="en-US" sz="3200" b="0" dirty="0" err="1" smtClean="0">
                          <a:solidFill>
                            <a:schemeClr val="tx1"/>
                          </a:solidFill>
                          <a:effectLst/>
                          <a:latin typeface="Arial" panose="020B0604020202020204" pitchFamily="34" charset="0"/>
                          <a:cs typeface="Arial" panose="020B0604020202020204" pitchFamily="34" charset="0"/>
                        </a:rPr>
                        <a:t>Nhà</a:t>
                      </a:r>
                      <a:r>
                        <a:rPr lang="en-US" sz="3200" b="0" dirty="0" smtClean="0">
                          <a:solidFill>
                            <a:schemeClr val="tx1"/>
                          </a:solidFill>
                          <a:effectLst/>
                          <a:latin typeface="Arial" panose="020B0604020202020204" pitchFamily="34" charset="0"/>
                          <a:cs typeface="Arial" panose="020B0604020202020204" pitchFamily="34" charset="0"/>
                        </a:rPr>
                        <a:t> </a:t>
                      </a:r>
                      <a:r>
                        <a:rPr lang="en-US" sz="3200" b="0" dirty="0" err="1">
                          <a:solidFill>
                            <a:schemeClr val="tx1"/>
                          </a:solidFill>
                          <a:effectLst/>
                          <a:latin typeface="Arial" panose="020B0604020202020204" pitchFamily="34" charset="0"/>
                          <a:cs typeface="Arial" panose="020B0604020202020204" pitchFamily="34" charset="0"/>
                        </a:rPr>
                        <a:t>cửa</a:t>
                      </a:r>
                      <a:r>
                        <a:rPr lang="en-US" sz="3200" b="0" dirty="0">
                          <a:solidFill>
                            <a:schemeClr val="tx1"/>
                          </a:solidFill>
                          <a:effectLst/>
                          <a:latin typeface="Arial" panose="020B0604020202020204" pitchFamily="34" charset="0"/>
                          <a:cs typeface="Arial" panose="020B0604020202020204" pitchFamily="34" charset="0"/>
                        </a:rPr>
                        <a:t> </a:t>
                      </a:r>
                      <a:r>
                        <a:rPr lang="en-US" sz="3200" b="0" dirty="0" err="1">
                          <a:solidFill>
                            <a:schemeClr val="tx1"/>
                          </a:solidFill>
                          <a:effectLst/>
                          <a:latin typeface="Arial" panose="020B0604020202020204" pitchFamily="34" charset="0"/>
                          <a:cs typeface="Arial" panose="020B0604020202020204" pitchFamily="34" charset="0"/>
                        </a:rPr>
                        <a:t>gọn</a:t>
                      </a:r>
                      <a:r>
                        <a:rPr lang="en-US" sz="3200" b="0" dirty="0">
                          <a:solidFill>
                            <a:schemeClr val="tx1"/>
                          </a:solidFill>
                          <a:effectLst/>
                          <a:latin typeface="Arial" panose="020B0604020202020204" pitchFamily="34" charset="0"/>
                          <a:cs typeface="Arial" panose="020B0604020202020204" pitchFamily="34" charset="0"/>
                        </a:rPr>
                        <a:t> </a:t>
                      </a:r>
                      <a:r>
                        <a:rPr lang="en-US" sz="3200" b="0" dirty="0" err="1">
                          <a:solidFill>
                            <a:schemeClr val="tx1"/>
                          </a:solidFill>
                          <a:effectLst/>
                          <a:latin typeface="Arial" panose="020B0604020202020204" pitchFamily="34" charset="0"/>
                          <a:cs typeface="Arial" panose="020B0604020202020204" pitchFamily="34" charset="0"/>
                        </a:rPr>
                        <a:t>gàng</a:t>
                      </a:r>
                      <a:r>
                        <a:rPr lang="en-US" sz="3200" b="0" dirty="0">
                          <a:solidFill>
                            <a:schemeClr val="tx1"/>
                          </a:solidFill>
                          <a:effectLst/>
                          <a:latin typeface="Arial" panose="020B0604020202020204" pitchFamily="34" charset="0"/>
                          <a:cs typeface="Arial" panose="020B0604020202020204" pitchFamily="34" charset="0"/>
                        </a:rPr>
                        <a:t>, </a:t>
                      </a:r>
                      <a:r>
                        <a:rPr lang="en-US" sz="3200" b="0" dirty="0" err="1">
                          <a:solidFill>
                            <a:schemeClr val="tx1"/>
                          </a:solidFill>
                          <a:effectLst/>
                          <a:latin typeface="Arial" panose="020B0604020202020204" pitchFamily="34" charset="0"/>
                          <a:cs typeface="Arial" panose="020B0604020202020204" pitchFamily="34" charset="0"/>
                        </a:rPr>
                        <a:t>ngăn</a:t>
                      </a:r>
                      <a:r>
                        <a:rPr lang="en-US" sz="3200" b="0" dirty="0">
                          <a:solidFill>
                            <a:schemeClr val="tx1"/>
                          </a:solidFill>
                          <a:effectLst/>
                          <a:latin typeface="Arial" panose="020B0604020202020204" pitchFamily="34" charset="0"/>
                          <a:cs typeface="Arial" panose="020B0604020202020204" pitchFamily="34" charset="0"/>
                        </a:rPr>
                        <a:t> </a:t>
                      </a:r>
                      <a:r>
                        <a:rPr lang="en-US" sz="3200" b="0" dirty="0" err="1" smtClean="0">
                          <a:solidFill>
                            <a:schemeClr val="tx1"/>
                          </a:solidFill>
                          <a:effectLst/>
                          <a:latin typeface="Arial" panose="020B0604020202020204" pitchFamily="34" charset="0"/>
                          <a:cs typeface="Arial" panose="020B0604020202020204" pitchFamily="34" charset="0"/>
                        </a:rPr>
                        <a:t>nắp</a:t>
                      </a:r>
                      <a:r>
                        <a:rPr lang="en-US" sz="3200" b="0" dirty="0" smtClean="0">
                          <a:solidFill>
                            <a:schemeClr val="tx1"/>
                          </a:solidFill>
                          <a:effectLst/>
                          <a:latin typeface="Arial" panose="020B0604020202020204" pitchFamily="34" charset="0"/>
                          <a:cs typeface="Arial" panose="020B0604020202020204" pitchFamily="34" charset="0"/>
                        </a:rPr>
                        <a:t>.</a:t>
                      </a:r>
                    </a:p>
                    <a:p>
                      <a:pPr marL="457200" indent="-457200" algn="just">
                        <a:lnSpc>
                          <a:spcPct val="150000"/>
                        </a:lnSpc>
                        <a:spcBef>
                          <a:spcPts val="600"/>
                        </a:spcBef>
                        <a:spcAft>
                          <a:spcPts val="0"/>
                        </a:spcAft>
                        <a:buFont typeface="Arial" panose="020B0604020202020204" pitchFamily="34" charset="0"/>
                        <a:buChar char="•"/>
                      </a:pPr>
                      <a:r>
                        <a:rPr lang="en-US" sz="3200" b="0" dirty="0" err="1" smtClean="0">
                          <a:solidFill>
                            <a:schemeClr val="tx1"/>
                          </a:solidFill>
                          <a:effectLst/>
                          <a:latin typeface="Arial" panose="020B0604020202020204" pitchFamily="34" charset="0"/>
                          <a:cs typeface="Arial" panose="020B0604020202020204" pitchFamily="34" charset="0"/>
                        </a:rPr>
                        <a:t>Nhận</a:t>
                      </a:r>
                      <a:r>
                        <a:rPr lang="en-US" sz="3200" b="0" dirty="0" smtClean="0">
                          <a:solidFill>
                            <a:schemeClr val="tx1"/>
                          </a:solidFill>
                          <a:effectLst/>
                          <a:latin typeface="Arial" panose="020B0604020202020204" pitchFamily="34" charset="0"/>
                          <a:cs typeface="Arial" panose="020B0604020202020204" pitchFamily="34" charset="0"/>
                        </a:rPr>
                        <a:t> </a:t>
                      </a:r>
                      <a:r>
                        <a:rPr lang="en-US" sz="3200" b="0" dirty="0" err="1">
                          <a:solidFill>
                            <a:schemeClr val="tx1"/>
                          </a:solidFill>
                          <a:effectLst/>
                          <a:latin typeface="Arial" panose="020B0604020202020204" pitchFamily="34" charset="0"/>
                          <a:cs typeface="Arial" panose="020B0604020202020204" pitchFamily="34" charset="0"/>
                        </a:rPr>
                        <a:t>được</a:t>
                      </a:r>
                      <a:r>
                        <a:rPr lang="en-US" sz="3200" b="0" dirty="0">
                          <a:solidFill>
                            <a:schemeClr val="tx1"/>
                          </a:solidFill>
                          <a:effectLst/>
                          <a:latin typeface="Arial" panose="020B0604020202020204" pitchFamily="34" charset="0"/>
                          <a:cs typeface="Arial" panose="020B0604020202020204" pitchFamily="34" charset="0"/>
                        </a:rPr>
                        <a:t> </a:t>
                      </a:r>
                      <a:r>
                        <a:rPr lang="en-US" sz="3200" b="0" dirty="0" err="1">
                          <a:solidFill>
                            <a:schemeClr val="tx1"/>
                          </a:solidFill>
                          <a:effectLst/>
                          <a:latin typeface="Arial" panose="020B0604020202020204" pitchFamily="34" charset="0"/>
                          <a:cs typeface="Arial" panose="020B0604020202020204" pitchFamily="34" charset="0"/>
                        </a:rPr>
                        <a:t>sự</a:t>
                      </a:r>
                      <a:r>
                        <a:rPr lang="en-US" sz="3200" b="0" dirty="0">
                          <a:solidFill>
                            <a:schemeClr val="tx1"/>
                          </a:solidFill>
                          <a:effectLst/>
                          <a:latin typeface="Arial" panose="020B0604020202020204" pitchFamily="34" charset="0"/>
                          <a:cs typeface="Arial" panose="020B0604020202020204" pitchFamily="34" charset="0"/>
                        </a:rPr>
                        <a:t> </a:t>
                      </a:r>
                      <a:r>
                        <a:rPr lang="en-US" sz="3200" b="0" dirty="0" err="1">
                          <a:solidFill>
                            <a:schemeClr val="tx1"/>
                          </a:solidFill>
                          <a:effectLst/>
                          <a:latin typeface="Arial" panose="020B0604020202020204" pitchFamily="34" charset="0"/>
                          <a:cs typeface="Arial" panose="020B0604020202020204" pitchFamily="34" charset="0"/>
                        </a:rPr>
                        <a:t>khen</a:t>
                      </a:r>
                      <a:r>
                        <a:rPr lang="en-US" sz="3200" b="0" dirty="0">
                          <a:solidFill>
                            <a:schemeClr val="tx1"/>
                          </a:solidFill>
                          <a:effectLst/>
                          <a:latin typeface="Arial" panose="020B0604020202020204" pitchFamily="34" charset="0"/>
                          <a:cs typeface="Arial" panose="020B0604020202020204" pitchFamily="34" charset="0"/>
                        </a:rPr>
                        <a:t> </a:t>
                      </a:r>
                      <a:r>
                        <a:rPr lang="en-US" sz="3200" b="0" dirty="0" err="1">
                          <a:solidFill>
                            <a:schemeClr val="tx1"/>
                          </a:solidFill>
                          <a:effectLst/>
                          <a:latin typeface="Arial" panose="020B0604020202020204" pitchFamily="34" charset="0"/>
                          <a:cs typeface="Arial" panose="020B0604020202020204" pitchFamily="34" charset="0"/>
                        </a:rPr>
                        <a:t>gợi</a:t>
                      </a:r>
                      <a:r>
                        <a:rPr lang="en-US" sz="3200" b="0" dirty="0">
                          <a:solidFill>
                            <a:schemeClr val="tx1"/>
                          </a:solidFill>
                          <a:effectLst/>
                          <a:latin typeface="Arial" panose="020B0604020202020204" pitchFamily="34" charset="0"/>
                          <a:cs typeface="Arial" panose="020B0604020202020204" pitchFamily="34" charset="0"/>
                        </a:rPr>
                        <a:t> </a:t>
                      </a:r>
                      <a:r>
                        <a:rPr lang="en-US" sz="3200" b="0" dirty="0" err="1">
                          <a:solidFill>
                            <a:schemeClr val="tx1"/>
                          </a:solidFill>
                          <a:effectLst/>
                          <a:latin typeface="Arial" panose="020B0604020202020204" pitchFamily="34" charset="0"/>
                          <a:cs typeface="Arial" panose="020B0604020202020204" pitchFamily="34" charset="0"/>
                        </a:rPr>
                        <a:t>của</a:t>
                      </a:r>
                      <a:r>
                        <a:rPr lang="en-US" sz="3200" b="0" dirty="0">
                          <a:solidFill>
                            <a:schemeClr val="tx1"/>
                          </a:solidFill>
                          <a:effectLst/>
                          <a:latin typeface="Arial" panose="020B0604020202020204" pitchFamily="34" charset="0"/>
                          <a:cs typeface="Arial" panose="020B0604020202020204" pitchFamily="34" charset="0"/>
                        </a:rPr>
                        <a:t> </a:t>
                      </a:r>
                      <a:r>
                        <a:rPr lang="en-US" sz="3200" b="0" dirty="0" err="1">
                          <a:solidFill>
                            <a:schemeClr val="tx1"/>
                          </a:solidFill>
                          <a:effectLst/>
                          <a:latin typeface="Arial" panose="020B0604020202020204" pitchFamily="34" charset="0"/>
                          <a:cs typeface="Arial" panose="020B0604020202020204" pitchFamily="34" charset="0"/>
                        </a:rPr>
                        <a:t>bố</a:t>
                      </a:r>
                      <a:r>
                        <a:rPr lang="en-US" sz="3200" b="0" dirty="0">
                          <a:solidFill>
                            <a:schemeClr val="tx1"/>
                          </a:solidFill>
                          <a:effectLst/>
                          <a:latin typeface="Arial" panose="020B0604020202020204" pitchFamily="34" charset="0"/>
                          <a:cs typeface="Arial" panose="020B0604020202020204" pitchFamily="34" charset="0"/>
                        </a:rPr>
                        <a:t> </a:t>
                      </a:r>
                      <a:r>
                        <a:rPr lang="en-US" sz="3200" b="0" dirty="0" err="1">
                          <a:solidFill>
                            <a:schemeClr val="tx1"/>
                          </a:solidFill>
                          <a:effectLst/>
                          <a:latin typeface="Arial" panose="020B0604020202020204" pitchFamily="34" charset="0"/>
                          <a:cs typeface="Arial" panose="020B0604020202020204" pitchFamily="34" charset="0"/>
                        </a:rPr>
                        <a:t>mẹ</a:t>
                      </a:r>
                      <a:r>
                        <a:rPr lang="en-US" sz="3200" b="0" dirty="0">
                          <a:solidFill>
                            <a:schemeClr val="tx1"/>
                          </a:solidFill>
                          <a:effectLst/>
                          <a:latin typeface="Arial" panose="020B0604020202020204" pitchFamily="34" charset="0"/>
                          <a:cs typeface="Arial" panose="020B0604020202020204" pitchFamily="34" charset="0"/>
                        </a:rPr>
                        <a:t>.</a:t>
                      </a:r>
                      <a:endParaRPr lang="en-US" sz="3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100627920"/>
                  </a:ext>
                </a:extLst>
              </a:tr>
              <a:tr h="0">
                <a:tc>
                  <a:txBody>
                    <a:bodyPr/>
                    <a:lstStyle/>
                    <a:p>
                      <a:pPr algn="ctr">
                        <a:lnSpc>
                          <a:spcPct val="150000"/>
                        </a:lnSpc>
                        <a:spcBef>
                          <a:spcPts val="600"/>
                        </a:spcBef>
                        <a:spcAft>
                          <a:spcPts val="0"/>
                        </a:spcAft>
                      </a:pPr>
                      <a:r>
                        <a:rPr lang="en-US" sz="3200" b="0" dirty="0">
                          <a:solidFill>
                            <a:schemeClr val="tx1"/>
                          </a:solidFill>
                          <a:effectLst/>
                          <a:latin typeface="Arial" panose="020B0604020202020204" pitchFamily="34" charset="0"/>
                          <a:cs typeface="Arial" panose="020B0604020202020204" pitchFamily="34" charset="0"/>
                        </a:rPr>
                        <a:t>2</a:t>
                      </a:r>
                      <a:endParaRPr lang="en-US" sz="3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Bef>
                          <a:spcPts val="600"/>
                        </a:spcBef>
                        <a:spcAft>
                          <a:spcPts val="0"/>
                        </a:spcAft>
                      </a:pPr>
                      <a:r>
                        <a:rPr lang="en-US" sz="3200" b="0">
                          <a:solidFill>
                            <a:schemeClr val="tx1"/>
                          </a:solidFill>
                          <a:effectLst/>
                          <a:latin typeface="Arial" panose="020B0604020202020204" pitchFamily="34" charset="0"/>
                          <a:cs typeface="Arial" panose="020B0604020202020204" pitchFamily="34" charset="0"/>
                        </a:rPr>
                        <a:t>Rửa bát</a:t>
                      </a:r>
                      <a:endParaRPr lang="en-US" sz="32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Bef>
                          <a:spcPts val="600"/>
                        </a:spcBef>
                        <a:spcAft>
                          <a:spcPts val="0"/>
                        </a:spcAft>
                      </a:pPr>
                      <a:r>
                        <a:rPr lang="en-US" sz="3200" b="0">
                          <a:solidFill>
                            <a:schemeClr val="tx1"/>
                          </a:solidFill>
                          <a:effectLst/>
                          <a:latin typeface="Arial" panose="020B0604020202020204" pitchFamily="34" charset="0"/>
                          <a:cs typeface="Arial" panose="020B0604020202020204" pitchFamily="34" charset="0"/>
                        </a:rPr>
                        <a:t>15 – 20 phút</a:t>
                      </a:r>
                      <a:endParaRPr lang="en-US" sz="32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57200" indent="-457200" algn="just">
                        <a:lnSpc>
                          <a:spcPct val="150000"/>
                        </a:lnSpc>
                        <a:spcBef>
                          <a:spcPts val="600"/>
                        </a:spcBef>
                        <a:spcAft>
                          <a:spcPts val="0"/>
                        </a:spcAft>
                        <a:buFont typeface="Arial" panose="020B0604020202020204" pitchFamily="34" charset="0"/>
                        <a:buChar char="•"/>
                      </a:pPr>
                      <a:r>
                        <a:rPr lang="en-US" sz="3200" b="0" dirty="0" err="1" smtClean="0">
                          <a:solidFill>
                            <a:schemeClr val="tx1"/>
                          </a:solidFill>
                          <a:effectLst/>
                          <a:latin typeface="Arial" panose="020B0604020202020204" pitchFamily="34" charset="0"/>
                          <a:cs typeface="Arial" panose="020B0604020202020204" pitchFamily="34" charset="0"/>
                        </a:rPr>
                        <a:t>Sau</a:t>
                      </a:r>
                      <a:r>
                        <a:rPr lang="en-US" sz="3200" b="0" dirty="0" smtClean="0">
                          <a:solidFill>
                            <a:schemeClr val="tx1"/>
                          </a:solidFill>
                          <a:effectLst/>
                          <a:latin typeface="Arial" panose="020B0604020202020204" pitchFamily="34" charset="0"/>
                          <a:cs typeface="Arial" panose="020B0604020202020204" pitchFamily="34" charset="0"/>
                        </a:rPr>
                        <a:t> </a:t>
                      </a:r>
                      <a:r>
                        <a:rPr lang="en-US" sz="3200" b="0" dirty="0" err="1">
                          <a:solidFill>
                            <a:schemeClr val="tx1"/>
                          </a:solidFill>
                          <a:effectLst/>
                          <a:latin typeface="Arial" panose="020B0604020202020204" pitchFamily="34" charset="0"/>
                          <a:cs typeface="Arial" panose="020B0604020202020204" pitchFamily="34" charset="0"/>
                        </a:rPr>
                        <a:t>bữa</a:t>
                      </a:r>
                      <a:r>
                        <a:rPr lang="en-US" sz="3200" b="0" dirty="0">
                          <a:solidFill>
                            <a:schemeClr val="tx1"/>
                          </a:solidFill>
                          <a:effectLst/>
                          <a:latin typeface="Arial" panose="020B0604020202020204" pitchFamily="34" charset="0"/>
                          <a:cs typeface="Arial" panose="020B0604020202020204" pitchFamily="34" charset="0"/>
                        </a:rPr>
                        <a:t> </a:t>
                      </a:r>
                      <a:r>
                        <a:rPr lang="en-US" sz="3200" b="0" dirty="0" err="1">
                          <a:solidFill>
                            <a:schemeClr val="tx1"/>
                          </a:solidFill>
                          <a:effectLst/>
                          <a:latin typeface="Arial" panose="020B0604020202020204" pitchFamily="34" charset="0"/>
                          <a:cs typeface="Arial" panose="020B0604020202020204" pitchFamily="34" charset="0"/>
                        </a:rPr>
                        <a:t>ăn</a:t>
                      </a:r>
                      <a:r>
                        <a:rPr lang="en-US" sz="3200" b="0" dirty="0">
                          <a:solidFill>
                            <a:schemeClr val="tx1"/>
                          </a:solidFill>
                          <a:effectLst/>
                          <a:latin typeface="Arial" panose="020B0604020202020204" pitchFamily="34" charset="0"/>
                          <a:cs typeface="Arial" panose="020B0604020202020204" pitchFamily="34" charset="0"/>
                        </a:rPr>
                        <a:t>.</a:t>
                      </a:r>
                    </a:p>
                    <a:p>
                      <a:pPr marL="457200" indent="-457200" algn="just">
                        <a:lnSpc>
                          <a:spcPct val="150000"/>
                        </a:lnSpc>
                        <a:spcBef>
                          <a:spcPts val="600"/>
                        </a:spcBef>
                        <a:spcAft>
                          <a:spcPts val="0"/>
                        </a:spcAft>
                        <a:buFont typeface="Arial" panose="020B0604020202020204" pitchFamily="34" charset="0"/>
                        <a:buChar char="•"/>
                      </a:pPr>
                      <a:r>
                        <a:rPr lang="en-US" sz="3200" b="0" dirty="0" err="1" smtClean="0">
                          <a:solidFill>
                            <a:schemeClr val="tx1"/>
                          </a:solidFill>
                          <a:effectLst/>
                          <a:latin typeface="Arial" panose="020B0604020202020204" pitchFamily="34" charset="0"/>
                          <a:cs typeface="Arial" panose="020B0604020202020204" pitchFamily="34" charset="0"/>
                        </a:rPr>
                        <a:t>Găng</a:t>
                      </a:r>
                      <a:r>
                        <a:rPr lang="en-US" sz="3200" b="0" dirty="0" smtClean="0">
                          <a:solidFill>
                            <a:schemeClr val="tx1"/>
                          </a:solidFill>
                          <a:effectLst/>
                          <a:latin typeface="Arial" panose="020B0604020202020204" pitchFamily="34" charset="0"/>
                          <a:cs typeface="Arial" panose="020B0604020202020204" pitchFamily="34" charset="0"/>
                        </a:rPr>
                        <a:t> </a:t>
                      </a:r>
                      <a:r>
                        <a:rPr lang="en-US" sz="3200" b="0" dirty="0" err="1">
                          <a:solidFill>
                            <a:schemeClr val="tx1"/>
                          </a:solidFill>
                          <a:effectLst/>
                          <a:latin typeface="Arial" panose="020B0604020202020204" pitchFamily="34" charset="0"/>
                          <a:cs typeface="Arial" panose="020B0604020202020204" pitchFamily="34" charset="0"/>
                        </a:rPr>
                        <a:t>tay</a:t>
                      </a:r>
                      <a:r>
                        <a:rPr lang="en-US" sz="3200" b="0" dirty="0">
                          <a:solidFill>
                            <a:schemeClr val="tx1"/>
                          </a:solidFill>
                          <a:effectLst/>
                          <a:latin typeface="Arial" panose="020B0604020202020204" pitchFamily="34" charset="0"/>
                          <a:cs typeface="Arial" panose="020B0604020202020204" pitchFamily="34" charset="0"/>
                        </a:rPr>
                        <a:t>, </a:t>
                      </a:r>
                      <a:r>
                        <a:rPr lang="en-US" sz="3200" b="0" dirty="0" err="1">
                          <a:solidFill>
                            <a:schemeClr val="tx1"/>
                          </a:solidFill>
                          <a:effectLst/>
                          <a:latin typeface="Arial" panose="020B0604020202020204" pitchFamily="34" charset="0"/>
                          <a:cs typeface="Arial" panose="020B0604020202020204" pitchFamily="34" charset="0"/>
                        </a:rPr>
                        <a:t>nước</a:t>
                      </a:r>
                      <a:r>
                        <a:rPr lang="en-US" sz="3200" b="0" dirty="0">
                          <a:solidFill>
                            <a:schemeClr val="tx1"/>
                          </a:solidFill>
                          <a:effectLst/>
                          <a:latin typeface="Arial" panose="020B0604020202020204" pitchFamily="34" charset="0"/>
                          <a:cs typeface="Arial" panose="020B0604020202020204" pitchFamily="34" charset="0"/>
                        </a:rPr>
                        <a:t> </a:t>
                      </a:r>
                      <a:r>
                        <a:rPr lang="en-US" sz="3200" b="0" dirty="0" err="1">
                          <a:solidFill>
                            <a:schemeClr val="tx1"/>
                          </a:solidFill>
                          <a:effectLst/>
                          <a:latin typeface="Arial" panose="020B0604020202020204" pitchFamily="34" charset="0"/>
                          <a:cs typeface="Arial" panose="020B0604020202020204" pitchFamily="34" charset="0"/>
                        </a:rPr>
                        <a:t>rửa</a:t>
                      </a:r>
                      <a:r>
                        <a:rPr lang="en-US" sz="3200" b="0" dirty="0">
                          <a:solidFill>
                            <a:schemeClr val="tx1"/>
                          </a:solidFill>
                          <a:effectLst/>
                          <a:latin typeface="Arial" panose="020B0604020202020204" pitchFamily="34" charset="0"/>
                          <a:cs typeface="Arial" panose="020B0604020202020204" pitchFamily="34" charset="0"/>
                        </a:rPr>
                        <a:t> </a:t>
                      </a:r>
                      <a:r>
                        <a:rPr lang="en-US" sz="3200" b="0" dirty="0" err="1">
                          <a:solidFill>
                            <a:schemeClr val="tx1"/>
                          </a:solidFill>
                          <a:effectLst/>
                          <a:latin typeface="Arial" panose="020B0604020202020204" pitchFamily="34" charset="0"/>
                          <a:cs typeface="Arial" panose="020B0604020202020204" pitchFamily="34" charset="0"/>
                        </a:rPr>
                        <a:t>bát</a:t>
                      </a:r>
                      <a:r>
                        <a:rPr lang="en-US" sz="3200" b="0" dirty="0">
                          <a:solidFill>
                            <a:schemeClr val="tx1"/>
                          </a:solidFill>
                          <a:effectLst/>
                          <a:latin typeface="Arial" panose="020B0604020202020204" pitchFamily="34" charset="0"/>
                          <a:cs typeface="Arial" panose="020B0604020202020204" pitchFamily="34" charset="0"/>
                        </a:rPr>
                        <a:t>,…</a:t>
                      </a:r>
                      <a:endParaRPr lang="en-US" sz="3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57200" indent="-457200" algn="just">
                        <a:lnSpc>
                          <a:spcPct val="150000"/>
                        </a:lnSpc>
                        <a:spcBef>
                          <a:spcPts val="600"/>
                        </a:spcBef>
                        <a:spcAft>
                          <a:spcPts val="0"/>
                        </a:spcAft>
                        <a:buFont typeface="Arial" panose="020B0604020202020204" pitchFamily="34" charset="0"/>
                        <a:buChar char="•"/>
                      </a:pPr>
                      <a:r>
                        <a:rPr lang="en-US" sz="3200" b="0" dirty="0" err="1" smtClean="0">
                          <a:solidFill>
                            <a:schemeClr val="tx1"/>
                          </a:solidFill>
                          <a:effectLst/>
                          <a:latin typeface="Arial" panose="020B0604020202020204" pitchFamily="34" charset="0"/>
                          <a:cs typeface="Arial" panose="020B0604020202020204" pitchFamily="34" charset="0"/>
                        </a:rPr>
                        <a:t>Bát</a:t>
                      </a:r>
                      <a:r>
                        <a:rPr lang="en-US" sz="3200" b="0" dirty="0" smtClean="0">
                          <a:solidFill>
                            <a:schemeClr val="tx1"/>
                          </a:solidFill>
                          <a:effectLst/>
                          <a:latin typeface="Arial" panose="020B0604020202020204" pitchFamily="34" charset="0"/>
                          <a:cs typeface="Arial" panose="020B0604020202020204" pitchFamily="34" charset="0"/>
                        </a:rPr>
                        <a:t> </a:t>
                      </a:r>
                      <a:r>
                        <a:rPr lang="en-US" sz="3200" b="0" dirty="0" err="1">
                          <a:solidFill>
                            <a:schemeClr val="tx1"/>
                          </a:solidFill>
                          <a:effectLst/>
                          <a:latin typeface="Arial" panose="020B0604020202020204" pitchFamily="34" charset="0"/>
                          <a:cs typeface="Arial" panose="020B0604020202020204" pitchFamily="34" charset="0"/>
                        </a:rPr>
                        <a:t>đũa</a:t>
                      </a:r>
                      <a:r>
                        <a:rPr lang="en-US" sz="3200" b="0" dirty="0">
                          <a:solidFill>
                            <a:schemeClr val="tx1"/>
                          </a:solidFill>
                          <a:effectLst/>
                          <a:latin typeface="Arial" panose="020B0604020202020204" pitchFamily="34" charset="0"/>
                          <a:cs typeface="Arial" panose="020B0604020202020204" pitchFamily="34" charset="0"/>
                        </a:rPr>
                        <a:t> </a:t>
                      </a:r>
                      <a:r>
                        <a:rPr lang="en-US" sz="3200" b="0" dirty="0" err="1">
                          <a:solidFill>
                            <a:schemeClr val="tx1"/>
                          </a:solidFill>
                          <a:effectLst/>
                          <a:latin typeface="Arial" panose="020B0604020202020204" pitchFamily="34" charset="0"/>
                          <a:cs typeface="Arial" panose="020B0604020202020204" pitchFamily="34" charset="0"/>
                        </a:rPr>
                        <a:t>sạch</a:t>
                      </a:r>
                      <a:r>
                        <a:rPr lang="en-US" sz="3200" b="0" dirty="0">
                          <a:solidFill>
                            <a:schemeClr val="tx1"/>
                          </a:solidFill>
                          <a:effectLst/>
                          <a:latin typeface="Arial" panose="020B0604020202020204" pitchFamily="34" charset="0"/>
                          <a:cs typeface="Arial" panose="020B0604020202020204" pitchFamily="34" charset="0"/>
                        </a:rPr>
                        <a:t> </a:t>
                      </a:r>
                      <a:r>
                        <a:rPr lang="en-US" sz="3200" b="0" dirty="0" err="1" smtClean="0">
                          <a:solidFill>
                            <a:schemeClr val="tx1"/>
                          </a:solidFill>
                          <a:effectLst/>
                          <a:latin typeface="Arial" panose="020B0604020202020204" pitchFamily="34" charset="0"/>
                          <a:cs typeface="Arial" panose="020B0604020202020204" pitchFamily="34" charset="0"/>
                        </a:rPr>
                        <a:t>sẽ</a:t>
                      </a:r>
                      <a:r>
                        <a:rPr lang="en-US" sz="3200" b="0" dirty="0" smtClean="0">
                          <a:solidFill>
                            <a:schemeClr val="tx1"/>
                          </a:solidFill>
                          <a:effectLst/>
                          <a:latin typeface="Arial" panose="020B0604020202020204" pitchFamily="34" charset="0"/>
                          <a:cs typeface="Arial" panose="020B0604020202020204" pitchFamily="34" charset="0"/>
                        </a:rPr>
                        <a:t>.</a:t>
                      </a:r>
                    </a:p>
                    <a:p>
                      <a:pPr marL="457200" indent="-457200" algn="just">
                        <a:lnSpc>
                          <a:spcPct val="150000"/>
                        </a:lnSpc>
                        <a:spcBef>
                          <a:spcPts val="600"/>
                        </a:spcBef>
                        <a:spcAft>
                          <a:spcPts val="0"/>
                        </a:spcAft>
                        <a:buFont typeface="Arial" panose="020B0604020202020204" pitchFamily="34" charset="0"/>
                        <a:buChar char="•"/>
                      </a:pPr>
                      <a:r>
                        <a:rPr lang="en-US" sz="3200" b="0" dirty="0" err="1" smtClean="0">
                          <a:solidFill>
                            <a:schemeClr val="tx1"/>
                          </a:solidFill>
                          <a:effectLst/>
                          <a:latin typeface="Arial" panose="020B0604020202020204" pitchFamily="34" charset="0"/>
                          <a:cs typeface="Arial" panose="020B0604020202020204" pitchFamily="34" charset="0"/>
                        </a:rPr>
                        <a:t>Đồ</a:t>
                      </a:r>
                      <a:r>
                        <a:rPr lang="en-US" sz="3200" b="0" dirty="0" smtClean="0">
                          <a:solidFill>
                            <a:schemeClr val="tx1"/>
                          </a:solidFill>
                          <a:effectLst/>
                          <a:latin typeface="Arial" panose="020B0604020202020204" pitchFamily="34" charset="0"/>
                          <a:cs typeface="Arial" panose="020B0604020202020204" pitchFamily="34" charset="0"/>
                        </a:rPr>
                        <a:t> </a:t>
                      </a:r>
                      <a:r>
                        <a:rPr lang="en-US" sz="3200" b="0" dirty="0" err="1">
                          <a:solidFill>
                            <a:schemeClr val="tx1"/>
                          </a:solidFill>
                          <a:effectLst/>
                          <a:latin typeface="Arial" panose="020B0604020202020204" pitchFamily="34" charset="0"/>
                          <a:cs typeface="Arial" panose="020B0604020202020204" pitchFamily="34" charset="0"/>
                        </a:rPr>
                        <a:t>dùng</a:t>
                      </a:r>
                      <a:r>
                        <a:rPr lang="en-US" sz="3200" b="0" dirty="0">
                          <a:solidFill>
                            <a:schemeClr val="tx1"/>
                          </a:solidFill>
                          <a:effectLst/>
                          <a:latin typeface="Arial" panose="020B0604020202020204" pitchFamily="34" charset="0"/>
                          <a:cs typeface="Arial" panose="020B0604020202020204" pitchFamily="34" charset="0"/>
                        </a:rPr>
                        <a:t> </a:t>
                      </a:r>
                      <a:r>
                        <a:rPr lang="en-US" sz="3200" b="0" dirty="0" err="1">
                          <a:solidFill>
                            <a:schemeClr val="tx1"/>
                          </a:solidFill>
                          <a:effectLst/>
                          <a:latin typeface="Arial" panose="020B0604020202020204" pitchFamily="34" charset="0"/>
                          <a:cs typeface="Arial" panose="020B0604020202020204" pitchFamily="34" charset="0"/>
                        </a:rPr>
                        <a:t>bếp</a:t>
                      </a:r>
                      <a:r>
                        <a:rPr lang="en-US" sz="3200" b="0" dirty="0">
                          <a:solidFill>
                            <a:schemeClr val="tx1"/>
                          </a:solidFill>
                          <a:effectLst/>
                          <a:latin typeface="Arial" panose="020B0604020202020204" pitchFamily="34" charset="0"/>
                          <a:cs typeface="Arial" panose="020B0604020202020204" pitchFamily="34" charset="0"/>
                        </a:rPr>
                        <a:t> </a:t>
                      </a:r>
                      <a:r>
                        <a:rPr lang="en-US" sz="3200" b="0" dirty="0" err="1">
                          <a:solidFill>
                            <a:schemeClr val="tx1"/>
                          </a:solidFill>
                          <a:effectLst/>
                          <a:latin typeface="Arial" panose="020B0604020202020204" pitchFamily="34" charset="0"/>
                          <a:cs typeface="Arial" panose="020B0604020202020204" pitchFamily="34" charset="0"/>
                        </a:rPr>
                        <a:t>được</a:t>
                      </a:r>
                      <a:r>
                        <a:rPr lang="en-US" sz="3200" b="0" dirty="0">
                          <a:solidFill>
                            <a:schemeClr val="tx1"/>
                          </a:solidFill>
                          <a:effectLst/>
                          <a:latin typeface="Arial" panose="020B0604020202020204" pitchFamily="34" charset="0"/>
                          <a:cs typeface="Arial" panose="020B0604020202020204" pitchFamily="34" charset="0"/>
                        </a:rPr>
                        <a:t> </a:t>
                      </a:r>
                      <a:r>
                        <a:rPr lang="en-US" sz="3200" b="0" dirty="0" err="1">
                          <a:solidFill>
                            <a:schemeClr val="tx1"/>
                          </a:solidFill>
                          <a:effectLst/>
                          <a:latin typeface="Arial" panose="020B0604020202020204" pitchFamily="34" charset="0"/>
                          <a:cs typeface="Arial" panose="020B0604020202020204" pitchFamily="34" charset="0"/>
                        </a:rPr>
                        <a:t>sắp</a:t>
                      </a:r>
                      <a:r>
                        <a:rPr lang="en-US" sz="3200" b="0" dirty="0">
                          <a:solidFill>
                            <a:schemeClr val="tx1"/>
                          </a:solidFill>
                          <a:effectLst/>
                          <a:latin typeface="Arial" panose="020B0604020202020204" pitchFamily="34" charset="0"/>
                          <a:cs typeface="Arial" panose="020B0604020202020204" pitchFamily="34" charset="0"/>
                        </a:rPr>
                        <a:t> </a:t>
                      </a:r>
                      <a:r>
                        <a:rPr lang="en-US" sz="3200" b="0" dirty="0" err="1">
                          <a:solidFill>
                            <a:schemeClr val="tx1"/>
                          </a:solidFill>
                          <a:effectLst/>
                          <a:latin typeface="Arial" panose="020B0604020202020204" pitchFamily="34" charset="0"/>
                          <a:cs typeface="Arial" panose="020B0604020202020204" pitchFamily="34" charset="0"/>
                        </a:rPr>
                        <a:t>xếp</a:t>
                      </a:r>
                      <a:r>
                        <a:rPr lang="en-US" sz="3200" b="0" dirty="0">
                          <a:solidFill>
                            <a:schemeClr val="tx1"/>
                          </a:solidFill>
                          <a:effectLst/>
                          <a:latin typeface="Arial" panose="020B0604020202020204" pitchFamily="34" charset="0"/>
                          <a:cs typeface="Arial" panose="020B0604020202020204" pitchFamily="34" charset="0"/>
                        </a:rPr>
                        <a:t> </a:t>
                      </a:r>
                      <a:r>
                        <a:rPr lang="en-US" sz="3200" b="0" dirty="0" err="1">
                          <a:solidFill>
                            <a:schemeClr val="tx1"/>
                          </a:solidFill>
                          <a:effectLst/>
                          <a:latin typeface="Arial" panose="020B0604020202020204" pitchFamily="34" charset="0"/>
                          <a:cs typeface="Arial" panose="020B0604020202020204" pitchFamily="34" charset="0"/>
                        </a:rPr>
                        <a:t>đúng</a:t>
                      </a:r>
                      <a:r>
                        <a:rPr lang="en-US" sz="3200" b="0" dirty="0">
                          <a:solidFill>
                            <a:schemeClr val="tx1"/>
                          </a:solidFill>
                          <a:effectLst/>
                          <a:latin typeface="Arial" panose="020B0604020202020204" pitchFamily="34" charset="0"/>
                          <a:cs typeface="Arial" panose="020B0604020202020204" pitchFamily="34" charset="0"/>
                        </a:rPr>
                        <a:t> </a:t>
                      </a:r>
                      <a:r>
                        <a:rPr lang="en-US" sz="3200" b="0" dirty="0" err="1">
                          <a:solidFill>
                            <a:schemeClr val="tx1"/>
                          </a:solidFill>
                          <a:effectLst/>
                          <a:latin typeface="Arial" panose="020B0604020202020204" pitchFamily="34" charset="0"/>
                          <a:cs typeface="Arial" panose="020B0604020202020204" pitchFamily="34" charset="0"/>
                        </a:rPr>
                        <a:t>vị</a:t>
                      </a:r>
                      <a:r>
                        <a:rPr lang="en-US" sz="3200" b="0" dirty="0">
                          <a:solidFill>
                            <a:schemeClr val="tx1"/>
                          </a:solidFill>
                          <a:effectLst/>
                          <a:latin typeface="Arial" panose="020B0604020202020204" pitchFamily="34" charset="0"/>
                          <a:cs typeface="Arial" panose="020B0604020202020204" pitchFamily="34" charset="0"/>
                        </a:rPr>
                        <a:t> </a:t>
                      </a:r>
                      <a:r>
                        <a:rPr lang="en-US" sz="3200" b="0" dirty="0" err="1">
                          <a:solidFill>
                            <a:schemeClr val="tx1"/>
                          </a:solidFill>
                          <a:effectLst/>
                          <a:latin typeface="Arial" panose="020B0604020202020204" pitchFamily="34" charset="0"/>
                          <a:cs typeface="Arial" panose="020B0604020202020204" pitchFamily="34" charset="0"/>
                        </a:rPr>
                        <a:t>trí</a:t>
                      </a:r>
                      <a:r>
                        <a:rPr lang="en-US" sz="3200" b="0" dirty="0">
                          <a:solidFill>
                            <a:schemeClr val="tx1"/>
                          </a:solidFill>
                          <a:effectLst/>
                          <a:latin typeface="Arial" panose="020B0604020202020204" pitchFamily="34" charset="0"/>
                          <a:cs typeface="Arial" panose="020B0604020202020204" pitchFamily="34" charset="0"/>
                        </a:rPr>
                        <a:t>.</a:t>
                      </a:r>
                      <a:endParaRPr lang="en-US" sz="3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128748668"/>
                  </a:ext>
                </a:extLst>
              </a:tr>
              <a:tr h="0">
                <a:tc>
                  <a:txBody>
                    <a:bodyPr/>
                    <a:lstStyle/>
                    <a:p>
                      <a:pPr algn="ctr">
                        <a:lnSpc>
                          <a:spcPct val="150000"/>
                        </a:lnSpc>
                        <a:spcBef>
                          <a:spcPts val="600"/>
                        </a:spcBef>
                        <a:spcAft>
                          <a:spcPts val="0"/>
                        </a:spcAft>
                      </a:pPr>
                      <a:r>
                        <a:rPr lang="en-US" sz="3200" b="0">
                          <a:solidFill>
                            <a:schemeClr val="tx1"/>
                          </a:solidFill>
                          <a:effectLst/>
                          <a:latin typeface="Arial" panose="020B0604020202020204" pitchFamily="34" charset="0"/>
                          <a:cs typeface="Arial" panose="020B0604020202020204" pitchFamily="34" charset="0"/>
                        </a:rPr>
                        <a:t>3</a:t>
                      </a:r>
                      <a:endParaRPr lang="en-US" sz="32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Bef>
                          <a:spcPts val="600"/>
                        </a:spcBef>
                        <a:spcAft>
                          <a:spcPts val="0"/>
                        </a:spcAft>
                      </a:pPr>
                      <a:r>
                        <a:rPr lang="en-US" sz="3200" b="0">
                          <a:solidFill>
                            <a:schemeClr val="tx1"/>
                          </a:solidFill>
                          <a:effectLst/>
                          <a:latin typeface="Arial" panose="020B0604020202020204" pitchFamily="34" charset="0"/>
                          <a:cs typeface="Arial" panose="020B0604020202020204" pitchFamily="34" charset="0"/>
                        </a:rPr>
                        <a:t>Bán hàng</a:t>
                      </a:r>
                      <a:endParaRPr lang="en-US" sz="32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Bef>
                          <a:spcPts val="600"/>
                        </a:spcBef>
                        <a:spcAft>
                          <a:spcPts val="0"/>
                        </a:spcAft>
                      </a:pPr>
                      <a:r>
                        <a:rPr lang="en-US" sz="3200" b="0">
                          <a:solidFill>
                            <a:schemeClr val="tx1"/>
                          </a:solidFill>
                          <a:effectLst/>
                          <a:latin typeface="Arial" panose="020B0604020202020204" pitchFamily="34" charset="0"/>
                          <a:cs typeface="Arial" panose="020B0604020202020204" pitchFamily="34" charset="0"/>
                        </a:rPr>
                        <a:t>-</a:t>
                      </a:r>
                      <a:endParaRPr lang="en-US" sz="32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50000"/>
                        </a:lnSpc>
                        <a:spcBef>
                          <a:spcPts val="600"/>
                        </a:spcBef>
                        <a:spcAft>
                          <a:spcPts val="0"/>
                        </a:spcAft>
                      </a:pPr>
                      <a:r>
                        <a:rPr lang="en-US" sz="3200" b="0">
                          <a:solidFill>
                            <a:schemeClr val="tx1"/>
                          </a:solidFill>
                          <a:effectLst/>
                          <a:latin typeface="Arial" panose="020B0604020202020204" pitchFamily="34" charset="0"/>
                          <a:cs typeface="Arial" panose="020B0604020202020204" pitchFamily="34" charset="0"/>
                        </a:rPr>
                        <a:t>Sau khi hoàn thành xong BTVN và có thời gian rảnh.</a:t>
                      </a:r>
                      <a:endParaRPr lang="en-US" sz="32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50000"/>
                        </a:lnSpc>
                        <a:spcBef>
                          <a:spcPts val="600"/>
                        </a:spcBef>
                        <a:spcAft>
                          <a:spcPts val="0"/>
                        </a:spcAft>
                      </a:pPr>
                      <a:r>
                        <a:rPr lang="en-US" sz="3200" b="0" dirty="0">
                          <a:solidFill>
                            <a:schemeClr val="tx1"/>
                          </a:solidFill>
                          <a:effectLst/>
                          <a:latin typeface="Arial" panose="020B0604020202020204" pitchFamily="34" charset="0"/>
                          <a:cs typeface="Arial" panose="020B0604020202020204" pitchFamily="34" charset="0"/>
                        </a:rPr>
                        <a:t>Thu </a:t>
                      </a:r>
                      <a:r>
                        <a:rPr lang="en-US" sz="3200" b="0" dirty="0" err="1">
                          <a:solidFill>
                            <a:schemeClr val="tx1"/>
                          </a:solidFill>
                          <a:effectLst/>
                          <a:latin typeface="Arial" panose="020B0604020202020204" pitchFamily="34" charset="0"/>
                          <a:cs typeface="Arial" panose="020B0604020202020204" pitchFamily="34" charset="0"/>
                        </a:rPr>
                        <a:t>nhập</a:t>
                      </a:r>
                      <a:r>
                        <a:rPr lang="en-US" sz="3200" b="0" dirty="0">
                          <a:solidFill>
                            <a:schemeClr val="tx1"/>
                          </a:solidFill>
                          <a:effectLst/>
                          <a:latin typeface="Arial" panose="020B0604020202020204" pitchFamily="34" charset="0"/>
                          <a:cs typeface="Arial" panose="020B0604020202020204" pitchFamily="34" charset="0"/>
                        </a:rPr>
                        <a:t> </a:t>
                      </a:r>
                      <a:r>
                        <a:rPr lang="en-US" sz="3200" b="0" dirty="0" err="1">
                          <a:solidFill>
                            <a:schemeClr val="tx1"/>
                          </a:solidFill>
                          <a:effectLst/>
                          <a:latin typeface="Arial" panose="020B0604020202020204" pitchFamily="34" charset="0"/>
                          <a:cs typeface="Arial" panose="020B0604020202020204" pitchFamily="34" charset="0"/>
                        </a:rPr>
                        <a:t>từ</a:t>
                      </a:r>
                      <a:r>
                        <a:rPr lang="en-US" sz="3200" b="0" dirty="0">
                          <a:solidFill>
                            <a:schemeClr val="tx1"/>
                          </a:solidFill>
                          <a:effectLst/>
                          <a:latin typeface="Arial" panose="020B0604020202020204" pitchFamily="34" charset="0"/>
                          <a:cs typeface="Arial" panose="020B0604020202020204" pitchFamily="34" charset="0"/>
                        </a:rPr>
                        <a:t> </a:t>
                      </a:r>
                      <a:r>
                        <a:rPr lang="en-US" sz="3200" b="0" dirty="0" err="1">
                          <a:solidFill>
                            <a:schemeClr val="tx1"/>
                          </a:solidFill>
                          <a:effectLst/>
                          <a:latin typeface="Arial" panose="020B0604020202020204" pitchFamily="34" charset="0"/>
                          <a:cs typeface="Arial" panose="020B0604020202020204" pitchFamily="34" charset="0"/>
                        </a:rPr>
                        <a:t>việc</a:t>
                      </a:r>
                      <a:r>
                        <a:rPr lang="en-US" sz="3200" b="0" dirty="0">
                          <a:solidFill>
                            <a:schemeClr val="tx1"/>
                          </a:solidFill>
                          <a:effectLst/>
                          <a:latin typeface="Arial" panose="020B0604020202020204" pitchFamily="34" charset="0"/>
                          <a:cs typeface="Arial" panose="020B0604020202020204" pitchFamily="34" charset="0"/>
                        </a:rPr>
                        <a:t> </a:t>
                      </a:r>
                      <a:r>
                        <a:rPr lang="en-US" sz="3200" b="0" dirty="0" err="1">
                          <a:solidFill>
                            <a:schemeClr val="tx1"/>
                          </a:solidFill>
                          <a:effectLst/>
                          <a:latin typeface="Arial" panose="020B0604020202020204" pitchFamily="34" charset="0"/>
                          <a:cs typeface="Arial" panose="020B0604020202020204" pitchFamily="34" charset="0"/>
                        </a:rPr>
                        <a:t>bán</a:t>
                      </a:r>
                      <a:r>
                        <a:rPr lang="en-US" sz="3200" b="0" dirty="0">
                          <a:solidFill>
                            <a:schemeClr val="tx1"/>
                          </a:solidFill>
                          <a:effectLst/>
                          <a:latin typeface="Arial" panose="020B0604020202020204" pitchFamily="34" charset="0"/>
                          <a:cs typeface="Arial" panose="020B0604020202020204" pitchFamily="34" charset="0"/>
                        </a:rPr>
                        <a:t> </a:t>
                      </a:r>
                      <a:r>
                        <a:rPr lang="en-US" sz="3200" b="0" dirty="0" err="1">
                          <a:solidFill>
                            <a:schemeClr val="tx1"/>
                          </a:solidFill>
                          <a:effectLst/>
                          <a:latin typeface="Arial" panose="020B0604020202020204" pitchFamily="34" charset="0"/>
                          <a:cs typeface="Arial" panose="020B0604020202020204" pitchFamily="34" charset="0"/>
                        </a:rPr>
                        <a:t>hàng</a:t>
                      </a:r>
                      <a:r>
                        <a:rPr lang="en-US" sz="3200" b="0" dirty="0">
                          <a:solidFill>
                            <a:schemeClr val="tx1"/>
                          </a:solidFill>
                          <a:effectLst/>
                          <a:latin typeface="Arial" panose="020B0604020202020204" pitchFamily="34" charset="0"/>
                          <a:cs typeface="Arial" panose="020B0604020202020204" pitchFamily="34" charset="0"/>
                        </a:rPr>
                        <a:t> </a:t>
                      </a:r>
                      <a:r>
                        <a:rPr lang="en-US" sz="3200" b="0" dirty="0" err="1">
                          <a:solidFill>
                            <a:schemeClr val="tx1"/>
                          </a:solidFill>
                          <a:effectLst/>
                          <a:latin typeface="Arial" panose="020B0604020202020204" pitchFamily="34" charset="0"/>
                          <a:cs typeface="Arial" panose="020B0604020202020204" pitchFamily="34" charset="0"/>
                        </a:rPr>
                        <a:t>của</a:t>
                      </a:r>
                      <a:r>
                        <a:rPr lang="en-US" sz="3200" b="0" dirty="0">
                          <a:solidFill>
                            <a:schemeClr val="tx1"/>
                          </a:solidFill>
                          <a:effectLst/>
                          <a:latin typeface="Arial" panose="020B0604020202020204" pitchFamily="34" charset="0"/>
                          <a:cs typeface="Arial" panose="020B0604020202020204" pitchFamily="34" charset="0"/>
                        </a:rPr>
                        <a:t> </a:t>
                      </a:r>
                      <a:r>
                        <a:rPr lang="en-US" sz="3200" b="0" dirty="0" err="1">
                          <a:solidFill>
                            <a:schemeClr val="tx1"/>
                          </a:solidFill>
                          <a:effectLst/>
                          <a:latin typeface="Arial" panose="020B0604020202020204" pitchFamily="34" charset="0"/>
                          <a:cs typeface="Arial" panose="020B0604020202020204" pitchFamily="34" charset="0"/>
                        </a:rPr>
                        <a:t>gia</a:t>
                      </a:r>
                      <a:r>
                        <a:rPr lang="en-US" sz="3200" b="0" dirty="0">
                          <a:solidFill>
                            <a:schemeClr val="tx1"/>
                          </a:solidFill>
                          <a:effectLst/>
                          <a:latin typeface="Arial" panose="020B0604020202020204" pitchFamily="34" charset="0"/>
                          <a:cs typeface="Arial" panose="020B0604020202020204" pitchFamily="34" charset="0"/>
                        </a:rPr>
                        <a:t> </a:t>
                      </a:r>
                      <a:r>
                        <a:rPr lang="en-US" sz="3200" b="0" dirty="0" err="1">
                          <a:solidFill>
                            <a:schemeClr val="tx1"/>
                          </a:solidFill>
                          <a:effectLst/>
                          <a:latin typeface="Arial" panose="020B0604020202020204" pitchFamily="34" charset="0"/>
                          <a:cs typeface="Arial" panose="020B0604020202020204" pitchFamily="34" charset="0"/>
                        </a:rPr>
                        <a:t>đình</a:t>
                      </a:r>
                      <a:r>
                        <a:rPr lang="en-US" sz="3200" b="0" dirty="0">
                          <a:solidFill>
                            <a:schemeClr val="tx1"/>
                          </a:solidFill>
                          <a:effectLst/>
                          <a:latin typeface="Arial" panose="020B0604020202020204" pitchFamily="34" charset="0"/>
                          <a:cs typeface="Arial" panose="020B0604020202020204" pitchFamily="34" charset="0"/>
                        </a:rPr>
                        <a:t> </a:t>
                      </a:r>
                      <a:r>
                        <a:rPr lang="en-US" sz="3200" b="0" dirty="0" err="1">
                          <a:solidFill>
                            <a:schemeClr val="tx1"/>
                          </a:solidFill>
                          <a:effectLst/>
                          <a:latin typeface="Arial" panose="020B0604020202020204" pitchFamily="34" charset="0"/>
                          <a:cs typeface="Arial" panose="020B0604020202020204" pitchFamily="34" charset="0"/>
                        </a:rPr>
                        <a:t>tăng</a:t>
                      </a:r>
                      <a:r>
                        <a:rPr lang="en-US" sz="3200" b="0" dirty="0">
                          <a:solidFill>
                            <a:schemeClr val="tx1"/>
                          </a:solidFill>
                          <a:effectLst/>
                          <a:latin typeface="Arial" panose="020B0604020202020204" pitchFamily="34" charset="0"/>
                          <a:cs typeface="Arial" panose="020B0604020202020204" pitchFamily="34" charset="0"/>
                        </a:rPr>
                        <a:t> </a:t>
                      </a:r>
                      <a:r>
                        <a:rPr lang="en-US" sz="3200" b="0" dirty="0" err="1">
                          <a:solidFill>
                            <a:schemeClr val="tx1"/>
                          </a:solidFill>
                          <a:effectLst/>
                          <a:latin typeface="Arial" panose="020B0604020202020204" pitchFamily="34" charset="0"/>
                          <a:cs typeface="Arial" panose="020B0604020202020204" pitchFamily="34" charset="0"/>
                        </a:rPr>
                        <a:t>lên</a:t>
                      </a:r>
                      <a:r>
                        <a:rPr lang="en-US" sz="3200" b="0" dirty="0">
                          <a:solidFill>
                            <a:schemeClr val="tx1"/>
                          </a:solidFill>
                          <a:effectLst/>
                          <a:latin typeface="Arial" panose="020B0604020202020204" pitchFamily="34" charset="0"/>
                          <a:cs typeface="Arial" panose="020B0604020202020204" pitchFamily="34" charset="0"/>
                        </a:rPr>
                        <a:t>.</a:t>
                      </a:r>
                      <a:endParaRPr lang="en-US" sz="3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174247762"/>
                  </a:ext>
                </a:extLst>
              </a:tr>
            </a:tbl>
          </a:graphicData>
        </a:graphic>
      </p:graphicFrame>
    </p:spTree>
    <p:extLst>
      <p:ext uri="{BB962C8B-B14F-4D97-AF65-F5344CB8AC3E}">
        <p14:creationId xmlns:p14="http://schemas.microsoft.com/office/powerpoint/2010/main" val="3193009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1083</TotalTime>
  <Words>1212</Words>
  <Application>Microsoft Office PowerPoint</Application>
  <PresentationFormat>Custom</PresentationFormat>
  <Paragraphs>153</Paragraphs>
  <Slides>19</Slides>
  <Notes>6</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.VnBlack</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admin</cp:lastModifiedBy>
  <cp:revision>161</cp:revision>
  <dcterms:created xsi:type="dcterms:W3CDTF">2006-08-16T00:00:00Z</dcterms:created>
  <dcterms:modified xsi:type="dcterms:W3CDTF">2022-11-16T13:49:33Z</dcterms:modified>
  <dc:identifier>DAFO_71ThXY</dc:identifier>
</cp:coreProperties>
</file>