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CFCB-E04D-41CC-861D-C56C547CA0BE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089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008" y="197346"/>
            <a:ext cx="11902874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23: </a:t>
            </a:r>
            <a:endParaRPr lang="en-US" sz="138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 CHỨC </a:t>
            </a: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62064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5" name="Cloud 4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90" y="1940228"/>
              <a:ext cx="2374002" cy="141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mối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giữa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</a:rPr>
              <a:t>Nhiều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hoạt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gọi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74616" y="1672223"/>
            <a:ext cx="737909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8" y="3267692"/>
            <a:ext cx="5870217" cy="3611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Ở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2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chính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rễ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6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404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4" name="Rectangle 3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tiêu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hóa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vận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động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hô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hấp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tuần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hoàn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bài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tiết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thần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kinh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0"/>
              <a:endCxn id="9" idx="2"/>
            </p:cNvCxnSpPr>
            <p:nvPr/>
          </p:nvCxnSpPr>
          <p:spPr>
            <a:xfrm flipV="1">
              <a:off x="9157448" y="2272936"/>
              <a:ext cx="702832" cy="16372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1"/>
            </p:cNvCxnSpPr>
            <p:nvPr/>
          </p:nvCxnSpPr>
          <p:spPr>
            <a:xfrm>
              <a:off x="3688082" y="3561807"/>
              <a:ext cx="1054952" cy="154141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0"/>
            </p:cNvCxnSpPr>
            <p:nvPr/>
          </p:nvCxnSpPr>
          <p:spPr>
            <a:xfrm>
              <a:off x="2521133" y="1920239"/>
              <a:ext cx="0" cy="12888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1"/>
              <a:endCxn id="4" idx="3"/>
            </p:cNvCxnSpPr>
            <p:nvPr/>
          </p:nvCxnSpPr>
          <p:spPr>
            <a:xfrm flipH="1">
              <a:off x="7068223" y="1920239"/>
              <a:ext cx="1635994" cy="52006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7" idx="3"/>
            </p:cNvCxnSpPr>
            <p:nvPr/>
          </p:nvCxnSpPr>
          <p:spPr>
            <a:xfrm flipH="1">
              <a:off x="7068223" y="1920239"/>
              <a:ext cx="1635994" cy="181462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flipH="1" flipV="1">
              <a:off x="3685906" y="3455965"/>
              <a:ext cx="1070191" cy="2788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55160" y="5204710"/>
              <a:ext cx="357800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633166" y="2285999"/>
              <a:ext cx="8710" cy="28302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mũi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3603" y="1750643"/>
            <a:ext cx="6510614" cy="0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87594" y="3985499"/>
            <a:ext cx="2364150" cy="126554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81287" y="2086666"/>
            <a:ext cx="1541571" cy="54420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47656" y="2299623"/>
            <a:ext cx="1781097" cy="1588044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6844" y="4116734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782311" y="2766306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786319" y="2272939"/>
            <a:ext cx="6674" cy="318298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03060" y="5405605"/>
            <a:ext cx="3689933" cy="344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95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5845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49909"/>
              </p:ext>
            </p:extLst>
          </p:nvPr>
        </p:nvGraphicFramePr>
        <p:xfrm>
          <a:off x="-1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5499121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307625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680189414"/>
                    </a:ext>
                  </a:extLst>
                </a:gridCol>
              </a:tblGrid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2694018"/>
                  </a:ext>
                </a:extLst>
              </a:tr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033813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0552" y="1484036"/>
            <a:ext cx="266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19666"/>
            <a:ext cx="4034118" cy="258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729" y="725236"/>
            <a:ext cx="3871446" cy="259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945" y="3796120"/>
            <a:ext cx="3987215" cy="2533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1011" y="634206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8832"/>
            <a:ext cx="4034119" cy="2513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889" y="3788832"/>
            <a:ext cx="3884286" cy="2540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848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57" y="6302572"/>
            <a:ext cx="213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417" y="630267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521824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39" y="1222467"/>
            <a:ext cx="7700283" cy="55727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683" y="1337639"/>
            <a:ext cx="4149256" cy="2481326"/>
            <a:chOff x="80683" y="1337639"/>
            <a:chExt cx="4149256" cy="2481326"/>
          </a:xfrm>
        </p:grpSpPr>
        <p:sp>
          <p:nvSpPr>
            <p:cNvPr id="5" name="Cloud 4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cao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57442"/>
              </p:ext>
            </p:extLst>
          </p:nvPr>
        </p:nvGraphicFramePr>
        <p:xfrm>
          <a:off x="65317" y="1222467"/>
          <a:ext cx="12017829" cy="56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xmlns="" val="2957763374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xmlns="" val="2387226611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xmlns="" val="3409045149"/>
                    </a:ext>
                  </a:extLst>
                </a:gridCol>
              </a:tblGrid>
              <a:tr h="28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2342289"/>
                  </a:ext>
                </a:extLst>
              </a:tr>
              <a:tr h="2817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58968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75" y="4053296"/>
            <a:ext cx="3673020" cy="223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496" y="1222467"/>
            <a:ext cx="3414677" cy="239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879" y="4105548"/>
            <a:ext cx="3072799" cy="262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349" y="1316153"/>
            <a:ext cx="3082833" cy="265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365" y="4053296"/>
            <a:ext cx="3755188" cy="2495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tương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4646" y="629281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8991" y="3439423"/>
            <a:ext cx="81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758" y="6283915"/>
            <a:ext cx="17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3755" y="6343189"/>
            <a:ext cx="223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CƠ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201" y="6292818"/>
            <a:ext cx="131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TẾ BÀO</a:t>
            </a:r>
          </a:p>
        </p:txBody>
      </p:sp>
    </p:spTree>
    <p:extLst>
      <p:ext uri="{BB962C8B-B14F-4D97-AF65-F5344CB8AC3E}">
        <p14:creationId xmlns:p14="http://schemas.microsoft.com/office/powerpoint/2010/main" val="3047819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11" y="1222467"/>
            <a:ext cx="906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tổ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thấp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:</a:t>
            </a:r>
          </a:p>
        </p:txBody>
      </p:sp>
      <p:sp>
        <p:nvSpPr>
          <p:cNvPr id="10" name="Freeform 9"/>
          <p:cNvSpPr/>
          <p:nvPr/>
        </p:nvSpPr>
        <p:spPr>
          <a:xfrm>
            <a:off x="0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Tế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bào</a:t>
            </a:r>
            <a:endParaRPr lang="en-US" sz="44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218563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Mô</a:t>
            </a:r>
            <a:r>
              <a:rPr lang="en-US" sz="4400" b="1" kern="12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5112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/>
              <a:t>Cơ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quan</a:t>
            </a:r>
            <a:endParaRPr lang="en-US" sz="40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485299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Hệ</a:t>
            </a:r>
            <a:r>
              <a:rPr lang="en-US" sz="4400" b="1" kern="1200" dirty="0"/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cơ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quan</a:t>
            </a:r>
            <a:endParaRPr lang="en-US" sz="44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8830236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/>
              <a:t>Cơ</a:t>
            </a:r>
            <a:r>
              <a:rPr lang="en-US" sz="4800" b="1" kern="1200" dirty="0"/>
              <a:t> </a:t>
            </a:r>
            <a:r>
              <a:rPr lang="en-US" sz="4800" b="1" kern="1200" dirty="0" err="1"/>
              <a:t>thể</a:t>
            </a:r>
            <a:endParaRPr lang="en-US" sz="4800" b="1" kern="1200" dirty="0"/>
          </a:p>
        </p:txBody>
      </p:sp>
    </p:spTree>
    <p:extLst>
      <p:ext uri="{BB962C8B-B14F-4D97-AF65-F5344CB8AC3E}">
        <p14:creationId xmlns:p14="http://schemas.microsoft.com/office/powerpoint/2010/main" val="33102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TẾ BÀO THÀNH MÔ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1" y="699246"/>
            <a:ext cx="7355541" cy="61587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ở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" name="Cloud 1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051" y="5092055"/>
            <a:ext cx="680314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3545" y="632012"/>
            <a:ext cx="4881733" cy="2791208"/>
            <a:chOff x="65315" y="1316153"/>
            <a:chExt cx="3905797" cy="2842840"/>
          </a:xfrm>
        </p:grpSpPr>
        <p:sp>
          <p:nvSpPr>
            <p:cNvPr id="5" name="Cloud 4"/>
            <p:cNvSpPr/>
            <p:nvPr/>
          </p:nvSpPr>
          <p:spPr>
            <a:xfrm>
              <a:off x="65315" y="1316153"/>
              <a:ext cx="3905797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7950" y="1771130"/>
              <a:ext cx="3046600" cy="238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tập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462" y="3242489"/>
            <a:ext cx="4524887" cy="27636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4995" y="3129711"/>
            <a:ext cx="4514362" cy="3667204"/>
            <a:chOff x="364995" y="3129711"/>
            <a:chExt cx="4514362" cy="3667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995" y="3129711"/>
              <a:ext cx="4514362" cy="271309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8135" y="5842808"/>
              <a:ext cx="3892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Nhóm</a:t>
              </a:r>
              <a:r>
                <a:rPr lang="en-US" sz="2800" b="1" dirty="0"/>
                <a:t> 1; 3; 5 </a:t>
              </a:r>
              <a:r>
                <a:rPr lang="en-US" sz="2800" b="1" dirty="0" err="1"/>
                <a:t>hoàn</a:t>
              </a:r>
              <a:r>
                <a:rPr lang="en-US" sz="2800" b="1" dirty="0"/>
                <a:t> </a:t>
              </a:r>
              <a:r>
                <a:rPr lang="en-US" sz="2800" b="1" dirty="0" err="1"/>
                <a:t>thành</a:t>
              </a:r>
              <a:r>
                <a:rPr lang="en-US" sz="2800" b="1" dirty="0"/>
                <a:t> </a:t>
              </a:r>
              <a:r>
                <a:rPr lang="en-US" sz="2800" b="1" dirty="0" err="1"/>
                <a:t>phiếu</a:t>
              </a:r>
              <a:r>
                <a:rPr lang="en-US" sz="2800" b="1" dirty="0"/>
                <a:t> </a:t>
              </a:r>
              <a:r>
                <a:rPr lang="en-US" sz="2800" b="1" dirty="0" err="1"/>
                <a:t>học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r>
                <a:rPr lang="en-US" sz="2800" b="1" dirty="0"/>
                <a:t> </a:t>
              </a:r>
              <a:r>
                <a:rPr lang="en-US" sz="2800" b="1" dirty="0" err="1"/>
                <a:t>số</a:t>
              </a:r>
              <a:r>
                <a:rPr lang="en-US" sz="2800" b="1" dirty="0"/>
                <a:t> 2.1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79890" y="5926048"/>
            <a:ext cx="389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Nhóm</a:t>
            </a:r>
            <a:r>
              <a:rPr lang="en-US" sz="2800" b="1" dirty="0"/>
              <a:t> 2; 4; 6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2.2</a:t>
            </a:r>
          </a:p>
        </p:txBody>
      </p:sp>
    </p:spTree>
    <p:extLst>
      <p:ext uri="{BB962C8B-B14F-4D97-AF65-F5344CB8AC3E}">
        <p14:creationId xmlns:p14="http://schemas.microsoft.com/office/powerpoint/2010/main" val="365030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4"/>
            <a:ext cx="12192000" cy="626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9059" y="1821857"/>
            <a:ext cx="4706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THUYẾT 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TRÌNH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839" y="2127546"/>
            <a:ext cx="326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Hãy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1070" y="1973657"/>
            <a:ext cx="3442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mô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thực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định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quan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540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921" y="1101444"/>
            <a:ext cx="1212351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 CHƠI:</a:t>
            </a:r>
          </a:p>
          <a:p>
            <a:pPr algn="ctr"/>
            <a:r>
              <a:rPr lang="en-US" sz="8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GỌI TÊN – ĐOÁN BỘ PHẬN</a:t>
            </a:r>
            <a:endParaRPr lang="en-US" sz="8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8" y="3811012"/>
            <a:ext cx="11855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</a:rPr>
              <a:t>Luật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chơi</a:t>
            </a:r>
            <a:r>
              <a:rPr lang="en-US" sz="3200" b="1" u="sng" dirty="0">
                <a:solidFill>
                  <a:srgbClr val="FF0000"/>
                </a:solidFill>
              </a:rPr>
              <a:t>: </a:t>
            </a:r>
            <a:r>
              <a:rPr lang="en-US" sz="3200" b="1" dirty="0"/>
              <a:t>- </a:t>
            </a:r>
            <a:r>
              <a:rPr lang="en-US" sz="3200" b="1" dirty="0" err="1"/>
              <a:t>Có</a:t>
            </a:r>
            <a:r>
              <a:rPr lang="en-US" sz="3200" b="1" dirty="0"/>
              <a:t> 2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,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3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cung</a:t>
            </a:r>
            <a:r>
              <a:rPr lang="en-US" sz="3200" b="1" dirty="0"/>
              <a:t>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(</a:t>
            </a:r>
            <a:r>
              <a:rPr lang="en-US" sz="3200" b="1" dirty="0" err="1"/>
              <a:t>hặc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ảnh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).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vòng</a:t>
            </a:r>
            <a:r>
              <a:rPr lang="en-US" sz="3200" b="1" dirty="0"/>
              <a:t> 3 </a:t>
            </a:r>
            <a:r>
              <a:rPr lang="en-US" sz="3200" b="1" dirty="0" err="1"/>
              <a:t>phút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. 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xong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nhiệm</a:t>
            </a:r>
            <a:r>
              <a:rPr lang="en-US" sz="3200" b="1" dirty="0"/>
              <a:t> </a:t>
            </a:r>
            <a:r>
              <a:rPr lang="en-US" sz="3200" b="1" dirty="0" err="1"/>
              <a:t>vụ</a:t>
            </a:r>
            <a:r>
              <a:rPr lang="en-US" sz="3200" b="1" dirty="0"/>
              <a:t>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0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Custom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2021-08-23T04:25:10Z</dcterms:created>
  <dcterms:modified xsi:type="dcterms:W3CDTF">2021-08-23T04:25:19Z</dcterms:modified>
</cp:coreProperties>
</file>