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256" r:id="rId4"/>
    <p:sldId id="257" r:id="rId5"/>
    <p:sldId id="260" r:id="rId6"/>
    <p:sldId id="258" r:id="rId7"/>
    <p:sldId id="259" r:id="rId8"/>
    <p:sldId id="262" r:id="rId9"/>
    <p:sldId id="264" r:id="rId10"/>
    <p:sldId id="266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80" y="-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8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1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3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3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8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40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10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69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3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10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67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01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89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77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5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90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0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43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19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15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49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35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04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25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4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11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67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44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5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4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4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LUYỆN TẬP CHUNG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6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LUYỆN TẬP CHUNG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89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11473"/>
            <a:ext cx="7026385" cy="1505905"/>
            <a:chOff x="4617134" y="111473"/>
            <a:chExt cx="7026385" cy="1505905"/>
          </a:xfrm>
        </p:grpSpPr>
        <p:grpSp>
          <p:nvGrpSpPr>
            <p:cNvPr id="2" name="Group 1"/>
            <p:cNvGrpSpPr/>
            <p:nvPr/>
          </p:nvGrpSpPr>
          <p:grpSpPr>
            <a:xfrm>
              <a:off x="5007280" y="111473"/>
              <a:ext cx="6255239" cy="992290"/>
              <a:chOff x="4539228" y="172432"/>
              <a:chExt cx="6149694" cy="99229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6149694" cy="992290"/>
                <a:chOff x="4539228" y="172432"/>
                <a:chExt cx="6149694" cy="992290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022642" y="641502"/>
                  <a:ext cx="119482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4617134" y="1041400"/>
              <a:ext cx="7026385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58: LUYỆN TẬP CHUNG (T2)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2" name="Rectangle 27">
            <a:extLst/>
          </p:cNvPr>
          <p:cNvSpPr>
            <a:spLocks noChangeArrowheads="1"/>
          </p:cNvSpPr>
          <p:nvPr/>
        </p:nvSpPr>
        <p:spPr bwMode="auto">
          <a:xfrm>
            <a:off x="1884938" y="2743200"/>
            <a:ext cx="13187581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9 362 : 9                 1 214 x 6                  2 790 : 3                  912 x 7</a:t>
            </a:r>
            <a:endParaRPr lang="vi-VN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547519" y="4343400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1 214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6</a:t>
                  </a: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>
                  <a:blip r:embed="rId2"/>
                  <a:stretch>
                    <a:fillRect t="-6061" r="-12977" b="-134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7 284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140942" y="4513294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912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7</a:t>
                  </a: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>
                  <a:blip r:embed="rId3"/>
                  <a:stretch>
                    <a:fillRect t="-6040" r="-1302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6 384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470819" y="4513294"/>
            <a:ext cx="2624925" cy="3147541"/>
            <a:chOff x="12100719" y="4638247"/>
            <a:chExt cx="2624925" cy="3147541"/>
          </a:xfrm>
        </p:grpSpPr>
        <p:grpSp>
          <p:nvGrpSpPr>
            <p:cNvPr id="80" name="Group 79"/>
            <p:cNvGrpSpPr/>
            <p:nvPr/>
          </p:nvGrpSpPr>
          <p:grpSpPr>
            <a:xfrm>
              <a:off x="12100719" y="4638247"/>
              <a:ext cx="2624925" cy="2509167"/>
              <a:chOff x="4861719" y="4388806"/>
              <a:chExt cx="2624925" cy="2509167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4867656" y="4388806"/>
                <a:ext cx="2618988" cy="1290054"/>
                <a:chOff x="1846491" y="3784866"/>
                <a:chExt cx="2618988" cy="1290054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1846491" y="3787914"/>
                  <a:ext cx="133882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9 362</a:t>
                  </a:r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3182270" y="3886200"/>
                  <a:ext cx="0" cy="118872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3825399" y="3779520"/>
                  <a:ext cx="0" cy="128016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Box 90"/>
                <p:cNvSpPr txBox="1"/>
                <p:nvPr/>
              </p:nvSpPr>
              <p:spPr>
                <a:xfrm>
                  <a:off x="3566319" y="3784866"/>
                  <a:ext cx="44114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9</a:t>
                  </a: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4861719" y="4953000"/>
                <a:ext cx="2577684" cy="1944973"/>
                <a:chOff x="3933539" y="4037934"/>
                <a:chExt cx="2577684" cy="1944973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5300635" y="4037934"/>
                  <a:ext cx="121058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1024</a:t>
                  </a: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3933539" y="4037934"/>
                  <a:ext cx="82586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0 3</a:t>
                  </a: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4343818" y="4646385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36</a:t>
                  </a: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4570271" y="5275021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02</a:t>
                  </a:r>
                </a:p>
              </p:txBody>
            </p:sp>
          </p:grpSp>
        </p:grpSp>
        <p:sp>
          <p:nvSpPr>
            <p:cNvPr id="81" name="TextBox 80"/>
            <p:cNvSpPr txBox="1"/>
            <p:nvPr/>
          </p:nvSpPr>
          <p:spPr>
            <a:xfrm>
              <a:off x="12770188" y="707790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2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778591" y="4343400"/>
            <a:ext cx="2624925" cy="2509167"/>
            <a:chOff x="4861719" y="4388806"/>
            <a:chExt cx="2624925" cy="2509167"/>
          </a:xfrm>
        </p:grpSpPr>
        <p:grpSp>
          <p:nvGrpSpPr>
            <p:cNvPr id="93" name="Group 92"/>
            <p:cNvGrpSpPr/>
            <p:nvPr/>
          </p:nvGrpSpPr>
          <p:grpSpPr>
            <a:xfrm>
              <a:off x="4867656" y="4388806"/>
              <a:ext cx="2618988" cy="1290054"/>
              <a:chOff x="1846491" y="3784866"/>
              <a:chExt cx="2618988" cy="1290054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2 790</a:t>
                </a: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4861719" y="4953000"/>
              <a:ext cx="2449444" cy="1944973"/>
              <a:chOff x="3933539" y="4037934"/>
              <a:chExt cx="2449444" cy="1944973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930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09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00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351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621706" y="1165318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(T2)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51719" y="2759403"/>
            <a:ext cx="14597209" cy="4524315"/>
            <a:chOff x="2720255" y="3070928"/>
            <a:chExt cx="14597209" cy="4524315"/>
          </a:xfrm>
        </p:grpSpPr>
        <p:sp>
          <p:nvSpPr>
            <p:cNvPr id="18" name="TextBox 17"/>
            <p:cNvSpPr txBox="1"/>
            <p:nvPr/>
          </p:nvSpPr>
          <p:spPr>
            <a:xfrm>
              <a:off x="2720255" y="3070928"/>
              <a:ext cx="9821295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Ở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vui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gắn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dọc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trừ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gắn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450 cm.</a:t>
              </a:r>
            </a:p>
            <a:p>
              <a:pPr algn="just"/>
              <a:endPara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514350" indent="-514350" algn="just">
                <a:buFontTx/>
                <a:buAutoNum type="alphaLcParenR"/>
              </a:pP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gắn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514350" indent="-514350">
                <a:buFontTx/>
                <a:buAutoNum type="alphaLcParenR"/>
              </a:pP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xăng-ti-mét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50264" y="3269855"/>
              <a:ext cx="4267200" cy="3477718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8054255" y="5863413"/>
              <a:ext cx="770114" cy="671375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201724" y="6373781"/>
              <a:ext cx="1522047" cy="747583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519763" y="8032754"/>
            <a:ext cx="1519403" cy="7900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385719" y="5540127"/>
            <a:ext cx="770114" cy="694896"/>
            <a:chOff x="3700937" y="7994817"/>
            <a:chExt cx="770114" cy="694896"/>
          </a:xfrm>
        </p:grpSpPr>
        <p:sp>
          <p:nvSpPr>
            <p:cNvPr id="14" name="Rounded Rectangle 13"/>
            <p:cNvSpPr/>
            <p:nvPr/>
          </p:nvSpPr>
          <p:spPr>
            <a:xfrm>
              <a:off x="3700937" y="8018338"/>
              <a:ext cx="770114" cy="6713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57394" y="7994817"/>
              <a:ext cx="457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597785" y="6112881"/>
            <a:ext cx="13384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3 600</a:t>
            </a:r>
          </a:p>
        </p:txBody>
      </p:sp>
    </p:spTree>
    <p:extLst>
      <p:ext uri="{BB962C8B-B14F-4D97-AF65-F5344CB8AC3E}">
        <p14:creationId xmlns:p14="http://schemas.microsoft.com/office/powerpoint/2010/main" val="44748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3982701" cy="3020556"/>
            <a:chOff x="1470819" y="1943100"/>
            <a:chExt cx="13982701" cy="302055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335000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bò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trùng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bò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4769534" y="11938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399" y="4114800"/>
            <a:ext cx="7790720" cy="3733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43586" y="4419600"/>
            <a:ext cx="53918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859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4135101" cy="681454"/>
            <a:chOff x="1470819" y="1943100"/>
            <a:chExt cx="1413510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khổng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lồ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nâng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-gam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769534" y="11938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053" y="2818944"/>
            <a:ext cx="11811000" cy="5334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235081" y="6019800"/>
            <a:ext cx="685800" cy="609600"/>
            <a:chOff x="13624719" y="6934200"/>
            <a:chExt cx="685800" cy="609600"/>
          </a:xfrm>
        </p:grpSpPr>
        <p:sp>
          <p:nvSpPr>
            <p:cNvPr id="13" name="Oval 12"/>
            <p:cNvSpPr/>
            <p:nvPr/>
          </p:nvSpPr>
          <p:spPr>
            <a:xfrm>
              <a:off x="13624719" y="6934200"/>
              <a:ext cx="685800" cy="609600"/>
            </a:xfrm>
            <a:prstGeom prst="ellipse">
              <a:avLst/>
            </a:prstGeom>
            <a:solidFill>
              <a:srgbClr val="F688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777119" y="7008167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52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736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LUYỆN TẬP CHUNG (T3)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5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905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(T3)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6264943" cy="681454"/>
            <a:chOff x="1470819" y="1943100"/>
            <a:chExt cx="626494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61724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499520" y="2438399"/>
            <a:ext cx="5033796" cy="6556652"/>
            <a:chOff x="2499520" y="2438399"/>
            <a:chExt cx="5033796" cy="6556652"/>
          </a:xfrm>
        </p:grpSpPr>
        <p:sp>
          <p:nvSpPr>
            <p:cNvPr id="22" name="TextBox 21"/>
            <p:cNvSpPr txBox="1"/>
            <p:nvPr/>
          </p:nvSpPr>
          <p:spPr>
            <a:xfrm>
              <a:off x="3159919" y="2438399"/>
              <a:ext cx="43733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09585" indent="-609585">
                <a:buFontTx/>
                <a:buAutoNum type="alphaLcParenR"/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(2 000 + 7 015) : 3 = 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		         		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59919" y="3899509"/>
              <a:ext cx="375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09585" indent="-609585">
                <a:buFontTx/>
                <a:buAutoNum type="alphaLcParenR" startAt="2"/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(102 + 901) x 7 = 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		</a:t>
              </a: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01396" y="7425391"/>
              <a:ext cx="3508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d)  705 x (8 - 2)	= 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		 	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99520" y="5753277"/>
              <a:ext cx="4114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c)  2 515 : (1 + 4) = 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		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401680" y="2448131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9 015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4716" y="239893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08157" y="2993438"/>
            <a:ext cx="2396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    3005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1291" y="3876319"/>
            <a:ext cx="117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2308" y="3858736"/>
            <a:ext cx="89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9649" y="453939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  7021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2637" y="576735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2 515 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14648" y="577585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6587" y="6389540"/>
            <a:ext cx="241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      503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9649" y="742539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705 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39880" y="742539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05367" y="8239682"/>
            <a:ext cx="2017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  4230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8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3" grpId="0"/>
      <p:bldP spid="17" grpId="0"/>
      <p:bldP spid="18" grpId="0"/>
      <p:bldP spid="20" grpId="0"/>
      <p:bldP spid="21" grpId="0"/>
      <p:bldP spid="23" grpId="0"/>
      <p:bldP spid="24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4211301" cy="2528114"/>
            <a:chOff x="1470819" y="1943100"/>
            <a:chExt cx="14211301" cy="252811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563600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tàu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chở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7 863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dỡ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xuống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ban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giảm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tàu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</a:p>
            <a:p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769534" y="11938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(T3)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34625" y="4495800"/>
            <a:ext cx="85804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thùng h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7 863 : 3 = 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thùng h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thùng h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4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2476500" cy="681454"/>
            <a:chOff x="1470819" y="1943100"/>
            <a:chExt cx="24765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8287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4769534" y="11938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(T3)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45658" y="2398931"/>
            <a:ext cx="13766788" cy="2708434"/>
            <a:chOff x="1745658" y="2398931"/>
            <a:chExt cx="13766788" cy="2708434"/>
          </a:xfrm>
        </p:grpSpPr>
        <p:sp>
          <p:nvSpPr>
            <p:cNvPr id="76" name="Rounded Rectangle 75"/>
            <p:cNvSpPr/>
            <p:nvPr/>
          </p:nvSpPr>
          <p:spPr>
            <a:xfrm>
              <a:off x="5776119" y="3962400"/>
              <a:ext cx="762000" cy="67311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45658" y="2398931"/>
              <a:ext cx="13766788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đá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giống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lát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4 555 m.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đá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5m. </a:t>
              </a:r>
            </a:p>
            <a:p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3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đá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endPara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077" y="4724400"/>
            <a:ext cx="7353985" cy="337435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20062" y="5144096"/>
            <a:ext cx="7315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4 555 : 5 = 911 (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911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2476500" cy="681454"/>
            <a:chOff x="1470819" y="1943100"/>
            <a:chExt cx="24765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8287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45658" y="2895750"/>
            <a:ext cx="10050261" cy="4278094"/>
            <a:chOff x="1745658" y="2895750"/>
            <a:chExt cx="10050261" cy="4278094"/>
          </a:xfrm>
        </p:grpSpPr>
        <p:sp>
          <p:nvSpPr>
            <p:cNvPr id="33" name="TextBox 32"/>
            <p:cNvSpPr txBox="1"/>
            <p:nvPr/>
          </p:nvSpPr>
          <p:spPr>
            <a:xfrm>
              <a:off x="1745658" y="2895750"/>
              <a:ext cx="10050261" cy="4278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tường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ABCD.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2324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514350" indent="-514350" algn="just">
                <a:buFontTx/>
                <a:buAutoNum type="alphaLcParenR"/>
              </a:pP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tường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514350" indent="-514350" algn="just">
                <a:buFontTx/>
                <a:buAutoNum type="alphaLcParenR"/>
              </a:pP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chòi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gác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I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AB.</a:t>
              </a:r>
            </a:p>
            <a:p>
              <a:pPr algn="just"/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AI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endPara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309519" y="4495800"/>
              <a:ext cx="770114" cy="671375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4237166" y="5943600"/>
              <a:ext cx="770114" cy="671375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4769534" y="11938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(T3)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919" y="2434054"/>
            <a:ext cx="4178287" cy="401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4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2476500" cy="681454"/>
            <a:chOff x="1470819" y="1943100"/>
            <a:chExt cx="24765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8287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37909" y="5237535"/>
            <a:ext cx="1300121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2324 : 2 = 1 162 (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1 162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4769534" y="11938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5322" y="2353106"/>
            <a:ext cx="1302206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FontTx/>
              <a:buAutoNum type="alphaLcParenR"/>
            </a:pP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2324 x 4 = 9 296 (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9 296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8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59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99809" y="2009512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083" t="52963" r="3333" b="30000"/>
          <a:stretch/>
        </p:blipFill>
        <p:spPr>
          <a:xfrm>
            <a:off x="1356519" y="2940407"/>
            <a:ext cx="13539383" cy="144839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805287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3 507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2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7 014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38954" y="4638247"/>
            <a:ext cx="2624925" cy="2509167"/>
            <a:chOff x="4861719" y="4388806"/>
            <a:chExt cx="2624925" cy="2509167"/>
          </a:xfrm>
        </p:grpSpPr>
        <p:grpSp>
          <p:nvGrpSpPr>
            <p:cNvPr id="50" name="Group 49"/>
            <p:cNvGrpSpPr/>
            <p:nvPr/>
          </p:nvGrpSpPr>
          <p:grpSpPr>
            <a:xfrm>
              <a:off x="4867656" y="4388806"/>
              <a:ext cx="2618988" cy="1290054"/>
              <a:chOff x="1846491" y="3784866"/>
              <a:chExt cx="2618988" cy="1290054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4 806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861719" y="4953000"/>
              <a:ext cx="2449444" cy="1944973"/>
              <a:chOff x="3933539" y="4037934"/>
              <a:chExt cx="2449444" cy="194497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801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00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06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9011749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1 041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5</a:t>
                  </a: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Connector 79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5 205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00719" y="4638247"/>
            <a:ext cx="2624925" cy="3147541"/>
            <a:chOff x="12100719" y="4638247"/>
            <a:chExt cx="2624925" cy="3147541"/>
          </a:xfrm>
        </p:grpSpPr>
        <p:grpSp>
          <p:nvGrpSpPr>
            <p:cNvPr id="67" name="Group 66"/>
            <p:cNvGrpSpPr/>
            <p:nvPr/>
          </p:nvGrpSpPr>
          <p:grpSpPr>
            <a:xfrm>
              <a:off x="12100719" y="4638247"/>
              <a:ext cx="2624925" cy="2509167"/>
              <a:chOff x="4861719" y="4388806"/>
              <a:chExt cx="2624925" cy="250916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4867656" y="4388806"/>
                <a:ext cx="2618988" cy="1290054"/>
                <a:chOff x="1846491" y="3784866"/>
                <a:chExt cx="2618988" cy="1290054"/>
              </a:xfrm>
            </p:grpSpPr>
            <p:sp>
              <p:nvSpPr>
                <p:cNvPr id="74" name="TextBox 73"/>
                <p:cNvSpPr txBox="1"/>
                <p:nvPr/>
              </p:nvSpPr>
              <p:spPr>
                <a:xfrm>
                  <a:off x="1846491" y="3787914"/>
                  <a:ext cx="133882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7 168</a:t>
                  </a:r>
                </a:p>
              </p:txBody>
            </p: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182270" y="3886200"/>
                  <a:ext cx="0" cy="118872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3825399" y="3779520"/>
                  <a:ext cx="0" cy="128016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3566319" y="3784866"/>
                  <a:ext cx="44114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4861719" y="4953000"/>
                <a:ext cx="2577684" cy="1944973"/>
                <a:chOff x="3933539" y="4037934"/>
                <a:chExt cx="2577684" cy="1944973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5300635" y="4037934"/>
                  <a:ext cx="121058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1024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3933539" y="4037934"/>
                  <a:ext cx="82586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0 1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4343818" y="4646385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16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570271" y="5275021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28</a:t>
                  </a:r>
                </a:p>
              </p:txBody>
            </p:sp>
          </p:grpSp>
        </p:grpSp>
        <p:sp>
          <p:nvSpPr>
            <p:cNvPr id="82" name="TextBox 81"/>
            <p:cNvSpPr txBox="1"/>
            <p:nvPr/>
          </p:nvSpPr>
          <p:spPr>
            <a:xfrm>
              <a:off x="12770188" y="707790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79663" y="2136704"/>
            <a:ext cx="13673616" cy="2435781"/>
            <a:chOff x="1470819" y="1943100"/>
            <a:chExt cx="13906500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25880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6 504 m.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đôi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B.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C.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C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098030" y="4572485"/>
            <a:ext cx="8137525" cy="43027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B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6 504 : 2 = 3 252 (m)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C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3 252 : 3 = 1 084 (m)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1 084 m.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38680" y="1991843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08919" y="4944699"/>
            <a:ext cx="13273097" cy="1161658"/>
            <a:chOff x="1576402" y="4070573"/>
            <a:chExt cx="13273097" cy="1161658"/>
          </a:xfrm>
        </p:grpSpPr>
        <p:sp>
          <p:nvSpPr>
            <p:cNvPr id="14" name="Rectangle 13"/>
            <p:cNvSpPr/>
            <p:nvPr/>
          </p:nvSpPr>
          <p:spPr>
            <a:xfrm>
              <a:off x="1576402" y="4070573"/>
              <a:ext cx="588173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       x 4 = 1 668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052719" y="4216568"/>
              <a:ext cx="579678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          : 3 = 819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780" y="4191000"/>
              <a:ext cx="1356139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9927605" y="4155074"/>
              <a:ext cx="1944514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71297" y="5029200"/>
            <a:ext cx="1360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14717" y="5004137"/>
            <a:ext cx="203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2 457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12290" y="1825129"/>
            <a:ext cx="15045216" cy="2435781"/>
            <a:chOff x="1470819" y="1943100"/>
            <a:chExt cx="14363700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14019" y="1943100"/>
                <a:ext cx="3966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A,B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chỗ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rong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ngắn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334" t="45355" r="11250" b="4074"/>
          <a:stretch/>
        </p:blipFill>
        <p:spPr>
          <a:xfrm>
            <a:off x="9205119" y="5000931"/>
            <a:ext cx="7071519" cy="31398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0723" y="4450080"/>
            <a:ext cx="8137525" cy="42415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A là: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515 x 4 = 2 060 (cm) </a:t>
            </a: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B là: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928 x 3 = 2 784 (cm). 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đ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3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38680" y="1905000"/>
            <a:ext cx="2267054" cy="681454"/>
            <a:chOff x="1470819" y="1943100"/>
            <a:chExt cx="2267054" cy="681454"/>
          </a:xfrm>
        </p:grpSpPr>
        <p:grpSp>
          <p:nvGrpSpPr>
            <p:cNvPr id="9" name="Group 8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18519" y="1947446"/>
              <a:ext cx="16193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8334" t="45556" r="11667" b="4815"/>
          <a:stretch/>
        </p:blipFill>
        <p:spPr>
          <a:xfrm>
            <a:off x="3126696" y="4953000"/>
            <a:ext cx="10058400" cy="401138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2625" y="2662654"/>
            <a:ext cx="15264545" cy="1909346"/>
            <a:chOff x="502625" y="2662654"/>
            <a:chExt cx="15264545" cy="1909346"/>
          </a:xfrm>
        </p:grpSpPr>
        <p:sp>
          <p:nvSpPr>
            <p:cNvPr id="14" name="TextBox 13"/>
            <p:cNvSpPr txBox="1"/>
            <p:nvPr/>
          </p:nvSpPr>
          <p:spPr>
            <a:xfrm>
              <a:off x="502625" y="2662654"/>
              <a:ext cx="15264545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A.</a:t>
              </a:r>
            </a:p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cm.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19319" y="3904090"/>
              <a:ext cx="1005840" cy="6679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580753" y="3863549"/>
            <a:ext cx="9156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412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66" t="32222" r="5833" b="5556"/>
          <a:stretch/>
        </p:blipFill>
        <p:spPr>
          <a:xfrm>
            <a:off x="7655153" y="4114800"/>
            <a:ext cx="8621485" cy="3352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9319" y="1849093"/>
            <a:ext cx="14706600" cy="1851005"/>
            <a:chOff x="1470819" y="1943100"/>
            <a:chExt cx="14272039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2433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1 680 g.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2 000 g.</a:t>
              </a:r>
            </a:p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3387" y="4267200"/>
            <a:ext cx="8137525" cy="28992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 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cục pin cân nặng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1 680 : 8 = 210 (g)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210 g.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66" t="32222" r="5833" b="5556"/>
          <a:stretch/>
        </p:blipFill>
        <p:spPr>
          <a:xfrm>
            <a:off x="9052719" y="3886200"/>
            <a:ext cx="7223919" cy="28093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9319" y="1849093"/>
            <a:ext cx="14706600" cy="2435781"/>
            <a:chOff x="1470819" y="1943100"/>
            <a:chExt cx="14272039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2433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1 680 g.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2 000 g.</a:t>
              </a:r>
            </a:p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nhẹ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042319" y="4757945"/>
            <a:ext cx="81375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2000 + 210 x 5 = 3050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2000 + 210 x 6 = 3260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C: 2000 + 210 x 8 = 3680</a:t>
            </a:r>
          </a:p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ễ thấy, do cân nặng như nhau nên rô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-bốt A. Cân nặng của nó là 3050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gam.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1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1454</Words>
  <Application>Microsoft Office PowerPoint</Application>
  <PresentationFormat>Custom</PresentationFormat>
  <Paragraphs>233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2023-03-01T03:51:59Z</dcterms:created>
  <dcterms:modified xsi:type="dcterms:W3CDTF">2023-03-01T07:51:44Z</dcterms:modified>
</cp:coreProperties>
</file>