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1" r:id="rId1"/>
    <p:sldMasterId id="2147483684" r:id="rId2"/>
    <p:sldMasterId id="2147483711" r:id="rId3"/>
  </p:sldMasterIdLst>
  <p:notesMasterIdLst>
    <p:notesMasterId r:id="rId24"/>
  </p:notesMasterIdLst>
  <p:sldIdLst>
    <p:sldId id="364" r:id="rId4"/>
    <p:sldId id="258" r:id="rId5"/>
    <p:sldId id="371" r:id="rId6"/>
    <p:sldId id="372" r:id="rId7"/>
    <p:sldId id="373" r:id="rId8"/>
    <p:sldId id="375" r:id="rId9"/>
    <p:sldId id="376" r:id="rId10"/>
    <p:sldId id="374" r:id="rId11"/>
    <p:sldId id="377" r:id="rId12"/>
    <p:sldId id="365" r:id="rId13"/>
    <p:sldId id="367" r:id="rId14"/>
    <p:sldId id="366" r:id="rId15"/>
    <p:sldId id="390" r:id="rId16"/>
    <p:sldId id="368" r:id="rId17"/>
    <p:sldId id="338" r:id="rId18"/>
    <p:sldId id="369" r:id="rId19"/>
    <p:sldId id="362" r:id="rId20"/>
    <p:sldId id="370" r:id="rId21"/>
    <p:sldId id="378" r:id="rId22"/>
    <p:sldId id="393" r:id="rId23"/>
  </p:sldIdLst>
  <p:sldSz cx="9144000" cy="5143500" type="screen16x9"/>
  <p:notesSz cx="6858000" cy="9144000"/>
  <p:embeddedFontLst>
    <p:embeddedFont>
      <p:font typeface="Sport Day" charset="0"/>
      <p:bold r:id="rId25"/>
    </p:embeddedFont>
    <p:embeddedFont>
      <p:font typeface="Montserrat" pitchFamily="2" charset="0"/>
      <p:regular r:id="rId26"/>
    </p:embeddedFont>
    <p:embeddedFont>
      <p:font typeface="Barlow" charset="0"/>
      <p:regular r:id="rId27"/>
      <p:bold r:id="rId28"/>
      <p:italic r:id="rId29"/>
      <p:boldItalic r:id="rId30"/>
    </p:embeddedFont>
    <p:embeddedFont>
      <p:font typeface="Fredoka One" charset="0"/>
      <p:regular r:id="rId31"/>
    </p:embeddedFont>
    <p:embeddedFont>
      <p:font typeface="Fira Sans Extra Condensed Medium" charset="0"/>
      <p:regular r:id="rId32"/>
      <p:bold r:id="rId33"/>
      <p:italic r:id="rId34"/>
      <p:boldItalic r:id="rId35"/>
    </p:embeddedFont>
    <p:embeddedFont>
      <p:font typeface="Hind" charset="0"/>
      <p:regular r:id="rId36"/>
      <p:bold r:id="rId37"/>
    </p:embeddedFont>
    <p:embeddedFont>
      <p:font typeface="Comic Sans MS" pitchFamily="66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5FFB69E-1223-4EAC-84CD-91854206EB8B}">
  <a:tblStyle styleId="{05FFB69E-1223-4EAC-84CD-91854206EB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11" autoAdjust="0"/>
  </p:normalViewPr>
  <p:slideViewPr>
    <p:cSldViewPr snapToGrid="0">
      <p:cViewPr varScale="1">
        <p:scale>
          <a:sx n="88" d="100"/>
          <a:sy n="88" d="100"/>
        </p:scale>
        <p:origin x="-87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029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98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just" eaLnBrk="0" hangingPunct="0">
              <a:spcBef>
                <a:spcPts val="300"/>
              </a:spcBef>
              <a:spcAft>
                <a:spcPts val="0"/>
              </a:spcAft>
              <a:buNone/>
              <a:tabLst>
                <a:tab pos="138557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49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Ask</a:t>
            </a:r>
            <a:r>
              <a:rPr lang="en-US" baseline="0" dirty="0" smtClean="0"/>
              <a:t> students to do the actions in the pictures.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49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smtClean="0"/>
              <a:t>Ask</a:t>
            </a:r>
            <a:r>
              <a:rPr lang="en-US" baseline="0" dirty="0" smtClean="0"/>
              <a:t> students to do the actions in the pictures.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49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86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Key: 1. b 2. d 3. a 4. c</a:t>
            </a:r>
          </a:p>
        </p:txBody>
      </p:sp>
    </p:spTree>
    <p:extLst>
      <p:ext uri="{BB962C8B-B14F-4D97-AF65-F5344CB8AC3E}">
        <p14:creationId xmlns:p14="http://schemas.microsoft.com/office/powerpoint/2010/main" val="3987433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10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just"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0554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24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/>
              <a:t>Step</a:t>
            </a:r>
            <a:r>
              <a:rPr lang="vi-VN" b="1" baseline="0" dirty="0"/>
              <a:t> 1:</a:t>
            </a:r>
            <a:r>
              <a:rPr lang="vi-VN" baseline="0" dirty="0"/>
              <a:t> </a:t>
            </a:r>
            <a:r>
              <a:rPr lang="vi-VN" dirty="0"/>
              <a:t>Pupils work in group of 4.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/>
              <a:t>Step</a:t>
            </a:r>
            <a:r>
              <a:rPr lang="vi-VN" b="1" baseline="0" dirty="0"/>
              <a:t> 2: </a:t>
            </a:r>
            <a:r>
              <a:rPr lang="vi-VN" dirty="0"/>
              <a:t>Teacher gives out a set of mini flashcards to each group.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/>
              <a:t>Step</a:t>
            </a:r>
            <a:r>
              <a:rPr lang="vi-VN" b="1" baseline="0" dirty="0"/>
              <a:t> 3: </a:t>
            </a:r>
            <a:r>
              <a:rPr lang="vi-VN" dirty="0"/>
              <a:t>Ask pupils listen carefully, then grab (as fast as they can) the correct flashcard that they heard.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The winner is the player with the most cards at the end of the game.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055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2902cd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2902cd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eyes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8847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687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4463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Hidden Pictures Game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smtClean="0"/>
              <a:t>Step</a:t>
            </a:r>
            <a:r>
              <a:rPr lang="en-US" b="0" baseline="0" dirty="0" smtClean="0"/>
              <a:t> 1: </a:t>
            </a:r>
            <a:r>
              <a:rPr lang="en-US" b="0" dirty="0" smtClean="0"/>
              <a:t>Divide the class into 4 big groups.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smtClean="0"/>
              <a:t>Step 2: Each group takes turns to open a colored box and guess what the picture hidden behind it is.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smtClean="0"/>
              <a:t>The fastest group who answers correctly is the winner.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303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7154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517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2185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5963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19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3"/>
          <p:cNvGrpSpPr/>
          <p:nvPr/>
        </p:nvGrpSpPr>
        <p:grpSpPr>
          <a:xfrm rot="5400000" flipH="1">
            <a:off x="2239512" y="-485040"/>
            <a:ext cx="4492839" cy="6113586"/>
            <a:chOff x="1282762" y="26746"/>
            <a:chExt cx="6692744" cy="5156534"/>
          </a:xfrm>
        </p:grpSpPr>
        <p:sp>
          <p:nvSpPr>
            <p:cNvPr id="40" name="Google Shape;40;p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hasCustomPrompt="1"/>
          </p:nvPr>
        </p:nvSpPr>
        <p:spPr>
          <a:xfrm>
            <a:off x="2653275" y="1104928"/>
            <a:ext cx="3362100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2680655" y="3132383"/>
            <a:ext cx="24498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796571" y="1116171"/>
            <a:ext cx="14765" cy="13134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-4564996">
            <a:off x="7348908" y="404909"/>
            <a:ext cx="611671" cy="658419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1931075" y="3188925"/>
            <a:ext cx="435250" cy="397600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-162537" y="4339888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 rot="-4564996">
            <a:off x="6347812" y="364243"/>
            <a:ext cx="661893" cy="1155695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8084150" y="78277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7934538" y="-152150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rot="-4564996">
            <a:off x="6456058" y="1077584"/>
            <a:ext cx="1083848" cy="1316287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368863" y="3821825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162513" y="3803450"/>
            <a:ext cx="1123525" cy="1277625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1442025" y="3513525"/>
            <a:ext cx="322975" cy="308300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1849350" y="3716475"/>
            <a:ext cx="491750" cy="588700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7671350" y="7830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5424950" y="1327738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2104888" y="4152200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title" idx="2"/>
          </p:nvPr>
        </p:nvSpPr>
        <p:spPr>
          <a:xfrm>
            <a:off x="2683225" y="2432248"/>
            <a:ext cx="33621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29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273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156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509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3855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10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5631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5384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04250">
            <a:off x="-53162" y="-566074"/>
            <a:ext cx="652100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88" y="290838"/>
            <a:ext cx="1233875" cy="8393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3" name="Google Shape;83;p6"/>
          <p:cNvGrpSpPr/>
          <p:nvPr/>
        </p:nvGrpSpPr>
        <p:grpSpPr>
          <a:xfrm rot="5400000">
            <a:off x="2236318" y="-1742866"/>
            <a:ext cx="4783948" cy="8447828"/>
            <a:chOff x="463599" y="-1667091"/>
            <a:chExt cx="3663615" cy="6469466"/>
          </a:xfrm>
        </p:grpSpPr>
        <p:sp>
          <p:nvSpPr>
            <p:cNvPr id="84" name="Google Shape;84;p6"/>
            <p:cNvSpPr/>
            <p:nvPr/>
          </p:nvSpPr>
          <p:spPr>
            <a:xfrm rot="-5201321">
              <a:off x="2690723" y="-1678718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 rot="-9432399">
              <a:off x="4002316" y="3474522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63599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 rot="-4715776">
              <a:off x="3711525" y="-151919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3905507" y="2658234"/>
              <a:ext cx="6401" cy="3693"/>
            </a:xfrm>
            <a:custGeom>
              <a:avLst/>
              <a:gdLst/>
              <a:ahLst/>
              <a:cxnLst/>
              <a:rect l="l" t="t" r="r" b="b"/>
              <a:pathLst>
                <a:path w="156" h="90" extrusionOk="0">
                  <a:moveTo>
                    <a:pt x="76" y="1"/>
                  </a:moveTo>
                  <a:cubicBezTo>
                    <a:pt x="43" y="1"/>
                    <a:pt x="16" y="22"/>
                    <a:pt x="0" y="53"/>
                  </a:cubicBezTo>
                  <a:cubicBezTo>
                    <a:pt x="36" y="53"/>
                    <a:pt x="72" y="77"/>
                    <a:pt x="96" y="89"/>
                  </a:cubicBezTo>
                  <a:cubicBezTo>
                    <a:pt x="119" y="89"/>
                    <a:pt x="143" y="89"/>
                    <a:pt x="155" y="65"/>
                  </a:cubicBezTo>
                  <a:cubicBezTo>
                    <a:pt x="155" y="42"/>
                    <a:pt x="143" y="30"/>
                    <a:pt x="131" y="18"/>
                  </a:cubicBezTo>
                  <a:cubicBezTo>
                    <a:pt x="112" y="6"/>
                    <a:pt x="93" y="1"/>
                    <a:pt x="76" y="1"/>
                  </a:cubicBezTo>
                  <a:close/>
                </a:path>
              </a:pathLst>
            </a:custGeom>
            <a:solidFill>
              <a:srgbClr val="FF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 rot="-3652980">
              <a:off x="1615293" y="4604721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6"/>
          <p:cNvGrpSpPr/>
          <p:nvPr/>
        </p:nvGrpSpPr>
        <p:grpSpPr>
          <a:xfrm>
            <a:off x="8340325" y="336450"/>
            <a:ext cx="415325" cy="478075"/>
            <a:chOff x="-1159325" y="2189850"/>
            <a:chExt cx="415325" cy="478075"/>
          </a:xfrm>
        </p:grpSpPr>
        <p:sp>
          <p:nvSpPr>
            <p:cNvPr id="93" name="Google Shape;93;p6"/>
            <p:cNvSpPr/>
            <p:nvPr/>
          </p:nvSpPr>
          <p:spPr>
            <a:xfrm>
              <a:off x="-853275" y="2518450"/>
              <a:ext cx="109275" cy="149475"/>
            </a:xfrm>
            <a:custGeom>
              <a:avLst/>
              <a:gdLst/>
              <a:ahLst/>
              <a:cxnLst/>
              <a:rect l="l" t="t" r="r" b="b"/>
              <a:pathLst>
                <a:path w="4371" h="5979" extrusionOk="0">
                  <a:moveTo>
                    <a:pt x="1775" y="1"/>
                  </a:moveTo>
                  <a:cubicBezTo>
                    <a:pt x="1752" y="1"/>
                    <a:pt x="1727" y="3"/>
                    <a:pt x="1702" y="7"/>
                  </a:cubicBezTo>
                  <a:cubicBezTo>
                    <a:pt x="1502" y="41"/>
                    <a:pt x="1469" y="241"/>
                    <a:pt x="1502" y="441"/>
                  </a:cubicBezTo>
                  <a:cubicBezTo>
                    <a:pt x="1502" y="508"/>
                    <a:pt x="1502" y="574"/>
                    <a:pt x="1535" y="608"/>
                  </a:cubicBezTo>
                  <a:cubicBezTo>
                    <a:pt x="1602" y="1108"/>
                    <a:pt x="1469" y="1542"/>
                    <a:pt x="1235" y="1942"/>
                  </a:cubicBezTo>
                  <a:cubicBezTo>
                    <a:pt x="1035" y="2342"/>
                    <a:pt x="768" y="2676"/>
                    <a:pt x="334" y="2809"/>
                  </a:cubicBezTo>
                  <a:cubicBezTo>
                    <a:pt x="201" y="2843"/>
                    <a:pt x="134" y="2876"/>
                    <a:pt x="1" y="2909"/>
                  </a:cubicBezTo>
                  <a:cubicBezTo>
                    <a:pt x="34" y="3043"/>
                    <a:pt x="34" y="3143"/>
                    <a:pt x="34" y="3209"/>
                  </a:cubicBezTo>
                  <a:cubicBezTo>
                    <a:pt x="34" y="3543"/>
                    <a:pt x="201" y="3676"/>
                    <a:pt x="535" y="3710"/>
                  </a:cubicBezTo>
                  <a:cubicBezTo>
                    <a:pt x="601" y="3710"/>
                    <a:pt x="635" y="3743"/>
                    <a:pt x="701" y="3743"/>
                  </a:cubicBezTo>
                  <a:cubicBezTo>
                    <a:pt x="1168" y="3777"/>
                    <a:pt x="1469" y="4010"/>
                    <a:pt x="1602" y="4477"/>
                  </a:cubicBezTo>
                  <a:cubicBezTo>
                    <a:pt x="1735" y="4877"/>
                    <a:pt x="1835" y="5278"/>
                    <a:pt x="2002" y="5711"/>
                  </a:cubicBezTo>
                  <a:cubicBezTo>
                    <a:pt x="2036" y="5811"/>
                    <a:pt x="2202" y="5978"/>
                    <a:pt x="2302" y="5978"/>
                  </a:cubicBezTo>
                  <a:cubicBezTo>
                    <a:pt x="2503" y="5978"/>
                    <a:pt x="2703" y="5945"/>
                    <a:pt x="2736" y="5678"/>
                  </a:cubicBezTo>
                  <a:cubicBezTo>
                    <a:pt x="2736" y="5511"/>
                    <a:pt x="2769" y="5344"/>
                    <a:pt x="2769" y="5144"/>
                  </a:cubicBezTo>
                  <a:cubicBezTo>
                    <a:pt x="2803" y="4911"/>
                    <a:pt x="2870" y="4644"/>
                    <a:pt x="2903" y="4377"/>
                  </a:cubicBezTo>
                  <a:cubicBezTo>
                    <a:pt x="2936" y="4244"/>
                    <a:pt x="2970" y="4110"/>
                    <a:pt x="3003" y="3977"/>
                  </a:cubicBezTo>
                  <a:cubicBezTo>
                    <a:pt x="3036" y="3910"/>
                    <a:pt x="3070" y="3843"/>
                    <a:pt x="3103" y="3810"/>
                  </a:cubicBezTo>
                  <a:cubicBezTo>
                    <a:pt x="3070" y="3576"/>
                    <a:pt x="3203" y="3443"/>
                    <a:pt x="3370" y="3310"/>
                  </a:cubicBezTo>
                  <a:lnTo>
                    <a:pt x="3770" y="2909"/>
                  </a:lnTo>
                  <a:cubicBezTo>
                    <a:pt x="3804" y="2742"/>
                    <a:pt x="3870" y="2642"/>
                    <a:pt x="4070" y="2642"/>
                  </a:cubicBezTo>
                  <a:cubicBezTo>
                    <a:pt x="4170" y="2642"/>
                    <a:pt x="4271" y="2576"/>
                    <a:pt x="4371" y="2542"/>
                  </a:cubicBezTo>
                  <a:cubicBezTo>
                    <a:pt x="4337" y="2009"/>
                    <a:pt x="4337" y="1975"/>
                    <a:pt x="3804" y="1942"/>
                  </a:cubicBezTo>
                  <a:cubicBezTo>
                    <a:pt x="3236" y="1909"/>
                    <a:pt x="2836" y="1708"/>
                    <a:pt x="2603" y="1175"/>
                  </a:cubicBezTo>
                  <a:cubicBezTo>
                    <a:pt x="2436" y="874"/>
                    <a:pt x="2302" y="608"/>
                    <a:pt x="2169" y="307"/>
                  </a:cubicBezTo>
                  <a:cubicBezTo>
                    <a:pt x="2081" y="103"/>
                    <a:pt x="1943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-759025" y="2582000"/>
              <a:ext cx="15025" cy="9200"/>
            </a:xfrm>
            <a:custGeom>
              <a:avLst/>
              <a:gdLst/>
              <a:ahLst/>
              <a:cxnLst/>
              <a:rect l="l" t="t" r="r" b="b"/>
              <a:pathLst>
                <a:path w="601" h="368" extrusionOk="0">
                  <a:moveTo>
                    <a:pt x="601" y="0"/>
                  </a:moveTo>
                  <a:lnTo>
                    <a:pt x="601" y="0"/>
                  </a:lnTo>
                  <a:cubicBezTo>
                    <a:pt x="501" y="34"/>
                    <a:pt x="400" y="100"/>
                    <a:pt x="300" y="100"/>
                  </a:cubicBezTo>
                  <a:cubicBezTo>
                    <a:pt x="100" y="100"/>
                    <a:pt x="34" y="200"/>
                    <a:pt x="0" y="367"/>
                  </a:cubicBezTo>
                  <a:cubicBezTo>
                    <a:pt x="267" y="334"/>
                    <a:pt x="501" y="301"/>
                    <a:pt x="601" y="0"/>
                  </a:cubicBezTo>
                  <a:close/>
                </a:path>
              </a:pathLst>
            </a:custGeom>
            <a:solidFill>
              <a:srgbClr val="D1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-776550" y="2601175"/>
              <a:ext cx="10875" cy="12525"/>
            </a:xfrm>
            <a:custGeom>
              <a:avLst/>
              <a:gdLst/>
              <a:ahLst/>
              <a:cxnLst/>
              <a:rect l="l" t="t" r="r" b="b"/>
              <a:pathLst>
                <a:path w="435" h="501" extrusionOk="0">
                  <a:moveTo>
                    <a:pt x="301" y="1"/>
                  </a:moveTo>
                  <a:cubicBezTo>
                    <a:pt x="134" y="134"/>
                    <a:pt x="1" y="267"/>
                    <a:pt x="34" y="501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-769050" y="2591175"/>
              <a:ext cx="10050" cy="10025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401" y="0"/>
                  </a:moveTo>
                  <a:lnTo>
                    <a:pt x="1" y="401"/>
                  </a:lnTo>
                  <a:lnTo>
                    <a:pt x="134" y="40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DCC0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-780725" y="2617850"/>
              <a:ext cx="2525" cy="10025"/>
            </a:xfrm>
            <a:custGeom>
              <a:avLst/>
              <a:gdLst/>
              <a:ahLst/>
              <a:cxnLst/>
              <a:rect l="l" t="t" r="r" b="b"/>
              <a:pathLst>
                <a:path w="101" h="401" extrusionOk="0">
                  <a:moveTo>
                    <a:pt x="1" y="401"/>
                  </a:moveTo>
                  <a:cubicBezTo>
                    <a:pt x="34" y="268"/>
                    <a:pt x="68" y="134"/>
                    <a:pt x="101" y="1"/>
                  </a:cubicBezTo>
                  <a:cubicBezTo>
                    <a:pt x="68" y="134"/>
                    <a:pt x="34" y="268"/>
                    <a:pt x="1" y="401"/>
                  </a:cubicBez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-778225" y="2613675"/>
              <a:ext cx="2550" cy="4200"/>
            </a:xfrm>
            <a:custGeom>
              <a:avLst/>
              <a:gdLst/>
              <a:ahLst/>
              <a:cxnLst/>
              <a:rect l="l" t="t" r="r" b="b"/>
              <a:pathLst>
                <a:path w="102" h="168" extrusionOk="0">
                  <a:moveTo>
                    <a:pt x="1" y="168"/>
                  </a:moveTo>
                  <a:cubicBezTo>
                    <a:pt x="34" y="101"/>
                    <a:pt x="68" y="68"/>
                    <a:pt x="101" y="1"/>
                  </a:cubicBezTo>
                  <a:cubicBezTo>
                    <a:pt x="68" y="68"/>
                    <a:pt x="34" y="101"/>
                    <a:pt x="1" y="168"/>
                  </a:cubicBez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" name="Google Shape;99;p6"/>
            <p:cNvGrpSpPr/>
            <p:nvPr/>
          </p:nvGrpSpPr>
          <p:grpSpPr>
            <a:xfrm>
              <a:off x="-1159325" y="2189850"/>
              <a:ext cx="147625" cy="176325"/>
              <a:chOff x="-1159325" y="2189850"/>
              <a:chExt cx="147625" cy="176325"/>
            </a:xfrm>
          </p:grpSpPr>
          <p:sp>
            <p:nvSpPr>
              <p:cNvPr id="100" name="Google Shape;100;p6"/>
              <p:cNvSpPr/>
              <p:nvPr/>
            </p:nvSpPr>
            <p:spPr>
              <a:xfrm>
                <a:off x="-1159325" y="2189850"/>
                <a:ext cx="147625" cy="173675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6947" extrusionOk="0">
                    <a:moveTo>
                      <a:pt x="2836" y="2177"/>
                    </a:moveTo>
                    <a:cubicBezTo>
                      <a:pt x="2869" y="2177"/>
                      <a:pt x="2869" y="2210"/>
                      <a:pt x="2903" y="2210"/>
                    </a:cubicBezTo>
                    <a:cubicBezTo>
                      <a:pt x="2869" y="2243"/>
                      <a:pt x="2869" y="2277"/>
                      <a:pt x="2869" y="2277"/>
                    </a:cubicBezTo>
                    <a:cubicBezTo>
                      <a:pt x="2836" y="2277"/>
                      <a:pt x="2803" y="2243"/>
                      <a:pt x="2803" y="2243"/>
                    </a:cubicBezTo>
                    <a:cubicBezTo>
                      <a:pt x="2803" y="2210"/>
                      <a:pt x="2836" y="2210"/>
                      <a:pt x="2836" y="2177"/>
                    </a:cubicBezTo>
                    <a:close/>
                    <a:moveTo>
                      <a:pt x="1569" y="3578"/>
                    </a:moveTo>
                    <a:cubicBezTo>
                      <a:pt x="1602" y="3611"/>
                      <a:pt x="1635" y="3611"/>
                      <a:pt x="1702" y="3611"/>
                    </a:cubicBezTo>
                    <a:cubicBezTo>
                      <a:pt x="1669" y="3644"/>
                      <a:pt x="1669" y="3644"/>
                      <a:pt x="1635" y="3678"/>
                    </a:cubicBezTo>
                    <a:cubicBezTo>
                      <a:pt x="1602" y="3711"/>
                      <a:pt x="1535" y="3744"/>
                      <a:pt x="1468" y="3778"/>
                    </a:cubicBezTo>
                    <a:cubicBezTo>
                      <a:pt x="1402" y="3744"/>
                      <a:pt x="1368" y="3711"/>
                      <a:pt x="1235" y="3611"/>
                    </a:cubicBezTo>
                    <a:cubicBezTo>
                      <a:pt x="1402" y="3611"/>
                      <a:pt x="1468" y="3611"/>
                      <a:pt x="1569" y="3578"/>
                    </a:cubicBezTo>
                    <a:close/>
                    <a:moveTo>
                      <a:pt x="2694" y="4515"/>
                    </a:moveTo>
                    <a:cubicBezTo>
                      <a:pt x="2747" y="4515"/>
                      <a:pt x="2797" y="4557"/>
                      <a:pt x="2903" y="4645"/>
                    </a:cubicBezTo>
                    <a:cubicBezTo>
                      <a:pt x="2769" y="4645"/>
                      <a:pt x="2669" y="4612"/>
                      <a:pt x="2503" y="4612"/>
                    </a:cubicBezTo>
                    <a:cubicBezTo>
                      <a:pt x="2597" y="4549"/>
                      <a:pt x="2647" y="4515"/>
                      <a:pt x="2694" y="4515"/>
                    </a:cubicBezTo>
                    <a:close/>
                    <a:moveTo>
                      <a:pt x="2903" y="4645"/>
                    </a:moveTo>
                    <a:lnTo>
                      <a:pt x="2903" y="4645"/>
                    </a:lnTo>
                    <a:cubicBezTo>
                      <a:pt x="2936" y="4678"/>
                      <a:pt x="2970" y="4712"/>
                      <a:pt x="3003" y="4745"/>
                    </a:cubicBezTo>
                    <a:cubicBezTo>
                      <a:pt x="3003" y="4779"/>
                      <a:pt x="3036" y="4812"/>
                      <a:pt x="3070" y="4879"/>
                    </a:cubicBezTo>
                    <a:cubicBezTo>
                      <a:pt x="3036" y="4845"/>
                      <a:pt x="3003" y="4845"/>
                      <a:pt x="3003" y="4845"/>
                    </a:cubicBezTo>
                    <a:cubicBezTo>
                      <a:pt x="2970" y="4779"/>
                      <a:pt x="2936" y="4712"/>
                      <a:pt x="2903" y="4645"/>
                    </a:cubicBezTo>
                    <a:close/>
                    <a:moveTo>
                      <a:pt x="2949" y="1"/>
                    </a:moveTo>
                    <a:cubicBezTo>
                      <a:pt x="2674" y="1"/>
                      <a:pt x="2588" y="99"/>
                      <a:pt x="2503" y="442"/>
                    </a:cubicBezTo>
                    <a:cubicBezTo>
                      <a:pt x="2402" y="842"/>
                      <a:pt x="2336" y="1243"/>
                      <a:pt x="2202" y="1643"/>
                    </a:cubicBezTo>
                    <a:cubicBezTo>
                      <a:pt x="2002" y="2343"/>
                      <a:pt x="1702" y="2977"/>
                      <a:pt x="1001" y="3344"/>
                    </a:cubicBezTo>
                    <a:cubicBezTo>
                      <a:pt x="735" y="3478"/>
                      <a:pt x="468" y="3578"/>
                      <a:pt x="201" y="3744"/>
                    </a:cubicBezTo>
                    <a:cubicBezTo>
                      <a:pt x="134" y="3778"/>
                      <a:pt x="1" y="3878"/>
                      <a:pt x="1" y="3978"/>
                    </a:cubicBezTo>
                    <a:cubicBezTo>
                      <a:pt x="34" y="4078"/>
                      <a:pt x="101" y="4178"/>
                      <a:pt x="201" y="4278"/>
                    </a:cubicBezTo>
                    <a:cubicBezTo>
                      <a:pt x="268" y="4312"/>
                      <a:pt x="368" y="4345"/>
                      <a:pt x="468" y="4345"/>
                    </a:cubicBezTo>
                    <a:cubicBezTo>
                      <a:pt x="868" y="4345"/>
                      <a:pt x="1202" y="4545"/>
                      <a:pt x="1535" y="4712"/>
                    </a:cubicBezTo>
                    <a:cubicBezTo>
                      <a:pt x="2002" y="4945"/>
                      <a:pt x="2302" y="5279"/>
                      <a:pt x="2436" y="5779"/>
                    </a:cubicBezTo>
                    <a:cubicBezTo>
                      <a:pt x="2536" y="6113"/>
                      <a:pt x="2669" y="6446"/>
                      <a:pt x="2803" y="6747"/>
                    </a:cubicBezTo>
                    <a:cubicBezTo>
                      <a:pt x="2970" y="6813"/>
                      <a:pt x="3103" y="6880"/>
                      <a:pt x="3236" y="6947"/>
                    </a:cubicBezTo>
                    <a:cubicBezTo>
                      <a:pt x="3303" y="6847"/>
                      <a:pt x="3437" y="6747"/>
                      <a:pt x="3437" y="6680"/>
                    </a:cubicBezTo>
                    <a:cubicBezTo>
                      <a:pt x="3403" y="6180"/>
                      <a:pt x="3703" y="5813"/>
                      <a:pt x="3837" y="5379"/>
                    </a:cubicBezTo>
                    <a:cubicBezTo>
                      <a:pt x="4037" y="4745"/>
                      <a:pt x="4704" y="4645"/>
                      <a:pt x="5004" y="4178"/>
                    </a:cubicBezTo>
                    <a:cubicBezTo>
                      <a:pt x="5023" y="4179"/>
                      <a:pt x="5040" y="4180"/>
                      <a:pt x="5057" y="4180"/>
                    </a:cubicBezTo>
                    <a:cubicBezTo>
                      <a:pt x="5538" y="4180"/>
                      <a:pt x="5551" y="3734"/>
                      <a:pt x="5905" y="3444"/>
                    </a:cubicBezTo>
                    <a:cubicBezTo>
                      <a:pt x="5605" y="3344"/>
                      <a:pt x="5438" y="3244"/>
                      <a:pt x="5238" y="3211"/>
                    </a:cubicBezTo>
                    <a:cubicBezTo>
                      <a:pt x="4804" y="3144"/>
                      <a:pt x="4504" y="2911"/>
                      <a:pt x="4270" y="2577"/>
                    </a:cubicBezTo>
                    <a:cubicBezTo>
                      <a:pt x="3670" y="1810"/>
                      <a:pt x="3403" y="909"/>
                      <a:pt x="3103" y="8"/>
                    </a:cubicBezTo>
                    <a:cubicBezTo>
                      <a:pt x="3046" y="4"/>
                      <a:pt x="2995" y="1"/>
                      <a:pt x="2949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6"/>
              <p:cNvSpPr/>
              <p:nvPr/>
            </p:nvSpPr>
            <p:spPr>
              <a:xfrm>
                <a:off x="-1089275" y="2358500"/>
                <a:ext cx="10875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07" extrusionOk="0">
                    <a:moveTo>
                      <a:pt x="1" y="1"/>
                    </a:moveTo>
                    <a:cubicBezTo>
                      <a:pt x="72" y="120"/>
                      <a:pt x="127" y="307"/>
                      <a:pt x="249" y="307"/>
                    </a:cubicBezTo>
                    <a:cubicBezTo>
                      <a:pt x="298" y="307"/>
                      <a:pt x="358" y="277"/>
                      <a:pt x="434" y="201"/>
                    </a:cubicBezTo>
                    <a:cubicBezTo>
                      <a:pt x="301" y="134"/>
                      <a:pt x="168" y="6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6"/>
              <p:cNvSpPr/>
              <p:nvPr/>
            </p:nvSpPr>
            <p:spPr>
              <a:xfrm>
                <a:off x="-1096775" y="2302725"/>
                <a:ext cx="1002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31" extrusionOk="0">
                    <a:moveTo>
                      <a:pt x="192" y="0"/>
                    </a:moveTo>
                    <a:cubicBezTo>
                      <a:pt x="145" y="0"/>
                      <a:pt x="95" y="34"/>
                      <a:pt x="1" y="97"/>
                    </a:cubicBezTo>
                    <a:cubicBezTo>
                      <a:pt x="167" y="97"/>
                      <a:pt x="267" y="130"/>
                      <a:pt x="401" y="130"/>
                    </a:cubicBezTo>
                    <a:cubicBezTo>
                      <a:pt x="295" y="42"/>
                      <a:pt x="245" y="0"/>
                      <a:pt x="192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-1128475" y="2279275"/>
                <a:ext cx="83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01" extrusionOk="0">
                    <a:moveTo>
                      <a:pt x="335" y="1"/>
                    </a:moveTo>
                    <a:cubicBezTo>
                      <a:pt x="234" y="34"/>
                      <a:pt x="168" y="34"/>
                      <a:pt x="1" y="34"/>
                    </a:cubicBezTo>
                    <a:cubicBezTo>
                      <a:pt x="134" y="134"/>
                      <a:pt x="168" y="167"/>
                      <a:pt x="234" y="201"/>
                    </a:cubicBezTo>
                    <a:cubicBezTo>
                      <a:pt x="268" y="167"/>
                      <a:pt x="301" y="134"/>
                      <a:pt x="335" y="101"/>
                    </a:cubicBezTo>
                    <a:cubicBezTo>
                      <a:pt x="335" y="67"/>
                      <a:pt x="335" y="34"/>
                      <a:pt x="335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6"/>
              <p:cNvSpPr/>
              <p:nvPr/>
            </p:nvSpPr>
            <p:spPr>
              <a:xfrm>
                <a:off x="-1122625" y="2281775"/>
                <a:ext cx="420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01" extrusionOk="0">
                    <a:moveTo>
                      <a:pt x="101" y="1"/>
                    </a:moveTo>
                    <a:cubicBezTo>
                      <a:pt x="67" y="34"/>
                      <a:pt x="34" y="67"/>
                      <a:pt x="0" y="101"/>
                    </a:cubicBezTo>
                    <a:cubicBezTo>
                      <a:pt x="67" y="67"/>
                      <a:pt x="134" y="34"/>
                      <a:pt x="167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6"/>
              <p:cNvSpPr/>
              <p:nvPr/>
            </p:nvSpPr>
            <p:spPr>
              <a:xfrm>
                <a:off x="-1089275" y="2244250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34" y="1"/>
                    </a:moveTo>
                    <a:cubicBezTo>
                      <a:pt x="34" y="34"/>
                      <a:pt x="1" y="34"/>
                      <a:pt x="1" y="67"/>
                    </a:cubicBezTo>
                    <a:cubicBezTo>
                      <a:pt x="1" y="67"/>
                      <a:pt x="34" y="101"/>
                      <a:pt x="67" y="101"/>
                    </a:cubicBezTo>
                    <a:cubicBezTo>
                      <a:pt x="67" y="101"/>
                      <a:pt x="67" y="67"/>
                      <a:pt x="101" y="34"/>
                    </a:cubicBezTo>
                    <a:cubicBezTo>
                      <a:pt x="67" y="34"/>
                      <a:pt x="67" y="1"/>
                      <a:pt x="34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6"/>
              <p:cNvSpPr/>
              <p:nvPr/>
            </p:nvSpPr>
            <p:spPr>
              <a:xfrm>
                <a:off x="-1120125" y="2279275"/>
                <a:ext cx="335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01" extrusionOk="0">
                    <a:moveTo>
                      <a:pt x="1" y="1"/>
                    </a:moveTo>
                    <a:cubicBezTo>
                      <a:pt x="1" y="34"/>
                      <a:pt x="1" y="67"/>
                      <a:pt x="1" y="101"/>
                    </a:cubicBezTo>
                    <a:lnTo>
                      <a:pt x="67" y="101"/>
                    </a:lnTo>
                    <a:cubicBezTo>
                      <a:pt x="101" y="67"/>
                      <a:pt x="101" y="67"/>
                      <a:pt x="134" y="34"/>
                    </a:cubicBezTo>
                    <a:cubicBezTo>
                      <a:pt x="67" y="34"/>
                      <a:pt x="34" y="34"/>
                      <a:pt x="1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6"/>
              <p:cNvSpPr/>
              <p:nvPr/>
            </p:nvSpPr>
            <p:spPr>
              <a:xfrm>
                <a:off x="-1084275" y="2308475"/>
                <a:ext cx="170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34" extrusionOk="0">
                    <a:moveTo>
                      <a:pt x="1" y="0"/>
                    </a:moveTo>
                    <a:cubicBezTo>
                      <a:pt x="1" y="34"/>
                      <a:pt x="1" y="67"/>
                      <a:pt x="1" y="100"/>
                    </a:cubicBezTo>
                    <a:cubicBezTo>
                      <a:pt x="1" y="100"/>
                      <a:pt x="34" y="100"/>
                      <a:pt x="68" y="134"/>
                    </a:cubicBezTo>
                    <a:cubicBezTo>
                      <a:pt x="34" y="67"/>
                      <a:pt x="1" y="34"/>
                      <a:pt x="1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6"/>
              <p:cNvSpPr/>
              <p:nvPr/>
            </p:nvSpPr>
            <p:spPr>
              <a:xfrm>
                <a:off x="-1086775" y="2305975"/>
                <a:ext cx="25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201" extrusionOk="0">
                    <a:moveTo>
                      <a:pt x="1" y="0"/>
                    </a:moveTo>
                    <a:cubicBezTo>
                      <a:pt x="34" y="67"/>
                      <a:pt x="68" y="134"/>
                      <a:pt x="101" y="200"/>
                    </a:cubicBezTo>
                    <a:cubicBezTo>
                      <a:pt x="101" y="167"/>
                      <a:pt x="101" y="134"/>
                      <a:pt x="101" y="100"/>
                    </a:cubicBezTo>
                    <a:cubicBezTo>
                      <a:pt x="68" y="67"/>
                      <a:pt x="34" y="33"/>
                      <a:pt x="1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6"/>
            <p:cNvGrpSpPr/>
            <p:nvPr/>
          </p:nvGrpSpPr>
          <p:grpSpPr>
            <a:xfrm>
              <a:off x="-951675" y="2298350"/>
              <a:ext cx="114275" cy="142100"/>
              <a:chOff x="-951675" y="2298350"/>
              <a:chExt cx="114275" cy="142100"/>
            </a:xfrm>
          </p:grpSpPr>
          <p:sp>
            <p:nvSpPr>
              <p:cNvPr id="110" name="Google Shape;110;p6"/>
              <p:cNvSpPr/>
              <p:nvPr/>
            </p:nvSpPr>
            <p:spPr>
              <a:xfrm>
                <a:off x="-951675" y="2298350"/>
                <a:ext cx="114275" cy="1421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5684" extrusionOk="0">
                    <a:moveTo>
                      <a:pt x="2069" y="1539"/>
                    </a:moveTo>
                    <a:cubicBezTo>
                      <a:pt x="2102" y="1573"/>
                      <a:pt x="2102" y="1573"/>
                      <a:pt x="2102" y="1573"/>
                    </a:cubicBezTo>
                    <a:cubicBezTo>
                      <a:pt x="2069" y="1606"/>
                      <a:pt x="2069" y="1606"/>
                      <a:pt x="2035" y="1606"/>
                    </a:cubicBezTo>
                    <a:lnTo>
                      <a:pt x="2002" y="1606"/>
                    </a:lnTo>
                    <a:cubicBezTo>
                      <a:pt x="2035" y="1573"/>
                      <a:pt x="2035" y="1573"/>
                      <a:pt x="2069" y="1539"/>
                    </a:cubicBezTo>
                    <a:close/>
                    <a:moveTo>
                      <a:pt x="1001" y="2807"/>
                    </a:moveTo>
                    <a:cubicBezTo>
                      <a:pt x="1001" y="2807"/>
                      <a:pt x="1035" y="2840"/>
                      <a:pt x="1035" y="2874"/>
                    </a:cubicBezTo>
                    <a:cubicBezTo>
                      <a:pt x="1001" y="2907"/>
                      <a:pt x="968" y="2907"/>
                      <a:pt x="935" y="2940"/>
                    </a:cubicBezTo>
                    <a:cubicBezTo>
                      <a:pt x="935" y="2907"/>
                      <a:pt x="901" y="2874"/>
                      <a:pt x="935" y="2840"/>
                    </a:cubicBezTo>
                    <a:cubicBezTo>
                      <a:pt x="935" y="2840"/>
                      <a:pt x="968" y="2807"/>
                      <a:pt x="1001" y="2807"/>
                    </a:cubicBezTo>
                    <a:close/>
                    <a:moveTo>
                      <a:pt x="2067" y="1"/>
                    </a:moveTo>
                    <a:cubicBezTo>
                      <a:pt x="2047" y="1"/>
                      <a:pt x="2025" y="2"/>
                      <a:pt x="2002" y="5"/>
                    </a:cubicBezTo>
                    <a:cubicBezTo>
                      <a:pt x="1802" y="5"/>
                      <a:pt x="1769" y="172"/>
                      <a:pt x="1735" y="372"/>
                    </a:cubicBezTo>
                    <a:cubicBezTo>
                      <a:pt x="1602" y="1172"/>
                      <a:pt x="1368" y="1940"/>
                      <a:pt x="668" y="2507"/>
                    </a:cubicBezTo>
                    <a:cubicBezTo>
                      <a:pt x="568" y="2573"/>
                      <a:pt x="468" y="2707"/>
                      <a:pt x="368" y="2807"/>
                    </a:cubicBezTo>
                    <a:cubicBezTo>
                      <a:pt x="1" y="3207"/>
                      <a:pt x="67" y="3441"/>
                      <a:pt x="568" y="3607"/>
                    </a:cubicBezTo>
                    <a:cubicBezTo>
                      <a:pt x="1202" y="3841"/>
                      <a:pt x="1702" y="4175"/>
                      <a:pt x="1902" y="4875"/>
                    </a:cubicBezTo>
                    <a:cubicBezTo>
                      <a:pt x="1969" y="5109"/>
                      <a:pt x="2102" y="5309"/>
                      <a:pt x="2236" y="5509"/>
                    </a:cubicBezTo>
                    <a:cubicBezTo>
                      <a:pt x="2302" y="5626"/>
                      <a:pt x="2402" y="5684"/>
                      <a:pt x="2502" y="5684"/>
                    </a:cubicBezTo>
                    <a:cubicBezTo>
                      <a:pt x="2603" y="5684"/>
                      <a:pt x="2703" y="5626"/>
                      <a:pt x="2769" y="5509"/>
                    </a:cubicBezTo>
                    <a:cubicBezTo>
                      <a:pt x="2869" y="5409"/>
                      <a:pt x="2869" y="5242"/>
                      <a:pt x="2903" y="5109"/>
                    </a:cubicBezTo>
                    <a:cubicBezTo>
                      <a:pt x="3003" y="4775"/>
                      <a:pt x="3103" y="4441"/>
                      <a:pt x="3170" y="4108"/>
                    </a:cubicBezTo>
                    <a:cubicBezTo>
                      <a:pt x="3236" y="3974"/>
                      <a:pt x="3236" y="3841"/>
                      <a:pt x="3270" y="3741"/>
                    </a:cubicBezTo>
                    <a:cubicBezTo>
                      <a:pt x="3670" y="3407"/>
                      <a:pt x="4070" y="3107"/>
                      <a:pt x="4471" y="2774"/>
                    </a:cubicBezTo>
                    <a:cubicBezTo>
                      <a:pt x="4537" y="2707"/>
                      <a:pt x="4537" y="2573"/>
                      <a:pt x="4571" y="2440"/>
                    </a:cubicBezTo>
                    <a:cubicBezTo>
                      <a:pt x="4237" y="2273"/>
                      <a:pt x="3970" y="2040"/>
                      <a:pt x="3637" y="1940"/>
                    </a:cubicBezTo>
                    <a:cubicBezTo>
                      <a:pt x="3203" y="1806"/>
                      <a:pt x="2903" y="1606"/>
                      <a:pt x="2736" y="1206"/>
                    </a:cubicBezTo>
                    <a:cubicBezTo>
                      <a:pt x="2603" y="939"/>
                      <a:pt x="2536" y="605"/>
                      <a:pt x="2436" y="305"/>
                    </a:cubicBezTo>
                    <a:cubicBezTo>
                      <a:pt x="2344" y="153"/>
                      <a:pt x="2281" y="1"/>
                      <a:pt x="20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6"/>
              <p:cNvSpPr/>
              <p:nvPr/>
            </p:nvSpPr>
            <p:spPr>
              <a:xfrm>
                <a:off x="-929150" y="2368500"/>
                <a:ext cx="33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5" extrusionOk="0">
                    <a:moveTo>
                      <a:pt x="100" y="1"/>
                    </a:moveTo>
                    <a:cubicBezTo>
                      <a:pt x="67" y="1"/>
                      <a:pt x="34" y="34"/>
                      <a:pt x="34" y="34"/>
                    </a:cubicBezTo>
                    <a:cubicBezTo>
                      <a:pt x="0" y="68"/>
                      <a:pt x="34" y="101"/>
                      <a:pt x="34" y="134"/>
                    </a:cubicBezTo>
                    <a:cubicBezTo>
                      <a:pt x="67" y="101"/>
                      <a:pt x="100" y="101"/>
                      <a:pt x="134" y="68"/>
                    </a:cubicBezTo>
                    <a:cubicBezTo>
                      <a:pt x="134" y="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rgbClr val="ED08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6"/>
              <p:cNvSpPr/>
              <p:nvPr/>
            </p:nvSpPr>
            <p:spPr>
              <a:xfrm>
                <a:off x="-901625" y="2336825"/>
                <a:ext cx="25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68" extrusionOk="0">
                    <a:moveTo>
                      <a:pt x="67" y="0"/>
                    </a:moveTo>
                    <a:cubicBezTo>
                      <a:pt x="33" y="34"/>
                      <a:pt x="33" y="34"/>
                      <a:pt x="0" y="67"/>
                    </a:cubicBezTo>
                    <a:lnTo>
                      <a:pt x="33" y="67"/>
                    </a:lnTo>
                    <a:cubicBezTo>
                      <a:pt x="67" y="67"/>
                      <a:pt x="67" y="67"/>
                      <a:pt x="100" y="34"/>
                    </a:cubicBezTo>
                    <a:cubicBezTo>
                      <a:pt x="100" y="34"/>
                      <a:pt x="100" y="34"/>
                      <a:pt x="67" y="0"/>
                    </a:cubicBezTo>
                    <a:close/>
                  </a:path>
                </a:pathLst>
              </a:custGeom>
              <a:solidFill>
                <a:srgbClr val="ED08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2393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153" y="-9024"/>
            <a:ext cx="586848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720000" y="1079821"/>
            <a:ext cx="4577700" cy="7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body" idx="1"/>
          </p:nvPr>
        </p:nvSpPr>
        <p:spPr>
          <a:xfrm>
            <a:off x="720000" y="1823525"/>
            <a:ext cx="3146100" cy="25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17" name="Google Shape;117;p7"/>
          <p:cNvSpPr/>
          <p:nvPr/>
        </p:nvSpPr>
        <p:spPr>
          <a:xfrm rot="198679">
            <a:off x="4141430" y="3579265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"/>
          <p:cNvSpPr/>
          <p:nvPr/>
        </p:nvSpPr>
        <p:spPr>
          <a:xfrm rot="-4032455">
            <a:off x="1907594" y="465757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"/>
          <p:cNvSpPr/>
          <p:nvPr/>
        </p:nvSpPr>
        <p:spPr>
          <a:xfrm rot="5400000">
            <a:off x="411352" y="3102328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"/>
          <p:cNvSpPr/>
          <p:nvPr/>
        </p:nvSpPr>
        <p:spPr>
          <a:xfrm rot="5400000">
            <a:off x="530664" y="4350032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"/>
          <p:cNvSpPr/>
          <p:nvPr/>
        </p:nvSpPr>
        <p:spPr>
          <a:xfrm rot="5400000">
            <a:off x="7014712" y="6548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"/>
          <p:cNvSpPr/>
          <p:nvPr/>
        </p:nvSpPr>
        <p:spPr>
          <a:xfrm rot="684224">
            <a:off x="4413496" y="168216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"/>
          <p:cNvSpPr/>
          <p:nvPr/>
        </p:nvSpPr>
        <p:spPr>
          <a:xfrm rot="5400000">
            <a:off x="3177015" y="4604204"/>
            <a:ext cx="1929" cy="3911"/>
          </a:xfrm>
          <a:custGeom>
            <a:avLst/>
            <a:gdLst/>
            <a:ahLst/>
            <a:cxnLst/>
            <a:rect l="l" t="t" r="r" b="b"/>
            <a:pathLst>
              <a:path w="36" h="73" extrusionOk="0">
                <a:moveTo>
                  <a:pt x="0" y="1"/>
                </a:moveTo>
                <a:cubicBezTo>
                  <a:pt x="0" y="25"/>
                  <a:pt x="0" y="48"/>
                  <a:pt x="0" y="72"/>
                </a:cubicBezTo>
                <a:cubicBezTo>
                  <a:pt x="24" y="48"/>
                  <a:pt x="36" y="25"/>
                  <a:pt x="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"/>
          <p:cNvSpPr/>
          <p:nvPr/>
        </p:nvSpPr>
        <p:spPr>
          <a:xfrm rot="1747020">
            <a:off x="487495" y="12823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2684408" y="3465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4553" y="-504924"/>
            <a:ext cx="1957203" cy="133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78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740775" y="1392213"/>
            <a:ext cx="7717500" cy="19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subTitle" idx="1"/>
          </p:nvPr>
        </p:nvSpPr>
        <p:spPr>
          <a:xfrm>
            <a:off x="1033025" y="3259075"/>
            <a:ext cx="70779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 rot="5246680">
            <a:off x="-399922" y="4008037"/>
            <a:ext cx="1152795" cy="791896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>
            <a:off x="6788233" y="401122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7448851" y="4643544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>
            <a:off x="571814" y="-117225"/>
            <a:ext cx="553979" cy="565042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>
            <a:off x="8106600" y="3735153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>
            <a:off x="8228657" y="7600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>
            <a:off x="1284417" y="844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"/>
          <p:cNvSpPr/>
          <p:nvPr/>
        </p:nvSpPr>
        <p:spPr>
          <a:xfrm>
            <a:off x="73773" y="-20698"/>
            <a:ext cx="403969" cy="440860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"/>
          <p:cNvSpPr/>
          <p:nvPr/>
        </p:nvSpPr>
        <p:spPr>
          <a:xfrm>
            <a:off x="7588153" y="63378"/>
            <a:ext cx="802980" cy="716902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-10" y="454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/>
          <p:nvPr/>
        </p:nvSpPr>
        <p:spPr>
          <a:xfrm>
            <a:off x="8335391" y="41606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"/>
          <p:cNvSpPr/>
          <p:nvPr/>
        </p:nvSpPr>
        <p:spPr>
          <a:xfrm>
            <a:off x="1089512" y="619357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"/>
          <p:cNvSpPr/>
          <p:nvPr/>
        </p:nvSpPr>
        <p:spPr>
          <a:xfrm>
            <a:off x="8254785" y="131013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"/>
          <p:cNvSpPr/>
          <p:nvPr/>
        </p:nvSpPr>
        <p:spPr>
          <a:xfrm>
            <a:off x="716296" y="1149771"/>
            <a:ext cx="14765" cy="13134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>
            <a:off x="720593" y="9618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>
            <a:off x="8613853" y="309919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"/>
          <p:cNvSpPr/>
          <p:nvPr/>
        </p:nvSpPr>
        <p:spPr>
          <a:xfrm rot="5246680">
            <a:off x="-70774" y="3833171"/>
            <a:ext cx="640657" cy="954815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7305433" y="4490831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>
            <a:off x="879840" y="4380572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"/>
          <p:cNvSpPr/>
          <p:nvPr/>
        </p:nvSpPr>
        <p:spPr>
          <a:xfrm>
            <a:off x="724890" y="4212707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"/>
          <p:cNvSpPr/>
          <p:nvPr/>
        </p:nvSpPr>
        <p:spPr>
          <a:xfrm>
            <a:off x="-94072" y="3248156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571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>
            <a:spLocks noGrp="1"/>
          </p:cNvSpPr>
          <p:nvPr>
            <p:ph type="title" hasCustomPrompt="1"/>
          </p:nvPr>
        </p:nvSpPr>
        <p:spPr>
          <a:xfrm>
            <a:off x="4295853" y="27554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8" name="Google Shape;228;p13"/>
          <p:cNvSpPr txBox="1">
            <a:spLocks noGrp="1"/>
          </p:cNvSpPr>
          <p:nvPr>
            <p:ph type="title" idx="2" hasCustomPrompt="1"/>
          </p:nvPr>
        </p:nvSpPr>
        <p:spPr>
          <a:xfrm>
            <a:off x="6851537" y="27554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3" hasCustomPrompt="1"/>
          </p:nvPr>
        </p:nvSpPr>
        <p:spPr>
          <a:xfrm>
            <a:off x="1728450" y="8580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4" hasCustomPrompt="1"/>
          </p:nvPr>
        </p:nvSpPr>
        <p:spPr>
          <a:xfrm>
            <a:off x="4295853" y="8580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13"/>
          <p:cNvSpPr/>
          <p:nvPr/>
        </p:nvSpPr>
        <p:spPr>
          <a:xfrm>
            <a:off x="1239719" y="2700890"/>
            <a:ext cx="3044" cy="25"/>
          </a:xfrm>
          <a:custGeom>
            <a:avLst/>
            <a:gdLst/>
            <a:ahLst/>
            <a:cxnLst/>
            <a:rect l="l" t="t" r="r" b="b"/>
            <a:pathLst>
              <a:path w="101" h="1" extrusionOk="0">
                <a:moveTo>
                  <a:pt x="101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EF2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ctrTitle" idx="5"/>
          </p:nvPr>
        </p:nvSpPr>
        <p:spPr>
          <a:xfrm>
            <a:off x="3672003" y="3522100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"/>
          </p:nvPr>
        </p:nvSpPr>
        <p:spPr>
          <a:xfrm>
            <a:off x="3672003" y="3726444"/>
            <a:ext cx="21963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ctrTitle" idx="6"/>
          </p:nvPr>
        </p:nvSpPr>
        <p:spPr>
          <a:xfrm>
            <a:off x="6227687" y="3522100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subTitle" idx="7"/>
          </p:nvPr>
        </p:nvSpPr>
        <p:spPr>
          <a:xfrm>
            <a:off x="6227687" y="3726446"/>
            <a:ext cx="21963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ctrTitle" idx="8"/>
          </p:nvPr>
        </p:nvSpPr>
        <p:spPr>
          <a:xfrm>
            <a:off x="1104600" y="1624725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1104750" y="1829000"/>
            <a:ext cx="2196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 idx="13"/>
          </p:nvPr>
        </p:nvSpPr>
        <p:spPr>
          <a:xfrm>
            <a:off x="3672003" y="1624725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3672153" y="1829000"/>
            <a:ext cx="2196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15" hasCustomPrompt="1"/>
          </p:nvPr>
        </p:nvSpPr>
        <p:spPr>
          <a:xfrm>
            <a:off x="6851537" y="8580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16"/>
          </p:nvPr>
        </p:nvSpPr>
        <p:spPr>
          <a:xfrm>
            <a:off x="6227687" y="1624725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17"/>
          </p:nvPr>
        </p:nvSpPr>
        <p:spPr>
          <a:xfrm>
            <a:off x="6227837" y="1829000"/>
            <a:ext cx="2196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3"/>
          <p:cNvSpPr/>
          <p:nvPr/>
        </p:nvSpPr>
        <p:spPr>
          <a:xfrm>
            <a:off x="530881" y="654593"/>
            <a:ext cx="93177" cy="130952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"/>
          <p:cNvSpPr/>
          <p:nvPr/>
        </p:nvSpPr>
        <p:spPr>
          <a:xfrm rot="4190688">
            <a:off x="5949512" y="1071297"/>
            <a:ext cx="155707" cy="69602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"/>
          <p:cNvSpPr/>
          <p:nvPr/>
        </p:nvSpPr>
        <p:spPr>
          <a:xfrm rot="6592150">
            <a:off x="8621192" y="1937603"/>
            <a:ext cx="95106" cy="74103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3"/>
          <p:cNvSpPr/>
          <p:nvPr/>
        </p:nvSpPr>
        <p:spPr>
          <a:xfrm rot="3575296">
            <a:off x="1475040" y="624681"/>
            <a:ext cx="157637" cy="112896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"/>
          <p:cNvSpPr/>
          <p:nvPr/>
        </p:nvSpPr>
        <p:spPr>
          <a:xfrm rot="3913652">
            <a:off x="3584838" y="727250"/>
            <a:ext cx="104056" cy="78712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3"/>
          <p:cNvSpPr/>
          <p:nvPr/>
        </p:nvSpPr>
        <p:spPr>
          <a:xfrm>
            <a:off x="5363132" y="4578731"/>
            <a:ext cx="85515" cy="171620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"/>
          <p:cNvSpPr/>
          <p:nvPr/>
        </p:nvSpPr>
        <p:spPr>
          <a:xfrm>
            <a:off x="6658572" y="4711382"/>
            <a:ext cx="97678" cy="14097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"/>
          <p:cNvSpPr/>
          <p:nvPr/>
        </p:nvSpPr>
        <p:spPr>
          <a:xfrm>
            <a:off x="8423999" y="4249842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1184608" y="42110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3"/>
          <p:cNvSpPr/>
          <p:nvPr/>
        </p:nvSpPr>
        <p:spPr>
          <a:xfrm>
            <a:off x="8021908" y="6556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"/>
          <p:cNvSpPr/>
          <p:nvPr/>
        </p:nvSpPr>
        <p:spPr>
          <a:xfrm>
            <a:off x="5788396" y="322400"/>
            <a:ext cx="186041" cy="206412"/>
          </a:xfrm>
          <a:custGeom>
            <a:avLst/>
            <a:gdLst/>
            <a:ahLst/>
            <a:cxnLst/>
            <a:rect l="l" t="t" r="r" b="b"/>
            <a:pathLst>
              <a:path w="4347" h="4823" extrusionOk="0">
                <a:moveTo>
                  <a:pt x="2177" y="1"/>
                </a:moveTo>
                <a:cubicBezTo>
                  <a:pt x="2174" y="1"/>
                  <a:pt x="2171" y="1"/>
                  <a:pt x="2168" y="1"/>
                </a:cubicBezTo>
                <a:cubicBezTo>
                  <a:pt x="1858" y="1"/>
                  <a:pt x="1882" y="537"/>
                  <a:pt x="1822" y="834"/>
                </a:cubicBezTo>
                <a:cubicBezTo>
                  <a:pt x="1739" y="1430"/>
                  <a:pt x="1108" y="1953"/>
                  <a:pt x="417" y="2120"/>
                </a:cubicBezTo>
                <a:cubicBezTo>
                  <a:pt x="263" y="2144"/>
                  <a:pt x="72" y="2192"/>
                  <a:pt x="24" y="2311"/>
                </a:cubicBezTo>
                <a:cubicBezTo>
                  <a:pt x="1" y="2406"/>
                  <a:pt x="72" y="2513"/>
                  <a:pt x="191" y="2573"/>
                </a:cubicBezTo>
                <a:cubicBezTo>
                  <a:pt x="286" y="2620"/>
                  <a:pt x="417" y="2644"/>
                  <a:pt x="536" y="2668"/>
                </a:cubicBezTo>
                <a:cubicBezTo>
                  <a:pt x="965" y="2775"/>
                  <a:pt x="1310" y="3037"/>
                  <a:pt x="1525" y="3358"/>
                </a:cubicBezTo>
                <a:cubicBezTo>
                  <a:pt x="1739" y="3680"/>
                  <a:pt x="1822" y="4049"/>
                  <a:pt x="1882" y="4406"/>
                </a:cubicBezTo>
                <a:cubicBezTo>
                  <a:pt x="1906" y="4573"/>
                  <a:pt x="1965" y="4799"/>
                  <a:pt x="2168" y="4823"/>
                </a:cubicBezTo>
                <a:cubicBezTo>
                  <a:pt x="2394" y="4799"/>
                  <a:pt x="2441" y="4573"/>
                  <a:pt x="2465" y="4406"/>
                </a:cubicBezTo>
                <a:cubicBezTo>
                  <a:pt x="2513" y="4049"/>
                  <a:pt x="2608" y="3680"/>
                  <a:pt x="2822" y="3358"/>
                </a:cubicBezTo>
                <a:cubicBezTo>
                  <a:pt x="3037" y="3037"/>
                  <a:pt x="3382" y="2775"/>
                  <a:pt x="3811" y="2668"/>
                </a:cubicBezTo>
                <a:cubicBezTo>
                  <a:pt x="3930" y="2644"/>
                  <a:pt x="4049" y="2620"/>
                  <a:pt x="4156" y="2573"/>
                </a:cubicBezTo>
                <a:cubicBezTo>
                  <a:pt x="4275" y="2513"/>
                  <a:pt x="4346" y="2406"/>
                  <a:pt x="4323" y="2311"/>
                </a:cubicBezTo>
                <a:cubicBezTo>
                  <a:pt x="4275" y="2192"/>
                  <a:pt x="4084" y="2144"/>
                  <a:pt x="3930" y="2120"/>
                </a:cubicBezTo>
                <a:cubicBezTo>
                  <a:pt x="3239" y="1953"/>
                  <a:pt x="2644" y="1430"/>
                  <a:pt x="2560" y="834"/>
                </a:cubicBezTo>
                <a:cubicBezTo>
                  <a:pt x="2513" y="540"/>
                  <a:pt x="2478" y="1"/>
                  <a:pt x="2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709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450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229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638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2055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855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1202250" y="2906700"/>
            <a:ext cx="67395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/>
          </p:nvPr>
        </p:nvSpPr>
        <p:spPr>
          <a:xfrm>
            <a:off x="1433325" y="1866575"/>
            <a:ext cx="6277500" cy="9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3" name="Google Shape;273;p15"/>
          <p:cNvGrpSpPr/>
          <p:nvPr/>
        </p:nvGrpSpPr>
        <p:grpSpPr>
          <a:xfrm rot="6215510">
            <a:off x="4364858" y="-774945"/>
            <a:ext cx="1010651" cy="3417405"/>
            <a:chOff x="2225275" y="2084325"/>
            <a:chExt cx="457800" cy="1548000"/>
          </a:xfrm>
        </p:grpSpPr>
        <p:sp>
          <p:nvSpPr>
            <p:cNvPr id="274" name="Google Shape;274;p15"/>
            <p:cNvSpPr/>
            <p:nvPr/>
          </p:nvSpPr>
          <p:spPr>
            <a:xfrm>
              <a:off x="2305325" y="2562950"/>
              <a:ext cx="55400" cy="43625"/>
            </a:xfrm>
            <a:custGeom>
              <a:avLst/>
              <a:gdLst/>
              <a:ahLst/>
              <a:cxnLst/>
              <a:rect l="l" t="t" r="r" b="b"/>
              <a:pathLst>
                <a:path w="2216" h="1745" extrusionOk="0">
                  <a:moveTo>
                    <a:pt x="477" y="0"/>
                  </a:moveTo>
                  <a:cubicBezTo>
                    <a:pt x="358" y="0"/>
                    <a:pt x="251" y="24"/>
                    <a:pt x="132" y="60"/>
                  </a:cubicBezTo>
                  <a:cubicBezTo>
                    <a:pt x="96" y="72"/>
                    <a:pt x="96" y="107"/>
                    <a:pt x="84" y="131"/>
                  </a:cubicBezTo>
                  <a:cubicBezTo>
                    <a:pt x="1" y="369"/>
                    <a:pt x="37" y="596"/>
                    <a:pt x="168" y="798"/>
                  </a:cubicBezTo>
                  <a:cubicBezTo>
                    <a:pt x="168" y="834"/>
                    <a:pt x="180" y="858"/>
                    <a:pt x="203" y="881"/>
                  </a:cubicBezTo>
                  <a:cubicBezTo>
                    <a:pt x="251" y="1024"/>
                    <a:pt x="322" y="1155"/>
                    <a:pt x="418" y="1274"/>
                  </a:cubicBezTo>
                  <a:cubicBezTo>
                    <a:pt x="501" y="1381"/>
                    <a:pt x="596" y="1500"/>
                    <a:pt x="739" y="1536"/>
                  </a:cubicBezTo>
                  <a:cubicBezTo>
                    <a:pt x="763" y="1584"/>
                    <a:pt x="811" y="1620"/>
                    <a:pt x="858" y="1631"/>
                  </a:cubicBezTo>
                  <a:cubicBezTo>
                    <a:pt x="882" y="1655"/>
                    <a:pt x="906" y="1667"/>
                    <a:pt x="942" y="1667"/>
                  </a:cubicBezTo>
                  <a:cubicBezTo>
                    <a:pt x="1002" y="1728"/>
                    <a:pt x="1075" y="1744"/>
                    <a:pt x="1151" y="1744"/>
                  </a:cubicBezTo>
                  <a:cubicBezTo>
                    <a:pt x="1180" y="1744"/>
                    <a:pt x="1210" y="1742"/>
                    <a:pt x="1239" y="1739"/>
                  </a:cubicBezTo>
                  <a:cubicBezTo>
                    <a:pt x="1250" y="1741"/>
                    <a:pt x="1261" y="1742"/>
                    <a:pt x="1271" y="1742"/>
                  </a:cubicBezTo>
                  <a:cubicBezTo>
                    <a:pt x="1316" y="1742"/>
                    <a:pt x="1355" y="1722"/>
                    <a:pt x="1394" y="1703"/>
                  </a:cubicBezTo>
                  <a:cubicBezTo>
                    <a:pt x="1406" y="1703"/>
                    <a:pt x="1418" y="1704"/>
                    <a:pt x="1430" y="1704"/>
                  </a:cubicBezTo>
                  <a:cubicBezTo>
                    <a:pt x="1744" y="1704"/>
                    <a:pt x="1973" y="1552"/>
                    <a:pt x="2180" y="1334"/>
                  </a:cubicBezTo>
                  <a:cubicBezTo>
                    <a:pt x="2215" y="1286"/>
                    <a:pt x="2204" y="1239"/>
                    <a:pt x="2144" y="1215"/>
                  </a:cubicBezTo>
                  <a:cubicBezTo>
                    <a:pt x="2061" y="1167"/>
                    <a:pt x="1965" y="1131"/>
                    <a:pt x="1858" y="1119"/>
                  </a:cubicBezTo>
                  <a:cubicBezTo>
                    <a:pt x="1823" y="1084"/>
                    <a:pt x="1775" y="1084"/>
                    <a:pt x="1727" y="1084"/>
                  </a:cubicBezTo>
                  <a:lnTo>
                    <a:pt x="1239" y="786"/>
                  </a:lnTo>
                  <a:cubicBezTo>
                    <a:pt x="1108" y="667"/>
                    <a:pt x="1025" y="512"/>
                    <a:pt x="870" y="417"/>
                  </a:cubicBezTo>
                  <a:cubicBezTo>
                    <a:pt x="787" y="322"/>
                    <a:pt x="703" y="227"/>
                    <a:pt x="632" y="107"/>
                  </a:cubicBezTo>
                  <a:cubicBezTo>
                    <a:pt x="596" y="48"/>
                    <a:pt x="549" y="12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2644375" y="2694400"/>
              <a:ext cx="38700" cy="36650"/>
            </a:xfrm>
            <a:custGeom>
              <a:avLst/>
              <a:gdLst/>
              <a:ahLst/>
              <a:cxnLst/>
              <a:rect l="l" t="t" r="r" b="b"/>
              <a:pathLst>
                <a:path w="1548" h="1466" extrusionOk="0">
                  <a:moveTo>
                    <a:pt x="107" y="362"/>
                  </a:moveTo>
                  <a:cubicBezTo>
                    <a:pt x="107" y="362"/>
                    <a:pt x="107" y="374"/>
                    <a:pt x="95" y="374"/>
                  </a:cubicBezTo>
                  <a:cubicBezTo>
                    <a:pt x="95" y="362"/>
                    <a:pt x="95" y="362"/>
                    <a:pt x="95" y="362"/>
                  </a:cubicBezTo>
                  <a:close/>
                  <a:moveTo>
                    <a:pt x="941" y="398"/>
                  </a:moveTo>
                  <a:cubicBezTo>
                    <a:pt x="941" y="398"/>
                    <a:pt x="953" y="410"/>
                    <a:pt x="953" y="410"/>
                  </a:cubicBezTo>
                  <a:cubicBezTo>
                    <a:pt x="953" y="410"/>
                    <a:pt x="941" y="422"/>
                    <a:pt x="941" y="433"/>
                  </a:cubicBezTo>
                  <a:cubicBezTo>
                    <a:pt x="941" y="422"/>
                    <a:pt x="941" y="410"/>
                    <a:pt x="941" y="398"/>
                  </a:cubicBezTo>
                  <a:close/>
                  <a:moveTo>
                    <a:pt x="108" y="1"/>
                  </a:moveTo>
                  <a:cubicBezTo>
                    <a:pt x="85" y="1"/>
                    <a:pt x="69" y="16"/>
                    <a:pt x="60" y="52"/>
                  </a:cubicBezTo>
                  <a:cubicBezTo>
                    <a:pt x="60" y="112"/>
                    <a:pt x="60" y="183"/>
                    <a:pt x="60" y="243"/>
                  </a:cubicBezTo>
                  <a:cubicBezTo>
                    <a:pt x="12" y="326"/>
                    <a:pt x="0" y="410"/>
                    <a:pt x="60" y="493"/>
                  </a:cubicBezTo>
                  <a:lnTo>
                    <a:pt x="48" y="493"/>
                  </a:lnTo>
                  <a:cubicBezTo>
                    <a:pt x="72" y="600"/>
                    <a:pt x="119" y="672"/>
                    <a:pt x="226" y="707"/>
                  </a:cubicBezTo>
                  <a:cubicBezTo>
                    <a:pt x="238" y="755"/>
                    <a:pt x="262" y="791"/>
                    <a:pt x="298" y="814"/>
                  </a:cubicBezTo>
                  <a:cubicBezTo>
                    <a:pt x="441" y="993"/>
                    <a:pt x="607" y="1136"/>
                    <a:pt x="822" y="1231"/>
                  </a:cubicBezTo>
                  <a:cubicBezTo>
                    <a:pt x="941" y="1303"/>
                    <a:pt x="1060" y="1374"/>
                    <a:pt x="1179" y="1445"/>
                  </a:cubicBezTo>
                  <a:cubicBezTo>
                    <a:pt x="1201" y="1459"/>
                    <a:pt x="1222" y="1466"/>
                    <a:pt x="1241" y="1466"/>
                  </a:cubicBezTo>
                  <a:cubicBezTo>
                    <a:pt x="1272" y="1466"/>
                    <a:pt x="1299" y="1447"/>
                    <a:pt x="1322" y="1410"/>
                  </a:cubicBezTo>
                  <a:cubicBezTo>
                    <a:pt x="1334" y="1398"/>
                    <a:pt x="1346" y="1386"/>
                    <a:pt x="1357" y="1374"/>
                  </a:cubicBezTo>
                  <a:cubicBezTo>
                    <a:pt x="1381" y="1362"/>
                    <a:pt x="1393" y="1326"/>
                    <a:pt x="1393" y="1303"/>
                  </a:cubicBezTo>
                  <a:cubicBezTo>
                    <a:pt x="1393" y="1291"/>
                    <a:pt x="1393" y="1279"/>
                    <a:pt x="1393" y="1267"/>
                  </a:cubicBezTo>
                  <a:cubicBezTo>
                    <a:pt x="1453" y="1160"/>
                    <a:pt x="1512" y="1041"/>
                    <a:pt x="1500" y="910"/>
                  </a:cubicBezTo>
                  <a:cubicBezTo>
                    <a:pt x="1524" y="898"/>
                    <a:pt x="1524" y="874"/>
                    <a:pt x="1524" y="838"/>
                  </a:cubicBezTo>
                  <a:cubicBezTo>
                    <a:pt x="1548" y="672"/>
                    <a:pt x="1500" y="505"/>
                    <a:pt x="1429" y="350"/>
                  </a:cubicBezTo>
                  <a:cubicBezTo>
                    <a:pt x="1399" y="300"/>
                    <a:pt x="1369" y="250"/>
                    <a:pt x="1310" y="250"/>
                  </a:cubicBezTo>
                  <a:cubicBezTo>
                    <a:pt x="1299" y="250"/>
                    <a:pt x="1287" y="251"/>
                    <a:pt x="1274" y="255"/>
                  </a:cubicBezTo>
                  <a:cubicBezTo>
                    <a:pt x="1226" y="273"/>
                    <a:pt x="1176" y="276"/>
                    <a:pt x="1124" y="276"/>
                  </a:cubicBezTo>
                  <a:cubicBezTo>
                    <a:pt x="1098" y="276"/>
                    <a:pt x="1071" y="275"/>
                    <a:pt x="1045" y="275"/>
                  </a:cubicBezTo>
                  <a:cubicBezTo>
                    <a:pt x="1018" y="275"/>
                    <a:pt x="991" y="276"/>
                    <a:pt x="965" y="279"/>
                  </a:cubicBezTo>
                  <a:cubicBezTo>
                    <a:pt x="774" y="231"/>
                    <a:pt x="595" y="183"/>
                    <a:pt x="417" y="100"/>
                  </a:cubicBezTo>
                  <a:cubicBezTo>
                    <a:pt x="334" y="52"/>
                    <a:pt x="226" y="29"/>
                    <a:pt x="131" y="5"/>
                  </a:cubicBezTo>
                  <a:cubicBezTo>
                    <a:pt x="123" y="2"/>
                    <a:pt x="115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2225275" y="2904800"/>
              <a:ext cx="59550" cy="59675"/>
            </a:xfrm>
            <a:custGeom>
              <a:avLst/>
              <a:gdLst/>
              <a:ahLst/>
              <a:cxnLst/>
              <a:rect l="l" t="t" r="r" b="b"/>
              <a:pathLst>
                <a:path w="2382" h="2387" extrusionOk="0">
                  <a:moveTo>
                    <a:pt x="2051" y="0"/>
                  </a:moveTo>
                  <a:cubicBezTo>
                    <a:pt x="2022" y="0"/>
                    <a:pt x="1986" y="39"/>
                    <a:pt x="1917" y="114"/>
                  </a:cubicBezTo>
                  <a:cubicBezTo>
                    <a:pt x="1905" y="126"/>
                    <a:pt x="1905" y="126"/>
                    <a:pt x="1905" y="138"/>
                  </a:cubicBezTo>
                  <a:cubicBezTo>
                    <a:pt x="1786" y="257"/>
                    <a:pt x="1715" y="411"/>
                    <a:pt x="1607" y="542"/>
                  </a:cubicBezTo>
                  <a:cubicBezTo>
                    <a:pt x="1346" y="792"/>
                    <a:pt x="1060" y="1030"/>
                    <a:pt x="762" y="1233"/>
                  </a:cubicBezTo>
                  <a:cubicBezTo>
                    <a:pt x="750" y="1245"/>
                    <a:pt x="726" y="1269"/>
                    <a:pt x="715" y="1281"/>
                  </a:cubicBezTo>
                  <a:cubicBezTo>
                    <a:pt x="595" y="1352"/>
                    <a:pt x="476" y="1411"/>
                    <a:pt x="357" y="1483"/>
                  </a:cubicBezTo>
                  <a:cubicBezTo>
                    <a:pt x="107" y="1495"/>
                    <a:pt x="0" y="1662"/>
                    <a:pt x="24" y="1864"/>
                  </a:cubicBezTo>
                  <a:cubicBezTo>
                    <a:pt x="24" y="1923"/>
                    <a:pt x="24" y="1983"/>
                    <a:pt x="24" y="2043"/>
                  </a:cubicBezTo>
                  <a:cubicBezTo>
                    <a:pt x="24" y="2173"/>
                    <a:pt x="83" y="2257"/>
                    <a:pt x="214" y="2281"/>
                  </a:cubicBezTo>
                  <a:cubicBezTo>
                    <a:pt x="232" y="2307"/>
                    <a:pt x="257" y="2321"/>
                    <a:pt x="288" y="2321"/>
                  </a:cubicBezTo>
                  <a:cubicBezTo>
                    <a:pt x="299" y="2321"/>
                    <a:pt x="310" y="2319"/>
                    <a:pt x="322" y="2316"/>
                  </a:cubicBezTo>
                  <a:lnTo>
                    <a:pt x="369" y="2328"/>
                  </a:lnTo>
                  <a:cubicBezTo>
                    <a:pt x="438" y="2368"/>
                    <a:pt x="509" y="2386"/>
                    <a:pt x="582" y="2386"/>
                  </a:cubicBezTo>
                  <a:cubicBezTo>
                    <a:pt x="661" y="2386"/>
                    <a:pt x="741" y="2365"/>
                    <a:pt x="822" y="2328"/>
                  </a:cubicBezTo>
                  <a:cubicBezTo>
                    <a:pt x="857" y="2328"/>
                    <a:pt x="905" y="2328"/>
                    <a:pt x="929" y="2281"/>
                  </a:cubicBezTo>
                  <a:lnTo>
                    <a:pt x="965" y="2281"/>
                  </a:lnTo>
                  <a:cubicBezTo>
                    <a:pt x="1012" y="2281"/>
                    <a:pt x="1048" y="2281"/>
                    <a:pt x="1072" y="2233"/>
                  </a:cubicBezTo>
                  <a:lnTo>
                    <a:pt x="1119" y="2233"/>
                  </a:lnTo>
                  <a:cubicBezTo>
                    <a:pt x="1155" y="2233"/>
                    <a:pt x="1191" y="2221"/>
                    <a:pt x="1215" y="2185"/>
                  </a:cubicBezTo>
                  <a:cubicBezTo>
                    <a:pt x="1286" y="2185"/>
                    <a:pt x="1346" y="2162"/>
                    <a:pt x="1405" y="2126"/>
                  </a:cubicBezTo>
                  <a:cubicBezTo>
                    <a:pt x="1465" y="2102"/>
                    <a:pt x="1524" y="2090"/>
                    <a:pt x="1560" y="2031"/>
                  </a:cubicBezTo>
                  <a:cubicBezTo>
                    <a:pt x="1703" y="1995"/>
                    <a:pt x="1810" y="1912"/>
                    <a:pt x="1917" y="1828"/>
                  </a:cubicBezTo>
                  <a:cubicBezTo>
                    <a:pt x="2024" y="1757"/>
                    <a:pt x="2131" y="1673"/>
                    <a:pt x="2167" y="1531"/>
                  </a:cubicBezTo>
                  <a:cubicBezTo>
                    <a:pt x="2179" y="1519"/>
                    <a:pt x="2203" y="1507"/>
                    <a:pt x="2215" y="1483"/>
                  </a:cubicBezTo>
                  <a:cubicBezTo>
                    <a:pt x="2334" y="1423"/>
                    <a:pt x="2310" y="1304"/>
                    <a:pt x="2310" y="1185"/>
                  </a:cubicBezTo>
                  <a:cubicBezTo>
                    <a:pt x="2381" y="1102"/>
                    <a:pt x="2358" y="995"/>
                    <a:pt x="2358" y="888"/>
                  </a:cubicBezTo>
                  <a:cubicBezTo>
                    <a:pt x="2381" y="661"/>
                    <a:pt x="2346" y="435"/>
                    <a:pt x="2215" y="233"/>
                  </a:cubicBezTo>
                  <a:cubicBezTo>
                    <a:pt x="2191" y="197"/>
                    <a:pt x="2179" y="161"/>
                    <a:pt x="2155" y="138"/>
                  </a:cubicBezTo>
                  <a:cubicBezTo>
                    <a:pt x="2106" y="45"/>
                    <a:pt x="2082" y="0"/>
                    <a:pt x="2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2386000" y="2296450"/>
              <a:ext cx="63125" cy="46250"/>
            </a:xfrm>
            <a:custGeom>
              <a:avLst/>
              <a:gdLst/>
              <a:ahLst/>
              <a:cxnLst/>
              <a:rect l="l" t="t" r="r" b="b"/>
              <a:pathLst>
                <a:path w="2525" h="1850" extrusionOk="0">
                  <a:moveTo>
                    <a:pt x="1032" y="0"/>
                  </a:moveTo>
                  <a:cubicBezTo>
                    <a:pt x="983" y="0"/>
                    <a:pt x="936" y="9"/>
                    <a:pt x="893" y="52"/>
                  </a:cubicBezTo>
                  <a:cubicBezTo>
                    <a:pt x="877" y="51"/>
                    <a:pt x="861" y="50"/>
                    <a:pt x="844" y="50"/>
                  </a:cubicBezTo>
                  <a:cubicBezTo>
                    <a:pt x="708" y="50"/>
                    <a:pt x="581" y="91"/>
                    <a:pt x="453" y="123"/>
                  </a:cubicBezTo>
                  <a:cubicBezTo>
                    <a:pt x="274" y="159"/>
                    <a:pt x="131" y="254"/>
                    <a:pt x="72" y="433"/>
                  </a:cubicBezTo>
                  <a:cubicBezTo>
                    <a:pt x="36" y="540"/>
                    <a:pt x="24" y="659"/>
                    <a:pt x="12" y="778"/>
                  </a:cubicBezTo>
                  <a:cubicBezTo>
                    <a:pt x="1" y="873"/>
                    <a:pt x="36" y="909"/>
                    <a:pt x="131" y="909"/>
                  </a:cubicBezTo>
                  <a:cubicBezTo>
                    <a:pt x="199" y="901"/>
                    <a:pt x="265" y="897"/>
                    <a:pt x="331" y="897"/>
                  </a:cubicBezTo>
                  <a:cubicBezTo>
                    <a:pt x="462" y="897"/>
                    <a:pt x="592" y="913"/>
                    <a:pt x="727" y="945"/>
                  </a:cubicBezTo>
                  <a:cubicBezTo>
                    <a:pt x="751" y="951"/>
                    <a:pt x="777" y="951"/>
                    <a:pt x="806" y="951"/>
                  </a:cubicBezTo>
                  <a:cubicBezTo>
                    <a:pt x="834" y="951"/>
                    <a:pt x="864" y="951"/>
                    <a:pt x="893" y="957"/>
                  </a:cubicBezTo>
                  <a:cubicBezTo>
                    <a:pt x="1024" y="1004"/>
                    <a:pt x="1155" y="1052"/>
                    <a:pt x="1286" y="1100"/>
                  </a:cubicBezTo>
                  <a:cubicBezTo>
                    <a:pt x="1346" y="1159"/>
                    <a:pt x="1417" y="1183"/>
                    <a:pt x="1489" y="1207"/>
                  </a:cubicBezTo>
                  <a:cubicBezTo>
                    <a:pt x="1727" y="1385"/>
                    <a:pt x="1917" y="1600"/>
                    <a:pt x="2132" y="1802"/>
                  </a:cubicBezTo>
                  <a:cubicBezTo>
                    <a:pt x="2192" y="1832"/>
                    <a:pt x="2227" y="1850"/>
                    <a:pt x="2256" y="1850"/>
                  </a:cubicBezTo>
                  <a:cubicBezTo>
                    <a:pt x="2294" y="1850"/>
                    <a:pt x="2320" y="1818"/>
                    <a:pt x="2382" y="1743"/>
                  </a:cubicBezTo>
                  <a:cubicBezTo>
                    <a:pt x="2394" y="1731"/>
                    <a:pt x="2406" y="1731"/>
                    <a:pt x="2406" y="1731"/>
                  </a:cubicBezTo>
                  <a:cubicBezTo>
                    <a:pt x="2525" y="1409"/>
                    <a:pt x="2513" y="1088"/>
                    <a:pt x="2477" y="766"/>
                  </a:cubicBezTo>
                  <a:cubicBezTo>
                    <a:pt x="2477" y="707"/>
                    <a:pt x="2453" y="635"/>
                    <a:pt x="2394" y="600"/>
                  </a:cubicBezTo>
                  <a:cubicBezTo>
                    <a:pt x="2394" y="588"/>
                    <a:pt x="2394" y="564"/>
                    <a:pt x="2382" y="552"/>
                  </a:cubicBezTo>
                  <a:cubicBezTo>
                    <a:pt x="2394" y="504"/>
                    <a:pt x="2382" y="469"/>
                    <a:pt x="2346" y="445"/>
                  </a:cubicBezTo>
                  <a:cubicBezTo>
                    <a:pt x="2215" y="302"/>
                    <a:pt x="2060" y="230"/>
                    <a:pt x="1894" y="159"/>
                  </a:cubicBezTo>
                  <a:cubicBezTo>
                    <a:pt x="1644" y="40"/>
                    <a:pt x="1394" y="16"/>
                    <a:pt x="1132" y="4"/>
                  </a:cubicBezTo>
                  <a:cubicBezTo>
                    <a:pt x="1098" y="4"/>
                    <a:pt x="1065" y="0"/>
                    <a:pt x="1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2428875" y="2723975"/>
              <a:ext cx="45550" cy="58200"/>
            </a:xfrm>
            <a:custGeom>
              <a:avLst/>
              <a:gdLst/>
              <a:ahLst/>
              <a:cxnLst/>
              <a:rect l="l" t="t" r="r" b="b"/>
              <a:pathLst>
                <a:path w="1822" h="2328" extrusionOk="0">
                  <a:moveTo>
                    <a:pt x="1357" y="1775"/>
                  </a:moveTo>
                  <a:cubicBezTo>
                    <a:pt x="1345" y="1787"/>
                    <a:pt x="1334" y="1810"/>
                    <a:pt x="1334" y="1834"/>
                  </a:cubicBezTo>
                  <a:cubicBezTo>
                    <a:pt x="1322" y="1822"/>
                    <a:pt x="1322" y="1798"/>
                    <a:pt x="1310" y="1786"/>
                  </a:cubicBezTo>
                  <a:cubicBezTo>
                    <a:pt x="1333" y="1786"/>
                    <a:pt x="1345" y="1786"/>
                    <a:pt x="1357" y="1775"/>
                  </a:cubicBezTo>
                  <a:close/>
                  <a:moveTo>
                    <a:pt x="202" y="1"/>
                  </a:moveTo>
                  <a:cubicBezTo>
                    <a:pt x="143" y="1"/>
                    <a:pt x="107" y="36"/>
                    <a:pt x="83" y="84"/>
                  </a:cubicBezTo>
                  <a:cubicBezTo>
                    <a:pt x="12" y="239"/>
                    <a:pt x="0" y="405"/>
                    <a:pt x="0" y="560"/>
                  </a:cubicBezTo>
                  <a:cubicBezTo>
                    <a:pt x="0" y="691"/>
                    <a:pt x="167" y="703"/>
                    <a:pt x="238" y="786"/>
                  </a:cubicBezTo>
                  <a:cubicBezTo>
                    <a:pt x="250" y="798"/>
                    <a:pt x="250" y="798"/>
                    <a:pt x="262" y="798"/>
                  </a:cubicBezTo>
                  <a:cubicBezTo>
                    <a:pt x="464" y="953"/>
                    <a:pt x="667" y="1096"/>
                    <a:pt x="833" y="1286"/>
                  </a:cubicBezTo>
                  <a:cubicBezTo>
                    <a:pt x="845" y="1310"/>
                    <a:pt x="881" y="1334"/>
                    <a:pt x="905" y="1346"/>
                  </a:cubicBezTo>
                  <a:cubicBezTo>
                    <a:pt x="988" y="1501"/>
                    <a:pt x="1083" y="1644"/>
                    <a:pt x="1167" y="1786"/>
                  </a:cubicBezTo>
                  <a:cubicBezTo>
                    <a:pt x="1214" y="1894"/>
                    <a:pt x="1238" y="2001"/>
                    <a:pt x="1310" y="2096"/>
                  </a:cubicBezTo>
                  <a:cubicBezTo>
                    <a:pt x="1310" y="2144"/>
                    <a:pt x="1298" y="2203"/>
                    <a:pt x="1357" y="2239"/>
                  </a:cubicBezTo>
                  <a:cubicBezTo>
                    <a:pt x="1406" y="2298"/>
                    <a:pt x="1444" y="2328"/>
                    <a:pt x="1480" y="2328"/>
                  </a:cubicBezTo>
                  <a:cubicBezTo>
                    <a:pt x="1523" y="2328"/>
                    <a:pt x="1562" y="2283"/>
                    <a:pt x="1607" y="2191"/>
                  </a:cubicBezTo>
                  <a:cubicBezTo>
                    <a:pt x="1643" y="2167"/>
                    <a:pt x="1655" y="2132"/>
                    <a:pt x="1655" y="2096"/>
                  </a:cubicBezTo>
                  <a:cubicBezTo>
                    <a:pt x="1655" y="2025"/>
                    <a:pt x="1679" y="1953"/>
                    <a:pt x="1703" y="1894"/>
                  </a:cubicBezTo>
                  <a:cubicBezTo>
                    <a:pt x="1762" y="1822"/>
                    <a:pt x="1762" y="1739"/>
                    <a:pt x="1762" y="1656"/>
                  </a:cubicBezTo>
                  <a:cubicBezTo>
                    <a:pt x="1822" y="1477"/>
                    <a:pt x="1822" y="1263"/>
                    <a:pt x="1750" y="1096"/>
                  </a:cubicBezTo>
                  <a:cubicBezTo>
                    <a:pt x="1762" y="1084"/>
                    <a:pt x="1750" y="1060"/>
                    <a:pt x="1750" y="1048"/>
                  </a:cubicBezTo>
                  <a:cubicBezTo>
                    <a:pt x="1726" y="917"/>
                    <a:pt x="1703" y="798"/>
                    <a:pt x="1607" y="691"/>
                  </a:cubicBezTo>
                  <a:cubicBezTo>
                    <a:pt x="1584" y="560"/>
                    <a:pt x="1488" y="453"/>
                    <a:pt x="1405" y="346"/>
                  </a:cubicBezTo>
                  <a:cubicBezTo>
                    <a:pt x="1357" y="262"/>
                    <a:pt x="1298" y="203"/>
                    <a:pt x="1214" y="155"/>
                  </a:cubicBezTo>
                  <a:cubicBezTo>
                    <a:pt x="1155" y="60"/>
                    <a:pt x="1060" y="12"/>
                    <a:pt x="964" y="12"/>
                  </a:cubicBezTo>
                  <a:cubicBezTo>
                    <a:pt x="702" y="1"/>
                    <a:pt x="452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2415775" y="3583900"/>
              <a:ext cx="53600" cy="48425"/>
            </a:xfrm>
            <a:custGeom>
              <a:avLst/>
              <a:gdLst/>
              <a:ahLst/>
              <a:cxnLst/>
              <a:rect l="l" t="t" r="r" b="b"/>
              <a:pathLst>
                <a:path w="2144" h="1937" extrusionOk="0">
                  <a:moveTo>
                    <a:pt x="1143" y="1537"/>
                  </a:moveTo>
                  <a:cubicBezTo>
                    <a:pt x="1143" y="1537"/>
                    <a:pt x="1143" y="1537"/>
                    <a:pt x="1143" y="1548"/>
                  </a:cubicBezTo>
                  <a:cubicBezTo>
                    <a:pt x="1143" y="1537"/>
                    <a:pt x="1143" y="1537"/>
                    <a:pt x="1131" y="1537"/>
                  </a:cubicBezTo>
                  <a:close/>
                  <a:moveTo>
                    <a:pt x="1953" y="1"/>
                  </a:moveTo>
                  <a:cubicBezTo>
                    <a:pt x="1762" y="96"/>
                    <a:pt x="1596" y="215"/>
                    <a:pt x="1441" y="346"/>
                  </a:cubicBezTo>
                  <a:cubicBezTo>
                    <a:pt x="1286" y="382"/>
                    <a:pt x="1131" y="429"/>
                    <a:pt x="988" y="501"/>
                  </a:cubicBezTo>
                  <a:cubicBezTo>
                    <a:pt x="979" y="498"/>
                    <a:pt x="970" y="496"/>
                    <a:pt x="962" y="496"/>
                  </a:cubicBezTo>
                  <a:cubicBezTo>
                    <a:pt x="935" y="496"/>
                    <a:pt x="908" y="510"/>
                    <a:pt x="881" y="536"/>
                  </a:cubicBezTo>
                  <a:cubicBezTo>
                    <a:pt x="869" y="536"/>
                    <a:pt x="857" y="536"/>
                    <a:pt x="845" y="548"/>
                  </a:cubicBezTo>
                  <a:cubicBezTo>
                    <a:pt x="798" y="548"/>
                    <a:pt x="762" y="548"/>
                    <a:pt x="738" y="584"/>
                  </a:cubicBezTo>
                  <a:cubicBezTo>
                    <a:pt x="726" y="584"/>
                    <a:pt x="703" y="584"/>
                    <a:pt x="691" y="596"/>
                  </a:cubicBezTo>
                  <a:cubicBezTo>
                    <a:pt x="524" y="608"/>
                    <a:pt x="357" y="620"/>
                    <a:pt x="191" y="644"/>
                  </a:cubicBezTo>
                  <a:cubicBezTo>
                    <a:pt x="143" y="644"/>
                    <a:pt x="107" y="679"/>
                    <a:pt x="95" y="715"/>
                  </a:cubicBezTo>
                  <a:cubicBezTo>
                    <a:pt x="0" y="1096"/>
                    <a:pt x="36" y="1441"/>
                    <a:pt x="298" y="1751"/>
                  </a:cubicBezTo>
                  <a:cubicBezTo>
                    <a:pt x="357" y="1834"/>
                    <a:pt x="429" y="1929"/>
                    <a:pt x="548" y="1929"/>
                  </a:cubicBezTo>
                  <a:cubicBezTo>
                    <a:pt x="583" y="1934"/>
                    <a:pt x="616" y="1937"/>
                    <a:pt x="649" y="1937"/>
                  </a:cubicBezTo>
                  <a:cubicBezTo>
                    <a:pt x="706" y="1937"/>
                    <a:pt x="761" y="1928"/>
                    <a:pt x="822" y="1906"/>
                  </a:cubicBezTo>
                  <a:cubicBezTo>
                    <a:pt x="1143" y="1763"/>
                    <a:pt x="1429" y="1584"/>
                    <a:pt x="1643" y="1287"/>
                  </a:cubicBezTo>
                  <a:cubicBezTo>
                    <a:pt x="1786" y="1156"/>
                    <a:pt x="1881" y="989"/>
                    <a:pt x="1953" y="798"/>
                  </a:cubicBezTo>
                  <a:cubicBezTo>
                    <a:pt x="2143" y="536"/>
                    <a:pt x="2131" y="274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2231825" y="2084325"/>
              <a:ext cx="45250" cy="44525"/>
            </a:xfrm>
            <a:custGeom>
              <a:avLst/>
              <a:gdLst/>
              <a:ahLst/>
              <a:cxnLst/>
              <a:rect l="l" t="t" r="r" b="b"/>
              <a:pathLst>
                <a:path w="1810" h="1781" extrusionOk="0">
                  <a:moveTo>
                    <a:pt x="863" y="0"/>
                  </a:moveTo>
                  <a:cubicBezTo>
                    <a:pt x="834" y="0"/>
                    <a:pt x="804" y="12"/>
                    <a:pt x="774" y="36"/>
                  </a:cubicBezTo>
                  <a:cubicBezTo>
                    <a:pt x="643" y="72"/>
                    <a:pt x="512" y="95"/>
                    <a:pt x="381" y="131"/>
                  </a:cubicBezTo>
                  <a:cubicBezTo>
                    <a:pt x="274" y="155"/>
                    <a:pt x="191" y="238"/>
                    <a:pt x="131" y="322"/>
                  </a:cubicBezTo>
                  <a:cubicBezTo>
                    <a:pt x="0" y="548"/>
                    <a:pt x="48" y="655"/>
                    <a:pt x="298" y="714"/>
                  </a:cubicBezTo>
                  <a:cubicBezTo>
                    <a:pt x="310" y="726"/>
                    <a:pt x="322" y="726"/>
                    <a:pt x="333" y="726"/>
                  </a:cubicBezTo>
                  <a:cubicBezTo>
                    <a:pt x="365" y="758"/>
                    <a:pt x="402" y="763"/>
                    <a:pt x="441" y="763"/>
                  </a:cubicBezTo>
                  <a:cubicBezTo>
                    <a:pt x="460" y="763"/>
                    <a:pt x="480" y="762"/>
                    <a:pt x="500" y="762"/>
                  </a:cubicBezTo>
                  <a:cubicBezTo>
                    <a:pt x="619" y="798"/>
                    <a:pt x="738" y="845"/>
                    <a:pt x="857" y="881"/>
                  </a:cubicBezTo>
                  <a:cubicBezTo>
                    <a:pt x="941" y="953"/>
                    <a:pt x="1024" y="1012"/>
                    <a:pt x="1107" y="1084"/>
                  </a:cubicBezTo>
                  <a:cubicBezTo>
                    <a:pt x="1179" y="1191"/>
                    <a:pt x="1274" y="1286"/>
                    <a:pt x="1334" y="1405"/>
                  </a:cubicBezTo>
                  <a:cubicBezTo>
                    <a:pt x="1334" y="1417"/>
                    <a:pt x="1357" y="1429"/>
                    <a:pt x="1381" y="1441"/>
                  </a:cubicBezTo>
                  <a:cubicBezTo>
                    <a:pt x="1417" y="1548"/>
                    <a:pt x="1465" y="1655"/>
                    <a:pt x="1524" y="1750"/>
                  </a:cubicBezTo>
                  <a:cubicBezTo>
                    <a:pt x="1545" y="1771"/>
                    <a:pt x="1566" y="1781"/>
                    <a:pt x="1586" y="1781"/>
                  </a:cubicBezTo>
                  <a:cubicBezTo>
                    <a:pt x="1611" y="1781"/>
                    <a:pt x="1635" y="1765"/>
                    <a:pt x="1655" y="1738"/>
                  </a:cubicBezTo>
                  <a:cubicBezTo>
                    <a:pt x="1715" y="1667"/>
                    <a:pt x="1691" y="1560"/>
                    <a:pt x="1726" y="1488"/>
                  </a:cubicBezTo>
                  <a:cubicBezTo>
                    <a:pt x="1786" y="1381"/>
                    <a:pt x="1798" y="1274"/>
                    <a:pt x="1786" y="1167"/>
                  </a:cubicBezTo>
                  <a:cubicBezTo>
                    <a:pt x="1786" y="1119"/>
                    <a:pt x="1786" y="1084"/>
                    <a:pt x="1786" y="1036"/>
                  </a:cubicBezTo>
                  <a:cubicBezTo>
                    <a:pt x="1786" y="953"/>
                    <a:pt x="1810" y="869"/>
                    <a:pt x="1750" y="798"/>
                  </a:cubicBezTo>
                  <a:cubicBezTo>
                    <a:pt x="1750" y="750"/>
                    <a:pt x="1726" y="714"/>
                    <a:pt x="1703" y="679"/>
                  </a:cubicBezTo>
                  <a:cubicBezTo>
                    <a:pt x="1703" y="643"/>
                    <a:pt x="1703" y="619"/>
                    <a:pt x="1667" y="595"/>
                  </a:cubicBezTo>
                  <a:cubicBezTo>
                    <a:pt x="1655" y="512"/>
                    <a:pt x="1607" y="476"/>
                    <a:pt x="1548" y="441"/>
                  </a:cubicBezTo>
                  <a:cubicBezTo>
                    <a:pt x="1405" y="238"/>
                    <a:pt x="1226" y="83"/>
                    <a:pt x="988" y="36"/>
                  </a:cubicBezTo>
                  <a:lnTo>
                    <a:pt x="953" y="36"/>
                  </a:lnTo>
                  <a:cubicBezTo>
                    <a:pt x="923" y="12"/>
                    <a:pt x="893" y="0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15"/>
          <p:cNvSpPr/>
          <p:nvPr/>
        </p:nvSpPr>
        <p:spPr>
          <a:xfrm rot="2871884">
            <a:off x="620897" y="35685"/>
            <a:ext cx="93177" cy="130951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5"/>
          <p:cNvSpPr/>
          <p:nvPr/>
        </p:nvSpPr>
        <p:spPr>
          <a:xfrm rot="2871884">
            <a:off x="210236" y="1481290"/>
            <a:ext cx="95106" cy="74102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5"/>
          <p:cNvSpPr/>
          <p:nvPr/>
        </p:nvSpPr>
        <p:spPr>
          <a:xfrm rot="2871790">
            <a:off x="641181" y="1999137"/>
            <a:ext cx="157634" cy="112895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"/>
          <p:cNvSpPr/>
          <p:nvPr/>
        </p:nvSpPr>
        <p:spPr>
          <a:xfrm rot="2871884">
            <a:off x="895321" y="440518"/>
            <a:ext cx="104054" cy="7871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5"/>
          <p:cNvSpPr/>
          <p:nvPr/>
        </p:nvSpPr>
        <p:spPr>
          <a:xfrm rot="2871884">
            <a:off x="1563442" y="231174"/>
            <a:ext cx="85515" cy="17161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5"/>
          <p:cNvSpPr/>
          <p:nvPr/>
        </p:nvSpPr>
        <p:spPr>
          <a:xfrm rot="-4499962">
            <a:off x="5009189" y="4379031"/>
            <a:ext cx="122303" cy="96308"/>
          </a:xfrm>
          <a:custGeom>
            <a:avLst/>
            <a:gdLst/>
            <a:ahLst/>
            <a:cxnLst/>
            <a:rect l="l" t="t" r="r" b="b"/>
            <a:pathLst>
              <a:path w="2216" h="1745" extrusionOk="0">
                <a:moveTo>
                  <a:pt x="477" y="0"/>
                </a:moveTo>
                <a:cubicBezTo>
                  <a:pt x="358" y="0"/>
                  <a:pt x="251" y="24"/>
                  <a:pt x="132" y="60"/>
                </a:cubicBezTo>
                <a:cubicBezTo>
                  <a:pt x="96" y="72"/>
                  <a:pt x="96" y="107"/>
                  <a:pt x="84" y="131"/>
                </a:cubicBezTo>
                <a:cubicBezTo>
                  <a:pt x="1" y="369"/>
                  <a:pt x="37" y="596"/>
                  <a:pt x="168" y="798"/>
                </a:cubicBezTo>
                <a:cubicBezTo>
                  <a:pt x="168" y="834"/>
                  <a:pt x="180" y="858"/>
                  <a:pt x="203" y="881"/>
                </a:cubicBezTo>
                <a:cubicBezTo>
                  <a:pt x="251" y="1024"/>
                  <a:pt x="322" y="1155"/>
                  <a:pt x="418" y="1274"/>
                </a:cubicBezTo>
                <a:cubicBezTo>
                  <a:pt x="501" y="1381"/>
                  <a:pt x="596" y="1500"/>
                  <a:pt x="739" y="1536"/>
                </a:cubicBezTo>
                <a:cubicBezTo>
                  <a:pt x="763" y="1584"/>
                  <a:pt x="811" y="1620"/>
                  <a:pt x="858" y="1631"/>
                </a:cubicBezTo>
                <a:cubicBezTo>
                  <a:pt x="882" y="1655"/>
                  <a:pt x="906" y="1667"/>
                  <a:pt x="942" y="1667"/>
                </a:cubicBezTo>
                <a:cubicBezTo>
                  <a:pt x="1002" y="1728"/>
                  <a:pt x="1075" y="1744"/>
                  <a:pt x="1151" y="1744"/>
                </a:cubicBezTo>
                <a:cubicBezTo>
                  <a:pt x="1180" y="1744"/>
                  <a:pt x="1210" y="1742"/>
                  <a:pt x="1239" y="1739"/>
                </a:cubicBezTo>
                <a:cubicBezTo>
                  <a:pt x="1250" y="1741"/>
                  <a:pt x="1261" y="1742"/>
                  <a:pt x="1271" y="1742"/>
                </a:cubicBezTo>
                <a:cubicBezTo>
                  <a:pt x="1316" y="1742"/>
                  <a:pt x="1355" y="1722"/>
                  <a:pt x="1394" y="1703"/>
                </a:cubicBezTo>
                <a:cubicBezTo>
                  <a:pt x="1406" y="1703"/>
                  <a:pt x="1418" y="1704"/>
                  <a:pt x="1430" y="1704"/>
                </a:cubicBezTo>
                <a:cubicBezTo>
                  <a:pt x="1744" y="1704"/>
                  <a:pt x="1973" y="1552"/>
                  <a:pt x="2180" y="1334"/>
                </a:cubicBezTo>
                <a:cubicBezTo>
                  <a:pt x="2215" y="1286"/>
                  <a:pt x="2204" y="1239"/>
                  <a:pt x="2144" y="1215"/>
                </a:cubicBezTo>
                <a:cubicBezTo>
                  <a:pt x="2061" y="1167"/>
                  <a:pt x="1965" y="1131"/>
                  <a:pt x="1858" y="1119"/>
                </a:cubicBezTo>
                <a:cubicBezTo>
                  <a:pt x="1823" y="1084"/>
                  <a:pt x="1775" y="1084"/>
                  <a:pt x="1727" y="1084"/>
                </a:cubicBezTo>
                <a:lnTo>
                  <a:pt x="1239" y="786"/>
                </a:lnTo>
                <a:cubicBezTo>
                  <a:pt x="1108" y="667"/>
                  <a:pt x="1025" y="512"/>
                  <a:pt x="870" y="417"/>
                </a:cubicBezTo>
                <a:cubicBezTo>
                  <a:pt x="787" y="322"/>
                  <a:pt x="703" y="227"/>
                  <a:pt x="632" y="107"/>
                </a:cubicBezTo>
                <a:cubicBezTo>
                  <a:pt x="596" y="48"/>
                  <a:pt x="549" y="12"/>
                  <a:pt x="4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"/>
          <p:cNvSpPr/>
          <p:nvPr/>
        </p:nvSpPr>
        <p:spPr>
          <a:xfrm rot="-4499962">
            <a:off x="5489452" y="3754663"/>
            <a:ext cx="85435" cy="80910"/>
          </a:xfrm>
          <a:custGeom>
            <a:avLst/>
            <a:gdLst/>
            <a:ahLst/>
            <a:cxnLst/>
            <a:rect l="l" t="t" r="r" b="b"/>
            <a:pathLst>
              <a:path w="1548" h="1466" extrusionOk="0">
                <a:moveTo>
                  <a:pt x="107" y="362"/>
                </a:moveTo>
                <a:cubicBezTo>
                  <a:pt x="107" y="362"/>
                  <a:pt x="107" y="374"/>
                  <a:pt x="95" y="374"/>
                </a:cubicBezTo>
                <a:cubicBezTo>
                  <a:pt x="95" y="362"/>
                  <a:pt x="95" y="362"/>
                  <a:pt x="95" y="362"/>
                </a:cubicBezTo>
                <a:close/>
                <a:moveTo>
                  <a:pt x="941" y="398"/>
                </a:moveTo>
                <a:cubicBezTo>
                  <a:pt x="941" y="398"/>
                  <a:pt x="953" y="410"/>
                  <a:pt x="953" y="410"/>
                </a:cubicBezTo>
                <a:cubicBezTo>
                  <a:pt x="953" y="410"/>
                  <a:pt x="941" y="422"/>
                  <a:pt x="941" y="433"/>
                </a:cubicBezTo>
                <a:cubicBezTo>
                  <a:pt x="941" y="422"/>
                  <a:pt x="941" y="410"/>
                  <a:pt x="941" y="398"/>
                </a:cubicBezTo>
                <a:close/>
                <a:moveTo>
                  <a:pt x="108" y="1"/>
                </a:moveTo>
                <a:cubicBezTo>
                  <a:pt x="85" y="1"/>
                  <a:pt x="69" y="16"/>
                  <a:pt x="60" y="52"/>
                </a:cubicBezTo>
                <a:cubicBezTo>
                  <a:pt x="60" y="112"/>
                  <a:pt x="60" y="183"/>
                  <a:pt x="60" y="243"/>
                </a:cubicBezTo>
                <a:cubicBezTo>
                  <a:pt x="12" y="326"/>
                  <a:pt x="0" y="410"/>
                  <a:pt x="60" y="493"/>
                </a:cubicBezTo>
                <a:lnTo>
                  <a:pt x="48" y="493"/>
                </a:lnTo>
                <a:cubicBezTo>
                  <a:pt x="72" y="600"/>
                  <a:pt x="119" y="672"/>
                  <a:pt x="226" y="707"/>
                </a:cubicBezTo>
                <a:cubicBezTo>
                  <a:pt x="238" y="755"/>
                  <a:pt x="262" y="791"/>
                  <a:pt x="298" y="814"/>
                </a:cubicBezTo>
                <a:cubicBezTo>
                  <a:pt x="441" y="993"/>
                  <a:pt x="607" y="1136"/>
                  <a:pt x="822" y="1231"/>
                </a:cubicBezTo>
                <a:cubicBezTo>
                  <a:pt x="941" y="1303"/>
                  <a:pt x="1060" y="1374"/>
                  <a:pt x="1179" y="1445"/>
                </a:cubicBezTo>
                <a:cubicBezTo>
                  <a:pt x="1201" y="1459"/>
                  <a:pt x="1222" y="1466"/>
                  <a:pt x="1241" y="1466"/>
                </a:cubicBezTo>
                <a:cubicBezTo>
                  <a:pt x="1272" y="1466"/>
                  <a:pt x="1299" y="1447"/>
                  <a:pt x="1322" y="1410"/>
                </a:cubicBezTo>
                <a:cubicBezTo>
                  <a:pt x="1334" y="1398"/>
                  <a:pt x="1346" y="1386"/>
                  <a:pt x="1357" y="1374"/>
                </a:cubicBezTo>
                <a:cubicBezTo>
                  <a:pt x="1381" y="1362"/>
                  <a:pt x="1393" y="1326"/>
                  <a:pt x="1393" y="1303"/>
                </a:cubicBezTo>
                <a:cubicBezTo>
                  <a:pt x="1393" y="1291"/>
                  <a:pt x="1393" y="1279"/>
                  <a:pt x="1393" y="1267"/>
                </a:cubicBezTo>
                <a:cubicBezTo>
                  <a:pt x="1453" y="1160"/>
                  <a:pt x="1512" y="1041"/>
                  <a:pt x="1500" y="910"/>
                </a:cubicBezTo>
                <a:cubicBezTo>
                  <a:pt x="1524" y="898"/>
                  <a:pt x="1524" y="874"/>
                  <a:pt x="1524" y="838"/>
                </a:cubicBezTo>
                <a:cubicBezTo>
                  <a:pt x="1548" y="672"/>
                  <a:pt x="1500" y="505"/>
                  <a:pt x="1429" y="350"/>
                </a:cubicBezTo>
                <a:cubicBezTo>
                  <a:pt x="1399" y="300"/>
                  <a:pt x="1369" y="250"/>
                  <a:pt x="1310" y="250"/>
                </a:cubicBezTo>
                <a:cubicBezTo>
                  <a:pt x="1299" y="250"/>
                  <a:pt x="1287" y="251"/>
                  <a:pt x="1274" y="255"/>
                </a:cubicBezTo>
                <a:cubicBezTo>
                  <a:pt x="1226" y="273"/>
                  <a:pt x="1176" y="276"/>
                  <a:pt x="1124" y="276"/>
                </a:cubicBezTo>
                <a:cubicBezTo>
                  <a:pt x="1098" y="276"/>
                  <a:pt x="1071" y="275"/>
                  <a:pt x="1045" y="275"/>
                </a:cubicBezTo>
                <a:cubicBezTo>
                  <a:pt x="1018" y="275"/>
                  <a:pt x="991" y="276"/>
                  <a:pt x="965" y="279"/>
                </a:cubicBezTo>
                <a:cubicBezTo>
                  <a:pt x="774" y="231"/>
                  <a:pt x="595" y="183"/>
                  <a:pt x="417" y="100"/>
                </a:cubicBezTo>
                <a:cubicBezTo>
                  <a:pt x="334" y="52"/>
                  <a:pt x="226" y="29"/>
                  <a:pt x="131" y="5"/>
                </a:cubicBezTo>
                <a:cubicBezTo>
                  <a:pt x="123" y="2"/>
                  <a:pt x="115" y="1"/>
                  <a:pt x="1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5"/>
          <p:cNvSpPr/>
          <p:nvPr/>
        </p:nvSpPr>
        <p:spPr>
          <a:xfrm rot="-4499962">
            <a:off x="3693956" y="3876312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5"/>
          <p:cNvSpPr/>
          <p:nvPr/>
        </p:nvSpPr>
        <p:spPr>
          <a:xfrm rot="-4499962">
            <a:off x="5446754" y="4206161"/>
            <a:ext cx="100558" cy="128484"/>
          </a:xfrm>
          <a:custGeom>
            <a:avLst/>
            <a:gdLst/>
            <a:ahLst/>
            <a:cxnLst/>
            <a:rect l="l" t="t" r="r" b="b"/>
            <a:pathLst>
              <a:path w="1822" h="2328" extrusionOk="0">
                <a:moveTo>
                  <a:pt x="1357" y="1775"/>
                </a:moveTo>
                <a:cubicBezTo>
                  <a:pt x="1345" y="1787"/>
                  <a:pt x="1334" y="1810"/>
                  <a:pt x="1334" y="1834"/>
                </a:cubicBezTo>
                <a:cubicBezTo>
                  <a:pt x="1322" y="1822"/>
                  <a:pt x="1322" y="1798"/>
                  <a:pt x="1310" y="1786"/>
                </a:cubicBezTo>
                <a:cubicBezTo>
                  <a:pt x="1333" y="1786"/>
                  <a:pt x="1345" y="1786"/>
                  <a:pt x="1357" y="1775"/>
                </a:cubicBezTo>
                <a:close/>
                <a:moveTo>
                  <a:pt x="202" y="1"/>
                </a:moveTo>
                <a:cubicBezTo>
                  <a:pt x="143" y="1"/>
                  <a:pt x="107" y="36"/>
                  <a:pt x="83" y="84"/>
                </a:cubicBezTo>
                <a:cubicBezTo>
                  <a:pt x="12" y="239"/>
                  <a:pt x="0" y="405"/>
                  <a:pt x="0" y="560"/>
                </a:cubicBezTo>
                <a:cubicBezTo>
                  <a:pt x="0" y="691"/>
                  <a:pt x="167" y="703"/>
                  <a:pt x="238" y="786"/>
                </a:cubicBezTo>
                <a:cubicBezTo>
                  <a:pt x="250" y="798"/>
                  <a:pt x="250" y="798"/>
                  <a:pt x="262" y="798"/>
                </a:cubicBezTo>
                <a:cubicBezTo>
                  <a:pt x="464" y="953"/>
                  <a:pt x="667" y="1096"/>
                  <a:pt x="833" y="1286"/>
                </a:cubicBezTo>
                <a:cubicBezTo>
                  <a:pt x="845" y="1310"/>
                  <a:pt x="881" y="1334"/>
                  <a:pt x="905" y="1346"/>
                </a:cubicBezTo>
                <a:cubicBezTo>
                  <a:pt x="988" y="1501"/>
                  <a:pt x="1083" y="1644"/>
                  <a:pt x="1167" y="1786"/>
                </a:cubicBezTo>
                <a:cubicBezTo>
                  <a:pt x="1214" y="1894"/>
                  <a:pt x="1238" y="2001"/>
                  <a:pt x="1310" y="2096"/>
                </a:cubicBezTo>
                <a:cubicBezTo>
                  <a:pt x="1310" y="2144"/>
                  <a:pt x="1298" y="2203"/>
                  <a:pt x="1357" y="2239"/>
                </a:cubicBezTo>
                <a:cubicBezTo>
                  <a:pt x="1406" y="2298"/>
                  <a:pt x="1444" y="2328"/>
                  <a:pt x="1480" y="2328"/>
                </a:cubicBezTo>
                <a:cubicBezTo>
                  <a:pt x="1523" y="2328"/>
                  <a:pt x="1562" y="2283"/>
                  <a:pt x="1607" y="2191"/>
                </a:cubicBezTo>
                <a:cubicBezTo>
                  <a:pt x="1643" y="2167"/>
                  <a:pt x="1655" y="2132"/>
                  <a:pt x="1655" y="2096"/>
                </a:cubicBezTo>
                <a:cubicBezTo>
                  <a:pt x="1655" y="2025"/>
                  <a:pt x="1679" y="1953"/>
                  <a:pt x="1703" y="1894"/>
                </a:cubicBezTo>
                <a:cubicBezTo>
                  <a:pt x="1762" y="1822"/>
                  <a:pt x="1762" y="1739"/>
                  <a:pt x="1762" y="1656"/>
                </a:cubicBezTo>
                <a:cubicBezTo>
                  <a:pt x="1822" y="1477"/>
                  <a:pt x="1822" y="1263"/>
                  <a:pt x="1750" y="1096"/>
                </a:cubicBezTo>
                <a:cubicBezTo>
                  <a:pt x="1762" y="1084"/>
                  <a:pt x="1750" y="1060"/>
                  <a:pt x="1750" y="1048"/>
                </a:cubicBezTo>
                <a:cubicBezTo>
                  <a:pt x="1726" y="917"/>
                  <a:pt x="1703" y="798"/>
                  <a:pt x="1607" y="691"/>
                </a:cubicBezTo>
                <a:cubicBezTo>
                  <a:pt x="1584" y="560"/>
                  <a:pt x="1488" y="453"/>
                  <a:pt x="1405" y="346"/>
                </a:cubicBezTo>
                <a:cubicBezTo>
                  <a:pt x="1357" y="262"/>
                  <a:pt x="1298" y="203"/>
                  <a:pt x="1214" y="155"/>
                </a:cubicBezTo>
                <a:cubicBezTo>
                  <a:pt x="1155" y="60"/>
                  <a:pt x="1060" y="12"/>
                  <a:pt x="964" y="12"/>
                </a:cubicBezTo>
                <a:cubicBezTo>
                  <a:pt x="702" y="1"/>
                  <a:pt x="452" y="1"/>
                  <a:pt x="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"/>
          <p:cNvSpPr/>
          <p:nvPr/>
        </p:nvSpPr>
        <p:spPr>
          <a:xfrm rot="-4499962">
            <a:off x="3955835" y="4272362"/>
            <a:ext cx="99895" cy="98295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1" name="Google Shape;291;p15"/>
          <p:cNvGrpSpPr/>
          <p:nvPr/>
        </p:nvGrpSpPr>
        <p:grpSpPr>
          <a:xfrm rot="2871884">
            <a:off x="8149378" y="2016240"/>
            <a:ext cx="326683" cy="704967"/>
            <a:chOff x="3564996" y="4162080"/>
            <a:chExt cx="250161" cy="539836"/>
          </a:xfrm>
        </p:grpSpPr>
        <p:sp>
          <p:nvSpPr>
            <p:cNvPr id="292" name="Google Shape;292;p15"/>
            <p:cNvSpPr/>
            <p:nvPr/>
          </p:nvSpPr>
          <p:spPr>
            <a:xfrm>
              <a:off x="3564996" y="416208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15"/>
          <p:cNvSpPr/>
          <p:nvPr/>
        </p:nvSpPr>
        <p:spPr>
          <a:xfrm rot="2871790">
            <a:off x="814436" y="2536947"/>
            <a:ext cx="155706" cy="69601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5" name="Google Shape;295;p1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26" y="3654601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550" y="602125"/>
            <a:ext cx="2302150" cy="11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025" y="3874700"/>
            <a:ext cx="3334950" cy="2268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3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1202250" y="2906700"/>
            <a:ext cx="67395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/>
          </p:nvPr>
        </p:nvSpPr>
        <p:spPr>
          <a:xfrm>
            <a:off x="1433325" y="1866575"/>
            <a:ext cx="6277500" cy="9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3" name="Google Shape;273;p15"/>
          <p:cNvGrpSpPr/>
          <p:nvPr/>
        </p:nvGrpSpPr>
        <p:grpSpPr>
          <a:xfrm rot="6215510">
            <a:off x="4364858" y="-774945"/>
            <a:ext cx="1010651" cy="3417405"/>
            <a:chOff x="2225275" y="2084325"/>
            <a:chExt cx="457800" cy="1548000"/>
          </a:xfrm>
        </p:grpSpPr>
        <p:sp>
          <p:nvSpPr>
            <p:cNvPr id="274" name="Google Shape;274;p15"/>
            <p:cNvSpPr/>
            <p:nvPr/>
          </p:nvSpPr>
          <p:spPr>
            <a:xfrm>
              <a:off x="2305325" y="2562950"/>
              <a:ext cx="55400" cy="43625"/>
            </a:xfrm>
            <a:custGeom>
              <a:avLst/>
              <a:gdLst/>
              <a:ahLst/>
              <a:cxnLst/>
              <a:rect l="l" t="t" r="r" b="b"/>
              <a:pathLst>
                <a:path w="2216" h="1745" extrusionOk="0">
                  <a:moveTo>
                    <a:pt x="477" y="0"/>
                  </a:moveTo>
                  <a:cubicBezTo>
                    <a:pt x="358" y="0"/>
                    <a:pt x="251" y="24"/>
                    <a:pt x="132" y="60"/>
                  </a:cubicBezTo>
                  <a:cubicBezTo>
                    <a:pt x="96" y="72"/>
                    <a:pt x="96" y="107"/>
                    <a:pt x="84" y="131"/>
                  </a:cubicBezTo>
                  <a:cubicBezTo>
                    <a:pt x="1" y="369"/>
                    <a:pt x="37" y="596"/>
                    <a:pt x="168" y="798"/>
                  </a:cubicBezTo>
                  <a:cubicBezTo>
                    <a:pt x="168" y="834"/>
                    <a:pt x="180" y="858"/>
                    <a:pt x="203" y="881"/>
                  </a:cubicBezTo>
                  <a:cubicBezTo>
                    <a:pt x="251" y="1024"/>
                    <a:pt x="322" y="1155"/>
                    <a:pt x="418" y="1274"/>
                  </a:cubicBezTo>
                  <a:cubicBezTo>
                    <a:pt x="501" y="1381"/>
                    <a:pt x="596" y="1500"/>
                    <a:pt x="739" y="1536"/>
                  </a:cubicBezTo>
                  <a:cubicBezTo>
                    <a:pt x="763" y="1584"/>
                    <a:pt x="811" y="1620"/>
                    <a:pt x="858" y="1631"/>
                  </a:cubicBezTo>
                  <a:cubicBezTo>
                    <a:pt x="882" y="1655"/>
                    <a:pt x="906" y="1667"/>
                    <a:pt x="942" y="1667"/>
                  </a:cubicBezTo>
                  <a:cubicBezTo>
                    <a:pt x="1002" y="1728"/>
                    <a:pt x="1075" y="1744"/>
                    <a:pt x="1151" y="1744"/>
                  </a:cubicBezTo>
                  <a:cubicBezTo>
                    <a:pt x="1180" y="1744"/>
                    <a:pt x="1210" y="1742"/>
                    <a:pt x="1239" y="1739"/>
                  </a:cubicBezTo>
                  <a:cubicBezTo>
                    <a:pt x="1250" y="1741"/>
                    <a:pt x="1261" y="1742"/>
                    <a:pt x="1271" y="1742"/>
                  </a:cubicBezTo>
                  <a:cubicBezTo>
                    <a:pt x="1316" y="1742"/>
                    <a:pt x="1355" y="1722"/>
                    <a:pt x="1394" y="1703"/>
                  </a:cubicBezTo>
                  <a:cubicBezTo>
                    <a:pt x="1406" y="1703"/>
                    <a:pt x="1418" y="1704"/>
                    <a:pt x="1430" y="1704"/>
                  </a:cubicBezTo>
                  <a:cubicBezTo>
                    <a:pt x="1744" y="1704"/>
                    <a:pt x="1973" y="1552"/>
                    <a:pt x="2180" y="1334"/>
                  </a:cubicBezTo>
                  <a:cubicBezTo>
                    <a:pt x="2215" y="1286"/>
                    <a:pt x="2204" y="1239"/>
                    <a:pt x="2144" y="1215"/>
                  </a:cubicBezTo>
                  <a:cubicBezTo>
                    <a:pt x="2061" y="1167"/>
                    <a:pt x="1965" y="1131"/>
                    <a:pt x="1858" y="1119"/>
                  </a:cubicBezTo>
                  <a:cubicBezTo>
                    <a:pt x="1823" y="1084"/>
                    <a:pt x="1775" y="1084"/>
                    <a:pt x="1727" y="1084"/>
                  </a:cubicBezTo>
                  <a:lnTo>
                    <a:pt x="1239" y="786"/>
                  </a:lnTo>
                  <a:cubicBezTo>
                    <a:pt x="1108" y="667"/>
                    <a:pt x="1025" y="512"/>
                    <a:pt x="870" y="417"/>
                  </a:cubicBezTo>
                  <a:cubicBezTo>
                    <a:pt x="787" y="322"/>
                    <a:pt x="703" y="227"/>
                    <a:pt x="632" y="107"/>
                  </a:cubicBezTo>
                  <a:cubicBezTo>
                    <a:pt x="596" y="48"/>
                    <a:pt x="549" y="12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2644375" y="2694400"/>
              <a:ext cx="38700" cy="36650"/>
            </a:xfrm>
            <a:custGeom>
              <a:avLst/>
              <a:gdLst/>
              <a:ahLst/>
              <a:cxnLst/>
              <a:rect l="l" t="t" r="r" b="b"/>
              <a:pathLst>
                <a:path w="1548" h="1466" extrusionOk="0">
                  <a:moveTo>
                    <a:pt x="107" y="362"/>
                  </a:moveTo>
                  <a:cubicBezTo>
                    <a:pt x="107" y="362"/>
                    <a:pt x="107" y="374"/>
                    <a:pt x="95" y="374"/>
                  </a:cubicBezTo>
                  <a:cubicBezTo>
                    <a:pt x="95" y="362"/>
                    <a:pt x="95" y="362"/>
                    <a:pt x="95" y="362"/>
                  </a:cubicBezTo>
                  <a:close/>
                  <a:moveTo>
                    <a:pt x="941" y="398"/>
                  </a:moveTo>
                  <a:cubicBezTo>
                    <a:pt x="941" y="398"/>
                    <a:pt x="953" y="410"/>
                    <a:pt x="953" y="410"/>
                  </a:cubicBezTo>
                  <a:cubicBezTo>
                    <a:pt x="953" y="410"/>
                    <a:pt x="941" y="422"/>
                    <a:pt x="941" y="433"/>
                  </a:cubicBezTo>
                  <a:cubicBezTo>
                    <a:pt x="941" y="422"/>
                    <a:pt x="941" y="410"/>
                    <a:pt x="941" y="398"/>
                  </a:cubicBezTo>
                  <a:close/>
                  <a:moveTo>
                    <a:pt x="108" y="1"/>
                  </a:moveTo>
                  <a:cubicBezTo>
                    <a:pt x="85" y="1"/>
                    <a:pt x="69" y="16"/>
                    <a:pt x="60" y="52"/>
                  </a:cubicBezTo>
                  <a:cubicBezTo>
                    <a:pt x="60" y="112"/>
                    <a:pt x="60" y="183"/>
                    <a:pt x="60" y="243"/>
                  </a:cubicBezTo>
                  <a:cubicBezTo>
                    <a:pt x="12" y="326"/>
                    <a:pt x="0" y="410"/>
                    <a:pt x="60" y="493"/>
                  </a:cubicBezTo>
                  <a:lnTo>
                    <a:pt x="48" y="493"/>
                  </a:lnTo>
                  <a:cubicBezTo>
                    <a:pt x="72" y="600"/>
                    <a:pt x="119" y="672"/>
                    <a:pt x="226" y="707"/>
                  </a:cubicBezTo>
                  <a:cubicBezTo>
                    <a:pt x="238" y="755"/>
                    <a:pt x="262" y="791"/>
                    <a:pt x="298" y="814"/>
                  </a:cubicBezTo>
                  <a:cubicBezTo>
                    <a:pt x="441" y="993"/>
                    <a:pt x="607" y="1136"/>
                    <a:pt x="822" y="1231"/>
                  </a:cubicBezTo>
                  <a:cubicBezTo>
                    <a:pt x="941" y="1303"/>
                    <a:pt x="1060" y="1374"/>
                    <a:pt x="1179" y="1445"/>
                  </a:cubicBezTo>
                  <a:cubicBezTo>
                    <a:pt x="1201" y="1459"/>
                    <a:pt x="1222" y="1466"/>
                    <a:pt x="1241" y="1466"/>
                  </a:cubicBezTo>
                  <a:cubicBezTo>
                    <a:pt x="1272" y="1466"/>
                    <a:pt x="1299" y="1447"/>
                    <a:pt x="1322" y="1410"/>
                  </a:cubicBezTo>
                  <a:cubicBezTo>
                    <a:pt x="1334" y="1398"/>
                    <a:pt x="1346" y="1386"/>
                    <a:pt x="1357" y="1374"/>
                  </a:cubicBezTo>
                  <a:cubicBezTo>
                    <a:pt x="1381" y="1362"/>
                    <a:pt x="1393" y="1326"/>
                    <a:pt x="1393" y="1303"/>
                  </a:cubicBezTo>
                  <a:cubicBezTo>
                    <a:pt x="1393" y="1291"/>
                    <a:pt x="1393" y="1279"/>
                    <a:pt x="1393" y="1267"/>
                  </a:cubicBezTo>
                  <a:cubicBezTo>
                    <a:pt x="1453" y="1160"/>
                    <a:pt x="1512" y="1041"/>
                    <a:pt x="1500" y="910"/>
                  </a:cubicBezTo>
                  <a:cubicBezTo>
                    <a:pt x="1524" y="898"/>
                    <a:pt x="1524" y="874"/>
                    <a:pt x="1524" y="838"/>
                  </a:cubicBezTo>
                  <a:cubicBezTo>
                    <a:pt x="1548" y="672"/>
                    <a:pt x="1500" y="505"/>
                    <a:pt x="1429" y="350"/>
                  </a:cubicBezTo>
                  <a:cubicBezTo>
                    <a:pt x="1399" y="300"/>
                    <a:pt x="1369" y="250"/>
                    <a:pt x="1310" y="250"/>
                  </a:cubicBezTo>
                  <a:cubicBezTo>
                    <a:pt x="1299" y="250"/>
                    <a:pt x="1287" y="251"/>
                    <a:pt x="1274" y="255"/>
                  </a:cubicBezTo>
                  <a:cubicBezTo>
                    <a:pt x="1226" y="273"/>
                    <a:pt x="1176" y="276"/>
                    <a:pt x="1124" y="276"/>
                  </a:cubicBezTo>
                  <a:cubicBezTo>
                    <a:pt x="1098" y="276"/>
                    <a:pt x="1071" y="275"/>
                    <a:pt x="1045" y="275"/>
                  </a:cubicBezTo>
                  <a:cubicBezTo>
                    <a:pt x="1018" y="275"/>
                    <a:pt x="991" y="276"/>
                    <a:pt x="965" y="279"/>
                  </a:cubicBezTo>
                  <a:cubicBezTo>
                    <a:pt x="774" y="231"/>
                    <a:pt x="595" y="183"/>
                    <a:pt x="417" y="100"/>
                  </a:cubicBezTo>
                  <a:cubicBezTo>
                    <a:pt x="334" y="52"/>
                    <a:pt x="226" y="29"/>
                    <a:pt x="131" y="5"/>
                  </a:cubicBezTo>
                  <a:cubicBezTo>
                    <a:pt x="123" y="2"/>
                    <a:pt x="115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2225275" y="2904800"/>
              <a:ext cx="59550" cy="59675"/>
            </a:xfrm>
            <a:custGeom>
              <a:avLst/>
              <a:gdLst/>
              <a:ahLst/>
              <a:cxnLst/>
              <a:rect l="l" t="t" r="r" b="b"/>
              <a:pathLst>
                <a:path w="2382" h="2387" extrusionOk="0">
                  <a:moveTo>
                    <a:pt x="2051" y="0"/>
                  </a:moveTo>
                  <a:cubicBezTo>
                    <a:pt x="2022" y="0"/>
                    <a:pt x="1986" y="39"/>
                    <a:pt x="1917" y="114"/>
                  </a:cubicBezTo>
                  <a:cubicBezTo>
                    <a:pt x="1905" y="126"/>
                    <a:pt x="1905" y="126"/>
                    <a:pt x="1905" y="138"/>
                  </a:cubicBezTo>
                  <a:cubicBezTo>
                    <a:pt x="1786" y="257"/>
                    <a:pt x="1715" y="411"/>
                    <a:pt x="1607" y="542"/>
                  </a:cubicBezTo>
                  <a:cubicBezTo>
                    <a:pt x="1346" y="792"/>
                    <a:pt x="1060" y="1030"/>
                    <a:pt x="762" y="1233"/>
                  </a:cubicBezTo>
                  <a:cubicBezTo>
                    <a:pt x="750" y="1245"/>
                    <a:pt x="726" y="1269"/>
                    <a:pt x="715" y="1281"/>
                  </a:cubicBezTo>
                  <a:cubicBezTo>
                    <a:pt x="595" y="1352"/>
                    <a:pt x="476" y="1411"/>
                    <a:pt x="357" y="1483"/>
                  </a:cubicBezTo>
                  <a:cubicBezTo>
                    <a:pt x="107" y="1495"/>
                    <a:pt x="0" y="1662"/>
                    <a:pt x="24" y="1864"/>
                  </a:cubicBezTo>
                  <a:cubicBezTo>
                    <a:pt x="24" y="1923"/>
                    <a:pt x="24" y="1983"/>
                    <a:pt x="24" y="2043"/>
                  </a:cubicBezTo>
                  <a:cubicBezTo>
                    <a:pt x="24" y="2173"/>
                    <a:pt x="83" y="2257"/>
                    <a:pt x="214" y="2281"/>
                  </a:cubicBezTo>
                  <a:cubicBezTo>
                    <a:pt x="232" y="2307"/>
                    <a:pt x="257" y="2321"/>
                    <a:pt x="288" y="2321"/>
                  </a:cubicBezTo>
                  <a:cubicBezTo>
                    <a:pt x="299" y="2321"/>
                    <a:pt x="310" y="2319"/>
                    <a:pt x="322" y="2316"/>
                  </a:cubicBezTo>
                  <a:lnTo>
                    <a:pt x="369" y="2328"/>
                  </a:lnTo>
                  <a:cubicBezTo>
                    <a:pt x="438" y="2368"/>
                    <a:pt x="509" y="2386"/>
                    <a:pt x="582" y="2386"/>
                  </a:cubicBezTo>
                  <a:cubicBezTo>
                    <a:pt x="661" y="2386"/>
                    <a:pt x="741" y="2365"/>
                    <a:pt x="822" y="2328"/>
                  </a:cubicBezTo>
                  <a:cubicBezTo>
                    <a:pt x="857" y="2328"/>
                    <a:pt x="905" y="2328"/>
                    <a:pt x="929" y="2281"/>
                  </a:cubicBezTo>
                  <a:lnTo>
                    <a:pt x="965" y="2281"/>
                  </a:lnTo>
                  <a:cubicBezTo>
                    <a:pt x="1012" y="2281"/>
                    <a:pt x="1048" y="2281"/>
                    <a:pt x="1072" y="2233"/>
                  </a:cubicBezTo>
                  <a:lnTo>
                    <a:pt x="1119" y="2233"/>
                  </a:lnTo>
                  <a:cubicBezTo>
                    <a:pt x="1155" y="2233"/>
                    <a:pt x="1191" y="2221"/>
                    <a:pt x="1215" y="2185"/>
                  </a:cubicBezTo>
                  <a:cubicBezTo>
                    <a:pt x="1286" y="2185"/>
                    <a:pt x="1346" y="2162"/>
                    <a:pt x="1405" y="2126"/>
                  </a:cubicBezTo>
                  <a:cubicBezTo>
                    <a:pt x="1465" y="2102"/>
                    <a:pt x="1524" y="2090"/>
                    <a:pt x="1560" y="2031"/>
                  </a:cubicBezTo>
                  <a:cubicBezTo>
                    <a:pt x="1703" y="1995"/>
                    <a:pt x="1810" y="1912"/>
                    <a:pt x="1917" y="1828"/>
                  </a:cubicBezTo>
                  <a:cubicBezTo>
                    <a:pt x="2024" y="1757"/>
                    <a:pt x="2131" y="1673"/>
                    <a:pt x="2167" y="1531"/>
                  </a:cubicBezTo>
                  <a:cubicBezTo>
                    <a:pt x="2179" y="1519"/>
                    <a:pt x="2203" y="1507"/>
                    <a:pt x="2215" y="1483"/>
                  </a:cubicBezTo>
                  <a:cubicBezTo>
                    <a:pt x="2334" y="1423"/>
                    <a:pt x="2310" y="1304"/>
                    <a:pt x="2310" y="1185"/>
                  </a:cubicBezTo>
                  <a:cubicBezTo>
                    <a:pt x="2381" y="1102"/>
                    <a:pt x="2358" y="995"/>
                    <a:pt x="2358" y="888"/>
                  </a:cubicBezTo>
                  <a:cubicBezTo>
                    <a:pt x="2381" y="661"/>
                    <a:pt x="2346" y="435"/>
                    <a:pt x="2215" y="233"/>
                  </a:cubicBezTo>
                  <a:cubicBezTo>
                    <a:pt x="2191" y="197"/>
                    <a:pt x="2179" y="161"/>
                    <a:pt x="2155" y="138"/>
                  </a:cubicBezTo>
                  <a:cubicBezTo>
                    <a:pt x="2106" y="45"/>
                    <a:pt x="2082" y="0"/>
                    <a:pt x="2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2386000" y="2296450"/>
              <a:ext cx="63125" cy="46250"/>
            </a:xfrm>
            <a:custGeom>
              <a:avLst/>
              <a:gdLst/>
              <a:ahLst/>
              <a:cxnLst/>
              <a:rect l="l" t="t" r="r" b="b"/>
              <a:pathLst>
                <a:path w="2525" h="1850" extrusionOk="0">
                  <a:moveTo>
                    <a:pt x="1032" y="0"/>
                  </a:moveTo>
                  <a:cubicBezTo>
                    <a:pt x="983" y="0"/>
                    <a:pt x="936" y="9"/>
                    <a:pt x="893" y="52"/>
                  </a:cubicBezTo>
                  <a:cubicBezTo>
                    <a:pt x="877" y="51"/>
                    <a:pt x="861" y="50"/>
                    <a:pt x="844" y="50"/>
                  </a:cubicBezTo>
                  <a:cubicBezTo>
                    <a:pt x="708" y="50"/>
                    <a:pt x="581" y="91"/>
                    <a:pt x="453" y="123"/>
                  </a:cubicBezTo>
                  <a:cubicBezTo>
                    <a:pt x="274" y="159"/>
                    <a:pt x="131" y="254"/>
                    <a:pt x="72" y="433"/>
                  </a:cubicBezTo>
                  <a:cubicBezTo>
                    <a:pt x="36" y="540"/>
                    <a:pt x="24" y="659"/>
                    <a:pt x="12" y="778"/>
                  </a:cubicBezTo>
                  <a:cubicBezTo>
                    <a:pt x="1" y="873"/>
                    <a:pt x="36" y="909"/>
                    <a:pt x="131" y="909"/>
                  </a:cubicBezTo>
                  <a:cubicBezTo>
                    <a:pt x="199" y="901"/>
                    <a:pt x="265" y="897"/>
                    <a:pt x="331" y="897"/>
                  </a:cubicBezTo>
                  <a:cubicBezTo>
                    <a:pt x="462" y="897"/>
                    <a:pt x="592" y="913"/>
                    <a:pt x="727" y="945"/>
                  </a:cubicBezTo>
                  <a:cubicBezTo>
                    <a:pt x="751" y="951"/>
                    <a:pt x="777" y="951"/>
                    <a:pt x="806" y="951"/>
                  </a:cubicBezTo>
                  <a:cubicBezTo>
                    <a:pt x="834" y="951"/>
                    <a:pt x="864" y="951"/>
                    <a:pt x="893" y="957"/>
                  </a:cubicBezTo>
                  <a:cubicBezTo>
                    <a:pt x="1024" y="1004"/>
                    <a:pt x="1155" y="1052"/>
                    <a:pt x="1286" y="1100"/>
                  </a:cubicBezTo>
                  <a:cubicBezTo>
                    <a:pt x="1346" y="1159"/>
                    <a:pt x="1417" y="1183"/>
                    <a:pt x="1489" y="1207"/>
                  </a:cubicBezTo>
                  <a:cubicBezTo>
                    <a:pt x="1727" y="1385"/>
                    <a:pt x="1917" y="1600"/>
                    <a:pt x="2132" y="1802"/>
                  </a:cubicBezTo>
                  <a:cubicBezTo>
                    <a:pt x="2192" y="1832"/>
                    <a:pt x="2227" y="1850"/>
                    <a:pt x="2256" y="1850"/>
                  </a:cubicBezTo>
                  <a:cubicBezTo>
                    <a:pt x="2294" y="1850"/>
                    <a:pt x="2320" y="1818"/>
                    <a:pt x="2382" y="1743"/>
                  </a:cubicBezTo>
                  <a:cubicBezTo>
                    <a:pt x="2394" y="1731"/>
                    <a:pt x="2406" y="1731"/>
                    <a:pt x="2406" y="1731"/>
                  </a:cubicBezTo>
                  <a:cubicBezTo>
                    <a:pt x="2525" y="1409"/>
                    <a:pt x="2513" y="1088"/>
                    <a:pt x="2477" y="766"/>
                  </a:cubicBezTo>
                  <a:cubicBezTo>
                    <a:pt x="2477" y="707"/>
                    <a:pt x="2453" y="635"/>
                    <a:pt x="2394" y="600"/>
                  </a:cubicBezTo>
                  <a:cubicBezTo>
                    <a:pt x="2394" y="588"/>
                    <a:pt x="2394" y="564"/>
                    <a:pt x="2382" y="552"/>
                  </a:cubicBezTo>
                  <a:cubicBezTo>
                    <a:pt x="2394" y="504"/>
                    <a:pt x="2382" y="469"/>
                    <a:pt x="2346" y="445"/>
                  </a:cubicBezTo>
                  <a:cubicBezTo>
                    <a:pt x="2215" y="302"/>
                    <a:pt x="2060" y="230"/>
                    <a:pt x="1894" y="159"/>
                  </a:cubicBezTo>
                  <a:cubicBezTo>
                    <a:pt x="1644" y="40"/>
                    <a:pt x="1394" y="16"/>
                    <a:pt x="1132" y="4"/>
                  </a:cubicBezTo>
                  <a:cubicBezTo>
                    <a:pt x="1098" y="4"/>
                    <a:pt x="1065" y="0"/>
                    <a:pt x="1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2428875" y="2723975"/>
              <a:ext cx="45550" cy="58200"/>
            </a:xfrm>
            <a:custGeom>
              <a:avLst/>
              <a:gdLst/>
              <a:ahLst/>
              <a:cxnLst/>
              <a:rect l="l" t="t" r="r" b="b"/>
              <a:pathLst>
                <a:path w="1822" h="2328" extrusionOk="0">
                  <a:moveTo>
                    <a:pt x="1357" y="1775"/>
                  </a:moveTo>
                  <a:cubicBezTo>
                    <a:pt x="1345" y="1787"/>
                    <a:pt x="1334" y="1810"/>
                    <a:pt x="1334" y="1834"/>
                  </a:cubicBezTo>
                  <a:cubicBezTo>
                    <a:pt x="1322" y="1822"/>
                    <a:pt x="1322" y="1798"/>
                    <a:pt x="1310" y="1786"/>
                  </a:cubicBezTo>
                  <a:cubicBezTo>
                    <a:pt x="1333" y="1786"/>
                    <a:pt x="1345" y="1786"/>
                    <a:pt x="1357" y="1775"/>
                  </a:cubicBezTo>
                  <a:close/>
                  <a:moveTo>
                    <a:pt x="202" y="1"/>
                  </a:moveTo>
                  <a:cubicBezTo>
                    <a:pt x="143" y="1"/>
                    <a:pt x="107" y="36"/>
                    <a:pt x="83" y="84"/>
                  </a:cubicBezTo>
                  <a:cubicBezTo>
                    <a:pt x="12" y="239"/>
                    <a:pt x="0" y="405"/>
                    <a:pt x="0" y="560"/>
                  </a:cubicBezTo>
                  <a:cubicBezTo>
                    <a:pt x="0" y="691"/>
                    <a:pt x="167" y="703"/>
                    <a:pt x="238" y="786"/>
                  </a:cubicBezTo>
                  <a:cubicBezTo>
                    <a:pt x="250" y="798"/>
                    <a:pt x="250" y="798"/>
                    <a:pt x="262" y="798"/>
                  </a:cubicBezTo>
                  <a:cubicBezTo>
                    <a:pt x="464" y="953"/>
                    <a:pt x="667" y="1096"/>
                    <a:pt x="833" y="1286"/>
                  </a:cubicBezTo>
                  <a:cubicBezTo>
                    <a:pt x="845" y="1310"/>
                    <a:pt x="881" y="1334"/>
                    <a:pt x="905" y="1346"/>
                  </a:cubicBezTo>
                  <a:cubicBezTo>
                    <a:pt x="988" y="1501"/>
                    <a:pt x="1083" y="1644"/>
                    <a:pt x="1167" y="1786"/>
                  </a:cubicBezTo>
                  <a:cubicBezTo>
                    <a:pt x="1214" y="1894"/>
                    <a:pt x="1238" y="2001"/>
                    <a:pt x="1310" y="2096"/>
                  </a:cubicBezTo>
                  <a:cubicBezTo>
                    <a:pt x="1310" y="2144"/>
                    <a:pt x="1298" y="2203"/>
                    <a:pt x="1357" y="2239"/>
                  </a:cubicBezTo>
                  <a:cubicBezTo>
                    <a:pt x="1406" y="2298"/>
                    <a:pt x="1444" y="2328"/>
                    <a:pt x="1480" y="2328"/>
                  </a:cubicBezTo>
                  <a:cubicBezTo>
                    <a:pt x="1523" y="2328"/>
                    <a:pt x="1562" y="2283"/>
                    <a:pt x="1607" y="2191"/>
                  </a:cubicBezTo>
                  <a:cubicBezTo>
                    <a:pt x="1643" y="2167"/>
                    <a:pt x="1655" y="2132"/>
                    <a:pt x="1655" y="2096"/>
                  </a:cubicBezTo>
                  <a:cubicBezTo>
                    <a:pt x="1655" y="2025"/>
                    <a:pt x="1679" y="1953"/>
                    <a:pt x="1703" y="1894"/>
                  </a:cubicBezTo>
                  <a:cubicBezTo>
                    <a:pt x="1762" y="1822"/>
                    <a:pt x="1762" y="1739"/>
                    <a:pt x="1762" y="1656"/>
                  </a:cubicBezTo>
                  <a:cubicBezTo>
                    <a:pt x="1822" y="1477"/>
                    <a:pt x="1822" y="1263"/>
                    <a:pt x="1750" y="1096"/>
                  </a:cubicBezTo>
                  <a:cubicBezTo>
                    <a:pt x="1762" y="1084"/>
                    <a:pt x="1750" y="1060"/>
                    <a:pt x="1750" y="1048"/>
                  </a:cubicBezTo>
                  <a:cubicBezTo>
                    <a:pt x="1726" y="917"/>
                    <a:pt x="1703" y="798"/>
                    <a:pt x="1607" y="691"/>
                  </a:cubicBezTo>
                  <a:cubicBezTo>
                    <a:pt x="1584" y="560"/>
                    <a:pt x="1488" y="453"/>
                    <a:pt x="1405" y="346"/>
                  </a:cubicBezTo>
                  <a:cubicBezTo>
                    <a:pt x="1357" y="262"/>
                    <a:pt x="1298" y="203"/>
                    <a:pt x="1214" y="155"/>
                  </a:cubicBezTo>
                  <a:cubicBezTo>
                    <a:pt x="1155" y="60"/>
                    <a:pt x="1060" y="12"/>
                    <a:pt x="964" y="12"/>
                  </a:cubicBezTo>
                  <a:cubicBezTo>
                    <a:pt x="702" y="1"/>
                    <a:pt x="452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2415775" y="3583900"/>
              <a:ext cx="53600" cy="48425"/>
            </a:xfrm>
            <a:custGeom>
              <a:avLst/>
              <a:gdLst/>
              <a:ahLst/>
              <a:cxnLst/>
              <a:rect l="l" t="t" r="r" b="b"/>
              <a:pathLst>
                <a:path w="2144" h="1937" extrusionOk="0">
                  <a:moveTo>
                    <a:pt x="1143" y="1537"/>
                  </a:moveTo>
                  <a:cubicBezTo>
                    <a:pt x="1143" y="1537"/>
                    <a:pt x="1143" y="1537"/>
                    <a:pt x="1143" y="1548"/>
                  </a:cubicBezTo>
                  <a:cubicBezTo>
                    <a:pt x="1143" y="1537"/>
                    <a:pt x="1143" y="1537"/>
                    <a:pt x="1131" y="1537"/>
                  </a:cubicBezTo>
                  <a:close/>
                  <a:moveTo>
                    <a:pt x="1953" y="1"/>
                  </a:moveTo>
                  <a:cubicBezTo>
                    <a:pt x="1762" y="96"/>
                    <a:pt x="1596" y="215"/>
                    <a:pt x="1441" y="346"/>
                  </a:cubicBezTo>
                  <a:cubicBezTo>
                    <a:pt x="1286" y="382"/>
                    <a:pt x="1131" y="429"/>
                    <a:pt x="988" y="501"/>
                  </a:cubicBezTo>
                  <a:cubicBezTo>
                    <a:pt x="979" y="498"/>
                    <a:pt x="970" y="496"/>
                    <a:pt x="962" y="496"/>
                  </a:cubicBezTo>
                  <a:cubicBezTo>
                    <a:pt x="935" y="496"/>
                    <a:pt x="908" y="510"/>
                    <a:pt x="881" y="536"/>
                  </a:cubicBezTo>
                  <a:cubicBezTo>
                    <a:pt x="869" y="536"/>
                    <a:pt x="857" y="536"/>
                    <a:pt x="845" y="548"/>
                  </a:cubicBezTo>
                  <a:cubicBezTo>
                    <a:pt x="798" y="548"/>
                    <a:pt x="762" y="548"/>
                    <a:pt x="738" y="584"/>
                  </a:cubicBezTo>
                  <a:cubicBezTo>
                    <a:pt x="726" y="584"/>
                    <a:pt x="703" y="584"/>
                    <a:pt x="691" y="596"/>
                  </a:cubicBezTo>
                  <a:cubicBezTo>
                    <a:pt x="524" y="608"/>
                    <a:pt x="357" y="620"/>
                    <a:pt x="191" y="644"/>
                  </a:cubicBezTo>
                  <a:cubicBezTo>
                    <a:pt x="143" y="644"/>
                    <a:pt x="107" y="679"/>
                    <a:pt x="95" y="715"/>
                  </a:cubicBezTo>
                  <a:cubicBezTo>
                    <a:pt x="0" y="1096"/>
                    <a:pt x="36" y="1441"/>
                    <a:pt x="298" y="1751"/>
                  </a:cubicBezTo>
                  <a:cubicBezTo>
                    <a:pt x="357" y="1834"/>
                    <a:pt x="429" y="1929"/>
                    <a:pt x="548" y="1929"/>
                  </a:cubicBezTo>
                  <a:cubicBezTo>
                    <a:pt x="583" y="1934"/>
                    <a:pt x="616" y="1937"/>
                    <a:pt x="649" y="1937"/>
                  </a:cubicBezTo>
                  <a:cubicBezTo>
                    <a:pt x="706" y="1937"/>
                    <a:pt x="761" y="1928"/>
                    <a:pt x="822" y="1906"/>
                  </a:cubicBezTo>
                  <a:cubicBezTo>
                    <a:pt x="1143" y="1763"/>
                    <a:pt x="1429" y="1584"/>
                    <a:pt x="1643" y="1287"/>
                  </a:cubicBezTo>
                  <a:cubicBezTo>
                    <a:pt x="1786" y="1156"/>
                    <a:pt x="1881" y="989"/>
                    <a:pt x="1953" y="798"/>
                  </a:cubicBezTo>
                  <a:cubicBezTo>
                    <a:pt x="2143" y="536"/>
                    <a:pt x="2131" y="274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2231825" y="2084325"/>
              <a:ext cx="45250" cy="44525"/>
            </a:xfrm>
            <a:custGeom>
              <a:avLst/>
              <a:gdLst/>
              <a:ahLst/>
              <a:cxnLst/>
              <a:rect l="l" t="t" r="r" b="b"/>
              <a:pathLst>
                <a:path w="1810" h="1781" extrusionOk="0">
                  <a:moveTo>
                    <a:pt x="863" y="0"/>
                  </a:moveTo>
                  <a:cubicBezTo>
                    <a:pt x="834" y="0"/>
                    <a:pt x="804" y="12"/>
                    <a:pt x="774" y="36"/>
                  </a:cubicBezTo>
                  <a:cubicBezTo>
                    <a:pt x="643" y="72"/>
                    <a:pt x="512" y="95"/>
                    <a:pt x="381" y="131"/>
                  </a:cubicBezTo>
                  <a:cubicBezTo>
                    <a:pt x="274" y="155"/>
                    <a:pt x="191" y="238"/>
                    <a:pt x="131" y="322"/>
                  </a:cubicBezTo>
                  <a:cubicBezTo>
                    <a:pt x="0" y="548"/>
                    <a:pt x="48" y="655"/>
                    <a:pt x="298" y="714"/>
                  </a:cubicBezTo>
                  <a:cubicBezTo>
                    <a:pt x="310" y="726"/>
                    <a:pt x="322" y="726"/>
                    <a:pt x="333" y="726"/>
                  </a:cubicBezTo>
                  <a:cubicBezTo>
                    <a:pt x="365" y="758"/>
                    <a:pt x="402" y="763"/>
                    <a:pt x="441" y="763"/>
                  </a:cubicBezTo>
                  <a:cubicBezTo>
                    <a:pt x="460" y="763"/>
                    <a:pt x="480" y="762"/>
                    <a:pt x="500" y="762"/>
                  </a:cubicBezTo>
                  <a:cubicBezTo>
                    <a:pt x="619" y="798"/>
                    <a:pt x="738" y="845"/>
                    <a:pt x="857" y="881"/>
                  </a:cubicBezTo>
                  <a:cubicBezTo>
                    <a:pt x="941" y="953"/>
                    <a:pt x="1024" y="1012"/>
                    <a:pt x="1107" y="1084"/>
                  </a:cubicBezTo>
                  <a:cubicBezTo>
                    <a:pt x="1179" y="1191"/>
                    <a:pt x="1274" y="1286"/>
                    <a:pt x="1334" y="1405"/>
                  </a:cubicBezTo>
                  <a:cubicBezTo>
                    <a:pt x="1334" y="1417"/>
                    <a:pt x="1357" y="1429"/>
                    <a:pt x="1381" y="1441"/>
                  </a:cubicBezTo>
                  <a:cubicBezTo>
                    <a:pt x="1417" y="1548"/>
                    <a:pt x="1465" y="1655"/>
                    <a:pt x="1524" y="1750"/>
                  </a:cubicBezTo>
                  <a:cubicBezTo>
                    <a:pt x="1545" y="1771"/>
                    <a:pt x="1566" y="1781"/>
                    <a:pt x="1586" y="1781"/>
                  </a:cubicBezTo>
                  <a:cubicBezTo>
                    <a:pt x="1611" y="1781"/>
                    <a:pt x="1635" y="1765"/>
                    <a:pt x="1655" y="1738"/>
                  </a:cubicBezTo>
                  <a:cubicBezTo>
                    <a:pt x="1715" y="1667"/>
                    <a:pt x="1691" y="1560"/>
                    <a:pt x="1726" y="1488"/>
                  </a:cubicBezTo>
                  <a:cubicBezTo>
                    <a:pt x="1786" y="1381"/>
                    <a:pt x="1798" y="1274"/>
                    <a:pt x="1786" y="1167"/>
                  </a:cubicBezTo>
                  <a:cubicBezTo>
                    <a:pt x="1786" y="1119"/>
                    <a:pt x="1786" y="1084"/>
                    <a:pt x="1786" y="1036"/>
                  </a:cubicBezTo>
                  <a:cubicBezTo>
                    <a:pt x="1786" y="953"/>
                    <a:pt x="1810" y="869"/>
                    <a:pt x="1750" y="798"/>
                  </a:cubicBezTo>
                  <a:cubicBezTo>
                    <a:pt x="1750" y="750"/>
                    <a:pt x="1726" y="714"/>
                    <a:pt x="1703" y="679"/>
                  </a:cubicBezTo>
                  <a:cubicBezTo>
                    <a:pt x="1703" y="643"/>
                    <a:pt x="1703" y="619"/>
                    <a:pt x="1667" y="595"/>
                  </a:cubicBezTo>
                  <a:cubicBezTo>
                    <a:pt x="1655" y="512"/>
                    <a:pt x="1607" y="476"/>
                    <a:pt x="1548" y="441"/>
                  </a:cubicBezTo>
                  <a:cubicBezTo>
                    <a:pt x="1405" y="238"/>
                    <a:pt x="1226" y="83"/>
                    <a:pt x="988" y="36"/>
                  </a:cubicBezTo>
                  <a:lnTo>
                    <a:pt x="953" y="36"/>
                  </a:lnTo>
                  <a:cubicBezTo>
                    <a:pt x="923" y="12"/>
                    <a:pt x="893" y="0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15"/>
          <p:cNvSpPr/>
          <p:nvPr/>
        </p:nvSpPr>
        <p:spPr>
          <a:xfrm rot="2871884">
            <a:off x="620897" y="35685"/>
            <a:ext cx="93177" cy="130951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5"/>
          <p:cNvSpPr/>
          <p:nvPr/>
        </p:nvSpPr>
        <p:spPr>
          <a:xfrm rot="2871884">
            <a:off x="210236" y="1481290"/>
            <a:ext cx="95106" cy="74102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5"/>
          <p:cNvSpPr/>
          <p:nvPr/>
        </p:nvSpPr>
        <p:spPr>
          <a:xfrm rot="2871790">
            <a:off x="641181" y="1999137"/>
            <a:ext cx="157634" cy="112895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"/>
          <p:cNvSpPr/>
          <p:nvPr/>
        </p:nvSpPr>
        <p:spPr>
          <a:xfrm rot="2871884">
            <a:off x="895321" y="440518"/>
            <a:ext cx="104054" cy="7871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5"/>
          <p:cNvSpPr/>
          <p:nvPr/>
        </p:nvSpPr>
        <p:spPr>
          <a:xfrm rot="2871884">
            <a:off x="1563442" y="231174"/>
            <a:ext cx="85515" cy="17161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5"/>
          <p:cNvSpPr/>
          <p:nvPr/>
        </p:nvSpPr>
        <p:spPr>
          <a:xfrm rot="-4499962">
            <a:off x="5009189" y="4379031"/>
            <a:ext cx="122303" cy="96308"/>
          </a:xfrm>
          <a:custGeom>
            <a:avLst/>
            <a:gdLst/>
            <a:ahLst/>
            <a:cxnLst/>
            <a:rect l="l" t="t" r="r" b="b"/>
            <a:pathLst>
              <a:path w="2216" h="1745" extrusionOk="0">
                <a:moveTo>
                  <a:pt x="477" y="0"/>
                </a:moveTo>
                <a:cubicBezTo>
                  <a:pt x="358" y="0"/>
                  <a:pt x="251" y="24"/>
                  <a:pt x="132" y="60"/>
                </a:cubicBezTo>
                <a:cubicBezTo>
                  <a:pt x="96" y="72"/>
                  <a:pt x="96" y="107"/>
                  <a:pt x="84" y="131"/>
                </a:cubicBezTo>
                <a:cubicBezTo>
                  <a:pt x="1" y="369"/>
                  <a:pt x="37" y="596"/>
                  <a:pt x="168" y="798"/>
                </a:cubicBezTo>
                <a:cubicBezTo>
                  <a:pt x="168" y="834"/>
                  <a:pt x="180" y="858"/>
                  <a:pt x="203" y="881"/>
                </a:cubicBezTo>
                <a:cubicBezTo>
                  <a:pt x="251" y="1024"/>
                  <a:pt x="322" y="1155"/>
                  <a:pt x="418" y="1274"/>
                </a:cubicBezTo>
                <a:cubicBezTo>
                  <a:pt x="501" y="1381"/>
                  <a:pt x="596" y="1500"/>
                  <a:pt x="739" y="1536"/>
                </a:cubicBezTo>
                <a:cubicBezTo>
                  <a:pt x="763" y="1584"/>
                  <a:pt x="811" y="1620"/>
                  <a:pt x="858" y="1631"/>
                </a:cubicBezTo>
                <a:cubicBezTo>
                  <a:pt x="882" y="1655"/>
                  <a:pt x="906" y="1667"/>
                  <a:pt x="942" y="1667"/>
                </a:cubicBezTo>
                <a:cubicBezTo>
                  <a:pt x="1002" y="1728"/>
                  <a:pt x="1075" y="1744"/>
                  <a:pt x="1151" y="1744"/>
                </a:cubicBezTo>
                <a:cubicBezTo>
                  <a:pt x="1180" y="1744"/>
                  <a:pt x="1210" y="1742"/>
                  <a:pt x="1239" y="1739"/>
                </a:cubicBezTo>
                <a:cubicBezTo>
                  <a:pt x="1250" y="1741"/>
                  <a:pt x="1261" y="1742"/>
                  <a:pt x="1271" y="1742"/>
                </a:cubicBezTo>
                <a:cubicBezTo>
                  <a:pt x="1316" y="1742"/>
                  <a:pt x="1355" y="1722"/>
                  <a:pt x="1394" y="1703"/>
                </a:cubicBezTo>
                <a:cubicBezTo>
                  <a:pt x="1406" y="1703"/>
                  <a:pt x="1418" y="1704"/>
                  <a:pt x="1430" y="1704"/>
                </a:cubicBezTo>
                <a:cubicBezTo>
                  <a:pt x="1744" y="1704"/>
                  <a:pt x="1973" y="1552"/>
                  <a:pt x="2180" y="1334"/>
                </a:cubicBezTo>
                <a:cubicBezTo>
                  <a:pt x="2215" y="1286"/>
                  <a:pt x="2204" y="1239"/>
                  <a:pt x="2144" y="1215"/>
                </a:cubicBezTo>
                <a:cubicBezTo>
                  <a:pt x="2061" y="1167"/>
                  <a:pt x="1965" y="1131"/>
                  <a:pt x="1858" y="1119"/>
                </a:cubicBezTo>
                <a:cubicBezTo>
                  <a:pt x="1823" y="1084"/>
                  <a:pt x="1775" y="1084"/>
                  <a:pt x="1727" y="1084"/>
                </a:cubicBezTo>
                <a:lnTo>
                  <a:pt x="1239" y="786"/>
                </a:lnTo>
                <a:cubicBezTo>
                  <a:pt x="1108" y="667"/>
                  <a:pt x="1025" y="512"/>
                  <a:pt x="870" y="417"/>
                </a:cubicBezTo>
                <a:cubicBezTo>
                  <a:pt x="787" y="322"/>
                  <a:pt x="703" y="227"/>
                  <a:pt x="632" y="107"/>
                </a:cubicBezTo>
                <a:cubicBezTo>
                  <a:pt x="596" y="48"/>
                  <a:pt x="549" y="12"/>
                  <a:pt x="4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"/>
          <p:cNvSpPr/>
          <p:nvPr/>
        </p:nvSpPr>
        <p:spPr>
          <a:xfrm rot="-4499962">
            <a:off x="5489452" y="3754663"/>
            <a:ext cx="85435" cy="80910"/>
          </a:xfrm>
          <a:custGeom>
            <a:avLst/>
            <a:gdLst/>
            <a:ahLst/>
            <a:cxnLst/>
            <a:rect l="l" t="t" r="r" b="b"/>
            <a:pathLst>
              <a:path w="1548" h="1466" extrusionOk="0">
                <a:moveTo>
                  <a:pt x="107" y="362"/>
                </a:moveTo>
                <a:cubicBezTo>
                  <a:pt x="107" y="362"/>
                  <a:pt x="107" y="374"/>
                  <a:pt x="95" y="374"/>
                </a:cubicBezTo>
                <a:cubicBezTo>
                  <a:pt x="95" y="362"/>
                  <a:pt x="95" y="362"/>
                  <a:pt x="95" y="362"/>
                </a:cubicBezTo>
                <a:close/>
                <a:moveTo>
                  <a:pt x="941" y="398"/>
                </a:moveTo>
                <a:cubicBezTo>
                  <a:pt x="941" y="398"/>
                  <a:pt x="953" y="410"/>
                  <a:pt x="953" y="410"/>
                </a:cubicBezTo>
                <a:cubicBezTo>
                  <a:pt x="953" y="410"/>
                  <a:pt x="941" y="422"/>
                  <a:pt x="941" y="433"/>
                </a:cubicBezTo>
                <a:cubicBezTo>
                  <a:pt x="941" y="422"/>
                  <a:pt x="941" y="410"/>
                  <a:pt x="941" y="398"/>
                </a:cubicBezTo>
                <a:close/>
                <a:moveTo>
                  <a:pt x="108" y="1"/>
                </a:moveTo>
                <a:cubicBezTo>
                  <a:pt x="85" y="1"/>
                  <a:pt x="69" y="16"/>
                  <a:pt x="60" y="52"/>
                </a:cubicBezTo>
                <a:cubicBezTo>
                  <a:pt x="60" y="112"/>
                  <a:pt x="60" y="183"/>
                  <a:pt x="60" y="243"/>
                </a:cubicBezTo>
                <a:cubicBezTo>
                  <a:pt x="12" y="326"/>
                  <a:pt x="0" y="410"/>
                  <a:pt x="60" y="493"/>
                </a:cubicBezTo>
                <a:lnTo>
                  <a:pt x="48" y="493"/>
                </a:lnTo>
                <a:cubicBezTo>
                  <a:pt x="72" y="600"/>
                  <a:pt x="119" y="672"/>
                  <a:pt x="226" y="707"/>
                </a:cubicBezTo>
                <a:cubicBezTo>
                  <a:pt x="238" y="755"/>
                  <a:pt x="262" y="791"/>
                  <a:pt x="298" y="814"/>
                </a:cubicBezTo>
                <a:cubicBezTo>
                  <a:pt x="441" y="993"/>
                  <a:pt x="607" y="1136"/>
                  <a:pt x="822" y="1231"/>
                </a:cubicBezTo>
                <a:cubicBezTo>
                  <a:pt x="941" y="1303"/>
                  <a:pt x="1060" y="1374"/>
                  <a:pt x="1179" y="1445"/>
                </a:cubicBezTo>
                <a:cubicBezTo>
                  <a:pt x="1201" y="1459"/>
                  <a:pt x="1222" y="1466"/>
                  <a:pt x="1241" y="1466"/>
                </a:cubicBezTo>
                <a:cubicBezTo>
                  <a:pt x="1272" y="1466"/>
                  <a:pt x="1299" y="1447"/>
                  <a:pt x="1322" y="1410"/>
                </a:cubicBezTo>
                <a:cubicBezTo>
                  <a:pt x="1334" y="1398"/>
                  <a:pt x="1346" y="1386"/>
                  <a:pt x="1357" y="1374"/>
                </a:cubicBezTo>
                <a:cubicBezTo>
                  <a:pt x="1381" y="1362"/>
                  <a:pt x="1393" y="1326"/>
                  <a:pt x="1393" y="1303"/>
                </a:cubicBezTo>
                <a:cubicBezTo>
                  <a:pt x="1393" y="1291"/>
                  <a:pt x="1393" y="1279"/>
                  <a:pt x="1393" y="1267"/>
                </a:cubicBezTo>
                <a:cubicBezTo>
                  <a:pt x="1453" y="1160"/>
                  <a:pt x="1512" y="1041"/>
                  <a:pt x="1500" y="910"/>
                </a:cubicBezTo>
                <a:cubicBezTo>
                  <a:pt x="1524" y="898"/>
                  <a:pt x="1524" y="874"/>
                  <a:pt x="1524" y="838"/>
                </a:cubicBezTo>
                <a:cubicBezTo>
                  <a:pt x="1548" y="672"/>
                  <a:pt x="1500" y="505"/>
                  <a:pt x="1429" y="350"/>
                </a:cubicBezTo>
                <a:cubicBezTo>
                  <a:pt x="1399" y="300"/>
                  <a:pt x="1369" y="250"/>
                  <a:pt x="1310" y="250"/>
                </a:cubicBezTo>
                <a:cubicBezTo>
                  <a:pt x="1299" y="250"/>
                  <a:pt x="1287" y="251"/>
                  <a:pt x="1274" y="255"/>
                </a:cubicBezTo>
                <a:cubicBezTo>
                  <a:pt x="1226" y="273"/>
                  <a:pt x="1176" y="276"/>
                  <a:pt x="1124" y="276"/>
                </a:cubicBezTo>
                <a:cubicBezTo>
                  <a:pt x="1098" y="276"/>
                  <a:pt x="1071" y="275"/>
                  <a:pt x="1045" y="275"/>
                </a:cubicBezTo>
                <a:cubicBezTo>
                  <a:pt x="1018" y="275"/>
                  <a:pt x="991" y="276"/>
                  <a:pt x="965" y="279"/>
                </a:cubicBezTo>
                <a:cubicBezTo>
                  <a:pt x="774" y="231"/>
                  <a:pt x="595" y="183"/>
                  <a:pt x="417" y="100"/>
                </a:cubicBezTo>
                <a:cubicBezTo>
                  <a:pt x="334" y="52"/>
                  <a:pt x="226" y="29"/>
                  <a:pt x="131" y="5"/>
                </a:cubicBezTo>
                <a:cubicBezTo>
                  <a:pt x="123" y="2"/>
                  <a:pt x="115" y="1"/>
                  <a:pt x="1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5"/>
          <p:cNvSpPr/>
          <p:nvPr/>
        </p:nvSpPr>
        <p:spPr>
          <a:xfrm rot="-4499962">
            <a:off x="3693956" y="3876312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5"/>
          <p:cNvSpPr/>
          <p:nvPr/>
        </p:nvSpPr>
        <p:spPr>
          <a:xfrm rot="-4499962">
            <a:off x="5446754" y="4206161"/>
            <a:ext cx="100558" cy="128484"/>
          </a:xfrm>
          <a:custGeom>
            <a:avLst/>
            <a:gdLst/>
            <a:ahLst/>
            <a:cxnLst/>
            <a:rect l="l" t="t" r="r" b="b"/>
            <a:pathLst>
              <a:path w="1822" h="2328" extrusionOk="0">
                <a:moveTo>
                  <a:pt x="1357" y="1775"/>
                </a:moveTo>
                <a:cubicBezTo>
                  <a:pt x="1345" y="1787"/>
                  <a:pt x="1334" y="1810"/>
                  <a:pt x="1334" y="1834"/>
                </a:cubicBezTo>
                <a:cubicBezTo>
                  <a:pt x="1322" y="1822"/>
                  <a:pt x="1322" y="1798"/>
                  <a:pt x="1310" y="1786"/>
                </a:cubicBezTo>
                <a:cubicBezTo>
                  <a:pt x="1333" y="1786"/>
                  <a:pt x="1345" y="1786"/>
                  <a:pt x="1357" y="1775"/>
                </a:cubicBezTo>
                <a:close/>
                <a:moveTo>
                  <a:pt x="202" y="1"/>
                </a:moveTo>
                <a:cubicBezTo>
                  <a:pt x="143" y="1"/>
                  <a:pt x="107" y="36"/>
                  <a:pt x="83" y="84"/>
                </a:cubicBezTo>
                <a:cubicBezTo>
                  <a:pt x="12" y="239"/>
                  <a:pt x="0" y="405"/>
                  <a:pt x="0" y="560"/>
                </a:cubicBezTo>
                <a:cubicBezTo>
                  <a:pt x="0" y="691"/>
                  <a:pt x="167" y="703"/>
                  <a:pt x="238" y="786"/>
                </a:cubicBezTo>
                <a:cubicBezTo>
                  <a:pt x="250" y="798"/>
                  <a:pt x="250" y="798"/>
                  <a:pt x="262" y="798"/>
                </a:cubicBezTo>
                <a:cubicBezTo>
                  <a:pt x="464" y="953"/>
                  <a:pt x="667" y="1096"/>
                  <a:pt x="833" y="1286"/>
                </a:cubicBezTo>
                <a:cubicBezTo>
                  <a:pt x="845" y="1310"/>
                  <a:pt x="881" y="1334"/>
                  <a:pt x="905" y="1346"/>
                </a:cubicBezTo>
                <a:cubicBezTo>
                  <a:pt x="988" y="1501"/>
                  <a:pt x="1083" y="1644"/>
                  <a:pt x="1167" y="1786"/>
                </a:cubicBezTo>
                <a:cubicBezTo>
                  <a:pt x="1214" y="1894"/>
                  <a:pt x="1238" y="2001"/>
                  <a:pt x="1310" y="2096"/>
                </a:cubicBezTo>
                <a:cubicBezTo>
                  <a:pt x="1310" y="2144"/>
                  <a:pt x="1298" y="2203"/>
                  <a:pt x="1357" y="2239"/>
                </a:cubicBezTo>
                <a:cubicBezTo>
                  <a:pt x="1406" y="2298"/>
                  <a:pt x="1444" y="2328"/>
                  <a:pt x="1480" y="2328"/>
                </a:cubicBezTo>
                <a:cubicBezTo>
                  <a:pt x="1523" y="2328"/>
                  <a:pt x="1562" y="2283"/>
                  <a:pt x="1607" y="2191"/>
                </a:cubicBezTo>
                <a:cubicBezTo>
                  <a:pt x="1643" y="2167"/>
                  <a:pt x="1655" y="2132"/>
                  <a:pt x="1655" y="2096"/>
                </a:cubicBezTo>
                <a:cubicBezTo>
                  <a:pt x="1655" y="2025"/>
                  <a:pt x="1679" y="1953"/>
                  <a:pt x="1703" y="1894"/>
                </a:cubicBezTo>
                <a:cubicBezTo>
                  <a:pt x="1762" y="1822"/>
                  <a:pt x="1762" y="1739"/>
                  <a:pt x="1762" y="1656"/>
                </a:cubicBezTo>
                <a:cubicBezTo>
                  <a:pt x="1822" y="1477"/>
                  <a:pt x="1822" y="1263"/>
                  <a:pt x="1750" y="1096"/>
                </a:cubicBezTo>
                <a:cubicBezTo>
                  <a:pt x="1762" y="1084"/>
                  <a:pt x="1750" y="1060"/>
                  <a:pt x="1750" y="1048"/>
                </a:cubicBezTo>
                <a:cubicBezTo>
                  <a:pt x="1726" y="917"/>
                  <a:pt x="1703" y="798"/>
                  <a:pt x="1607" y="691"/>
                </a:cubicBezTo>
                <a:cubicBezTo>
                  <a:pt x="1584" y="560"/>
                  <a:pt x="1488" y="453"/>
                  <a:pt x="1405" y="346"/>
                </a:cubicBezTo>
                <a:cubicBezTo>
                  <a:pt x="1357" y="262"/>
                  <a:pt x="1298" y="203"/>
                  <a:pt x="1214" y="155"/>
                </a:cubicBezTo>
                <a:cubicBezTo>
                  <a:pt x="1155" y="60"/>
                  <a:pt x="1060" y="12"/>
                  <a:pt x="964" y="12"/>
                </a:cubicBezTo>
                <a:cubicBezTo>
                  <a:pt x="702" y="1"/>
                  <a:pt x="452" y="1"/>
                  <a:pt x="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"/>
          <p:cNvSpPr/>
          <p:nvPr/>
        </p:nvSpPr>
        <p:spPr>
          <a:xfrm rot="-4499962">
            <a:off x="3955835" y="4272362"/>
            <a:ext cx="99895" cy="98295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1" name="Google Shape;291;p15"/>
          <p:cNvGrpSpPr/>
          <p:nvPr/>
        </p:nvGrpSpPr>
        <p:grpSpPr>
          <a:xfrm rot="2871884">
            <a:off x="8149378" y="2016240"/>
            <a:ext cx="326683" cy="704967"/>
            <a:chOff x="3564996" y="4162080"/>
            <a:chExt cx="250161" cy="539836"/>
          </a:xfrm>
        </p:grpSpPr>
        <p:sp>
          <p:nvSpPr>
            <p:cNvPr id="292" name="Google Shape;292;p15"/>
            <p:cNvSpPr/>
            <p:nvPr/>
          </p:nvSpPr>
          <p:spPr>
            <a:xfrm>
              <a:off x="3564996" y="416208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15"/>
          <p:cNvSpPr/>
          <p:nvPr/>
        </p:nvSpPr>
        <p:spPr>
          <a:xfrm rot="2871790">
            <a:off x="814436" y="2536947"/>
            <a:ext cx="155706" cy="69601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5" name="Google Shape;295;p1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26" y="3654601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550" y="602125"/>
            <a:ext cx="2302150" cy="11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025" y="3874700"/>
            <a:ext cx="3334950" cy="2268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281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0"/>
          <p:cNvSpPr txBox="1">
            <a:spLocks noGrp="1"/>
          </p:cNvSpPr>
          <p:nvPr>
            <p:ph type="title" idx="2"/>
          </p:nvPr>
        </p:nvSpPr>
        <p:spPr>
          <a:xfrm>
            <a:off x="720000" y="321365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subTitle" idx="1"/>
          </p:nvPr>
        </p:nvSpPr>
        <p:spPr>
          <a:xfrm>
            <a:off x="720000" y="3800176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 txBox="1">
            <a:spLocks noGrp="1"/>
          </p:cNvSpPr>
          <p:nvPr>
            <p:ph type="title" idx="3"/>
          </p:nvPr>
        </p:nvSpPr>
        <p:spPr>
          <a:xfrm>
            <a:off x="3403800" y="255930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6" name="Google Shape;366;p20"/>
          <p:cNvSpPr txBox="1">
            <a:spLocks noGrp="1"/>
          </p:cNvSpPr>
          <p:nvPr>
            <p:ph type="subTitle" idx="4"/>
          </p:nvPr>
        </p:nvSpPr>
        <p:spPr>
          <a:xfrm>
            <a:off x="3403800" y="314582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0"/>
          <p:cNvSpPr txBox="1">
            <a:spLocks noGrp="1"/>
          </p:cNvSpPr>
          <p:nvPr>
            <p:ph type="title" idx="5"/>
          </p:nvPr>
        </p:nvSpPr>
        <p:spPr>
          <a:xfrm>
            <a:off x="6087600" y="321365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8" name="Google Shape;368;p20"/>
          <p:cNvSpPr txBox="1">
            <a:spLocks noGrp="1"/>
          </p:cNvSpPr>
          <p:nvPr>
            <p:ph type="subTitle" idx="6"/>
          </p:nvPr>
        </p:nvSpPr>
        <p:spPr>
          <a:xfrm>
            <a:off x="6087600" y="3800176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9" name="Google Shape;369;p20"/>
          <p:cNvGrpSpPr/>
          <p:nvPr/>
        </p:nvGrpSpPr>
        <p:grpSpPr>
          <a:xfrm rot="-5400000" flipH="1">
            <a:off x="2467129" y="-1978497"/>
            <a:ext cx="4190616" cy="8517319"/>
            <a:chOff x="770370" y="-1137220"/>
            <a:chExt cx="3209233" cy="6522682"/>
          </a:xfrm>
        </p:grpSpPr>
        <p:sp>
          <p:nvSpPr>
            <p:cNvPr id="370" name="Google Shape;370;p20"/>
            <p:cNvSpPr/>
            <p:nvPr/>
          </p:nvSpPr>
          <p:spPr>
            <a:xfrm rot="-5201321">
              <a:off x="3774292" y="1853982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 rot="-9432399">
              <a:off x="1129230" y="-871147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1408100" y="5178392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3089856" y="5299012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 rot="-4715776">
              <a:off x="3875974" y="-1157842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 rot="-3652980">
              <a:off x="798323" y="4604721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7" name="Google Shape;37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4261100" y="-42950"/>
            <a:ext cx="621800" cy="988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20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oogle Shape;655;p30"/>
          <p:cNvGrpSpPr/>
          <p:nvPr/>
        </p:nvGrpSpPr>
        <p:grpSpPr>
          <a:xfrm rot="5400000">
            <a:off x="2381394" y="-1400388"/>
            <a:ext cx="4250548" cy="8335771"/>
            <a:chOff x="872085" y="-1565025"/>
            <a:chExt cx="3255130" cy="6383651"/>
          </a:xfrm>
        </p:grpSpPr>
        <p:sp>
          <p:nvSpPr>
            <p:cNvPr id="656" name="Google Shape;656;p30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0"/>
            <p:cNvSpPr/>
            <p:nvPr/>
          </p:nvSpPr>
          <p:spPr>
            <a:xfrm rot="-9432399">
              <a:off x="4002316" y="-1544011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rgbClr val="95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0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0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30"/>
          <p:cNvSpPr/>
          <p:nvPr/>
        </p:nvSpPr>
        <p:spPr>
          <a:xfrm>
            <a:off x="8557399" y="286391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0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0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30"/>
          <p:cNvSpPr/>
          <p:nvPr/>
        </p:nvSpPr>
        <p:spPr>
          <a:xfrm>
            <a:off x="1228383" y="22743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8" name="Google Shape;668;p30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575" y="228737"/>
            <a:ext cx="1612850" cy="10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3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675" y="4481126"/>
            <a:ext cx="1963225" cy="10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3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620741" y="455694"/>
            <a:ext cx="2990326" cy="159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3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269215">
            <a:off x="5916362" y="3913554"/>
            <a:ext cx="4589281" cy="216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30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325" y="-156375"/>
            <a:ext cx="899750" cy="612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848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31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712" y="2722382"/>
            <a:ext cx="2423823" cy="2418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5" name="Google Shape;675;p31"/>
          <p:cNvGrpSpPr/>
          <p:nvPr/>
        </p:nvGrpSpPr>
        <p:grpSpPr>
          <a:xfrm rot="-5400000" flipH="1">
            <a:off x="2449767" y="-1400388"/>
            <a:ext cx="4250548" cy="8335771"/>
            <a:chOff x="872085" y="-1565025"/>
            <a:chExt cx="3255130" cy="6383651"/>
          </a:xfrm>
        </p:grpSpPr>
        <p:sp>
          <p:nvSpPr>
            <p:cNvPr id="676" name="Google Shape;676;p31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 rot="-9432399">
              <a:off x="4002316" y="-1544011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rgbClr val="95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684;p31"/>
          <p:cNvSpPr/>
          <p:nvPr/>
        </p:nvSpPr>
        <p:spPr>
          <a:xfrm flipH="1">
            <a:off x="338782" y="286391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1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1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1"/>
          <p:cNvSpPr/>
          <p:nvPr/>
        </p:nvSpPr>
        <p:spPr>
          <a:xfrm>
            <a:off x="776208" y="5947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8" name="Google Shape;688;p3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352" y="-1062234"/>
            <a:ext cx="996200" cy="21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3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368" y="537093"/>
            <a:ext cx="1253250" cy="852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559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32"/>
          <p:cNvGrpSpPr/>
          <p:nvPr/>
        </p:nvGrpSpPr>
        <p:grpSpPr>
          <a:xfrm rot="5400000">
            <a:off x="1777433" y="-728054"/>
            <a:ext cx="3964900" cy="6705455"/>
            <a:chOff x="872085" y="-316506"/>
            <a:chExt cx="3036376" cy="5135132"/>
          </a:xfrm>
        </p:grpSpPr>
        <p:sp>
          <p:nvSpPr>
            <p:cNvPr id="692" name="Google Shape;692;p32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9" name="Google Shape;699;p32"/>
          <p:cNvSpPr/>
          <p:nvPr/>
        </p:nvSpPr>
        <p:spPr>
          <a:xfrm flipH="1">
            <a:off x="1573307" y="13755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2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2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2"/>
          <p:cNvSpPr/>
          <p:nvPr/>
        </p:nvSpPr>
        <p:spPr>
          <a:xfrm>
            <a:off x="8219183" y="31427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3" name="Google Shape;703;p32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04250">
            <a:off x="-53162" y="-566074"/>
            <a:ext cx="652100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88" y="290838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3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54575" y="3704926"/>
            <a:ext cx="1963225" cy="103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8547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1517775"/>
            <a:ext cx="43167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6575" y="3174225"/>
            <a:ext cx="43236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9D6ED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42395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887808" y="42166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32308" y="7605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705895" y="9254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332145" y="40270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983570" y="45087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785570" y="4452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198691">
            <a:off x="2911605" y="3935940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" name="Google Shape;20;p2"/>
          <p:cNvSpPr/>
          <p:nvPr/>
        </p:nvSpPr>
        <p:spPr>
          <a:xfrm rot="-4032455">
            <a:off x="2158744" y="325151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5400000">
            <a:off x="498726" y="323770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724088" y="4851032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6323736" y="1404132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" name="Google Shape;24;p2"/>
          <p:cNvSpPr/>
          <p:nvPr/>
        </p:nvSpPr>
        <p:spPr>
          <a:xfrm rot="684164">
            <a:off x="3188272" y="934466"/>
            <a:ext cx="85510" cy="1716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" name="Google Shape;25;p2"/>
          <p:cNvSpPr/>
          <p:nvPr/>
        </p:nvSpPr>
        <p:spPr>
          <a:xfrm rot="1746969">
            <a:off x="1761996" y="949785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" name="Google Shape;26;p2"/>
          <p:cNvSpPr/>
          <p:nvPr/>
        </p:nvSpPr>
        <p:spPr>
          <a:xfrm rot="684164">
            <a:off x="8497547" y="510316"/>
            <a:ext cx="85510" cy="1716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659345" y="43888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" name="Google Shape;28;p2"/>
          <p:cNvSpPr/>
          <p:nvPr/>
        </p:nvSpPr>
        <p:spPr>
          <a:xfrm rot="5400000">
            <a:off x="8078551" y="3937478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 rot="198691">
            <a:off x="5522455" y="17778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0458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9228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1388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34282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4631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7224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492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3"/>
          <p:cNvGrpSpPr/>
          <p:nvPr/>
        </p:nvGrpSpPr>
        <p:grpSpPr>
          <a:xfrm flipH="1">
            <a:off x="875160" y="1002025"/>
            <a:ext cx="7447686" cy="3904012"/>
            <a:chOff x="1282762" y="26746"/>
            <a:chExt cx="6692744" cy="5156534"/>
          </a:xfrm>
        </p:grpSpPr>
        <p:sp>
          <p:nvSpPr>
            <p:cNvPr id="220" name="Google Shape;220;p1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3"/>
          <p:cNvSpPr/>
          <p:nvPr/>
        </p:nvSpPr>
        <p:spPr>
          <a:xfrm>
            <a:off x="423950" y="8022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975650" y="636100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36850" y="4589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820100" y="442500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"/>
          <p:cNvSpPr/>
          <p:nvPr/>
        </p:nvSpPr>
        <p:spPr>
          <a:xfrm rot="10800000">
            <a:off x="7822225" y="435880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"/>
          <p:cNvSpPr/>
          <p:nvPr/>
        </p:nvSpPr>
        <p:spPr>
          <a:xfrm rot="10800000">
            <a:off x="7612150" y="4741675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 rot="10800000">
            <a:off x="8959850" y="394235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"/>
          <p:cNvSpPr/>
          <p:nvPr/>
        </p:nvSpPr>
        <p:spPr>
          <a:xfrm rot="10800000">
            <a:off x="8222625" y="318127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>
            <a:off x="-428300" y="3828025"/>
            <a:ext cx="1065775" cy="669600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827100" y="4762650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763300" y="4651050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36850" y="4358825"/>
            <a:ext cx="1081800" cy="756775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7848725" y="74352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rgbClr val="8CB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8469500" y="96767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8184425" y="205025"/>
            <a:ext cx="848150" cy="599850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8028675" y="80225"/>
            <a:ext cx="906025" cy="887450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/>
          </p:nvPr>
        </p:nvSpPr>
        <p:spPr>
          <a:xfrm>
            <a:off x="1687505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"/>
          </p:nvPr>
        </p:nvSpPr>
        <p:spPr>
          <a:xfrm>
            <a:off x="1363225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2" hasCustomPrompt="1"/>
          </p:nvPr>
        </p:nvSpPr>
        <p:spPr>
          <a:xfrm>
            <a:off x="3555525" y="1595900"/>
            <a:ext cx="1094100" cy="13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3"/>
          </p:nvPr>
        </p:nvSpPr>
        <p:spPr>
          <a:xfrm>
            <a:off x="5556180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4"/>
          </p:nvPr>
        </p:nvSpPr>
        <p:spPr>
          <a:xfrm>
            <a:off x="5556150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5" hasCustomPrompt="1"/>
          </p:nvPr>
        </p:nvSpPr>
        <p:spPr>
          <a:xfrm>
            <a:off x="4499725" y="1595900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ctrTitle" idx="6"/>
          </p:nvPr>
        </p:nvSpPr>
        <p:spPr>
          <a:xfrm>
            <a:off x="1687502" y="3067026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7"/>
          </p:nvPr>
        </p:nvSpPr>
        <p:spPr>
          <a:xfrm>
            <a:off x="1363200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8" hasCustomPrompt="1"/>
          </p:nvPr>
        </p:nvSpPr>
        <p:spPr>
          <a:xfrm>
            <a:off x="35528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4C4B4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ctrTitle" idx="13"/>
          </p:nvPr>
        </p:nvSpPr>
        <p:spPr>
          <a:xfrm>
            <a:off x="5556180" y="306702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4"/>
          </p:nvPr>
        </p:nvSpPr>
        <p:spPr>
          <a:xfrm>
            <a:off x="5556175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5" hasCustomPrompt="1"/>
          </p:nvPr>
        </p:nvSpPr>
        <p:spPr>
          <a:xfrm>
            <a:off x="44970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1041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0875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99216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04250">
            <a:off x="-53162" y="-566074"/>
            <a:ext cx="652100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88" y="290838"/>
            <a:ext cx="1233875" cy="8393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3" name="Google Shape;83;p6"/>
          <p:cNvGrpSpPr/>
          <p:nvPr/>
        </p:nvGrpSpPr>
        <p:grpSpPr>
          <a:xfrm rot="5400000">
            <a:off x="2236318" y="-1742866"/>
            <a:ext cx="4783948" cy="8447828"/>
            <a:chOff x="463599" y="-1667091"/>
            <a:chExt cx="3663615" cy="6469466"/>
          </a:xfrm>
        </p:grpSpPr>
        <p:sp>
          <p:nvSpPr>
            <p:cNvPr id="84" name="Google Shape;84;p6"/>
            <p:cNvSpPr/>
            <p:nvPr/>
          </p:nvSpPr>
          <p:spPr>
            <a:xfrm rot="-5201321">
              <a:off x="2690723" y="-1678718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 rot="-9432399">
              <a:off x="4002316" y="3474522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63599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 rot="-4715776">
              <a:off x="3711525" y="-151919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3905507" y="2658234"/>
              <a:ext cx="6401" cy="3693"/>
            </a:xfrm>
            <a:custGeom>
              <a:avLst/>
              <a:gdLst/>
              <a:ahLst/>
              <a:cxnLst/>
              <a:rect l="l" t="t" r="r" b="b"/>
              <a:pathLst>
                <a:path w="156" h="90" extrusionOk="0">
                  <a:moveTo>
                    <a:pt x="76" y="1"/>
                  </a:moveTo>
                  <a:cubicBezTo>
                    <a:pt x="43" y="1"/>
                    <a:pt x="16" y="22"/>
                    <a:pt x="0" y="53"/>
                  </a:cubicBezTo>
                  <a:cubicBezTo>
                    <a:pt x="36" y="53"/>
                    <a:pt x="72" y="77"/>
                    <a:pt x="96" y="89"/>
                  </a:cubicBezTo>
                  <a:cubicBezTo>
                    <a:pt x="119" y="89"/>
                    <a:pt x="143" y="89"/>
                    <a:pt x="155" y="65"/>
                  </a:cubicBezTo>
                  <a:cubicBezTo>
                    <a:pt x="155" y="42"/>
                    <a:pt x="143" y="30"/>
                    <a:pt x="131" y="18"/>
                  </a:cubicBezTo>
                  <a:cubicBezTo>
                    <a:pt x="112" y="6"/>
                    <a:pt x="93" y="1"/>
                    <a:pt x="76" y="1"/>
                  </a:cubicBezTo>
                  <a:close/>
                </a:path>
              </a:pathLst>
            </a:custGeom>
            <a:solidFill>
              <a:srgbClr val="FF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 rot="-3652980">
              <a:off x="1615293" y="4604721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2" name="Google Shape;92;p6"/>
          <p:cNvGrpSpPr/>
          <p:nvPr/>
        </p:nvGrpSpPr>
        <p:grpSpPr>
          <a:xfrm>
            <a:off x="8340325" y="336450"/>
            <a:ext cx="415325" cy="478075"/>
            <a:chOff x="-1159325" y="2189850"/>
            <a:chExt cx="415325" cy="478075"/>
          </a:xfrm>
        </p:grpSpPr>
        <p:sp>
          <p:nvSpPr>
            <p:cNvPr id="93" name="Google Shape;93;p6"/>
            <p:cNvSpPr/>
            <p:nvPr/>
          </p:nvSpPr>
          <p:spPr>
            <a:xfrm>
              <a:off x="-853275" y="2518450"/>
              <a:ext cx="109275" cy="149475"/>
            </a:xfrm>
            <a:custGeom>
              <a:avLst/>
              <a:gdLst/>
              <a:ahLst/>
              <a:cxnLst/>
              <a:rect l="l" t="t" r="r" b="b"/>
              <a:pathLst>
                <a:path w="4371" h="5979" extrusionOk="0">
                  <a:moveTo>
                    <a:pt x="1775" y="1"/>
                  </a:moveTo>
                  <a:cubicBezTo>
                    <a:pt x="1752" y="1"/>
                    <a:pt x="1727" y="3"/>
                    <a:pt x="1702" y="7"/>
                  </a:cubicBezTo>
                  <a:cubicBezTo>
                    <a:pt x="1502" y="41"/>
                    <a:pt x="1469" y="241"/>
                    <a:pt x="1502" y="441"/>
                  </a:cubicBezTo>
                  <a:cubicBezTo>
                    <a:pt x="1502" y="508"/>
                    <a:pt x="1502" y="574"/>
                    <a:pt x="1535" y="608"/>
                  </a:cubicBezTo>
                  <a:cubicBezTo>
                    <a:pt x="1602" y="1108"/>
                    <a:pt x="1469" y="1542"/>
                    <a:pt x="1235" y="1942"/>
                  </a:cubicBezTo>
                  <a:cubicBezTo>
                    <a:pt x="1035" y="2342"/>
                    <a:pt x="768" y="2676"/>
                    <a:pt x="334" y="2809"/>
                  </a:cubicBezTo>
                  <a:cubicBezTo>
                    <a:pt x="201" y="2843"/>
                    <a:pt x="134" y="2876"/>
                    <a:pt x="1" y="2909"/>
                  </a:cubicBezTo>
                  <a:cubicBezTo>
                    <a:pt x="34" y="3043"/>
                    <a:pt x="34" y="3143"/>
                    <a:pt x="34" y="3209"/>
                  </a:cubicBezTo>
                  <a:cubicBezTo>
                    <a:pt x="34" y="3543"/>
                    <a:pt x="201" y="3676"/>
                    <a:pt x="535" y="3710"/>
                  </a:cubicBezTo>
                  <a:cubicBezTo>
                    <a:pt x="601" y="3710"/>
                    <a:pt x="635" y="3743"/>
                    <a:pt x="701" y="3743"/>
                  </a:cubicBezTo>
                  <a:cubicBezTo>
                    <a:pt x="1168" y="3777"/>
                    <a:pt x="1469" y="4010"/>
                    <a:pt x="1602" y="4477"/>
                  </a:cubicBezTo>
                  <a:cubicBezTo>
                    <a:pt x="1735" y="4877"/>
                    <a:pt x="1835" y="5278"/>
                    <a:pt x="2002" y="5711"/>
                  </a:cubicBezTo>
                  <a:cubicBezTo>
                    <a:pt x="2036" y="5811"/>
                    <a:pt x="2202" y="5978"/>
                    <a:pt x="2302" y="5978"/>
                  </a:cubicBezTo>
                  <a:cubicBezTo>
                    <a:pt x="2503" y="5978"/>
                    <a:pt x="2703" y="5945"/>
                    <a:pt x="2736" y="5678"/>
                  </a:cubicBezTo>
                  <a:cubicBezTo>
                    <a:pt x="2736" y="5511"/>
                    <a:pt x="2769" y="5344"/>
                    <a:pt x="2769" y="5144"/>
                  </a:cubicBezTo>
                  <a:cubicBezTo>
                    <a:pt x="2803" y="4911"/>
                    <a:pt x="2870" y="4644"/>
                    <a:pt x="2903" y="4377"/>
                  </a:cubicBezTo>
                  <a:cubicBezTo>
                    <a:pt x="2936" y="4244"/>
                    <a:pt x="2970" y="4110"/>
                    <a:pt x="3003" y="3977"/>
                  </a:cubicBezTo>
                  <a:cubicBezTo>
                    <a:pt x="3036" y="3910"/>
                    <a:pt x="3070" y="3843"/>
                    <a:pt x="3103" y="3810"/>
                  </a:cubicBezTo>
                  <a:cubicBezTo>
                    <a:pt x="3070" y="3576"/>
                    <a:pt x="3203" y="3443"/>
                    <a:pt x="3370" y="3310"/>
                  </a:cubicBezTo>
                  <a:lnTo>
                    <a:pt x="3770" y="2909"/>
                  </a:lnTo>
                  <a:cubicBezTo>
                    <a:pt x="3804" y="2742"/>
                    <a:pt x="3870" y="2642"/>
                    <a:pt x="4070" y="2642"/>
                  </a:cubicBezTo>
                  <a:cubicBezTo>
                    <a:pt x="4170" y="2642"/>
                    <a:pt x="4271" y="2576"/>
                    <a:pt x="4371" y="2542"/>
                  </a:cubicBezTo>
                  <a:cubicBezTo>
                    <a:pt x="4337" y="2009"/>
                    <a:pt x="4337" y="1975"/>
                    <a:pt x="3804" y="1942"/>
                  </a:cubicBezTo>
                  <a:cubicBezTo>
                    <a:pt x="3236" y="1909"/>
                    <a:pt x="2836" y="1708"/>
                    <a:pt x="2603" y="1175"/>
                  </a:cubicBezTo>
                  <a:cubicBezTo>
                    <a:pt x="2436" y="874"/>
                    <a:pt x="2302" y="608"/>
                    <a:pt x="2169" y="307"/>
                  </a:cubicBezTo>
                  <a:cubicBezTo>
                    <a:pt x="2081" y="103"/>
                    <a:pt x="1943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-759025" y="2582000"/>
              <a:ext cx="15025" cy="9200"/>
            </a:xfrm>
            <a:custGeom>
              <a:avLst/>
              <a:gdLst/>
              <a:ahLst/>
              <a:cxnLst/>
              <a:rect l="l" t="t" r="r" b="b"/>
              <a:pathLst>
                <a:path w="601" h="368" extrusionOk="0">
                  <a:moveTo>
                    <a:pt x="601" y="0"/>
                  </a:moveTo>
                  <a:lnTo>
                    <a:pt x="601" y="0"/>
                  </a:lnTo>
                  <a:cubicBezTo>
                    <a:pt x="501" y="34"/>
                    <a:pt x="400" y="100"/>
                    <a:pt x="300" y="100"/>
                  </a:cubicBezTo>
                  <a:cubicBezTo>
                    <a:pt x="100" y="100"/>
                    <a:pt x="34" y="200"/>
                    <a:pt x="0" y="367"/>
                  </a:cubicBezTo>
                  <a:cubicBezTo>
                    <a:pt x="267" y="334"/>
                    <a:pt x="501" y="301"/>
                    <a:pt x="601" y="0"/>
                  </a:cubicBezTo>
                  <a:close/>
                </a:path>
              </a:pathLst>
            </a:custGeom>
            <a:solidFill>
              <a:srgbClr val="D1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-776550" y="2601175"/>
              <a:ext cx="10875" cy="12525"/>
            </a:xfrm>
            <a:custGeom>
              <a:avLst/>
              <a:gdLst/>
              <a:ahLst/>
              <a:cxnLst/>
              <a:rect l="l" t="t" r="r" b="b"/>
              <a:pathLst>
                <a:path w="435" h="501" extrusionOk="0">
                  <a:moveTo>
                    <a:pt x="301" y="1"/>
                  </a:moveTo>
                  <a:cubicBezTo>
                    <a:pt x="134" y="134"/>
                    <a:pt x="1" y="267"/>
                    <a:pt x="34" y="501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-769050" y="2591175"/>
              <a:ext cx="10050" cy="10025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401" y="0"/>
                  </a:moveTo>
                  <a:lnTo>
                    <a:pt x="1" y="401"/>
                  </a:lnTo>
                  <a:lnTo>
                    <a:pt x="134" y="40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DCC0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-780725" y="2617850"/>
              <a:ext cx="2525" cy="10025"/>
            </a:xfrm>
            <a:custGeom>
              <a:avLst/>
              <a:gdLst/>
              <a:ahLst/>
              <a:cxnLst/>
              <a:rect l="l" t="t" r="r" b="b"/>
              <a:pathLst>
                <a:path w="101" h="401" extrusionOk="0">
                  <a:moveTo>
                    <a:pt x="1" y="401"/>
                  </a:moveTo>
                  <a:cubicBezTo>
                    <a:pt x="34" y="268"/>
                    <a:pt x="68" y="134"/>
                    <a:pt x="101" y="1"/>
                  </a:cubicBezTo>
                  <a:cubicBezTo>
                    <a:pt x="68" y="134"/>
                    <a:pt x="34" y="268"/>
                    <a:pt x="1" y="401"/>
                  </a:cubicBez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-778225" y="2613675"/>
              <a:ext cx="2550" cy="4200"/>
            </a:xfrm>
            <a:custGeom>
              <a:avLst/>
              <a:gdLst/>
              <a:ahLst/>
              <a:cxnLst/>
              <a:rect l="l" t="t" r="r" b="b"/>
              <a:pathLst>
                <a:path w="102" h="168" extrusionOk="0">
                  <a:moveTo>
                    <a:pt x="1" y="168"/>
                  </a:moveTo>
                  <a:cubicBezTo>
                    <a:pt x="34" y="101"/>
                    <a:pt x="68" y="68"/>
                    <a:pt x="101" y="1"/>
                  </a:cubicBezTo>
                  <a:cubicBezTo>
                    <a:pt x="68" y="68"/>
                    <a:pt x="34" y="101"/>
                    <a:pt x="1" y="168"/>
                  </a:cubicBez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99" name="Google Shape;99;p6"/>
            <p:cNvGrpSpPr/>
            <p:nvPr/>
          </p:nvGrpSpPr>
          <p:grpSpPr>
            <a:xfrm>
              <a:off x="-1159325" y="2189850"/>
              <a:ext cx="147625" cy="176325"/>
              <a:chOff x="-1159325" y="2189850"/>
              <a:chExt cx="147625" cy="176325"/>
            </a:xfrm>
          </p:grpSpPr>
          <p:sp>
            <p:nvSpPr>
              <p:cNvPr id="100" name="Google Shape;100;p6"/>
              <p:cNvSpPr/>
              <p:nvPr/>
            </p:nvSpPr>
            <p:spPr>
              <a:xfrm>
                <a:off x="-1159325" y="2189850"/>
                <a:ext cx="147625" cy="173675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6947" extrusionOk="0">
                    <a:moveTo>
                      <a:pt x="2836" y="2177"/>
                    </a:moveTo>
                    <a:cubicBezTo>
                      <a:pt x="2869" y="2177"/>
                      <a:pt x="2869" y="2210"/>
                      <a:pt x="2903" y="2210"/>
                    </a:cubicBezTo>
                    <a:cubicBezTo>
                      <a:pt x="2869" y="2243"/>
                      <a:pt x="2869" y="2277"/>
                      <a:pt x="2869" y="2277"/>
                    </a:cubicBezTo>
                    <a:cubicBezTo>
                      <a:pt x="2836" y="2277"/>
                      <a:pt x="2803" y="2243"/>
                      <a:pt x="2803" y="2243"/>
                    </a:cubicBezTo>
                    <a:cubicBezTo>
                      <a:pt x="2803" y="2210"/>
                      <a:pt x="2836" y="2210"/>
                      <a:pt x="2836" y="2177"/>
                    </a:cubicBezTo>
                    <a:close/>
                    <a:moveTo>
                      <a:pt x="1569" y="3578"/>
                    </a:moveTo>
                    <a:cubicBezTo>
                      <a:pt x="1602" y="3611"/>
                      <a:pt x="1635" y="3611"/>
                      <a:pt x="1702" y="3611"/>
                    </a:cubicBezTo>
                    <a:cubicBezTo>
                      <a:pt x="1669" y="3644"/>
                      <a:pt x="1669" y="3644"/>
                      <a:pt x="1635" y="3678"/>
                    </a:cubicBezTo>
                    <a:cubicBezTo>
                      <a:pt x="1602" y="3711"/>
                      <a:pt x="1535" y="3744"/>
                      <a:pt x="1468" y="3778"/>
                    </a:cubicBezTo>
                    <a:cubicBezTo>
                      <a:pt x="1402" y="3744"/>
                      <a:pt x="1368" y="3711"/>
                      <a:pt x="1235" y="3611"/>
                    </a:cubicBezTo>
                    <a:cubicBezTo>
                      <a:pt x="1402" y="3611"/>
                      <a:pt x="1468" y="3611"/>
                      <a:pt x="1569" y="3578"/>
                    </a:cubicBezTo>
                    <a:close/>
                    <a:moveTo>
                      <a:pt x="2694" y="4515"/>
                    </a:moveTo>
                    <a:cubicBezTo>
                      <a:pt x="2747" y="4515"/>
                      <a:pt x="2797" y="4557"/>
                      <a:pt x="2903" y="4645"/>
                    </a:cubicBezTo>
                    <a:cubicBezTo>
                      <a:pt x="2769" y="4645"/>
                      <a:pt x="2669" y="4612"/>
                      <a:pt x="2503" y="4612"/>
                    </a:cubicBezTo>
                    <a:cubicBezTo>
                      <a:pt x="2597" y="4549"/>
                      <a:pt x="2647" y="4515"/>
                      <a:pt x="2694" y="4515"/>
                    </a:cubicBezTo>
                    <a:close/>
                    <a:moveTo>
                      <a:pt x="2903" y="4645"/>
                    </a:moveTo>
                    <a:lnTo>
                      <a:pt x="2903" y="4645"/>
                    </a:lnTo>
                    <a:cubicBezTo>
                      <a:pt x="2936" y="4678"/>
                      <a:pt x="2970" y="4712"/>
                      <a:pt x="3003" y="4745"/>
                    </a:cubicBezTo>
                    <a:cubicBezTo>
                      <a:pt x="3003" y="4779"/>
                      <a:pt x="3036" y="4812"/>
                      <a:pt x="3070" y="4879"/>
                    </a:cubicBezTo>
                    <a:cubicBezTo>
                      <a:pt x="3036" y="4845"/>
                      <a:pt x="3003" y="4845"/>
                      <a:pt x="3003" y="4845"/>
                    </a:cubicBezTo>
                    <a:cubicBezTo>
                      <a:pt x="2970" y="4779"/>
                      <a:pt x="2936" y="4712"/>
                      <a:pt x="2903" y="4645"/>
                    </a:cubicBezTo>
                    <a:close/>
                    <a:moveTo>
                      <a:pt x="2949" y="1"/>
                    </a:moveTo>
                    <a:cubicBezTo>
                      <a:pt x="2674" y="1"/>
                      <a:pt x="2588" y="99"/>
                      <a:pt x="2503" y="442"/>
                    </a:cubicBezTo>
                    <a:cubicBezTo>
                      <a:pt x="2402" y="842"/>
                      <a:pt x="2336" y="1243"/>
                      <a:pt x="2202" y="1643"/>
                    </a:cubicBezTo>
                    <a:cubicBezTo>
                      <a:pt x="2002" y="2343"/>
                      <a:pt x="1702" y="2977"/>
                      <a:pt x="1001" y="3344"/>
                    </a:cubicBezTo>
                    <a:cubicBezTo>
                      <a:pt x="735" y="3478"/>
                      <a:pt x="468" y="3578"/>
                      <a:pt x="201" y="3744"/>
                    </a:cubicBezTo>
                    <a:cubicBezTo>
                      <a:pt x="134" y="3778"/>
                      <a:pt x="1" y="3878"/>
                      <a:pt x="1" y="3978"/>
                    </a:cubicBezTo>
                    <a:cubicBezTo>
                      <a:pt x="34" y="4078"/>
                      <a:pt x="101" y="4178"/>
                      <a:pt x="201" y="4278"/>
                    </a:cubicBezTo>
                    <a:cubicBezTo>
                      <a:pt x="268" y="4312"/>
                      <a:pt x="368" y="4345"/>
                      <a:pt x="468" y="4345"/>
                    </a:cubicBezTo>
                    <a:cubicBezTo>
                      <a:pt x="868" y="4345"/>
                      <a:pt x="1202" y="4545"/>
                      <a:pt x="1535" y="4712"/>
                    </a:cubicBezTo>
                    <a:cubicBezTo>
                      <a:pt x="2002" y="4945"/>
                      <a:pt x="2302" y="5279"/>
                      <a:pt x="2436" y="5779"/>
                    </a:cubicBezTo>
                    <a:cubicBezTo>
                      <a:pt x="2536" y="6113"/>
                      <a:pt x="2669" y="6446"/>
                      <a:pt x="2803" y="6747"/>
                    </a:cubicBezTo>
                    <a:cubicBezTo>
                      <a:pt x="2970" y="6813"/>
                      <a:pt x="3103" y="6880"/>
                      <a:pt x="3236" y="6947"/>
                    </a:cubicBezTo>
                    <a:cubicBezTo>
                      <a:pt x="3303" y="6847"/>
                      <a:pt x="3437" y="6747"/>
                      <a:pt x="3437" y="6680"/>
                    </a:cubicBezTo>
                    <a:cubicBezTo>
                      <a:pt x="3403" y="6180"/>
                      <a:pt x="3703" y="5813"/>
                      <a:pt x="3837" y="5379"/>
                    </a:cubicBezTo>
                    <a:cubicBezTo>
                      <a:pt x="4037" y="4745"/>
                      <a:pt x="4704" y="4645"/>
                      <a:pt x="5004" y="4178"/>
                    </a:cubicBezTo>
                    <a:cubicBezTo>
                      <a:pt x="5023" y="4179"/>
                      <a:pt x="5040" y="4180"/>
                      <a:pt x="5057" y="4180"/>
                    </a:cubicBezTo>
                    <a:cubicBezTo>
                      <a:pt x="5538" y="4180"/>
                      <a:pt x="5551" y="3734"/>
                      <a:pt x="5905" y="3444"/>
                    </a:cubicBezTo>
                    <a:cubicBezTo>
                      <a:pt x="5605" y="3344"/>
                      <a:pt x="5438" y="3244"/>
                      <a:pt x="5238" y="3211"/>
                    </a:cubicBezTo>
                    <a:cubicBezTo>
                      <a:pt x="4804" y="3144"/>
                      <a:pt x="4504" y="2911"/>
                      <a:pt x="4270" y="2577"/>
                    </a:cubicBezTo>
                    <a:cubicBezTo>
                      <a:pt x="3670" y="1810"/>
                      <a:pt x="3403" y="909"/>
                      <a:pt x="3103" y="8"/>
                    </a:cubicBezTo>
                    <a:cubicBezTo>
                      <a:pt x="3046" y="4"/>
                      <a:pt x="2995" y="1"/>
                      <a:pt x="2949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101;p6"/>
              <p:cNvSpPr/>
              <p:nvPr/>
            </p:nvSpPr>
            <p:spPr>
              <a:xfrm>
                <a:off x="-1089275" y="2358500"/>
                <a:ext cx="10875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07" extrusionOk="0">
                    <a:moveTo>
                      <a:pt x="1" y="1"/>
                    </a:moveTo>
                    <a:cubicBezTo>
                      <a:pt x="72" y="120"/>
                      <a:pt x="127" y="307"/>
                      <a:pt x="249" y="307"/>
                    </a:cubicBezTo>
                    <a:cubicBezTo>
                      <a:pt x="298" y="307"/>
                      <a:pt x="358" y="277"/>
                      <a:pt x="434" y="201"/>
                    </a:cubicBezTo>
                    <a:cubicBezTo>
                      <a:pt x="301" y="134"/>
                      <a:pt x="168" y="6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102;p6"/>
              <p:cNvSpPr/>
              <p:nvPr/>
            </p:nvSpPr>
            <p:spPr>
              <a:xfrm>
                <a:off x="-1096775" y="2302725"/>
                <a:ext cx="1002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31" extrusionOk="0">
                    <a:moveTo>
                      <a:pt x="192" y="0"/>
                    </a:moveTo>
                    <a:cubicBezTo>
                      <a:pt x="145" y="0"/>
                      <a:pt x="95" y="34"/>
                      <a:pt x="1" y="97"/>
                    </a:cubicBezTo>
                    <a:cubicBezTo>
                      <a:pt x="167" y="97"/>
                      <a:pt x="267" y="130"/>
                      <a:pt x="401" y="130"/>
                    </a:cubicBezTo>
                    <a:cubicBezTo>
                      <a:pt x="295" y="42"/>
                      <a:pt x="245" y="0"/>
                      <a:pt x="192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-1128475" y="2279275"/>
                <a:ext cx="83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01" extrusionOk="0">
                    <a:moveTo>
                      <a:pt x="335" y="1"/>
                    </a:moveTo>
                    <a:cubicBezTo>
                      <a:pt x="234" y="34"/>
                      <a:pt x="168" y="34"/>
                      <a:pt x="1" y="34"/>
                    </a:cubicBezTo>
                    <a:cubicBezTo>
                      <a:pt x="134" y="134"/>
                      <a:pt x="168" y="167"/>
                      <a:pt x="234" y="201"/>
                    </a:cubicBezTo>
                    <a:cubicBezTo>
                      <a:pt x="268" y="167"/>
                      <a:pt x="301" y="134"/>
                      <a:pt x="335" y="101"/>
                    </a:cubicBezTo>
                    <a:cubicBezTo>
                      <a:pt x="335" y="67"/>
                      <a:pt x="335" y="34"/>
                      <a:pt x="335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104;p6"/>
              <p:cNvSpPr/>
              <p:nvPr/>
            </p:nvSpPr>
            <p:spPr>
              <a:xfrm>
                <a:off x="-1122625" y="2281775"/>
                <a:ext cx="420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01" extrusionOk="0">
                    <a:moveTo>
                      <a:pt x="101" y="1"/>
                    </a:moveTo>
                    <a:cubicBezTo>
                      <a:pt x="67" y="34"/>
                      <a:pt x="34" y="67"/>
                      <a:pt x="0" y="101"/>
                    </a:cubicBezTo>
                    <a:cubicBezTo>
                      <a:pt x="67" y="67"/>
                      <a:pt x="134" y="34"/>
                      <a:pt x="167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105;p6"/>
              <p:cNvSpPr/>
              <p:nvPr/>
            </p:nvSpPr>
            <p:spPr>
              <a:xfrm>
                <a:off x="-1089275" y="2244250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34" y="1"/>
                    </a:moveTo>
                    <a:cubicBezTo>
                      <a:pt x="34" y="34"/>
                      <a:pt x="1" y="34"/>
                      <a:pt x="1" y="67"/>
                    </a:cubicBezTo>
                    <a:cubicBezTo>
                      <a:pt x="1" y="67"/>
                      <a:pt x="34" y="101"/>
                      <a:pt x="67" y="101"/>
                    </a:cubicBezTo>
                    <a:cubicBezTo>
                      <a:pt x="67" y="101"/>
                      <a:pt x="67" y="67"/>
                      <a:pt x="101" y="34"/>
                    </a:cubicBezTo>
                    <a:cubicBezTo>
                      <a:pt x="67" y="34"/>
                      <a:pt x="67" y="1"/>
                      <a:pt x="34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106;p6"/>
              <p:cNvSpPr/>
              <p:nvPr/>
            </p:nvSpPr>
            <p:spPr>
              <a:xfrm>
                <a:off x="-1120125" y="2279275"/>
                <a:ext cx="335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01" extrusionOk="0">
                    <a:moveTo>
                      <a:pt x="1" y="1"/>
                    </a:moveTo>
                    <a:cubicBezTo>
                      <a:pt x="1" y="34"/>
                      <a:pt x="1" y="67"/>
                      <a:pt x="1" y="101"/>
                    </a:cubicBezTo>
                    <a:lnTo>
                      <a:pt x="67" y="101"/>
                    </a:lnTo>
                    <a:cubicBezTo>
                      <a:pt x="101" y="67"/>
                      <a:pt x="101" y="67"/>
                      <a:pt x="134" y="34"/>
                    </a:cubicBezTo>
                    <a:cubicBezTo>
                      <a:pt x="67" y="34"/>
                      <a:pt x="34" y="34"/>
                      <a:pt x="1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107;p6"/>
              <p:cNvSpPr/>
              <p:nvPr/>
            </p:nvSpPr>
            <p:spPr>
              <a:xfrm>
                <a:off x="-1084275" y="2308475"/>
                <a:ext cx="170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34" extrusionOk="0">
                    <a:moveTo>
                      <a:pt x="1" y="0"/>
                    </a:moveTo>
                    <a:cubicBezTo>
                      <a:pt x="1" y="34"/>
                      <a:pt x="1" y="67"/>
                      <a:pt x="1" y="100"/>
                    </a:cubicBezTo>
                    <a:cubicBezTo>
                      <a:pt x="1" y="100"/>
                      <a:pt x="34" y="100"/>
                      <a:pt x="68" y="134"/>
                    </a:cubicBezTo>
                    <a:cubicBezTo>
                      <a:pt x="34" y="67"/>
                      <a:pt x="1" y="34"/>
                      <a:pt x="1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108;p6"/>
              <p:cNvSpPr/>
              <p:nvPr/>
            </p:nvSpPr>
            <p:spPr>
              <a:xfrm>
                <a:off x="-1086775" y="2305975"/>
                <a:ext cx="25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201" extrusionOk="0">
                    <a:moveTo>
                      <a:pt x="1" y="0"/>
                    </a:moveTo>
                    <a:cubicBezTo>
                      <a:pt x="34" y="67"/>
                      <a:pt x="68" y="134"/>
                      <a:pt x="101" y="200"/>
                    </a:cubicBezTo>
                    <a:cubicBezTo>
                      <a:pt x="101" y="167"/>
                      <a:pt x="101" y="134"/>
                      <a:pt x="101" y="100"/>
                    </a:cubicBezTo>
                    <a:cubicBezTo>
                      <a:pt x="68" y="67"/>
                      <a:pt x="34" y="33"/>
                      <a:pt x="1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09" name="Google Shape;109;p6"/>
            <p:cNvGrpSpPr/>
            <p:nvPr/>
          </p:nvGrpSpPr>
          <p:grpSpPr>
            <a:xfrm>
              <a:off x="-951675" y="2298350"/>
              <a:ext cx="114275" cy="142100"/>
              <a:chOff x="-951675" y="2298350"/>
              <a:chExt cx="114275" cy="142100"/>
            </a:xfrm>
          </p:grpSpPr>
          <p:sp>
            <p:nvSpPr>
              <p:cNvPr id="110" name="Google Shape;110;p6"/>
              <p:cNvSpPr/>
              <p:nvPr/>
            </p:nvSpPr>
            <p:spPr>
              <a:xfrm>
                <a:off x="-951675" y="2298350"/>
                <a:ext cx="114275" cy="1421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5684" extrusionOk="0">
                    <a:moveTo>
                      <a:pt x="2069" y="1539"/>
                    </a:moveTo>
                    <a:cubicBezTo>
                      <a:pt x="2102" y="1573"/>
                      <a:pt x="2102" y="1573"/>
                      <a:pt x="2102" y="1573"/>
                    </a:cubicBezTo>
                    <a:cubicBezTo>
                      <a:pt x="2069" y="1606"/>
                      <a:pt x="2069" y="1606"/>
                      <a:pt x="2035" y="1606"/>
                    </a:cubicBezTo>
                    <a:lnTo>
                      <a:pt x="2002" y="1606"/>
                    </a:lnTo>
                    <a:cubicBezTo>
                      <a:pt x="2035" y="1573"/>
                      <a:pt x="2035" y="1573"/>
                      <a:pt x="2069" y="1539"/>
                    </a:cubicBezTo>
                    <a:close/>
                    <a:moveTo>
                      <a:pt x="1001" y="2807"/>
                    </a:moveTo>
                    <a:cubicBezTo>
                      <a:pt x="1001" y="2807"/>
                      <a:pt x="1035" y="2840"/>
                      <a:pt x="1035" y="2874"/>
                    </a:cubicBezTo>
                    <a:cubicBezTo>
                      <a:pt x="1001" y="2907"/>
                      <a:pt x="968" y="2907"/>
                      <a:pt x="935" y="2940"/>
                    </a:cubicBezTo>
                    <a:cubicBezTo>
                      <a:pt x="935" y="2907"/>
                      <a:pt x="901" y="2874"/>
                      <a:pt x="935" y="2840"/>
                    </a:cubicBezTo>
                    <a:cubicBezTo>
                      <a:pt x="935" y="2840"/>
                      <a:pt x="968" y="2807"/>
                      <a:pt x="1001" y="2807"/>
                    </a:cubicBezTo>
                    <a:close/>
                    <a:moveTo>
                      <a:pt x="2067" y="1"/>
                    </a:moveTo>
                    <a:cubicBezTo>
                      <a:pt x="2047" y="1"/>
                      <a:pt x="2025" y="2"/>
                      <a:pt x="2002" y="5"/>
                    </a:cubicBezTo>
                    <a:cubicBezTo>
                      <a:pt x="1802" y="5"/>
                      <a:pt x="1769" y="172"/>
                      <a:pt x="1735" y="372"/>
                    </a:cubicBezTo>
                    <a:cubicBezTo>
                      <a:pt x="1602" y="1172"/>
                      <a:pt x="1368" y="1940"/>
                      <a:pt x="668" y="2507"/>
                    </a:cubicBezTo>
                    <a:cubicBezTo>
                      <a:pt x="568" y="2573"/>
                      <a:pt x="468" y="2707"/>
                      <a:pt x="368" y="2807"/>
                    </a:cubicBezTo>
                    <a:cubicBezTo>
                      <a:pt x="1" y="3207"/>
                      <a:pt x="67" y="3441"/>
                      <a:pt x="568" y="3607"/>
                    </a:cubicBezTo>
                    <a:cubicBezTo>
                      <a:pt x="1202" y="3841"/>
                      <a:pt x="1702" y="4175"/>
                      <a:pt x="1902" y="4875"/>
                    </a:cubicBezTo>
                    <a:cubicBezTo>
                      <a:pt x="1969" y="5109"/>
                      <a:pt x="2102" y="5309"/>
                      <a:pt x="2236" y="5509"/>
                    </a:cubicBezTo>
                    <a:cubicBezTo>
                      <a:pt x="2302" y="5626"/>
                      <a:pt x="2402" y="5684"/>
                      <a:pt x="2502" y="5684"/>
                    </a:cubicBezTo>
                    <a:cubicBezTo>
                      <a:pt x="2603" y="5684"/>
                      <a:pt x="2703" y="5626"/>
                      <a:pt x="2769" y="5509"/>
                    </a:cubicBezTo>
                    <a:cubicBezTo>
                      <a:pt x="2869" y="5409"/>
                      <a:pt x="2869" y="5242"/>
                      <a:pt x="2903" y="5109"/>
                    </a:cubicBezTo>
                    <a:cubicBezTo>
                      <a:pt x="3003" y="4775"/>
                      <a:pt x="3103" y="4441"/>
                      <a:pt x="3170" y="4108"/>
                    </a:cubicBezTo>
                    <a:cubicBezTo>
                      <a:pt x="3236" y="3974"/>
                      <a:pt x="3236" y="3841"/>
                      <a:pt x="3270" y="3741"/>
                    </a:cubicBezTo>
                    <a:cubicBezTo>
                      <a:pt x="3670" y="3407"/>
                      <a:pt x="4070" y="3107"/>
                      <a:pt x="4471" y="2774"/>
                    </a:cubicBezTo>
                    <a:cubicBezTo>
                      <a:pt x="4537" y="2707"/>
                      <a:pt x="4537" y="2573"/>
                      <a:pt x="4571" y="2440"/>
                    </a:cubicBezTo>
                    <a:cubicBezTo>
                      <a:pt x="4237" y="2273"/>
                      <a:pt x="3970" y="2040"/>
                      <a:pt x="3637" y="1940"/>
                    </a:cubicBezTo>
                    <a:cubicBezTo>
                      <a:pt x="3203" y="1806"/>
                      <a:pt x="2903" y="1606"/>
                      <a:pt x="2736" y="1206"/>
                    </a:cubicBezTo>
                    <a:cubicBezTo>
                      <a:pt x="2603" y="939"/>
                      <a:pt x="2536" y="605"/>
                      <a:pt x="2436" y="305"/>
                    </a:cubicBezTo>
                    <a:cubicBezTo>
                      <a:pt x="2344" y="153"/>
                      <a:pt x="2281" y="1"/>
                      <a:pt x="20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111;p6"/>
              <p:cNvSpPr/>
              <p:nvPr/>
            </p:nvSpPr>
            <p:spPr>
              <a:xfrm>
                <a:off x="-929150" y="2368500"/>
                <a:ext cx="33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5" extrusionOk="0">
                    <a:moveTo>
                      <a:pt x="100" y="1"/>
                    </a:moveTo>
                    <a:cubicBezTo>
                      <a:pt x="67" y="1"/>
                      <a:pt x="34" y="34"/>
                      <a:pt x="34" y="34"/>
                    </a:cubicBezTo>
                    <a:cubicBezTo>
                      <a:pt x="0" y="68"/>
                      <a:pt x="34" y="101"/>
                      <a:pt x="34" y="134"/>
                    </a:cubicBezTo>
                    <a:cubicBezTo>
                      <a:pt x="67" y="101"/>
                      <a:pt x="100" y="101"/>
                      <a:pt x="134" y="68"/>
                    </a:cubicBezTo>
                    <a:cubicBezTo>
                      <a:pt x="134" y="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rgbClr val="ED08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112;p6"/>
              <p:cNvSpPr/>
              <p:nvPr/>
            </p:nvSpPr>
            <p:spPr>
              <a:xfrm>
                <a:off x="-901625" y="2336825"/>
                <a:ext cx="25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68" extrusionOk="0">
                    <a:moveTo>
                      <a:pt x="67" y="0"/>
                    </a:moveTo>
                    <a:cubicBezTo>
                      <a:pt x="33" y="34"/>
                      <a:pt x="33" y="34"/>
                      <a:pt x="0" y="67"/>
                    </a:cubicBezTo>
                    <a:lnTo>
                      <a:pt x="33" y="67"/>
                    </a:lnTo>
                    <a:cubicBezTo>
                      <a:pt x="67" y="67"/>
                      <a:pt x="67" y="67"/>
                      <a:pt x="100" y="34"/>
                    </a:cubicBezTo>
                    <a:cubicBezTo>
                      <a:pt x="100" y="34"/>
                      <a:pt x="100" y="34"/>
                      <a:pt x="67" y="0"/>
                    </a:cubicBezTo>
                    <a:close/>
                  </a:path>
                </a:pathLst>
              </a:custGeom>
              <a:solidFill>
                <a:srgbClr val="ED08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72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153" y="-9024"/>
            <a:ext cx="586848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720000" y="1079821"/>
            <a:ext cx="4577700" cy="7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body" idx="1"/>
          </p:nvPr>
        </p:nvSpPr>
        <p:spPr>
          <a:xfrm>
            <a:off x="720000" y="1823525"/>
            <a:ext cx="3146100" cy="25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17" name="Google Shape;117;p7"/>
          <p:cNvSpPr/>
          <p:nvPr/>
        </p:nvSpPr>
        <p:spPr>
          <a:xfrm rot="198679">
            <a:off x="4141430" y="3579265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8" name="Google Shape;118;p7"/>
          <p:cNvSpPr/>
          <p:nvPr/>
        </p:nvSpPr>
        <p:spPr>
          <a:xfrm rot="-4032455">
            <a:off x="1907594" y="465757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 rot="5400000">
            <a:off x="411352" y="3102328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0" name="Google Shape;120;p7"/>
          <p:cNvSpPr/>
          <p:nvPr/>
        </p:nvSpPr>
        <p:spPr>
          <a:xfrm rot="5400000">
            <a:off x="530664" y="4350032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1" name="Google Shape;121;p7"/>
          <p:cNvSpPr/>
          <p:nvPr/>
        </p:nvSpPr>
        <p:spPr>
          <a:xfrm rot="5400000">
            <a:off x="7014712" y="6548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 rot="684224">
            <a:off x="4413496" y="168216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" name="Google Shape;123;p7"/>
          <p:cNvSpPr/>
          <p:nvPr/>
        </p:nvSpPr>
        <p:spPr>
          <a:xfrm rot="5400000">
            <a:off x="3177015" y="4604204"/>
            <a:ext cx="1929" cy="3911"/>
          </a:xfrm>
          <a:custGeom>
            <a:avLst/>
            <a:gdLst/>
            <a:ahLst/>
            <a:cxnLst/>
            <a:rect l="l" t="t" r="r" b="b"/>
            <a:pathLst>
              <a:path w="36" h="73" extrusionOk="0">
                <a:moveTo>
                  <a:pt x="0" y="1"/>
                </a:moveTo>
                <a:cubicBezTo>
                  <a:pt x="0" y="25"/>
                  <a:pt x="0" y="48"/>
                  <a:pt x="0" y="72"/>
                </a:cubicBezTo>
                <a:cubicBezTo>
                  <a:pt x="24" y="48"/>
                  <a:pt x="36" y="25"/>
                  <a:pt x="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4" name="Google Shape;124;p7"/>
          <p:cNvSpPr/>
          <p:nvPr/>
        </p:nvSpPr>
        <p:spPr>
          <a:xfrm rot="1747020">
            <a:off x="487495" y="12823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2684408" y="3465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6" name="Google Shape;126;p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4553" y="-504924"/>
            <a:ext cx="1957203" cy="133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213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0115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>
            <a:spLocks noGrp="1"/>
          </p:cNvSpPr>
          <p:nvPr>
            <p:ph type="title" hasCustomPrompt="1"/>
          </p:nvPr>
        </p:nvSpPr>
        <p:spPr>
          <a:xfrm>
            <a:off x="4295853" y="27554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8" name="Google Shape;228;p13"/>
          <p:cNvSpPr txBox="1">
            <a:spLocks noGrp="1"/>
          </p:cNvSpPr>
          <p:nvPr>
            <p:ph type="title" idx="2" hasCustomPrompt="1"/>
          </p:nvPr>
        </p:nvSpPr>
        <p:spPr>
          <a:xfrm>
            <a:off x="6851537" y="27554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3" hasCustomPrompt="1"/>
          </p:nvPr>
        </p:nvSpPr>
        <p:spPr>
          <a:xfrm>
            <a:off x="1728450" y="8580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4" hasCustomPrompt="1"/>
          </p:nvPr>
        </p:nvSpPr>
        <p:spPr>
          <a:xfrm>
            <a:off x="4295853" y="8580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13"/>
          <p:cNvSpPr/>
          <p:nvPr/>
        </p:nvSpPr>
        <p:spPr>
          <a:xfrm>
            <a:off x="1239719" y="2700890"/>
            <a:ext cx="3044" cy="25"/>
          </a:xfrm>
          <a:custGeom>
            <a:avLst/>
            <a:gdLst/>
            <a:ahLst/>
            <a:cxnLst/>
            <a:rect l="l" t="t" r="r" b="b"/>
            <a:pathLst>
              <a:path w="101" h="1" extrusionOk="0">
                <a:moveTo>
                  <a:pt x="101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EF2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ctrTitle" idx="5"/>
          </p:nvPr>
        </p:nvSpPr>
        <p:spPr>
          <a:xfrm>
            <a:off x="3672003" y="3522100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"/>
          </p:nvPr>
        </p:nvSpPr>
        <p:spPr>
          <a:xfrm>
            <a:off x="3672003" y="3726444"/>
            <a:ext cx="21963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ctrTitle" idx="6"/>
          </p:nvPr>
        </p:nvSpPr>
        <p:spPr>
          <a:xfrm>
            <a:off x="6227687" y="3522100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subTitle" idx="7"/>
          </p:nvPr>
        </p:nvSpPr>
        <p:spPr>
          <a:xfrm>
            <a:off x="6227687" y="3726446"/>
            <a:ext cx="21963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ctrTitle" idx="8"/>
          </p:nvPr>
        </p:nvSpPr>
        <p:spPr>
          <a:xfrm>
            <a:off x="1104600" y="1624725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1104750" y="1829000"/>
            <a:ext cx="2196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 idx="13"/>
          </p:nvPr>
        </p:nvSpPr>
        <p:spPr>
          <a:xfrm>
            <a:off x="3672003" y="1624725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3672153" y="1829000"/>
            <a:ext cx="2196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15" hasCustomPrompt="1"/>
          </p:nvPr>
        </p:nvSpPr>
        <p:spPr>
          <a:xfrm>
            <a:off x="6851537" y="8580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16"/>
          </p:nvPr>
        </p:nvSpPr>
        <p:spPr>
          <a:xfrm>
            <a:off x="6227687" y="1624725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17"/>
          </p:nvPr>
        </p:nvSpPr>
        <p:spPr>
          <a:xfrm>
            <a:off x="6227837" y="1829000"/>
            <a:ext cx="2196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3"/>
          <p:cNvSpPr/>
          <p:nvPr/>
        </p:nvSpPr>
        <p:spPr>
          <a:xfrm>
            <a:off x="530881" y="654593"/>
            <a:ext cx="93177" cy="130952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4" name="Google Shape;244;p13"/>
          <p:cNvSpPr/>
          <p:nvPr/>
        </p:nvSpPr>
        <p:spPr>
          <a:xfrm rot="4190688">
            <a:off x="5949512" y="1071297"/>
            <a:ext cx="155707" cy="69602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5" name="Google Shape;245;p13"/>
          <p:cNvSpPr/>
          <p:nvPr/>
        </p:nvSpPr>
        <p:spPr>
          <a:xfrm rot="6592150">
            <a:off x="8621192" y="1937603"/>
            <a:ext cx="95106" cy="74103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6" name="Google Shape;246;p13"/>
          <p:cNvSpPr/>
          <p:nvPr/>
        </p:nvSpPr>
        <p:spPr>
          <a:xfrm rot="3575296">
            <a:off x="1475040" y="624681"/>
            <a:ext cx="157637" cy="112896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7" name="Google Shape;247;p13"/>
          <p:cNvSpPr/>
          <p:nvPr/>
        </p:nvSpPr>
        <p:spPr>
          <a:xfrm rot="3913652">
            <a:off x="3584838" y="727250"/>
            <a:ext cx="104056" cy="78712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8" name="Google Shape;248;p13"/>
          <p:cNvSpPr/>
          <p:nvPr/>
        </p:nvSpPr>
        <p:spPr>
          <a:xfrm>
            <a:off x="5363132" y="4578731"/>
            <a:ext cx="85515" cy="171620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9" name="Google Shape;249;p13"/>
          <p:cNvSpPr/>
          <p:nvPr/>
        </p:nvSpPr>
        <p:spPr>
          <a:xfrm>
            <a:off x="6658572" y="4711382"/>
            <a:ext cx="97678" cy="14097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0" name="Google Shape;250;p13"/>
          <p:cNvSpPr/>
          <p:nvPr/>
        </p:nvSpPr>
        <p:spPr>
          <a:xfrm>
            <a:off x="8423999" y="4249842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1184608" y="42110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2" name="Google Shape;252;p13"/>
          <p:cNvSpPr/>
          <p:nvPr/>
        </p:nvSpPr>
        <p:spPr>
          <a:xfrm>
            <a:off x="8021908" y="6556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3" name="Google Shape;253;p13"/>
          <p:cNvSpPr/>
          <p:nvPr/>
        </p:nvSpPr>
        <p:spPr>
          <a:xfrm>
            <a:off x="5788396" y="322400"/>
            <a:ext cx="186041" cy="206412"/>
          </a:xfrm>
          <a:custGeom>
            <a:avLst/>
            <a:gdLst/>
            <a:ahLst/>
            <a:cxnLst/>
            <a:rect l="l" t="t" r="r" b="b"/>
            <a:pathLst>
              <a:path w="4347" h="4823" extrusionOk="0">
                <a:moveTo>
                  <a:pt x="2177" y="1"/>
                </a:moveTo>
                <a:cubicBezTo>
                  <a:pt x="2174" y="1"/>
                  <a:pt x="2171" y="1"/>
                  <a:pt x="2168" y="1"/>
                </a:cubicBezTo>
                <a:cubicBezTo>
                  <a:pt x="1858" y="1"/>
                  <a:pt x="1882" y="537"/>
                  <a:pt x="1822" y="834"/>
                </a:cubicBezTo>
                <a:cubicBezTo>
                  <a:pt x="1739" y="1430"/>
                  <a:pt x="1108" y="1953"/>
                  <a:pt x="417" y="2120"/>
                </a:cubicBezTo>
                <a:cubicBezTo>
                  <a:pt x="263" y="2144"/>
                  <a:pt x="72" y="2192"/>
                  <a:pt x="24" y="2311"/>
                </a:cubicBezTo>
                <a:cubicBezTo>
                  <a:pt x="1" y="2406"/>
                  <a:pt x="72" y="2513"/>
                  <a:pt x="191" y="2573"/>
                </a:cubicBezTo>
                <a:cubicBezTo>
                  <a:pt x="286" y="2620"/>
                  <a:pt x="417" y="2644"/>
                  <a:pt x="536" y="2668"/>
                </a:cubicBezTo>
                <a:cubicBezTo>
                  <a:pt x="965" y="2775"/>
                  <a:pt x="1310" y="3037"/>
                  <a:pt x="1525" y="3358"/>
                </a:cubicBezTo>
                <a:cubicBezTo>
                  <a:pt x="1739" y="3680"/>
                  <a:pt x="1822" y="4049"/>
                  <a:pt x="1882" y="4406"/>
                </a:cubicBezTo>
                <a:cubicBezTo>
                  <a:pt x="1906" y="4573"/>
                  <a:pt x="1965" y="4799"/>
                  <a:pt x="2168" y="4823"/>
                </a:cubicBezTo>
                <a:cubicBezTo>
                  <a:pt x="2394" y="4799"/>
                  <a:pt x="2441" y="4573"/>
                  <a:pt x="2465" y="4406"/>
                </a:cubicBezTo>
                <a:cubicBezTo>
                  <a:pt x="2513" y="4049"/>
                  <a:pt x="2608" y="3680"/>
                  <a:pt x="2822" y="3358"/>
                </a:cubicBezTo>
                <a:cubicBezTo>
                  <a:pt x="3037" y="3037"/>
                  <a:pt x="3382" y="2775"/>
                  <a:pt x="3811" y="2668"/>
                </a:cubicBezTo>
                <a:cubicBezTo>
                  <a:pt x="3930" y="2644"/>
                  <a:pt x="4049" y="2620"/>
                  <a:pt x="4156" y="2573"/>
                </a:cubicBezTo>
                <a:cubicBezTo>
                  <a:pt x="4275" y="2513"/>
                  <a:pt x="4346" y="2406"/>
                  <a:pt x="4323" y="2311"/>
                </a:cubicBezTo>
                <a:cubicBezTo>
                  <a:pt x="4275" y="2192"/>
                  <a:pt x="4084" y="2144"/>
                  <a:pt x="3930" y="2120"/>
                </a:cubicBezTo>
                <a:cubicBezTo>
                  <a:pt x="3239" y="1953"/>
                  <a:pt x="2644" y="1430"/>
                  <a:pt x="2560" y="834"/>
                </a:cubicBezTo>
                <a:cubicBezTo>
                  <a:pt x="2513" y="540"/>
                  <a:pt x="2478" y="1"/>
                  <a:pt x="2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80449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090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6270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72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0"/>
          <p:cNvGrpSpPr/>
          <p:nvPr/>
        </p:nvGrpSpPr>
        <p:grpSpPr>
          <a:xfrm rot="5400000" flipH="1">
            <a:off x="2325535" y="-214583"/>
            <a:ext cx="4492839" cy="5572666"/>
            <a:chOff x="1282762" y="26746"/>
            <a:chExt cx="6692744" cy="5156534"/>
          </a:xfrm>
        </p:grpSpPr>
        <p:sp>
          <p:nvSpPr>
            <p:cNvPr id="378" name="Google Shape;378;p20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0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621850" y="114028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6603165" y="4120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"/>
          <p:cNvSpPr/>
          <p:nvPr/>
        </p:nvSpPr>
        <p:spPr>
          <a:xfrm>
            <a:off x="1355916" y="1991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0"/>
          <p:cNvSpPr/>
          <p:nvPr/>
        </p:nvSpPr>
        <p:spPr>
          <a:xfrm>
            <a:off x="6771878" y="43940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0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0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0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0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0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0"/>
          <p:cNvSpPr/>
          <p:nvPr/>
        </p:nvSpPr>
        <p:spPr>
          <a:xfrm>
            <a:off x="1090755" y="3677676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0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0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0"/>
          <p:cNvSpPr/>
          <p:nvPr/>
        </p:nvSpPr>
        <p:spPr>
          <a:xfrm rot="3660777">
            <a:off x="1625345" y="3973625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0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2890900" y="2431649"/>
            <a:ext cx="33621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5" name="Google Shape;405;p20"/>
          <p:cNvSpPr txBox="1">
            <a:spLocks noGrp="1"/>
          </p:cNvSpPr>
          <p:nvPr>
            <p:ph type="title" idx="2" hasCustomPrompt="1"/>
          </p:nvPr>
        </p:nvSpPr>
        <p:spPr>
          <a:xfrm>
            <a:off x="2890900" y="110982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6" name="Google Shape;406;p20"/>
          <p:cNvSpPr txBox="1">
            <a:spLocks noGrp="1"/>
          </p:cNvSpPr>
          <p:nvPr>
            <p:ph type="subTitle" idx="1"/>
          </p:nvPr>
        </p:nvSpPr>
        <p:spPr>
          <a:xfrm>
            <a:off x="3490399" y="3144909"/>
            <a:ext cx="23070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5566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8869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1202250" y="2906700"/>
            <a:ext cx="67395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/>
          </p:nvPr>
        </p:nvSpPr>
        <p:spPr>
          <a:xfrm>
            <a:off x="1433325" y="1866575"/>
            <a:ext cx="6277500" cy="9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3" name="Google Shape;273;p15"/>
          <p:cNvGrpSpPr/>
          <p:nvPr/>
        </p:nvGrpSpPr>
        <p:grpSpPr>
          <a:xfrm rot="6215510">
            <a:off x="4364858" y="-774945"/>
            <a:ext cx="1010651" cy="3417405"/>
            <a:chOff x="2225275" y="2084325"/>
            <a:chExt cx="457800" cy="1548000"/>
          </a:xfrm>
        </p:grpSpPr>
        <p:sp>
          <p:nvSpPr>
            <p:cNvPr id="274" name="Google Shape;274;p15"/>
            <p:cNvSpPr/>
            <p:nvPr/>
          </p:nvSpPr>
          <p:spPr>
            <a:xfrm>
              <a:off x="2305325" y="2562950"/>
              <a:ext cx="55400" cy="43625"/>
            </a:xfrm>
            <a:custGeom>
              <a:avLst/>
              <a:gdLst/>
              <a:ahLst/>
              <a:cxnLst/>
              <a:rect l="l" t="t" r="r" b="b"/>
              <a:pathLst>
                <a:path w="2216" h="1745" extrusionOk="0">
                  <a:moveTo>
                    <a:pt x="477" y="0"/>
                  </a:moveTo>
                  <a:cubicBezTo>
                    <a:pt x="358" y="0"/>
                    <a:pt x="251" y="24"/>
                    <a:pt x="132" y="60"/>
                  </a:cubicBezTo>
                  <a:cubicBezTo>
                    <a:pt x="96" y="72"/>
                    <a:pt x="96" y="107"/>
                    <a:pt x="84" y="131"/>
                  </a:cubicBezTo>
                  <a:cubicBezTo>
                    <a:pt x="1" y="369"/>
                    <a:pt x="37" y="596"/>
                    <a:pt x="168" y="798"/>
                  </a:cubicBezTo>
                  <a:cubicBezTo>
                    <a:pt x="168" y="834"/>
                    <a:pt x="180" y="858"/>
                    <a:pt x="203" y="881"/>
                  </a:cubicBezTo>
                  <a:cubicBezTo>
                    <a:pt x="251" y="1024"/>
                    <a:pt x="322" y="1155"/>
                    <a:pt x="418" y="1274"/>
                  </a:cubicBezTo>
                  <a:cubicBezTo>
                    <a:pt x="501" y="1381"/>
                    <a:pt x="596" y="1500"/>
                    <a:pt x="739" y="1536"/>
                  </a:cubicBezTo>
                  <a:cubicBezTo>
                    <a:pt x="763" y="1584"/>
                    <a:pt x="811" y="1620"/>
                    <a:pt x="858" y="1631"/>
                  </a:cubicBezTo>
                  <a:cubicBezTo>
                    <a:pt x="882" y="1655"/>
                    <a:pt x="906" y="1667"/>
                    <a:pt x="942" y="1667"/>
                  </a:cubicBezTo>
                  <a:cubicBezTo>
                    <a:pt x="1002" y="1728"/>
                    <a:pt x="1075" y="1744"/>
                    <a:pt x="1151" y="1744"/>
                  </a:cubicBezTo>
                  <a:cubicBezTo>
                    <a:pt x="1180" y="1744"/>
                    <a:pt x="1210" y="1742"/>
                    <a:pt x="1239" y="1739"/>
                  </a:cubicBezTo>
                  <a:cubicBezTo>
                    <a:pt x="1250" y="1741"/>
                    <a:pt x="1261" y="1742"/>
                    <a:pt x="1271" y="1742"/>
                  </a:cubicBezTo>
                  <a:cubicBezTo>
                    <a:pt x="1316" y="1742"/>
                    <a:pt x="1355" y="1722"/>
                    <a:pt x="1394" y="1703"/>
                  </a:cubicBezTo>
                  <a:cubicBezTo>
                    <a:pt x="1406" y="1703"/>
                    <a:pt x="1418" y="1704"/>
                    <a:pt x="1430" y="1704"/>
                  </a:cubicBezTo>
                  <a:cubicBezTo>
                    <a:pt x="1744" y="1704"/>
                    <a:pt x="1973" y="1552"/>
                    <a:pt x="2180" y="1334"/>
                  </a:cubicBezTo>
                  <a:cubicBezTo>
                    <a:pt x="2215" y="1286"/>
                    <a:pt x="2204" y="1239"/>
                    <a:pt x="2144" y="1215"/>
                  </a:cubicBezTo>
                  <a:cubicBezTo>
                    <a:pt x="2061" y="1167"/>
                    <a:pt x="1965" y="1131"/>
                    <a:pt x="1858" y="1119"/>
                  </a:cubicBezTo>
                  <a:cubicBezTo>
                    <a:pt x="1823" y="1084"/>
                    <a:pt x="1775" y="1084"/>
                    <a:pt x="1727" y="1084"/>
                  </a:cubicBezTo>
                  <a:lnTo>
                    <a:pt x="1239" y="786"/>
                  </a:lnTo>
                  <a:cubicBezTo>
                    <a:pt x="1108" y="667"/>
                    <a:pt x="1025" y="512"/>
                    <a:pt x="870" y="417"/>
                  </a:cubicBezTo>
                  <a:cubicBezTo>
                    <a:pt x="787" y="322"/>
                    <a:pt x="703" y="227"/>
                    <a:pt x="632" y="107"/>
                  </a:cubicBezTo>
                  <a:cubicBezTo>
                    <a:pt x="596" y="48"/>
                    <a:pt x="549" y="12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2644375" y="2694400"/>
              <a:ext cx="38700" cy="36650"/>
            </a:xfrm>
            <a:custGeom>
              <a:avLst/>
              <a:gdLst/>
              <a:ahLst/>
              <a:cxnLst/>
              <a:rect l="l" t="t" r="r" b="b"/>
              <a:pathLst>
                <a:path w="1548" h="1466" extrusionOk="0">
                  <a:moveTo>
                    <a:pt x="107" y="362"/>
                  </a:moveTo>
                  <a:cubicBezTo>
                    <a:pt x="107" y="362"/>
                    <a:pt x="107" y="374"/>
                    <a:pt x="95" y="374"/>
                  </a:cubicBezTo>
                  <a:cubicBezTo>
                    <a:pt x="95" y="362"/>
                    <a:pt x="95" y="362"/>
                    <a:pt x="95" y="362"/>
                  </a:cubicBezTo>
                  <a:close/>
                  <a:moveTo>
                    <a:pt x="941" y="398"/>
                  </a:moveTo>
                  <a:cubicBezTo>
                    <a:pt x="941" y="398"/>
                    <a:pt x="953" y="410"/>
                    <a:pt x="953" y="410"/>
                  </a:cubicBezTo>
                  <a:cubicBezTo>
                    <a:pt x="953" y="410"/>
                    <a:pt x="941" y="422"/>
                    <a:pt x="941" y="433"/>
                  </a:cubicBezTo>
                  <a:cubicBezTo>
                    <a:pt x="941" y="422"/>
                    <a:pt x="941" y="410"/>
                    <a:pt x="941" y="398"/>
                  </a:cubicBezTo>
                  <a:close/>
                  <a:moveTo>
                    <a:pt x="108" y="1"/>
                  </a:moveTo>
                  <a:cubicBezTo>
                    <a:pt x="85" y="1"/>
                    <a:pt x="69" y="16"/>
                    <a:pt x="60" y="52"/>
                  </a:cubicBezTo>
                  <a:cubicBezTo>
                    <a:pt x="60" y="112"/>
                    <a:pt x="60" y="183"/>
                    <a:pt x="60" y="243"/>
                  </a:cubicBezTo>
                  <a:cubicBezTo>
                    <a:pt x="12" y="326"/>
                    <a:pt x="0" y="410"/>
                    <a:pt x="60" y="493"/>
                  </a:cubicBezTo>
                  <a:lnTo>
                    <a:pt x="48" y="493"/>
                  </a:lnTo>
                  <a:cubicBezTo>
                    <a:pt x="72" y="600"/>
                    <a:pt x="119" y="672"/>
                    <a:pt x="226" y="707"/>
                  </a:cubicBezTo>
                  <a:cubicBezTo>
                    <a:pt x="238" y="755"/>
                    <a:pt x="262" y="791"/>
                    <a:pt x="298" y="814"/>
                  </a:cubicBezTo>
                  <a:cubicBezTo>
                    <a:pt x="441" y="993"/>
                    <a:pt x="607" y="1136"/>
                    <a:pt x="822" y="1231"/>
                  </a:cubicBezTo>
                  <a:cubicBezTo>
                    <a:pt x="941" y="1303"/>
                    <a:pt x="1060" y="1374"/>
                    <a:pt x="1179" y="1445"/>
                  </a:cubicBezTo>
                  <a:cubicBezTo>
                    <a:pt x="1201" y="1459"/>
                    <a:pt x="1222" y="1466"/>
                    <a:pt x="1241" y="1466"/>
                  </a:cubicBezTo>
                  <a:cubicBezTo>
                    <a:pt x="1272" y="1466"/>
                    <a:pt x="1299" y="1447"/>
                    <a:pt x="1322" y="1410"/>
                  </a:cubicBezTo>
                  <a:cubicBezTo>
                    <a:pt x="1334" y="1398"/>
                    <a:pt x="1346" y="1386"/>
                    <a:pt x="1357" y="1374"/>
                  </a:cubicBezTo>
                  <a:cubicBezTo>
                    <a:pt x="1381" y="1362"/>
                    <a:pt x="1393" y="1326"/>
                    <a:pt x="1393" y="1303"/>
                  </a:cubicBezTo>
                  <a:cubicBezTo>
                    <a:pt x="1393" y="1291"/>
                    <a:pt x="1393" y="1279"/>
                    <a:pt x="1393" y="1267"/>
                  </a:cubicBezTo>
                  <a:cubicBezTo>
                    <a:pt x="1453" y="1160"/>
                    <a:pt x="1512" y="1041"/>
                    <a:pt x="1500" y="910"/>
                  </a:cubicBezTo>
                  <a:cubicBezTo>
                    <a:pt x="1524" y="898"/>
                    <a:pt x="1524" y="874"/>
                    <a:pt x="1524" y="838"/>
                  </a:cubicBezTo>
                  <a:cubicBezTo>
                    <a:pt x="1548" y="672"/>
                    <a:pt x="1500" y="505"/>
                    <a:pt x="1429" y="350"/>
                  </a:cubicBezTo>
                  <a:cubicBezTo>
                    <a:pt x="1399" y="300"/>
                    <a:pt x="1369" y="250"/>
                    <a:pt x="1310" y="250"/>
                  </a:cubicBezTo>
                  <a:cubicBezTo>
                    <a:pt x="1299" y="250"/>
                    <a:pt x="1287" y="251"/>
                    <a:pt x="1274" y="255"/>
                  </a:cubicBezTo>
                  <a:cubicBezTo>
                    <a:pt x="1226" y="273"/>
                    <a:pt x="1176" y="276"/>
                    <a:pt x="1124" y="276"/>
                  </a:cubicBezTo>
                  <a:cubicBezTo>
                    <a:pt x="1098" y="276"/>
                    <a:pt x="1071" y="275"/>
                    <a:pt x="1045" y="275"/>
                  </a:cubicBezTo>
                  <a:cubicBezTo>
                    <a:pt x="1018" y="275"/>
                    <a:pt x="991" y="276"/>
                    <a:pt x="965" y="279"/>
                  </a:cubicBezTo>
                  <a:cubicBezTo>
                    <a:pt x="774" y="231"/>
                    <a:pt x="595" y="183"/>
                    <a:pt x="417" y="100"/>
                  </a:cubicBezTo>
                  <a:cubicBezTo>
                    <a:pt x="334" y="52"/>
                    <a:pt x="226" y="29"/>
                    <a:pt x="131" y="5"/>
                  </a:cubicBezTo>
                  <a:cubicBezTo>
                    <a:pt x="123" y="2"/>
                    <a:pt x="115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2225275" y="2904800"/>
              <a:ext cx="59550" cy="59675"/>
            </a:xfrm>
            <a:custGeom>
              <a:avLst/>
              <a:gdLst/>
              <a:ahLst/>
              <a:cxnLst/>
              <a:rect l="l" t="t" r="r" b="b"/>
              <a:pathLst>
                <a:path w="2382" h="2387" extrusionOk="0">
                  <a:moveTo>
                    <a:pt x="2051" y="0"/>
                  </a:moveTo>
                  <a:cubicBezTo>
                    <a:pt x="2022" y="0"/>
                    <a:pt x="1986" y="39"/>
                    <a:pt x="1917" y="114"/>
                  </a:cubicBezTo>
                  <a:cubicBezTo>
                    <a:pt x="1905" y="126"/>
                    <a:pt x="1905" y="126"/>
                    <a:pt x="1905" y="138"/>
                  </a:cubicBezTo>
                  <a:cubicBezTo>
                    <a:pt x="1786" y="257"/>
                    <a:pt x="1715" y="411"/>
                    <a:pt x="1607" y="542"/>
                  </a:cubicBezTo>
                  <a:cubicBezTo>
                    <a:pt x="1346" y="792"/>
                    <a:pt x="1060" y="1030"/>
                    <a:pt x="762" y="1233"/>
                  </a:cubicBezTo>
                  <a:cubicBezTo>
                    <a:pt x="750" y="1245"/>
                    <a:pt x="726" y="1269"/>
                    <a:pt x="715" y="1281"/>
                  </a:cubicBezTo>
                  <a:cubicBezTo>
                    <a:pt x="595" y="1352"/>
                    <a:pt x="476" y="1411"/>
                    <a:pt x="357" y="1483"/>
                  </a:cubicBezTo>
                  <a:cubicBezTo>
                    <a:pt x="107" y="1495"/>
                    <a:pt x="0" y="1662"/>
                    <a:pt x="24" y="1864"/>
                  </a:cubicBezTo>
                  <a:cubicBezTo>
                    <a:pt x="24" y="1923"/>
                    <a:pt x="24" y="1983"/>
                    <a:pt x="24" y="2043"/>
                  </a:cubicBezTo>
                  <a:cubicBezTo>
                    <a:pt x="24" y="2173"/>
                    <a:pt x="83" y="2257"/>
                    <a:pt x="214" y="2281"/>
                  </a:cubicBezTo>
                  <a:cubicBezTo>
                    <a:pt x="232" y="2307"/>
                    <a:pt x="257" y="2321"/>
                    <a:pt x="288" y="2321"/>
                  </a:cubicBezTo>
                  <a:cubicBezTo>
                    <a:pt x="299" y="2321"/>
                    <a:pt x="310" y="2319"/>
                    <a:pt x="322" y="2316"/>
                  </a:cubicBezTo>
                  <a:lnTo>
                    <a:pt x="369" y="2328"/>
                  </a:lnTo>
                  <a:cubicBezTo>
                    <a:pt x="438" y="2368"/>
                    <a:pt x="509" y="2386"/>
                    <a:pt x="582" y="2386"/>
                  </a:cubicBezTo>
                  <a:cubicBezTo>
                    <a:pt x="661" y="2386"/>
                    <a:pt x="741" y="2365"/>
                    <a:pt x="822" y="2328"/>
                  </a:cubicBezTo>
                  <a:cubicBezTo>
                    <a:pt x="857" y="2328"/>
                    <a:pt x="905" y="2328"/>
                    <a:pt x="929" y="2281"/>
                  </a:cubicBezTo>
                  <a:lnTo>
                    <a:pt x="965" y="2281"/>
                  </a:lnTo>
                  <a:cubicBezTo>
                    <a:pt x="1012" y="2281"/>
                    <a:pt x="1048" y="2281"/>
                    <a:pt x="1072" y="2233"/>
                  </a:cubicBezTo>
                  <a:lnTo>
                    <a:pt x="1119" y="2233"/>
                  </a:lnTo>
                  <a:cubicBezTo>
                    <a:pt x="1155" y="2233"/>
                    <a:pt x="1191" y="2221"/>
                    <a:pt x="1215" y="2185"/>
                  </a:cubicBezTo>
                  <a:cubicBezTo>
                    <a:pt x="1286" y="2185"/>
                    <a:pt x="1346" y="2162"/>
                    <a:pt x="1405" y="2126"/>
                  </a:cubicBezTo>
                  <a:cubicBezTo>
                    <a:pt x="1465" y="2102"/>
                    <a:pt x="1524" y="2090"/>
                    <a:pt x="1560" y="2031"/>
                  </a:cubicBezTo>
                  <a:cubicBezTo>
                    <a:pt x="1703" y="1995"/>
                    <a:pt x="1810" y="1912"/>
                    <a:pt x="1917" y="1828"/>
                  </a:cubicBezTo>
                  <a:cubicBezTo>
                    <a:pt x="2024" y="1757"/>
                    <a:pt x="2131" y="1673"/>
                    <a:pt x="2167" y="1531"/>
                  </a:cubicBezTo>
                  <a:cubicBezTo>
                    <a:pt x="2179" y="1519"/>
                    <a:pt x="2203" y="1507"/>
                    <a:pt x="2215" y="1483"/>
                  </a:cubicBezTo>
                  <a:cubicBezTo>
                    <a:pt x="2334" y="1423"/>
                    <a:pt x="2310" y="1304"/>
                    <a:pt x="2310" y="1185"/>
                  </a:cubicBezTo>
                  <a:cubicBezTo>
                    <a:pt x="2381" y="1102"/>
                    <a:pt x="2358" y="995"/>
                    <a:pt x="2358" y="888"/>
                  </a:cubicBezTo>
                  <a:cubicBezTo>
                    <a:pt x="2381" y="661"/>
                    <a:pt x="2346" y="435"/>
                    <a:pt x="2215" y="233"/>
                  </a:cubicBezTo>
                  <a:cubicBezTo>
                    <a:pt x="2191" y="197"/>
                    <a:pt x="2179" y="161"/>
                    <a:pt x="2155" y="138"/>
                  </a:cubicBezTo>
                  <a:cubicBezTo>
                    <a:pt x="2106" y="45"/>
                    <a:pt x="2082" y="0"/>
                    <a:pt x="2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2386000" y="2296450"/>
              <a:ext cx="63125" cy="46250"/>
            </a:xfrm>
            <a:custGeom>
              <a:avLst/>
              <a:gdLst/>
              <a:ahLst/>
              <a:cxnLst/>
              <a:rect l="l" t="t" r="r" b="b"/>
              <a:pathLst>
                <a:path w="2525" h="1850" extrusionOk="0">
                  <a:moveTo>
                    <a:pt x="1032" y="0"/>
                  </a:moveTo>
                  <a:cubicBezTo>
                    <a:pt x="983" y="0"/>
                    <a:pt x="936" y="9"/>
                    <a:pt x="893" y="52"/>
                  </a:cubicBezTo>
                  <a:cubicBezTo>
                    <a:pt x="877" y="51"/>
                    <a:pt x="861" y="50"/>
                    <a:pt x="844" y="50"/>
                  </a:cubicBezTo>
                  <a:cubicBezTo>
                    <a:pt x="708" y="50"/>
                    <a:pt x="581" y="91"/>
                    <a:pt x="453" y="123"/>
                  </a:cubicBezTo>
                  <a:cubicBezTo>
                    <a:pt x="274" y="159"/>
                    <a:pt x="131" y="254"/>
                    <a:pt x="72" y="433"/>
                  </a:cubicBezTo>
                  <a:cubicBezTo>
                    <a:pt x="36" y="540"/>
                    <a:pt x="24" y="659"/>
                    <a:pt x="12" y="778"/>
                  </a:cubicBezTo>
                  <a:cubicBezTo>
                    <a:pt x="1" y="873"/>
                    <a:pt x="36" y="909"/>
                    <a:pt x="131" y="909"/>
                  </a:cubicBezTo>
                  <a:cubicBezTo>
                    <a:pt x="199" y="901"/>
                    <a:pt x="265" y="897"/>
                    <a:pt x="331" y="897"/>
                  </a:cubicBezTo>
                  <a:cubicBezTo>
                    <a:pt x="462" y="897"/>
                    <a:pt x="592" y="913"/>
                    <a:pt x="727" y="945"/>
                  </a:cubicBezTo>
                  <a:cubicBezTo>
                    <a:pt x="751" y="951"/>
                    <a:pt x="777" y="951"/>
                    <a:pt x="806" y="951"/>
                  </a:cubicBezTo>
                  <a:cubicBezTo>
                    <a:pt x="834" y="951"/>
                    <a:pt x="864" y="951"/>
                    <a:pt x="893" y="957"/>
                  </a:cubicBezTo>
                  <a:cubicBezTo>
                    <a:pt x="1024" y="1004"/>
                    <a:pt x="1155" y="1052"/>
                    <a:pt x="1286" y="1100"/>
                  </a:cubicBezTo>
                  <a:cubicBezTo>
                    <a:pt x="1346" y="1159"/>
                    <a:pt x="1417" y="1183"/>
                    <a:pt x="1489" y="1207"/>
                  </a:cubicBezTo>
                  <a:cubicBezTo>
                    <a:pt x="1727" y="1385"/>
                    <a:pt x="1917" y="1600"/>
                    <a:pt x="2132" y="1802"/>
                  </a:cubicBezTo>
                  <a:cubicBezTo>
                    <a:pt x="2192" y="1832"/>
                    <a:pt x="2227" y="1850"/>
                    <a:pt x="2256" y="1850"/>
                  </a:cubicBezTo>
                  <a:cubicBezTo>
                    <a:pt x="2294" y="1850"/>
                    <a:pt x="2320" y="1818"/>
                    <a:pt x="2382" y="1743"/>
                  </a:cubicBezTo>
                  <a:cubicBezTo>
                    <a:pt x="2394" y="1731"/>
                    <a:pt x="2406" y="1731"/>
                    <a:pt x="2406" y="1731"/>
                  </a:cubicBezTo>
                  <a:cubicBezTo>
                    <a:pt x="2525" y="1409"/>
                    <a:pt x="2513" y="1088"/>
                    <a:pt x="2477" y="766"/>
                  </a:cubicBezTo>
                  <a:cubicBezTo>
                    <a:pt x="2477" y="707"/>
                    <a:pt x="2453" y="635"/>
                    <a:pt x="2394" y="600"/>
                  </a:cubicBezTo>
                  <a:cubicBezTo>
                    <a:pt x="2394" y="588"/>
                    <a:pt x="2394" y="564"/>
                    <a:pt x="2382" y="552"/>
                  </a:cubicBezTo>
                  <a:cubicBezTo>
                    <a:pt x="2394" y="504"/>
                    <a:pt x="2382" y="469"/>
                    <a:pt x="2346" y="445"/>
                  </a:cubicBezTo>
                  <a:cubicBezTo>
                    <a:pt x="2215" y="302"/>
                    <a:pt x="2060" y="230"/>
                    <a:pt x="1894" y="159"/>
                  </a:cubicBezTo>
                  <a:cubicBezTo>
                    <a:pt x="1644" y="40"/>
                    <a:pt x="1394" y="16"/>
                    <a:pt x="1132" y="4"/>
                  </a:cubicBezTo>
                  <a:cubicBezTo>
                    <a:pt x="1098" y="4"/>
                    <a:pt x="1065" y="0"/>
                    <a:pt x="1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2428875" y="2723975"/>
              <a:ext cx="45550" cy="58200"/>
            </a:xfrm>
            <a:custGeom>
              <a:avLst/>
              <a:gdLst/>
              <a:ahLst/>
              <a:cxnLst/>
              <a:rect l="l" t="t" r="r" b="b"/>
              <a:pathLst>
                <a:path w="1822" h="2328" extrusionOk="0">
                  <a:moveTo>
                    <a:pt x="1357" y="1775"/>
                  </a:moveTo>
                  <a:cubicBezTo>
                    <a:pt x="1345" y="1787"/>
                    <a:pt x="1334" y="1810"/>
                    <a:pt x="1334" y="1834"/>
                  </a:cubicBezTo>
                  <a:cubicBezTo>
                    <a:pt x="1322" y="1822"/>
                    <a:pt x="1322" y="1798"/>
                    <a:pt x="1310" y="1786"/>
                  </a:cubicBezTo>
                  <a:cubicBezTo>
                    <a:pt x="1333" y="1786"/>
                    <a:pt x="1345" y="1786"/>
                    <a:pt x="1357" y="1775"/>
                  </a:cubicBezTo>
                  <a:close/>
                  <a:moveTo>
                    <a:pt x="202" y="1"/>
                  </a:moveTo>
                  <a:cubicBezTo>
                    <a:pt x="143" y="1"/>
                    <a:pt x="107" y="36"/>
                    <a:pt x="83" y="84"/>
                  </a:cubicBezTo>
                  <a:cubicBezTo>
                    <a:pt x="12" y="239"/>
                    <a:pt x="0" y="405"/>
                    <a:pt x="0" y="560"/>
                  </a:cubicBezTo>
                  <a:cubicBezTo>
                    <a:pt x="0" y="691"/>
                    <a:pt x="167" y="703"/>
                    <a:pt x="238" y="786"/>
                  </a:cubicBezTo>
                  <a:cubicBezTo>
                    <a:pt x="250" y="798"/>
                    <a:pt x="250" y="798"/>
                    <a:pt x="262" y="798"/>
                  </a:cubicBezTo>
                  <a:cubicBezTo>
                    <a:pt x="464" y="953"/>
                    <a:pt x="667" y="1096"/>
                    <a:pt x="833" y="1286"/>
                  </a:cubicBezTo>
                  <a:cubicBezTo>
                    <a:pt x="845" y="1310"/>
                    <a:pt x="881" y="1334"/>
                    <a:pt x="905" y="1346"/>
                  </a:cubicBezTo>
                  <a:cubicBezTo>
                    <a:pt x="988" y="1501"/>
                    <a:pt x="1083" y="1644"/>
                    <a:pt x="1167" y="1786"/>
                  </a:cubicBezTo>
                  <a:cubicBezTo>
                    <a:pt x="1214" y="1894"/>
                    <a:pt x="1238" y="2001"/>
                    <a:pt x="1310" y="2096"/>
                  </a:cubicBezTo>
                  <a:cubicBezTo>
                    <a:pt x="1310" y="2144"/>
                    <a:pt x="1298" y="2203"/>
                    <a:pt x="1357" y="2239"/>
                  </a:cubicBezTo>
                  <a:cubicBezTo>
                    <a:pt x="1406" y="2298"/>
                    <a:pt x="1444" y="2328"/>
                    <a:pt x="1480" y="2328"/>
                  </a:cubicBezTo>
                  <a:cubicBezTo>
                    <a:pt x="1523" y="2328"/>
                    <a:pt x="1562" y="2283"/>
                    <a:pt x="1607" y="2191"/>
                  </a:cubicBezTo>
                  <a:cubicBezTo>
                    <a:pt x="1643" y="2167"/>
                    <a:pt x="1655" y="2132"/>
                    <a:pt x="1655" y="2096"/>
                  </a:cubicBezTo>
                  <a:cubicBezTo>
                    <a:pt x="1655" y="2025"/>
                    <a:pt x="1679" y="1953"/>
                    <a:pt x="1703" y="1894"/>
                  </a:cubicBezTo>
                  <a:cubicBezTo>
                    <a:pt x="1762" y="1822"/>
                    <a:pt x="1762" y="1739"/>
                    <a:pt x="1762" y="1656"/>
                  </a:cubicBezTo>
                  <a:cubicBezTo>
                    <a:pt x="1822" y="1477"/>
                    <a:pt x="1822" y="1263"/>
                    <a:pt x="1750" y="1096"/>
                  </a:cubicBezTo>
                  <a:cubicBezTo>
                    <a:pt x="1762" y="1084"/>
                    <a:pt x="1750" y="1060"/>
                    <a:pt x="1750" y="1048"/>
                  </a:cubicBezTo>
                  <a:cubicBezTo>
                    <a:pt x="1726" y="917"/>
                    <a:pt x="1703" y="798"/>
                    <a:pt x="1607" y="691"/>
                  </a:cubicBezTo>
                  <a:cubicBezTo>
                    <a:pt x="1584" y="560"/>
                    <a:pt x="1488" y="453"/>
                    <a:pt x="1405" y="346"/>
                  </a:cubicBezTo>
                  <a:cubicBezTo>
                    <a:pt x="1357" y="262"/>
                    <a:pt x="1298" y="203"/>
                    <a:pt x="1214" y="155"/>
                  </a:cubicBezTo>
                  <a:cubicBezTo>
                    <a:pt x="1155" y="60"/>
                    <a:pt x="1060" y="12"/>
                    <a:pt x="964" y="12"/>
                  </a:cubicBezTo>
                  <a:cubicBezTo>
                    <a:pt x="702" y="1"/>
                    <a:pt x="452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2415775" y="3583900"/>
              <a:ext cx="53600" cy="48425"/>
            </a:xfrm>
            <a:custGeom>
              <a:avLst/>
              <a:gdLst/>
              <a:ahLst/>
              <a:cxnLst/>
              <a:rect l="l" t="t" r="r" b="b"/>
              <a:pathLst>
                <a:path w="2144" h="1937" extrusionOk="0">
                  <a:moveTo>
                    <a:pt x="1143" y="1537"/>
                  </a:moveTo>
                  <a:cubicBezTo>
                    <a:pt x="1143" y="1537"/>
                    <a:pt x="1143" y="1537"/>
                    <a:pt x="1143" y="1548"/>
                  </a:cubicBezTo>
                  <a:cubicBezTo>
                    <a:pt x="1143" y="1537"/>
                    <a:pt x="1143" y="1537"/>
                    <a:pt x="1131" y="1537"/>
                  </a:cubicBezTo>
                  <a:close/>
                  <a:moveTo>
                    <a:pt x="1953" y="1"/>
                  </a:moveTo>
                  <a:cubicBezTo>
                    <a:pt x="1762" y="96"/>
                    <a:pt x="1596" y="215"/>
                    <a:pt x="1441" y="346"/>
                  </a:cubicBezTo>
                  <a:cubicBezTo>
                    <a:pt x="1286" y="382"/>
                    <a:pt x="1131" y="429"/>
                    <a:pt x="988" y="501"/>
                  </a:cubicBezTo>
                  <a:cubicBezTo>
                    <a:pt x="979" y="498"/>
                    <a:pt x="970" y="496"/>
                    <a:pt x="962" y="496"/>
                  </a:cubicBezTo>
                  <a:cubicBezTo>
                    <a:pt x="935" y="496"/>
                    <a:pt x="908" y="510"/>
                    <a:pt x="881" y="536"/>
                  </a:cubicBezTo>
                  <a:cubicBezTo>
                    <a:pt x="869" y="536"/>
                    <a:pt x="857" y="536"/>
                    <a:pt x="845" y="548"/>
                  </a:cubicBezTo>
                  <a:cubicBezTo>
                    <a:pt x="798" y="548"/>
                    <a:pt x="762" y="548"/>
                    <a:pt x="738" y="584"/>
                  </a:cubicBezTo>
                  <a:cubicBezTo>
                    <a:pt x="726" y="584"/>
                    <a:pt x="703" y="584"/>
                    <a:pt x="691" y="596"/>
                  </a:cubicBezTo>
                  <a:cubicBezTo>
                    <a:pt x="524" y="608"/>
                    <a:pt x="357" y="620"/>
                    <a:pt x="191" y="644"/>
                  </a:cubicBezTo>
                  <a:cubicBezTo>
                    <a:pt x="143" y="644"/>
                    <a:pt x="107" y="679"/>
                    <a:pt x="95" y="715"/>
                  </a:cubicBezTo>
                  <a:cubicBezTo>
                    <a:pt x="0" y="1096"/>
                    <a:pt x="36" y="1441"/>
                    <a:pt x="298" y="1751"/>
                  </a:cubicBezTo>
                  <a:cubicBezTo>
                    <a:pt x="357" y="1834"/>
                    <a:pt x="429" y="1929"/>
                    <a:pt x="548" y="1929"/>
                  </a:cubicBezTo>
                  <a:cubicBezTo>
                    <a:pt x="583" y="1934"/>
                    <a:pt x="616" y="1937"/>
                    <a:pt x="649" y="1937"/>
                  </a:cubicBezTo>
                  <a:cubicBezTo>
                    <a:pt x="706" y="1937"/>
                    <a:pt x="761" y="1928"/>
                    <a:pt x="822" y="1906"/>
                  </a:cubicBezTo>
                  <a:cubicBezTo>
                    <a:pt x="1143" y="1763"/>
                    <a:pt x="1429" y="1584"/>
                    <a:pt x="1643" y="1287"/>
                  </a:cubicBezTo>
                  <a:cubicBezTo>
                    <a:pt x="1786" y="1156"/>
                    <a:pt x="1881" y="989"/>
                    <a:pt x="1953" y="798"/>
                  </a:cubicBezTo>
                  <a:cubicBezTo>
                    <a:pt x="2143" y="536"/>
                    <a:pt x="2131" y="274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2231825" y="2084325"/>
              <a:ext cx="45250" cy="44525"/>
            </a:xfrm>
            <a:custGeom>
              <a:avLst/>
              <a:gdLst/>
              <a:ahLst/>
              <a:cxnLst/>
              <a:rect l="l" t="t" r="r" b="b"/>
              <a:pathLst>
                <a:path w="1810" h="1781" extrusionOk="0">
                  <a:moveTo>
                    <a:pt x="863" y="0"/>
                  </a:moveTo>
                  <a:cubicBezTo>
                    <a:pt x="834" y="0"/>
                    <a:pt x="804" y="12"/>
                    <a:pt x="774" y="36"/>
                  </a:cubicBezTo>
                  <a:cubicBezTo>
                    <a:pt x="643" y="72"/>
                    <a:pt x="512" y="95"/>
                    <a:pt x="381" y="131"/>
                  </a:cubicBezTo>
                  <a:cubicBezTo>
                    <a:pt x="274" y="155"/>
                    <a:pt x="191" y="238"/>
                    <a:pt x="131" y="322"/>
                  </a:cubicBezTo>
                  <a:cubicBezTo>
                    <a:pt x="0" y="548"/>
                    <a:pt x="48" y="655"/>
                    <a:pt x="298" y="714"/>
                  </a:cubicBezTo>
                  <a:cubicBezTo>
                    <a:pt x="310" y="726"/>
                    <a:pt x="322" y="726"/>
                    <a:pt x="333" y="726"/>
                  </a:cubicBezTo>
                  <a:cubicBezTo>
                    <a:pt x="365" y="758"/>
                    <a:pt x="402" y="763"/>
                    <a:pt x="441" y="763"/>
                  </a:cubicBezTo>
                  <a:cubicBezTo>
                    <a:pt x="460" y="763"/>
                    <a:pt x="480" y="762"/>
                    <a:pt x="500" y="762"/>
                  </a:cubicBezTo>
                  <a:cubicBezTo>
                    <a:pt x="619" y="798"/>
                    <a:pt x="738" y="845"/>
                    <a:pt x="857" y="881"/>
                  </a:cubicBezTo>
                  <a:cubicBezTo>
                    <a:pt x="941" y="953"/>
                    <a:pt x="1024" y="1012"/>
                    <a:pt x="1107" y="1084"/>
                  </a:cubicBezTo>
                  <a:cubicBezTo>
                    <a:pt x="1179" y="1191"/>
                    <a:pt x="1274" y="1286"/>
                    <a:pt x="1334" y="1405"/>
                  </a:cubicBezTo>
                  <a:cubicBezTo>
                    <a:pt x="1334" y="1417"/>
                    <a:pt x="1357" y="1429"/>
                    <a:pt x="1381" y="1441"/>
                  </a:cubicBezTo>
                  <a:cubicBezTo>
                    <a:pt x="1417" y="1548"/>
                    <a:pt x="1465" y="1655"/>
                    <a:pt x="1524" y="1750"/>
                  </a:cubicBezTo>
                  <a:cubicBezTo>
                    <a:pt x="1545" y="1771"/>
                    <a:pt x="1566" y="1781"/>
                    <a:pt x="1586" y="1781"/>
                  </a:cubicBezTo>
                  <a:cubicBezTo>
                    <a:pt x="1611" y="1781"/>
                    <a:pt x="1635" y="1765"/>
                    <a:pt x="1655" y="1738"/>
                  </a:cubicBezTo>
                  <a:cubicBezTo>
                    <a:pt x="1715" y="1667"/>
                    <a:pt x="1691" y="1560"/>
                    <a:pt x="1726" y="1488"/>
                  </a:cubicBezTo>
                  <a:cubicBezTo>
                    <a:pt x="1786" y="1381"/>
                    <a:pt x="1798" y="1274"/>
                    <a:pt x="1786" y="1167"/>
                  </a:cubicBezTo>
                  <a:cubicBezTo>
                    <a:pt x="1786" y="1119"/>
                    <a:pt x="1786" y="1084"/>
                    <a:pt x="1786" y="1036"/>
                  </a:cubicBezTo>
                  <a:cubicBezTo>
                    <a:pt x="1786" y="953"/>
                    <a:pt x="1810" y="869"/>
                    <a:pt x="1750" y="798"/>
                  </a:cubicBezTo>
                  <a:cubicBezTo>
                    <a:pt x="1750" y="750"/>
                    <a:pt x="1726" y="714"/>
                    <a:pt x="1703" y="679"/>
                  </a:cubicBezTo>
                  <a:cubicBezTo>
                    <a:pt x="1703" y="643"/>
                    <a:pt x="1703" y="619"/>
                    <a:pt x="1667" y="595"/>
                  </a:cubicBezTo>
                  <a:cubicBezTo>
                    <a:pt x="1655" y="512"/>
                    <a:pt x="1607" y="476"/>
                    <a:pt x="1548" y="441"/>
                  </a:cubicBezTo>
                  <a:cubicBezTo>
                    <a:pt x="1405" y="238"/>
                    <a:pt x="1226" y="83"/>
                    <a:pt x="988" y="36"/>
                  </a:cubicBezTo>
                  <a:lnTo>
                    <a:pt x="953" y="36"/>
                  </a:lnTo>
                  <a:cubicBezTo>
                    <a:pt x="923" y="12"/>
                    <a:pt x="893" y="0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81" name="Google Shape;281;p15"/>
          <p:cNvSpPr/>
          <p:nvPr/>
        </p:nvSpPr>
        <p:spPr>
          <a:xfrm rot="2871884">
            <a:off x="620897" y="35685"/>
            <a:ext cx="93177" cy="130951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2" name="Google Shape;282;p15"/>
          <p:cNvSpPr/>
          <p:nvPr/>
        </p:nvSpPr>
        <p:spPr>
          <a:xfrm rot="2871884">
            <a:off x="210236" y="1481290"/>
            <a:ext cx="95106" cy="74102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3" name="Google Shape;283;p15"/>
          <p:cNvSpPr/>
          <p:nvPr/>
        </p:nvSpPr>
        <p:spPr>
          <a:xfrm rot="2871790">
            <a:off x="641181" y="1999137"/>
            <a:ext cx="157634" cy="112895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4" name="Google Shape;284;p15"/>
          <p:cNvSpPr/>
          <p:nvPr/>
        </p:nvSpPr>
        <p:spPr>
          <a:xfrm rot="2871884">
            <a:off x="895321" y="440518"/>
            <a:ext cx="104054" cy="7871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5" name="Google Shape;285;p15"/>
          <p:cNvSpPr/>
          <p:nvPr/>
        </p:nvSpPr>
        <p:spPr>
          <a:xfrm rot="2871884">
            <a:off x="1563442" y="231174"/>
            <a:ext cx="85515" cy="17161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6" name="Google Shape;286;p15"/>
          <p:cNvSpPr/>
          <p:nvPr/>
        </p:nvSpPr>
        <p:spPr>
          <a:xfrm rot="-4499962">
            <a:off x="5009189" y="4379031"/>
            <a:ext cx="122303" cy="96308"/>
          </a:xfrm>
          <a:custGeom>
            <a:avLst/>
            <a:gdLst/>
            <a:ahLst/>
            <a:cxnLst/>
            <a:rect l="l" t="t" r="r" b="b"/>
            <a:pathLst>
              <a:path w="2216" h="1745" extrusionOk="0">
                <a:moveTo>
                  <a:pt x="477" y="0"/>
                </a:moveTo>
                <a:cubicBezTo>
                  <a:pt x="358" y="0"/>
                  <a:pt x="251" y="24"/>
                  <a:pt x="132" y="60"/>
                </a:cubicBezTo>
                <a:cubicBezTo>
                  <a:pt x="96" y="72"/>
                  <a:pt x="96" y="107"/>
                  <a:pt x="84" y="131"/>
                </a:cubicBezTo>
                <a:cubicBezTo>
                  <a:pt x="1" y="369"/>
                  <a:pt x="37" y="596"/>
                  <a:pt x="168" y="798"/>
                </a:cubicBezTo>
                <a:cubicBezTo>
                  <a:pt x="168" y="834"/>
                  <a:pt x="180" y="858"/>
                  <a:pt x="203" y="881"/>
                </a:cubicBezTo>
                <a:cubicBezTo>
                  <a:pt x="251" y="1024"/>
                  <a:pt x="322" y="1155"/>
                  <a:pt x="418" y="1274"/>
                </a:cubicBezTo>
                <a:cubicBezTo>
                  <a:pt x="501" y="1381"/>
                  <a:pt x="596" y="1500"/>
                  <a:pt x="739" y="1536"/>
                </a:cubicBezTo>
                <a:cubicBezTo>
                  <a:pt x="763" y="1584"/>
                  <a:pt x="811" y="1620"/>
                  <a:pt x="858" y="1631"/>
                </a:cubicBezTo>
                <a:cubicBezTo>
                  <a:pt x="882" y="1655"/>
                  <a:pt x="906" y="1667"/>
                  <a:pt x="942" y="1667"/>
                </a:cubicBezTo>
                <a:cubicBezTo>
                  <a:pt x="1002" y="1728"/>
                  <a:pt x="1075" y="1744"/>
                  <a:pt x="1151" y="1744"/>
                </a:cubicBezTo>
                <a:cubicBezTo>
                  <a:pt x="1180" y="1744"/>
                  <a:pt x="1210" y="1742"/>
                  <a:pt x="1239" y="1739"/>
                </a:cubicBezTo>
                <a:cubicBezTo>
                  <a:pt x="1250" y="1741"/>
                  <a:pt x="1261" y="1742"/>
                  <a:pt x="1271" y="1742"/>
                </a:cubicBezTo>
                <a:cubicBezTo>
                  <a:pt x="1316" y="1742"/>
                  <a:pt x="1355" y="1722"/>
                  <a:pt x="1394" y="1703"/>
                </a:cubicBezTo>
                <a:cubicBezTo>
                  <a:pt x="1406" y="1703"/>
                  <a:pt x="1418" y="1704"/>
                  <a:pt x="1430" y="1704"/>
                </a:cubicBezTo>
                <a:cubicBezTo>
                  <a:pt x="1744" y="1704"/>
                  <a:pt x="1973" y="1552"/>
                  <a:pt x="2180" y="1334"/>
                </a:cubicBezTo>
                <a:cubicBezTo>
                  <a:pt x="2215" y="1286"/>
                  <a:pt x="2204" y="1239"/>
                  <a:pt x="2144" y="1215"/>
                </a:cubicBezTo>
                <a:cubicBezTo>
                  <a:pt x="2061" y="1167"/>
                  <a:pt x="1965" y="1131"/>
                  <a:pt x="1858" y="1119"/>
                </a:cubicBezTo>
                <a:cubicBezTo>
                  <a:pt x="1823" y="1084"/>
                  <a:pt x="1775" y="1084"/>
                  <a:pt x="1727" y="1084"/>
                </a:cubicBezTo>
                <a:lnTo>
                  <a:pt x="1239" y="786"/>
                </a:lnTo>
                <a:cubicBezTo>
                  <a:pt x="1108" y="667"/>
                  <a:pt x="1025" y="512"/>
                  <a:pt x="870" y="417"/>
                </a:cubicBezTo>
                <a:cubicBezTo>
                  <a:pt x="787" y="322"/>
                  <a:pt x="703" y="227"/>
                  <a:pt x="632" y="107"/>
                </a:cubicBezTo>
                <a:cubicBezTo>
                  <a:pt x="596" y="48"/>
                  <a:pt x="549" y="12"/>
                  <a:pt x="4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7" name="Google Shape;287;p15"/>
          <p:cNvSpPr/>
          <p:nvPr/>
        </p:nvSpPr>
        <p:spPr>
          <a:xfrm rot="-4499962">
            <a:off x="5489452" y="3754663"/>
            <a:ext cx="85435" cy="80910"/>
          </a:xfrm>
          <a:custGeom>
            <a:avLst/>
            <a:gdLst/>
            <a:ahLst/>
            <a:cxnLst/>
            <a:rect l="l" t="t" r="r" b="b"/>
            <a:pathLst>
              <a:path w="1548" h="1466" extrusionOk="0">
                <a:moveTo>
                  <a:pt x="107" y="362"/>
                </a:moveTo>
                <a:cubicBezTo>
                  <a:pt x="107" y="362"/>
                  <a:pt x="107" y="374"/>
                  <a:pt x="95" y="374"/>
                </a:cubicBezTo>
                <a:cubicBezTo>
                  <a:pt x="95" y="362"/>
                  <a:pt x="95" y="362"/>
                  <a:pt x="95" y="362"/>
                </a:cubicBezTo>
                <a:close/>
                <a:moveTo>
                  <a:pt x="941" y="398"/>
                </a:moveTo>
                <a:cubicBezTo>
                  <a:pt x="941" y="398"/>
                  <a:pt x="953" y="410"/>
                  <a:pt x="953" y="410"/>
                </a:cubicBezTo>
                <a:cubicBezTo>
                  <a:pt x="953" y="410"/>
                  <a:pt x="941" y="422"/>
                  <a:pt x="941" y="433"/>
                </a:cubicBezTo>
                <a:cubicBezTo>
                  <a:pt x="941" y="422"/>
                  <a:pt x="941" y="410"/>
                  <a:pt x="941" y="398"/>
                </a:cubicBezTo>
                <a:close/>
                <a:moveTo>
                  <a:pt x="108" y="1"/>
                </a:moveTo>
                <a:cubicBezTo>
                  <a:pt x="85" y="1"/>
                  <a:pt x="69" y="16"/>
                  <a:pt x="60" y="52"/>
                </a:cubicBezTo>
                <a:cubicBezTo>
                  <a:pt x="60" y="112"/>
                  <a:pt x="60" y="183"/>
                  <a:pt x="60" y="243"/>
                </a:cubicBezTo>
                <a:cubicBezTo>
                  <a:pt x="12" y="326"/>
                  <a:pt x="0" y="410"/>
                  <a:pt x="60" y="493"/>
                </a:cubicBezTo>
                <a:lnTo>
                  <a:pt x="48" y="493"/>
                </a:lnTo>
                <a:cubicBezTo>
                  <a:pt x="72" y="600"/>
                  <a:pt x="119" y="672"/>
                  <a:pt x="226" y="707"/>
                </a:cubicBezTo>
                <a:cubicBezTo>
                  <a:pt x="238" y="755"/>
                  <a:pt x="262" y="791"/>
                  <a:pt x="298" y="814"/>
                </a:cubicBezTo>
                <a:cubicBezTo>
                  <a:pt x="441" y="993"/>
                  <a:pt x="607" y="1136"/>
                  <a:pt x="822" y="1231"/>
                </a:cubicBezTo>
                <a:cubicBezTo>
                  <a:pt x="941" y="1303"/>
                  <a:pt x="1060" y="1374"/>
                  <a:pt x="1179" y="1445"/>
                </a:cubicBezTo>
                <a:cubicBezTo>
                  <a:pt x="1201" y="1459"/>
                  <a:pt x="1222" y="1466"/>
                  <a:pt x="1241" y="1466"/>
                </a:cubicBezTo>
                <a:cubicBezTo>
                  <a:pt x="1272" y="1466"/>
                  <a:pt x="1299" y="1447"/>
                  <a:pt x="1322" y="1410"/>
                </a:cubicBezTo>
                <a:cubicBezTo>
                  <a:pt x="1334" y="1398"/>
                  <a:pt x="1346" y="1386"/>
                  <a:pt x="1357" y="1374"/>
                </a:cubicBezTo>
                <a:cubicBezTo>
                  <a:pt x="1381" y="1362"/>
                  <a:pt x="1393" y="1326"/>
                  <a:pt x="1393" y="1303"/>
                </a:cubicBezTo>
                <a:cubicBezTo>
                  <a:pt x="1393" y="1291"/>
                  <a:pt x="1393" y="1279"/>
                  <a:pt x="1393" y="1267"/>
                </a:cubicBezTo>
                <a:cubicBezTo>
                  <a:pt x="1453" y="1160"/>
                  <a:pt x="1512" y="1041"/>
                  <a:pt x="1500" y="910"/>
                </a:cubicBezTo>
                <a:cubicBezTo>
                  <a:pt x="1524" y="898"/>
                  <a:pt x="1524" y="874"/>
                  <a:pt x="1524" y="838"/>
                </a:cubicBezTo>
                <a:cubicBezTo>
                  <a:pt x="1548" y="672"/>
                  <a:pt x="1500" y="505"/>
                  <a:pt x="1429" y="350"/>
                </a:cubicBezTo>
                <a:cubicBezTo>
                  <a:pt x="1399" y="300"/>
                  <a:pt x="1369" y="250"/>
                  <a:pt x="1310" y="250"/>
                </a:cubicBezTo>
                <a:cubicBezTo>
                  <a:pt x="1299" y="250"/>
                  <a:pt x="1287" y="251"/>
                  <a:pt x="1274" y="255"/>
                </a:cubicBezTo>
                <a:cubicBezTo>
                  <a:pt x="1226" y="273"/>
                  <a:pt x="1176" y="276"/>
                  <a:pt x="1124" y="276"/>
                </a:cubicBezTo>
                <a:cubicBezTo>
                  <a:pt x="1098" y="276"/>
                  <a:pt x="1071" y="275"/>
                  <a:pt x="1045" y="275"/>
                </a:cubicBezTo>
                <a:cubicBezTo>
                  <a:pt x="1018" y="275"/>
                  <a:pt x="991" y="276"/>
                  <a:pt x="965" y="279"/>
                </a:cubicBezTo>
                <a:cubicBezTo>
                  <a:pt x="774" y="231"/>
                  <a:pt x="595" y="183"/>
                  <a:pt x="417" y="100"/>
                </a:cubicBezTo>
                <a:cubicBezTo>
                  <a:pt x="334" y="52"/>
                  <a:pt x="226" y="29"/>
                  <a:pt x="131" y="5"/>
                </a:cubicBezTo>
                <a:cubicBezTo>
                  <a:pt x="123" y="2"/>
                  <a:pt x="115" y="1"/>
                  <a:pt x="1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8" name="Google Shape;288;p15"/>
          <p:cNvSpPr/>
          <p:nvPr/>
        </p:nvSpPr>
        <p:spPr>
          <a:xfrm rot="-4499962">
            <a:off x="3693956" y="3876312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9" name="Google Shape;289;p15"/>
          <p:cNvSpPr/>
          <p:nvPr/>
        </p:nvSpPr>
        <p:spPr>
          <a:xfrm rot="-4499962">
            <a:off x="5446754" y="4206161"/>
            <a:ext cx="100558" cy="128484"/>
          </a:xfrm>
          <a:custGeom>
            <a:avLst/>
            <a:gdLst/>
            <a:ahLst/>
            <a:cxnLst/>
            <a:rect l="l" t="t" r="r" b="b"/>
            <a:pathLst>
              <a:path w="1822" h="2328" extrusionOk="0">
                <a:moveTo>
                  <a:pt x="1357" y="1775"/>
                </a:moveTo>
                <a:cubicBezTo>
                  <a:pt x="1345" y="1787"/>
                  <a:pt x="1334" y="1810"/>
                  <a:pt x="1334" y="1834"/>
                </a:cubicBezTo>
                <a:cubicBezTo>
                  <a:pt x="1322" y="1822"/>
                  <a:pt x="1322" y="1798"/>
                  <a:pt x="1310" y="1786"/>
                </a:cubicBezTo>
                <a:cubicBezTo>
                  <a:pt x="1333" y="1786"/>
                  <a:pt x="1345" y="1786"/>
                  <a:pt x="1357" y="1775"/>
                </a:cubicBezTo>
                <a:close/>
                <a:moveTo>
                  <a:pt x="202" y="1"/>
                </a:moveTo>
                <a:cubicBezTo>
                  <a:pt x="143" y="1"/>
                  <a:pt x="107" y="36"/>
                  <a:pt x="83" y="84"/>
                </a:cubicBezTo>
                <a:cubicBezTo>
                  <a:pt x="12" y="239"/>
                  <a:pt x="0" y="405"/>
                  <a:pt x="0" y="560"/>
                </a:cubicBezTo>
                <a:cubicBezTo>
                  <a:pt x="0" y="691"/>
                  <a:pt x="167" y="703"/>
                  <a:pt x="238" y="786"/>
                </a:cubicBezTo>
                <a:cubicBezTo>
                  <a:pt x="250" y="798"/>
                  <a:pt x="250" y="798"/>
                  <a:pt x="262" y="798"/>
                </a:cubicBezTo>
                <a:cubicBezTo>
                  <a:pt x="464" y="953"/>
                  <a:pt x="667" y="1096"/>
                  <a:pt x="833" y="1286"/>
                </a:cubicBezTo>
                <a:cubicBezTo>
                  <a:pt x="845" y="1310"/>
                  <a:pt x="881" y="1334"/>
                  <a:pt x="905" y="1346"/>
                </a:cubicBezTo>
                <a:cubicBezTo>
                  <a:pt x="988" y="1501"/>
                  <a:pt x="1083" y="1644"/>
                  <a:pt x="1167" y="1786"/>
                </a:cubicBezTo>
                <a:cubicBezTo>
                  <a:pt x="1214" y="1894"/>
                  <a:pt x="1238" y="2001"/>
                  <a:pt x="1310" y="2096"/>
                </a:cubicBezTo>
                <a:cubicBezTo>
                  <a:pt x="1310" y="2144"/>
                  <a:pt x="1298" y="2203"/>
                  <a:pt x="1357" y="2239"/>
                </a:cubicBezTo>
                <a:cubicBezTo>
                  <a:pt x="1406" y="2298"/>
                  <a:pt x="1444" y="2328"/>
                  <a:pt x="1480" y="2328"/>
                </a:cubicBezTo>
                <a:cubicBezTo>
                  <a:pt x="1523" y="2328"/>
                  <a:pt x="1562" y="2283"/>
                  <a:pt x="1607" y="2191"/>
                </a:cubicBezTo>
                <a:cubicBezTo>
                  <a:pt x="1643" y="2167"/>
                  <a:pt x="1655" y="2132"/>
                  <a:pt x="1655" y="2096"/>
                </a:cubicBezTo>
                <a:cubicBezTo>
                  <a:pt x="1655" y="2025"/>
                  <a:pt x="1679" y="1953"/>
                  <a:pt x="1703" y="1894"/>
                </a:cubicBezTo>
                <a:cubicBezTo>
                  <a:pt x="1762" y="1822"/>
                  <a:pt x="1762" y="1739"/>
                  <a:pt x="1762" y="1656"/>
                </a:cubicBezTo>
                <a:cubicBezTo>
                  <a:pt x="1822" y="1477"/>
                  <a:pt x="1822" y="1263"/>
                  <a:pt x="1750" y="1096"/>
                </a:cubicBezTo>
                <a:cubicBezTo>
                  <a:pt x="1762" y="1084"/>
                  <a:pt x="1750" y="1060"/>
                  <a:pt x="1750" y="1048"/>
                </a:cubicBezTo>
                <a:cubicBezTo>
                  <a:pt x="1726" y="917"/>
                  <a:pt x="1703" y="798"/>
                  <a:pt x="1607" y="691"/>
                </a:cubicBezTo>
                <a:cubicBezTo>
                  <a:pt x="1584" y="560"/>
                  <a:pt x="1488" y="453"/>
                  <a:pt x="1405" y="346"/>
                </a:cubicBezTo>
                <a:cubicBezTo>
                  <a:pt x="1357" y="262"/>
                  <a:pt x="1298" y="203"/>
                  <a:pt x="1214" y="155"/>
                </a:cubicBezTo>
                <a:cubicBezTo>
                  <a:pt x="1155" y="60"/>
                  <a:pt x="1060" y="12"/>
                  <a:pt x="964" y="12"/>
                </a:cubicBezTo>
                <a:cubicBezTo>
                  <a:pt x="702" y="1"/>
                  <a:pt x="452" y="1"/>
                  <a:pt x="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0" name="Google Shape;290;p15"/>
          <p:cNvSpPr/>
          <p:nvPr/>
        </p:nvSpPr>
        <p:spPr>
          <a:xfrm rot="-4499962">
            <a:off x="3955835" y="4272362"/>
            <a:ext cx="99895" cy="98295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91" name="Google Shape;291;p15"/>
          <p:cNvGrpSpPr/>
          <p:nvPr/>
        </p:nvGrpSpPr>
        <p:grpSpPr>
          <a:xfrm rot="2871884">
            <a:off x="8149378" y="2016240"/>
            <a:ext cx="326683" cy="704967"/>
            <a:chOff x="3564996" y="4162080"/>
            <a:chExt cx="250161" cy="539836"/>
          </a:xfrm>
        </p:grpSpPr>
        <p:sp>
          <p:nvSpPr>
            <p:cNvPr id="292" name="Google Shape;292;p15"/>
            <p:cNvSpPr/>
            <p:nvPr/>
          </p:nvSpPr>
          <p:spPr>
            <a:xfrm>
              <a:off x="3564996" y="416208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94" name="Google Shape;294;p15"/>
          <p:cNvSpPr/>
          <p:nvPr/>
        </p:nvSpPr>
        <p:spPr>
          <a:xfrm rot="2871790">
            <a:off x="814436" y="2536947"/>
            <a:ext cx="155706" cy="69601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95" name="Google Shape;295;p1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26" y="3654601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550" y="602125"/>
            <a:ext cx="2302150" cy="11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025" y="3874700"/>
            <a:ext cx="3334950" cy="2268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210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1202250" y="2906700"/>
            <a:ext cx="67395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/>
          </p:nvPr>
        </p:nvSpPr>
        <p:spPr>
          <a:xfrm>
            <a:off x="1433325" y="1866575"/>
            <a:ext cx="6277500" cy="9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3" name="Google Shape;273;p15"/>
          <p:cNvGrpSpPr/>
          <p:nvPr/>
        </p:nvGrpSpPr>
        <p:grpSpPr>
          <a:xfrm rot="6215510">
            <a:off x="4364858" y="-774945"/>
            <a:ext cx="1010651" cy="3417405"/>
            <a:chOff x="2225275" y="2084325"/>
            <a:chExt cx="457800" cy="1548000"/>
          </a:xfrm>
        </p:grpSpPr>
        <p:sp>
          <p:nvSpPr>
            <p:cNvPr id="274" name="Google Shape;274;p15"/>
            <p:cNvSpPr/>
            <p:nvPr/>
          </p:nvSpPr>
          <p:spPr>
            <a:xfrm>
              <a:off x="2305325" y="2562950"/>
              <a:ext cx="55400" cy="43625"/>
            </a:xfrm>
            <a:custGeom>
              <a:avLst/>
              <a:gdLst/>
              <a:ahLst/>
              <a:cxnLst/>
              <a:rect l="l" t="t" r="r" b="b"/>
              <a:pathLst>
                <a:path w="2216" h="1745" extrusionOk="0">
                  <a:moveTo>
                    <a:pt x="477" y="0"/>
                  </a:moveTo>
                  <a:cubicBezTo>
                    <a:pt x="358" y="0"/>
                    <a:pt x="251" y="24"/>
                    <a:pt x="132" y="60"/>
                  </a:cubicBezTo>
                  <a:cubicBezTo>
                    <a:pt x="96" y="72"/>
                    <a:pt x="96" y="107"/>
                    <a:pt x="84" y="131"/>
                  </a:cubicBezTo>
                  <a:cubicBezTo>
                    <a:pt x="1" y="369"/>
                    <a:pt x="37" y="596"/>
                    <a:pt x="168" y="798"/>
                  </a:cubicBezTo>
                  <a:cubicBezTo>
                    <a:pt x="168" y="834"/>
                    <a:pt x="180" y="858"/>
                    <a:pt x="203" y="881"/>
                  </a:cubicBezTo>
                  <a:cubicBezTo>
                    <a:pt x="251" y="1024"/>
                    <a:pt x="322" y="1155"/>
                    <a:pt x="418" y="1274"/>
                  </a:cubicBezTo>
                  <a:cubicBezTo>
                    <a:pt x="501" y="1381"/>
                    <a:pt x="596" y="1500"/>
                    <a:pt x="739" y="1536"/>
                  </a:cubicBezTo>
                  <a:cubicBezTo>
                    <a:pt x="763" y="1584"/>
                    <a:pt x="811" y="1620"/>
                    <a:pt x="858" y="1631"/>
                  </a:cubicBezTo>
                  <a:cubicBezTo>
                    <a:pt x="882" y="1655"/>
                    <a:pt x="906" y="1667"/>
                    <a:pt x="942" y="1667"/>
                  </a:cubicBezTo>
                  <a:cubicBezTo>
                    <a:pt x="1002" y="1728"/>
                    <a:pt x="1075" y="1744"/>
                    <a:pt x="1151" y="1744"/>
                  </a:cubicBezTo>
                  <a:cubicBezTo>
                    <a:pt x="1180" y="1744"/>
                    <a:pt x="1210" y="1742"/>
                    <a:pt x="1239" y="1739"/>
                  </a:cubicBezTo>
                  <a:cubicBezTo>
                    <a:pt x="1250" y="1741"/>
                    <a:pt x="1261" y="1742"/>
                    <a:pt x="1271" y="1742"/>
                  </a:cubicBezTo>
                  <a:cubicBezTo>
                    <a:pt x="1316" y="1742"/>
                    <a:pt x="1355" y="1722"/>
                    <a:pt x="1394" y="1703"/>
                  </a:cubicBezTo>
                  <a:cubicBezTo>
                    <a:pt x="1406" y="1703"/>
                    <a:pt x="1418" y="1704"/>
                    <a:pt x="1430" y="1704"/>
                  </a:cubicBezTo>
                  <a:cubicBezTo>
                    <a:pt x="1744" y="1704"/>
                    <a:pt x="1973" y="1552"/>
                    <a:pt x="2180" y="1334"/>
                  </a:cubicBezTo>
                  <a:cubicBezTo>
                    <a:pt x="2215" y="1286"/>
                    <a:pt x="2204" y="1239"/>
                    <a:pt x="2144" y="1215"/>
                  </a:cubicBezTo>
                  <a:cubicBezTo>
                    <a:pt x="2061" y="1167"/>
                    <a:pt x="1965" y="1131"/>
                    <a:pt x="1858" y="1119"/>
                  </a:cubicBezTo>
                  <a:cubicBezTo>
                    <a:pt x="1823" y="1084"/>
                    <a:pt x="1775" y="1084"/>
                    <a:pt x="1727" y="1084"/>
                  </a:cubicBezTo>
                  <a:lnTo>
                    <a:pt x="1239" y="786"/>
                  </a:lnTo>
                  <a:cubicBezTo>
                    <a:pt x="1108" y="667"/>
                    <a:pt x="1025" y="512"/>
                    <a:pt x="870" y="417"/>
                  </a:cubicBezTo>
                  <a:cubicBezTo>
                    <a:pt x="787" y="322"/>
                    <a:pt x="703" y="227"/>
                    <a:pt x="632" y="107"/>
                  </a:cubicBezTo>
                  <a:cubicBezTo>
                    <a:pt x="596" y="48"/>
                    <a:pt x="549" y="12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2644375" y="2694400"/>
              <a:ext cx="38700" cy="36650"/>
            </a:xfrm>
            <a:custGeom>
              <a:avLst/>
              <a:gdLst/>
              <a:ahLst/>
              <a:cxnLst/>
              <a:rect l="l" t="t" r="r" b="b"/>
              <a:pathLst>
                <a:path w="1548" h="1466" extrusionOk="0">
                  <a:moveTo>
                    <a:pt x="107" y="362"/>
                  </a:moveTo>
                  <a:cubicBezTo>
                    <a:pt x="107" y="362"/>
                    <a:pt x="107" y="374"/>
                    <a:pt x="95" y="374"/>
                  </a:cubicBezTo>
                  <a:cubicBezTo>
                    <a:pt x="95" y="362"/>
                    <a:pt x="95" y="362"/>
                    <a:pt x="95" y="362"/>
                  </a:cubicBezTo>
                  <a:close/>
                  <a:moveTo>
                    <a:pt x="941" y="398"/>
                  </a:moveTo>
                  <a:cubicBezTo>
                    <a:pt x="941" y="398"/>
                    <a:pt x="953" y="410"/>
                    <a:pt x="953" y="410"/>
                  </a:cubicBezTo>
                  <a:cubicBezTo>
                    <a:pt x="953" y="410"/>
                    <a:pt x="941" y="422"/>
                    <a:pt x="941" y="433"/>
                  </a:cubicBezTo>
                  <a:cubicBezTo>
                    <a:pt x="941" y="422"/>
                    <a:pt x="941" y="410"/>
                    <a:pt x="941" y="398"/>
                  </a:cubicBezTo>
                  <a:close/>
                  <a:moveTo>
                    <a:pt x="108" y="1"/>
                  </a:moveTo>
                  <a:cubicBezTo>
                    <a:pt x="85" y="1"/>
                    <a:pt x="69" y="16"/>
                    <a:pt x="60" y="52"/>
                  </a:cubicBezTo>
                  <a:cubicBezTo>
                    <a:pt x="60" y="112"/>
                    <a:pt x="60" y="183"/>
                    <a:pt x="60" y="243"/>
                  </a:cubicBezTo>
                  <a:cubicBezTo>
                    <a:pt x="12" y="326"/>
                    <a:pt x="0" y="410"/>
                    <a:pt x="60" y="493"/>
                  </a:cubicBezTo>
                  <a:lnTo>
                    <a:pt x="48" y="493"/>
                  </a:lnTo>
                  <a:cubicBezTo>
                    <a:pt x="72" y="600"/>
                    <a:pt x="119" y="672"/>
                    <a:pt x="226" y="707"/>
                  </a:cubicBezTo>
                  <a:cubicBezTo>
                    <a:pt x="238" y="755"/>
                    <a:pt x="262" y="791"/>
                    <a:pt x="298" y="814"/>
                  </a:cubicBezTo>
                  <a:cubicBezTo>
                    <a:pt x="441" y="993"/>
                    <a:pt x="607" y="1136"/>
                    <a:pt x="822" y="1231"/>
                  </a:cubicBezTo>
                  <a:cubicBezTo>
                    <a:pt x="941" y="1303"/>
                    <a:pt x="1060" y="1374"/>
                    <a:pt x="1179" y="1445"/>
                  </a:cubicBezTo>
                  <a:cubicBezTo>
                    <a:pt x="1201" y="1459"/>
                    <a:pt x="1222" y="1466"/>
                    <a:pt x="1241" y="1466"/>
                  </a:cubicBezTo>
                  <a:cubicBezTo>
                    <a:pt x="1272" y="1466"/>
                    <a:pt x="1299" y="1447"/>
                    <a:pt x="1322" y="1410"/>
                  </a:cubicBezTo>
                  <a:cubicBezTo>
                    <a:pt x="1334" y="1398"/>
                    <a:pt x="1346" y="1386"/>
                    <a:pt x="1357" y="1374"/>
                  </a:cubicBezTo>
                  <a:cubicBezTo>
                    <a:pt x="1381" y="1362"/>
                    <a:pt x="1393" y="1326"/>
                    <a:pt x="1393" y="1303"/>
                  </a:cubicBezTo>
                  <a:cubicBezTo>
                    <a:pt x="1393" y="1291"/>
                    <a:pt x="1393" y="1279"/>
                    <a:pt x="1393" y="1267"/>
                  </a:cubicBezTo>
                  <a:cubicBezTo>
                    <a:pt x="1453" y="1160"/>
                    <a:pt x="1512" y="1041"/>
                    <a:pt x="1500" y="910"/>
                  </a:cubicBezTo>
                  <a:cubicBezTo>
                    <a:pt x="1524" y="898"/>
                    <a:pt x="1524" y="874"/>
                    <a:pt x="1524" y="838"/>
                  </a:cubicBezTo>
                  <a:cubicBezTo>
                    <a:pt x="1548" y="672"/>
                    <a:pt x="1500" y="505"/>
                    <a:pt x="1429" y="350"/>
                  </a:cubicBezTo>
                  <a:cubicBezTo>
                    <a:pt x="1399" y="300"/>
                    <a:pt x="1369" y="250"/>
                    <a:pt x="1310" y="250"/>
                  </a:cubicBezTo>
                  <a:cubicBezTo>
                    <a:pt x="1299" y="250"/>
                    <a:pt x="1287" y="251"/>
                    <a:pt x="1274" y="255"/>
                  </a:cubicBezTo>
                  <a:cubicBezTo>
                    <a:pt x="1226" y="273"/>
                    <a:pt x="1176" y="276"/>
                    <a:pt x="1124" y="276"/>
                  </a:cubicBezTo>
                  <a:cubicBezTo>
                    <a:pt x="1098" y="276"/>
                    <a:pt x="1071" y="275"/>
                    <a:pt x="1045" y="275"/>
                  </a:cubicBezTo>
                  <a:cubicBezTo>
                    <a:pt x="1018" y="275"/>
                    <a:pt x="991" y="276"/>
                    <a:pt x="965" y="279"/>
                  </a:cubicBezTo>
                  <a:cubicBezTo>
                    <a:pt x="774" y="231"/>
                    <a:pt x="595" y="183"/>
                    <a:pt x="417" y="100"/>
                  </a:cubicBezTo>
                  <a:cubicBezTo>
                    <a:pt x="334" y="52"/>
                    <a:pt x="226" y="29"/>
                    <a:pt x="131" y="5"/>
                  </a:cubicBezTo>
                  <a:cubicBezTo>
                    <a:pt x="123" y="2"/>
                    <a:pt x="115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2225275" y="2904800"/>
              <a:ext cx="59550" cy="59675"/>
            </a:xfrm>
            <a:custGeom>
              <a:avLst/>
              <a:gdLst/>
              <a:ahLst/>
              <a:cxnLst/>
              <a:rect l="l" t="t" r="r" b="b"/>
              <a:pathLst>
                <a:path w="2382" h="2387" extrusionOk="0">
                  <a:moveTo>
                    <a:pt x="2051" y="0"/>
                  </a:moveTo>
                  <a:cubicBezTo>
                    <a:pt x="2022" y="0"/>
                    <a:pt x="1986" y="39"/>
                    <a:pt x="1917" y="114"/>
                  </a:cubicBezTo>
                  <a:cubicBezTo>
                    <a:pt x="1905" y="126"/>
                    <a:pt x="1905" y="126"/>
                    <a:pt x="1905" y="138"/>
                  </a:cubicBezTo>
                  <a:cubicBezTo>
                    <a:pt x="1786" y="257"/>
                    <a:pt x="1715" y="411"/>
                    <a:pt x="1607" y="542"/>
                  </a:cubicBezTo>
                  <a:cubicBezTo>
                    <a:pt x="1346" y="792"/>
                    <a:pt x="1060" y="1030"/>
                    <a:pt x="762" y="1233"/>
                  </a:cubicBezTo>
                  <a:cubicBezTo>
                    <a:pt x="750" y="1245"/>
                    <a:pt x="726" y="1269"/>
                    <a:pt x="715" y="1281"/>
                  </a:cubicBezTo>
                  <a:cubicBezTo>
                    <a:pt x="595" y="1352"/>
                    <a:pt x="476" y="1411"/>
                    <a:pt x="357" y="1483"/>
                  </a:cubicBezTo>
                  <a:cubicBezTo>
                    <a:pt x="107" y="1495"/>
                    <a:pt x="0" y="1662"/>
                    <a:pt x="24" y="1864"/>
                  </a:cubicBezTo>
                  <a:cubicBezTo>
                    <a:pt x="24" y="1923"/>
                    <a:pt x="24" y="1983"/>
                    <a:pt x="24" y="2043"/>
                  </a:cubicBezTo>
                  <a:cubicBezTo>
                    <a:pt x="24" y="2173"/>
                    <a:pt x="83" y="2257"/>
                    <a:pt x="214" y="2281"/>
                  </a:cubicBezTo>
                  <a:cubicBezTo>
                    <a:pt x="232" y="2307"/>
                    <a:pt x="257" y="2321"/>
                    <a:pt x="288" y="2321"/>
                  </a:cubicBezTo>
                  <a:cubicBezTo>
                    <a:pt x="299" y="2321"/>
                    <a:pt x="310" y="2319"/>
                    <a:pt x="322" y="2316"/>
                  </a:cubicBezTo>
                  <a:lnTo>
                    <a:pt x="369" y="2328"/>
                  </a:lnTo>
                  <a:cubicBezTo>
                    <a:pt x="438" y="2368"/>
                    <a:pt x="509" y="2386"/>
                    <a:pt x="582" y="2386"/>
                  </a:cubicBezTo>
                  <a:cubicBezTo>
                    <a:pt x="661" y="2386"/>
                    <a:pt x="741" y="2365"/>
                    <a:pt x="822" y="2328"/>
                  </a:cubicBezTo>
                  <a:cubicBezTo>
                    <a:pt x="857" y="2328"/>
                    <a:pt x="905" y="2328"/>
                    <a:pt x="929" y="2281"/>
                  </a:cubicBezTo>
                  <a:lnTo>
                    <a:pt x="965" y="2281"/>
                  </a:lnTo>
                  <a:cubicBezTo>
                    <a:pt x="1012" y="2281"/>
                    <a:pt x="1048" y="2281"/>
                    <a:pt x="1072" y="2233"/>
                  </a:cubicBezTo>
                  <a:lnTo>
                    <a:pt x="1119" y="2233"/>
                  </a:lnTo>
                  <a:cubicBezTo>
                    <a:pt x="1155" y="2233"/>
                    <a:pt x="1191" y="2221"/>
                    <a:pt x="1215" y="2185"/>
                  </a:cubicBezTo>
                  <a:cubicBezTo>
                    <a:pt x="1286" y="2185"/>
                    <a:pt x="1346" y="2162"/>
                    <a:pt x="1405" y="2126"/>
                  </a:cubicBezTo>
                  <a:cubicBezTo>
                    <a:pt x="1465" y="2102"/>
                    <a:pt x="1524" y="2090"/>
                    <a:pt x="1560" y="2031"/>
                  </a:cubicBezTo>
                  <a:cubicBezTo>
                    <a:pt x="1703" y="1995"/>
                    <a:pt x="1810" y="1912"/>
                    <a:pt x="1917" y="1828"/>
                  </a:cubicBezTo>
                  <a:cubicBezTo>
                    <a:pt x="2024" y="1757"/>
                    <a:pt x="2131" y="1673"/>
                    <a:pt x="2167" y="1531"/>
                  </a:cubicBezTo>
                  <a:cubicBezTo>
                    <a:pt x="2179" y="1519"/>
                    <a:pt x="2203" y="1507"/>
                    <a:pt x="2215" y="1483"/>
                  </a:cubicBezTo>
                  <a:cubicBezTo>
                    <a:pt x="2334" y="1423"/>
                    <a:pt x="2310" y="1304"/>
                    <a:pt x="2310" y="1185"/>
                  </a:cubicBezTo>
                  <a:cubicBezTo>
                    <a:pt x="2381" y="1102"/>
                    <a:pt x="2358" y="995"/>
                    <a:pt x="2358" y="888"/>
                  </a:cubicBezTo>
                  <a:cubicBezTo>
                    <a:pt x="2381" y="661"/>
                    <a:pt x="2346" y="435"/>
                    <a:pt x="2215" y="233"/>
                  </a:cubicBezTo>
                  <a:cubicBezTo>
                    <a:pt x="2191" y="197"/>
                    <a:pt x="2179" y="161"/>
                    <a:pt x="2155" y="138"/>
                  </a:cubicBezTo>
                  <a:cubicBezTo>
                    <a:pt x="2106" y="45"/>
                    <a:pt x="2082" y="0"/>
                    <a:pt x="2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2386000" y="2296450"/>
              <a:ext cx="63125" cy="46250"/>
            </a:xfrm>
            <a:custGeom>
              <a:avLst/>
              <a:gdLst/>
              <a:ahLst/>
              <a:cxnLst/>
              <a:rect l="l" t="t" r="r" b="b"/>
              <a:pathLst>
                <a:path w="2525" h="1850" extrusionOk="0">
                  <a:moveTo>
                    <a:pt x="1032" y="0"/>
                  </a:moveTo>
                  <a:cubicBezTo>
                    <a:pt x="983" y="0"/>
                    <a:pt x="936" y="9"/>
                    <a:pt x="893" y="52"/>
                  </a:cubicBezTo>
                  <a:cubicBezTo>
                    <a:pt x="877" y="51"/>
                    <a:pt x="861" y="50"/>
                    <a:pt x="844" y="50"/>
                  </a:cubicBezTo>
                  <a:cubicBezTo>
                    <a:pt x="708" y="50"/>
                    <a:pt x="581" y="91"/>
                    <a:pt x="453" y="123"/>
                  </a:cubicBezTo>
                  <a:cubicBezTo>
                    <a:pt x="274" y="159"/>
                    <a:pt x="131" y="254"/>
                    <a:pt x="72" y="433"/>
                  </a:cubicBezTo>
                  <a:cubicBezTo>
                    <a:pt x="36" y="540"/>
                    <a:pt x="24" y="659"/>
                    <a:pt x="12" y="778"/>
                  </a:cubicBezTo>
                  <a:cubicBezTo>
                    <a:pt x="1" y="873"/>
                    <a:pt x="36" y="909"/>
                    <a:pt x="131" y="909"/>
                  </a:cubicBezTo>
                  <a:cubicBezTo>
                    <a:pt x="199" y="901"/>
                    <a:pt x="265" y="897"/>
                    <a:pt x="331" y="897"/>
                  </a:cubicBezTo>
                  <a:cubicBezTo>
                    <a:pt x="462" y="897"/>
                    <a:pt x="592" y="913"/>
                    <a:pt x="727" y="945"/>
                  </a:cubicBezTo>
                  <a:cubicBezTo>
                    <a:pt x="751" y="951"/>
                    <a:pt x="777" y="951"/>
                    <a:pt x="806" y="951"/>
                  </a:cubicBezTo>
                  <a:cubicBezTo>
                    <a:pt x="834" y="951"/>
                    <a:pt x="864" y="951"/>
                    <a:pt x="893" y="957"/>
                  </a:cubicBezTo>
                  <a:cubicBezTo>
                    <a:pt x="1024" y="1004"/>
                    <a:pt x="1155" y="1052"/>
                    <a:pt x="1286" y="1100"/>
                  </a:cubicBezTo>
                  <a:cubicBezTo>
                    <a:pt x="1346" y="1159"/>
                    <a:pt x="1417" y="1183"/>
                    <a:pt x="1489" y="1207"/>
                  </a:cubicBezTo>
                  <a:cubicBezTo>
                    <a:pt x="1727" y="1385"/>
                    <a:pt x="1917" y="1600"/>
                    <a:pt x="2132" y="1802"/>
                  </a:cubicBezTo>
                  <a:cubicBezTo>
                    <a:pt x="2192" y="1832"/>
                    <a:pt x="2227" y="1850"/>
                    <a:pt x="2256" y="1850"/>
                  </a:cubicBezTo>
                  <a:cubicBezTo>
                    <a:pt x="2294" y="1850"/>
                    <a:pt x="2320" y="1818"/>
                    <a:pt x="2382" y="1743"/>
                  </a:cubicBezTo>
                  <a:cubicBezTo>
                    <a:pt x="2394" y="1731"/>
                    <a:pt x="2406" y="1731"/>
                    <a:pt x="2406" y="1731"/>
                  </a:cubicBezTo>
                  <a:cubicBezTo>
                    <a:pt x="2525" y="1409"/>
                    <a:pt x="2513" y="1088"/>
                    <a:pt x="2477" y="766"/>
                  </a:cubicBezTo>
                  <a:cubicBezTo>
                    <a:pt x="2477" y="707"/>
                    <a:pt x="2453" y="635"/>
                    <a:pt x="2394" y="600"/>
                  </a:cubicBezTo>
                  <a:cubicBezTo>
                    <a:pt x="2394" y="588"/>
                    <a:pt x="2394" y="564"/>
                    <a:pt x="2382" y="552"/>
                  </a:cubicBezTo>
                  <a:cubicBezTo>
                    <a:pt x="2394" y="504"/>
                    <a:pt x="2382" y="469"/>
                    <a:pt x="2346" y="445"/>
                  </a:cubicBezTo>
                  <a:cubicBezTo>
                    <a:pt x="2215" y="302"/>
                    <a:pt x="2060" y="230"/>
                    <a:pt x="1894" y="159"/>
                  </a:cubicBezTo>
                  <a:cubicBezTo>
                    <a:pt x="1644" y="40"/>
                    <a:pt x="1394" y="16"/>
                    <a:pt x="1132" y="4"/>
                  </a:cubicBezTo>
                  <a:cubicBezTo>
                    <a:pt x="1098" y="4"/>
                    <a:pt x="1065" y="0"/>
                    <a:pt x="1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2428875" y="2723975"/>
              <a:ext cx="45550" cy="58200"/>
            </a:xfrm>
            <a:custGeom>
              <a:avLst/>
              <a:gdLst/>
              <a:ahLst/>
              <a:cxnLst/>
              <a:rect l="l" t="t" r="r" b="b"/>
              <a:pathLst>
                <a:path w="1822" h="2328" extrusionOk="0">
                  <a:moveTo>
                    <a:pt x="1357" y="1775"/>
                  </a:moveTo>
                  <a:cubicBezTo>
                    <a:pt x="1345" y="1787"/>
                    <a:pt x="1334" y="1810"/>
                    <a:pt x="1334" y="1834"/>
                  </a:cubicBezTo>
                  <a:cubicBezTo>
                    <a:pt x="1322" y="1822"/>
                    <a:pt x="1322" y="1798"/>
                    <a:pt x="1310" y="1786"/>
                  </a:cubicBezTo>
                  <a:cubicBezTo>
                    <a:pt x="1333" y="1786"/>
                    <a:pt x="1345" y="1786"/>
                    <a:pt x="1357" y="1775"/>
                  </a:cubicBezTo>
                  <a:close/>
                  <a:moveTo>
                    <a:pt x="202" y="1"/>
                  </a:moveTo>
                  <a:cubicBezTo>
                    <a:pt x="143" y="1"/>
                    <a:pt x="107" y="36"/>
                    <a:pt x="83" y="84"/>
                  </a:cubicBezTo>
                  <a:cubicBezTo>
                    <a:pt x="12" y="239"/>
                    <a:pt x="0" y="405"/>
                    <a:pt x="0" y="560"/>
                  </a:cubicBezTo>
                  <a:cubicBezTo>
                    <a:pt x="0" y="691"/>
                    <a:pt x="167" y="703"/>
                    <a:pt x="238" y="786"/>
                  </a:cubicBezTo>
                  <a:cubicBezTo>
                    <a:pt x="250" y="798"/>
                    <a:pt x="250" y="798"/>
                    <a:pt x="262" y="798"/>
                  </a:cubicBezTo>
                  <a:cubicBezTo>
                    <a:pt x="464" y="953"/>
                    <a:pt x="667" y="1096"/>
                    <a:pt x="833" y="1286"/>
                  </a:cubicBezTo>
                  <a:cubicBezTo>
                    <a:pt x="845" y="1310"/>
                    <a:pt x="881" y="1334"/>
                    <a:pt x="905" y="1346"/>
                  </a:cubicBezTo>
                  <a:cubicBezTo>
                    <a:pt x="988" y="1501"/>
                    <a:pt x="1083" y="1644"/>
                    <a:pt x="1167" y="1786"/>
                  </a:cubicBezTo>
                  <a:cubicBezTo>
                    <a:pt x="1214" y="1894"/>
                    <a:pt x="1238" y="2001"/>
                    <a:pt x="1310" y="2096"/>
                  </a:cubicBezTo>
                  <a:cubicBezTo>
                    <a:pt x="1310" y="2144"/>
                    <a:pt x="1298" y="2203"/>
                    <a:pt x="1357" y="2239"/>
                  </a:cubicBezTo>
                  <a:cubicBezTo>
                    <a:pt x="1406" y="2298"/>
                    <a:pt x="1444" y="2328"/>
                    <a:pt x="1480" y="2328"/>
                  </a:cubicBezTo>
                  <a:cubicBezTo>
                    <a:pt x="1523" y="2328"/>
                    <a:pt x="1562" y="2283"/>
                    <a:pt x="1607" y="2191"/>
                  </a:cubicBezTo>
                  <a:cubicBezTo>
                    <a:pt x="1643" y="2167"/>
                    <a:pt x="1655" y="2132"/>
                    <a:pt x="1655" y="2096"/>
                  </a:cubicBezTo>
                  <a:cubicBezTo>
                    <a:pt x="1655" y="2025"/>
                    <a:pt x="1679" y="1953"/>
                    <a:pt x="1703" y="1894"/>
                  </a:cubicBezTo>
                  <a:cubicBezTo>
                    <a:pt x="1762" y="1822"/>
                    <a:pt x="1762" y="1739"/>
                    <a:pt x="1762" y="1656"/>
                  </a:cubicBezTo>
                  <a:cubicBezTo>
                    <a:pt x="1822" y="1477"/>
                    <a:pt x="1822" y="1263"/>
                    <a:pt x="1750" y="1096"/>
                  </a:cubicBezTo>
                  <a:cubicBezTo>
                    <a:pt x="1762" y="1084"/>
                    <a:pt x="1750" y="1060"/>
                    <a:pt x="1750" y="1048"/>
                  </a:cubicBezTo>
                  <a:cubicBezTo>
                    <a:pt x="1726" y="917"/>
                    <a:pt x="1703" y="798"/>
                    <a:pt x="1607" y="691"/>
                  </a:cubicBezTo>
                  <a:cubicBezTo>
                    <a:pt x="1584" y="560"/>
                    <a:pt x="1488" y="453"/>
                    <a:pt x="1405" y="346"/>
                  </a:cubicBezTo>
                  <a:cubicBezTo>
                    <a:pt x="1357" y="262"/>
                    <a:pt x="1298" y="203"/>
                    <a:pt x="1214" y="155"/>
                  </a:cubicBezTo>
                  <a:cubicBezTo>
                    <a:pt x="1155" y="60"/>
                    <a:pt x="1060" y="12"/>
                    <a:pt x="964" y="12"/>
                  </a:cubicBezTo>
                  <a:cubicBezTo>
                    <a:pt x="702" y="1"/>
                    <a:pt x="452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2415775" y="3583900"/>
              <a:ext cx="53600" cy="48425"/>
            </a:xfrm>
            <a:custGeom>
              <a:avLst/>
              <a:gdLst/>
              <a:ahLst/>
              <a:cxnLst/>
              <a:rect l="l" t="t" r="r" b="b"/>
              <a:pathLst>
                <a:path w="2144" h="1937" extrusionOk="0">
                  <a:moveTo>
                    <a:pt x="1143" y="1537"/>
                  </a:moveTo>
                  <a:cubicBezTo>
                    <a:pt x="1143" y="1537"/>
                    <a:pt x="1143" y="1537"/>
                    <a:pt x="1143" y="1548"/>
                  </a:cubicBezTo>
                  <a:cubicBezTo>
                    <a:pt x="1143" y="1537"/>
                    <a:pt x="1143" y="1537"/>
                    <a:pt x="1131" y="1537"/>
                  </a:cubicBezTo>
                  <a:close/>
                  <a:moveTo>
                    <a:pt x="1953" y="1"/>
                  </a:moveTo>
                  <a:cubicBezTo>
                    <a:pt x="1762" y="96"/>
                    <a:pt x="1596" y="215"/>
                    <a:pt x="1441" y="346"/>
                  </a:cubicBezTo>
                  <a:cubicBezTo>
                    <a:pt x="1286" y="382"/>
                    <a:pt x="1131" y="429"/>
                    <a:pt x="988" y="501"/>
                  </a:cubicBezTo>
                  <a:cubicBezTo>
                    <a:pt x="979" y="498"/>
                    <a:pt x="970" y="496"/>
                    <a:pt x="962" y="496"/>
                  </a:cubicBezTo>
                  <a:cubicBezTo>
                    <a:pt x="935" y="496"/>
                    <a:pt x="908" y="510"/>
                    <a:pt x="881" y="536"/>
                  </a:cubicBezTo>
                  <a:cubicBezTo>
                    <a:pt x="869" y="536"/>
                    <a:pt x="857" y="536"/>
                    <a:pt x="845" y="548"/>
                  </a:cubicBezTo>
                  <a:cubicBezTo>
                    <a:pt x="798" y="548"/>
                    <a:pt x="762" y="548"/>
                    <a:pt x="738" y="584"/>
                  </a:cubicBezTo>
                  <a:cubicBezTo>
                    <a:pt x="726" y="584"/>
                    <a:pt x="703" y="584"/>
                    <a:pt x="691" y="596"/>
                  </a:cubicBezTo>
                  <a:cubicBezTo>
                    <a:pt x="524" y="608"/>
                    <a:pt x="357" y="620"/>
                    <a:pt x="191" y="644"/>
                  </a:cubicBezTo>
                  <a:cubicBezTo>
                    <a:pt x="143" y="644"/>
                    <a:pt x="107" y="679"/>
                    <a:pt x="95" y="715"/>
                  </a:cubicBezTo>
                  <a:cubicBezTo>
                    <a:pt x="0" y="1096"/>
                    <a:pt x="36" y="1441"/>
                    <a:pt x="298" y="1751"/>
                  </a:cubicBezTo>
                  <a:cubicBezTo>
                    <a:pt x="357" y="1834"/>
                    <a:pt x="429" y="1929"/>
                    <a:pt x="548" y="1929"/>
                  </a:cubicBezTo>
                  <a:cubicBezTo>
                    <a:pt x="583" y="1934"/>
                    <a:pt x="616" y="1937"/>
                    <a:pt x="649" y="1937"/>
                  </a:cubicBezTo>
                  <a:cubicBezTo>
                    <a:pt x="706" y="1937"/>
                    <a:pt x="761" y="1928"/>
                    <a:pt x="822" y="1906"/>
                  </a:cubicBezTo>
                  <a:cubicBezTo>
                    <a:pt x="1143" y="1763"/>
                    <a:pt x="1429" y="1584"/>
                    <a:pt x="1643" y="1287"/>
                  </a:cubicBezTo>
                  <a:cubicBezTo>
                    <a:pt x="1786" y="1156"/>
                    <a:pt x="1881" y="989"/>
                    <a:pt x="1953" y="798"/>
                  </a:cubicBezTo>
                  <a:cubicBezTo>
                    <a:pt x="2143" y="536"/>
                    <a:pt x="2131" y="274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2231825" y="2084325"/>
              <a:ext cx="45250" cy="44525"/>
            </a:xfrm>
            <a:custGeom>
              <a:avLst/>
              <a:gdLst/>
              <a:ahLst/>
              <a:cxnLst/>
              <a:rect l="l" t="t" r="r" b="b"/>
              <a:pathLst>
                <a:path w="1810" h="1781" extrusionOk="0">
                  <a:moveTo>
                    <a:pt x="863" y="0"/>
                  </a:moveTo>
                  <a:cubicBezTo>
                    <a:pt x="834" y="0"/>
                    <a:pt x="804" y="12"/>
                    <a:pt x="774" y="36"/>
                  </a:cubicBezTo>
                  <a:cubicBezTo>
                    <a:pt x="643" y="72"/>
                    <a:pt x="512" y="95"/>
                    <a:pt x="381" y="131"/>
                  </a:cubicBezTo>
                  <a:cubicBezTo>
                    <a:pt x="274" y="155"/>
                    <a:pt x="191" y="238"/>
                    <a:pt x="131" y="322"/>
                  </a:cubicBezTo>
                  <a:cubicBezTo>
                    <a:pt x="0" y="548"/>
                    <a:pt x="48" y="655"/>
                    <a:pt x="298" y="714"/>
                  </a:cubicBezTo>
                  <a:cubicBezTo>
                    <a:pt x="310" y="726"/>
                    <a:pt x="322" y="726"/>
                    <a:pt x="333" y="726"/>
                  </a:cubicBezTo>
                  <a:cubicBezTo>
                    <a:pt x="365" y="758"/>
                    <a:pt x="402" y="763"/>
                    <a:pt x="441" y="763"/>
                  </a:cubicBezTo>
                  <a:cubicBezTo>
                    <a:pt x="460" y="763"/>
                    <a:pt x="480" y="762"/>
                    <a:pt x="500" y="762"/>
                  </a:cubicBezTo>
                  <a:cubicBezTo>
                    <a:pt x="619" y="798"/>
                    <a:pt x="738" y="845"/>
                    <a:pt x="857" y="881"/>
                  </a:cubicBezTo>
                  <a:cubicBezTo>
                    <a:pt x="941" y="953"/>
                    <a:pt x="1024" y="1012"/>
                    <a:pt x="1107" y="1084"/>
                  </a:cubicBezTo>
                  <a:cubicBezTo>
                    <a:pt x="1179" y="1191"/>
                    <a:pt x="1274" y="1286"/>
                    <a:pt x="1334" y="1405"/>
                  </a:cubicBezTo>
                  <a:cubicBezTo>
                    <a:pt x="1334" y="1417"/>
                    <a:pt x="1357" y="1429"/>
                    <a:pt x="1381" y="1441"/>
                  </a:cubicBezTo>
                  <a:cubicBezTo>
                    <a:pt x="1417" y="1548"/>
                    <a:pt x="1465" y="1655"/>
                    <a:pt x="1524" y="1750"/>
                  </a:cubicBezTo>
                  <a:cubicBezTo>
                    <a:pt x="1545" y="1771"/>
                    <a:pt x="1566" y="1781"/>
                    <a:pt x="1586" y="1781"/>
                  </a:cubicBezTo>
                  <a:cubicBezTo>
                    <a:pt x="1611" y="1781"/>
                    <a:pt x="1635" y="1765"/>
                    <a:pt x="1655" y="1738"/>
                  </a:cubicBezTo>
                  <a:cubicBezTo>
                    <a:pt x="1715" y="1667"/>
                    <a:pt x="1691" y="1560"/>
                    <a:pt x="1726" y="1488"/>
                  </a:cubicBezTo>
                  <a:cubicBezTo>
                    <a:pt x="1786" y="1381"/>
                    <a:pt x="1798" y="1274"/>
                    <a:pt x="1786" y="1167"/>
                  </a:cubicBezTo>
                  <a:cubicBezTo>
                    <a:pt x="1786" y="1119"/>
                    <a:pt x="1786" y="1084"/>
                    <a:pt x="1786" y="1036"/>
                  </a:cubicBezTo>
                  <a:cubicBezTo>
                    <a:pt x="1786" y="953"/>
                    <a:pt x="1810" y="869"/>
                    <a:pt x="1750" y="798"/>
                  </a:cubicBezTo>
                  <a:cubicBezTo>
                    <a:pt x="1750" y="750"/>
                    <a:pt x="1726" y="714"/>
                    <a:pt x="1703" y="679"/>
                  </a:cubicBezTo>
                  <a:cubicBezTo>
                    <a:pt x="1703" y="643"/>
                    <a:pt x="1703" y="619"/>
                    <a:pt x="1667" y="595"/>
                  </a:cubicBezTo>
                  <a:cubicBezTo>
                    <a:pt x="1655" y="512"/>
                    <a:pt x="1607" y="476"/>
                    <a:pt x="1548" y="441"/>
                  </a:cubicBezTo>
                  <a:cubicBezTo>
                    <a:pt x="1405" y="238"/>
                    <a:pt x="1226" y="83"/>
                    <a:pt x="988" y="36"/>
                  </a:cubicBezTo>
                  <a:lnTo>
                    <a:pt x="953" y="36"/>
                  </a:lnTo>
                  <a:cubicBezTo>
                    <a:pt x="923" y="12"/>
                    <a:pt x="893" y="0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81" name="Google Shape;281;p15"/>
          <p:cNvSpPr/>
          <p:nvPr/>
        </p:nvSpPr>
        <p:spPr>
          <a:xfrm rot="2871884">
            <a:off x="620897" y="35685"/>
            <a:ext cx="93177" cy="130951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2" name="Google Shape;282;p15"/>
          <p:cNvSpPr/>
          <p:nvPr/>
        </p:nvSpPr>
        <p:spPr>
          <a:xfrm rot="2871884">
            <a:off x="210236" y="1481290"/>
            <a:ext cx="95106" cy="74102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3" name="Google Shape;283;p15"/>
          <p:cNvSpPr/>
          <p:nvPr/>
        </p:nvSpPr>
        <p:spPr>
          <a:xfrm rot="2871790">
            <a:off x="641181" y="1999137"/>
            <a:ext cx="157634" cy="112895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4" name="Google Shape;284;p15"/>
          <p:cNvSpPr/>
          <p:nvPr/>
        </p:nvSpPr>
        <p:spPr>
          <a:xfrm rot="2871884">
            <a:off x="895321" y="440518"/>
            <a:ext cx="104054" cy="7871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5" name="Google Shape;285;p15"/>
          <p:cNvSpPr/>
          <p:nvPr/>
        </p:nvSpPr>
        <p:spPr>
          <a:xfrm rot="2871884">
            <a:off x="1563442" y="231174"/>
            <a:ext cx="85515" cy="17161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6" name="Google Shape;286;p15"/>
          <p:cNvSpPr/>
          <p:nvPr/>
        </p:nvSpPr>
        <p:spPr>
          <a:xfrm rot="-4499962">
            <a:off x="5009189" y="4379031"/>
            <a:ext cx="122303" cy="96308"/>
          </a:xfrm>
          <a:custGeom>
            <a:avLst/>
            <a:gdLst/>
            <a:ahLst/>
            <a:cxnLst/>
            <a:rect l="l" t="t" r="r" b="b"/>
            <a:pathLst>
              <a:path w="2216" h="1745" extrusionOk="0">
                <a:moveTo>
                  <a:pt x="477" y="0"/>
                </a:moveTo>
                <a:cubicBezTo>
                  <a:pt x="358" y="0"/>
                  <a:pt x="251" y="24"/>
                  <a:pt x="132" y="60"/>
                </a:cubicBezTo>
                <a:cubicBezTo>
                  <a:pt x="96" y="72"/>
                  <a:pt x="96" y="107"/>
                  <a:pt x="84" y="131"/>
                </a:cubicBezTo>
                <a:cubicBezTo>
                  <a:pt x="1" y="369"/>
                  <a:pt x="37" y="596"/>
                  <a:pt x="168" y="798"/>
                </a:cubicBezTo>
                <a:cubicBezTo>
                  <a:pt x="168" y="834"/>
                  <a:pt x="180" y="858"/>
                  <a:pt x="203" y="881"/>
                </a:cubicBezTo>
                <a:cubicBezTo>
                  <a:pt x="251" y="1024"/>
                  <a:pt x="322" y="1155"/>
                  <a:pt x="418" y="1274"/>
                </a:cubicBezTo>
                <a:cubicBezTo>
                  <a:pt x="501" y="1381"/>
                  <a:pt x="596" y="1500"/>
                  <a:pt x="739" y="1536"/>
                </a:cubicBezTo>
                <a:cubicBezTo>
                  <a:pt x="763" y="1584"/>
                  <a:pt x="811" y="1620"/>
                  <a:pt x="858" y="1631"/>
                </a:cubicBezTo>
                <a:cubicBezTo>
                  <a:pt x="882" y="1655"/>
                  <a:pt x="906" y="1667"/>
                  <a:pt x="942" y="1667"/>
                </a:cubicBezTo>
                <a:cubicBezTo>
                  <a:pt x="1002" y="1728"/>
                  <a:pt x="1075" y="1744"/>
                  <a:pt x="1151" y="1744"/>
                </a:cubicBezTo>
                <a:cubicBezTo>
                  <a:pt x="1180" y="1744"/>
                  <a:pt x="1210" y="1742"/>
                  <a:pt x="1239" y="1739"/>
                </a:cubicBezTo>
                <a:cubicBezTo>
                  <a:pt x="1250" y="1741"/>
                  <a:pt x="1261" y="1742"/>
                  <a:pt x="1271" y="1742"/>
                </a:cubicBezTo>
                <a:cubicBezTo>
                  <a:pt x="1316" y="1742"/>
                  <a:pt x="1355" y="1722"/>
                  <a:pt x="1394" y="1703"/>
                </a:cubicBezTo>
                <a:cubicBezTo>
                  <a:pt x="1406" y="1703"/>
                  <a:pt x="1418" y="1704"/>
                  <a:pt x="1430" y="1704"/>
                </a:cubicBezTo>
                <a:cubicBezTo>
                  <a:pt x="1744" y="1704"/>
                  <a:pt x="1973" y="1552"/>
                  <a:pt x="2180" y="1334"/>
                </a:cubicBezTo>
                <a:cubicBezTo>
                  <a:pt x="2215" y="1286"/>
                  <a:pt x="2204" y="1239"/>
                  <a:pt x="2144" y="1215"/>
                </a:cubicBezTo>
                <a:cubicBezTo>
                  <a:pt x="2061" y="1167"/>
                  <a:pt x="1965" y="1131"/>
                  <a:pt x="1858" y="1119"/>
                </a:cubicBezTo>
                <a:cubicBezTo>
                  <a:pt x="1823" y="1084"/>
                  <a:pt x="1775" y="1084"/>
                  <a:pt x="1727" y="1084"/>
                </a:cubicBezTo>
                <a:lnTo>
                  <a:pt x="1239" y="786"/>
                </a:lnTo>
                <a:cubicBezTo>
                  <a:pt x="1108" y="667"/>
                  <a:pt x="1025" y="512"/>
                  <a:pt x="870" y="417"/>
                </a:cubicBezTo>
                <a:cubicBezTo>
                  <a:pt x="787" y="322"/>
                  <a:pt x="703" y="227"/>
                  <a:pt x="632" y="107"/>
                </a:cubicBezTo>
                <a:cubicBezTo>
                  <a:pt x="596" y="48"/>
                  <a:pt x="549" y="12"/>
                  <a:pt x="4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7" name="Google Shape;287;p15"/>
          <p:cNvSpPr/>
          <p:nvPr/>
        </p:nvSpPr>
        <p:spPr>
          <a:xfrm rot="-4499962">
            <a:off x="5489452" y="3754663"/>
            <a:ext cx="85435" cy="80910"/>
          </a:xfrm>
          <a:custGeom>
            <a:avLst/>
            <a:gdLst/>
            <a:ahLst/>
            <a:cxnLst/>
            <a:rect l="l" t="t" r="r" b="b"/>
            <a:pathLst>
              <a:path w="1548" h="1466" extrusionOk="0">
                <a:moveTo>
                  <a:pt x="107" y="362"/>
                </a:moveTo>
                <a:cubicBezTo>
                  <a:pt x="107" y="362"/>
                  <a:pt x="107" y="374"/>
                  <a:pt x="95" y="374"/>
                </a:cubicBezTo>
                <a:cubicBezTo>
                  <a:pt x="95" y="362"/>
                  <a:pt x="95" y="362"/>
                  <a:pt x="95" y="362"/>
                </a:cubicBezTo>
                <a:close/>
                <a:moveTo>
                  <a:pt x="941" y="398"/>
                </a:moveTo>
                <a:cubicBezTo>
                  <a:pt x="941" y="398"/>
                  <a:pt x="953" y="410"/>
                  <a:pt x="953" y="410"/>
                </a:cubicBezTo>
                <a:cubicBezTo>
                  <a:pt x="953" y="410"/>
                  <a:pt x="941" y="422"/>
                  <a:pt x="941" y="433"/>
                </a:cubicBezTo>
                <a:cubicBezTo>
                  <a:pt x="941" y="422"/>
                  <a:pt x="941" y="410"/>
                  <a:pt x="941" y="398"/>
                </a:cubicBezTo>
                <a:close/>
                <a:moveTo>
                  <a:pt x="108" y="1"/>
                </a:moveTo>
                <a:cubicBezTo>
                  <a:pt x="85" y="1"/>
                  <a:pt x="69" y="16"/>
                  <a:pt x="60" y="52"/>
                </a:cubicBezTo>
                <a:cubicBezTo>
                  <a:pt x="60" y="112"/>
                  <a:pt x="60" y="183"/>
                  <a:pt x="60" y="243"/>
                </a:cubicBezTo>
                <a:cubicBezTo>
                  <a:pt x="12" y="326"/>
                  <a:pt x="0" y="410"/>
                  <a:pt x="60" y="493"/>
                </a:cubicBezTo>
                <a:lnTo>
                  <a:pt x="48" y="493"/>
                </a:lnTo>
                <a:cubicBezTo>
                  <a:pt x="72" y="600"/>
                  <a:pt x="119" y="672"/>
                  <a:pt x="226" y="707"/>
                </a:cubicBezTo>
                <a:cubicBezTo>
                  <a:pt x="238" y="755"/>
                  <a:pt x="262" y="791"/>
                  <a:pt x="298" y="814"/>
                </a:cubicBezTo>
                <a:cubicBezTo>
                  <a:pt x="441" y="993"/>
                  <a:pt x="607" y="1136"/>
                  <a:pt x="822" y="1231"/>
                </a:cubicBezTo>
                <a:cubicBezTo>
                  <a:pt x="941" y="1303"/>
                  <a:pt x="1060" y="1374"/>
                  <a:pt x="1179" y="1445"/>
                </a:cubicBezTo>
                <a:cubicBezTo>
                  <a:pt x="1201" y="1459"/>
                  <a:pt x="1222" y="1466"/>
                  <a:pt x="1241" y="1466"/>
                </a:cubicBezTo>
                <a:cubicBezTo>
                  <a:pt x="1272" y="1466"/>
                  <a:pt x="1299" y="1447"/>
                  <a:pt x="1322" y="1410"/>
                </a:cubicBezTo>
                <a:cubicBezTo>
                  <a:pt x="1334" y="1398"/>
                  <a:pt x="1346" y="1386"/>
                  <a:pt x="1357" y="1374"/>
                </a:cubicBezTo>
                <a:cubicBezTo>
                  <a:pt x="1381" y="1362"/>
                  <a:pt x="1393" y="1326"/>
                  <a:pt x="1393" y="1303"/>
                </a:cubicBezTo>
                <a:cubicBezTo>
                  <a:pt x="1393" y="1291"/>
                  <a:pt x="1393" y="1279"/>
                  <a:pt x="1393" y="1267"/>
                </a:cubicBezTo>
                <a:cubicBezTo>
                  <a:pt x="1453" y="1160"/>
                  <a:pt x="1512" y="1041"/>
                  <a:pt x="1500" y="910"/>
                </a:cubicBezTo>
                <a:cubicBezTo>
                  <a:pt x="1524" y="898"/>
                  <a:pt x="1524" y="874"/>
                  <a:pt x="1524" y="838"/>
                </a:cubicBezTo>
                <a:cubicBezTo>
                  <a:pt x="1548" y="672"/>
                  <a:pt x="1500" y="505"/>
                  <a:pt x="1429" y="350"/>
                </a:cubicBezTo>
                <a:cubicBezTo>
                  <a:pt x="1399" y="300"/>
                  <a:pt x="1369" y="250"/>
                  <a:pt x="1310" y="250"/>
                </a:cubicBezTo>
                <a:cubicBezTo>
                  <a:pt x="1299" y="250"/>
                  <a:pt x="1287" y="251"/>
                  <a:pt x="1274" y="255"/>
                </a:cubicBezTo>
                <a:cubicBezTo>
                  <a:pt x="1226" y="273"/>
                  <a:pt x="1176" y="276"/>
                  <a:pt x="1124" y="276"/>
                </a:cubicBezTo>
                <a:cubicBezTo>
                  <a:pt x="1098" y="276"/>
                  <a:pt x="1071" y="275"/>
                  <a:pt x="1045" y="275"/>
                </a:cubicBezTo>
                <a:cubicBezTo>
                  <a:pt x="1018" y="275"/>
                  <a:pt x="991" y="276"/>
                  <a:pt x="965" y="279"/>
                </a:cubicBezTo>
                <a:cubicBezTo>
                  <a:pt x="774" y="231"/>
                  <a:pt x="595" y="183"/>
                  <a:pt x="417" y="100"/>
                </a:cubicBezTo>
                <a:cubicBezTo>
                  <a:pt x="334" y="52"/>
                  <a:pt x="226" y="29"/>
                  <a:pt x="131" y="5"/>
                </a:cubicBezTo>
                <a:cubicBezTo>
                  <a:pt x="123" y="2"/>
                  <a:pt x="115" y="1"/>
                  <a:pt x="1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8" name="Google Shape;288;p15"/>
          <p:cNvSpPr/>
          <p:nvPr/>
        </p:nvSpPr>
        <p:spPr>
          <a:xfrm rot="-4499962">
            <a:off x="3693956" y="3876312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9" name="Google Shape;289;p15"/>
          <p:cNvSpPr/>
          <p:nvPr/>
        </p:nvSpPr>
        <p:spPr>
          <a:xfrm rot="-4499962">
            <a:off x="5446754" y="4206161"/>
            <a:ext cx="100558" cy="128484"/>
          </a:xfrm>
          <a:custGeom>
            <a:avLst/>
            <a:gdLst/>
            <a:ahLst/>
            <a:cxnLst/>
            <a:rect l="l" t="t" r="r" b="b"/>
            <a:pathLst>
              <a:path w="1822" h="2328" extrusionOk="0">
                <a:moveTo>
                  <a:pt x="1357" y="1775"/>
                </a:moveTo>
                <a:cubicBezTo>
                  <a:pt x="1345" y="1787"/>
                  <a:pt x="1334" y="1810"/>
                  <a:pt x="1334" y="1834"/>
                </a:cubicBezTo>
                <a:cubicBezTo>
                  <a:pt x="1322" y="1822"/>
                  <a:pt x="1322" y="1798"/>
                  <a:pt x="1310" y="1786"/>
                </a:cubicBezTo>
                <a:cubicBezTo>
                  <a:pt x="1333" y="1786"/>
                  <a:pt x="1345" y="1786"/>
                  <a:pt x="1357" y="1775"/>
                </a:cubicBezTo>
                <a:close/>
                <a:moveTo>
                  <a:pt x="202" y="1"/>
                </a:moveTo>
                <a:cubicBezTo>
                  <a:pt x="143" y="1"/>
                  <a:pt x="107" y="36"/>
                  <a:pt x="83" y="84"/>
                </a:cubicBezTo>
                <a:cubicBezTo>
                  <a:pt x="12" y="239"/>
                  <a:pt x="0" y="405"/>
                  <a:pt x="0" y="560"/>
                </a:cubicBezTo>
                <a:cubicBezTo>
                  <a:pt x="0" y="691"/>
                  <a:pt x="167" y="703"/>
                  <a:pt x="238" y="786"/>
                </a:cubicBezTo>
                <a:cubicBezTo>
                  <a:pt x="250" y="798"/>
                  <a:pt x="250" y="798"/>
                  <a:pt x="262" y="798"/>
                </a:cubicBezTo>
                <a:cubicBezTo>
                  <a:pt x="464" y="953"/>
                  <a:pt x="667" y="1096"/>
                  <a:pt x="833" y="1286"/>
                </a:cubicBezTo>
                <a:cubicBezTo>
                  <a:pt x="845" y="1310"/>
                  <a:pt x="881" y="1334"/>
                  <a:pt x="905" y="1346"/>
                </a:cubicBezTo>
                <a:cubicBezTo>
                  <a:pt x="988" y="1501"/>
                  <a:pt x="1083" y="1644"/>
                  <a:pt x="1167" y="1786"/>
                </a:cubicBezTo>
                <a:cubicBezTo>
                  <a:pt x="1214" y="1894"/>
                  <a:pt x="1238" y="2001"/>
                  <a:pt x="1310" y="2096"/>
                </a:cubicBezTo>
                <a:cubicBezTo>
                  <a:pt x="1310" y="2144"/>
                  <a:pt x="1298" y="2203"/>
                  <a:pt x="1357" y="2239"/>
                </a:cubicBezTo>
                <a:cubicBezTo>
                  <a:pt x="1406" y="2298"/>
                  <a:pt x="1444" y="2328"/>
                  <a:pt x="1480" y="2328"/>
                </a:cubicBezTo>
                <a:cubicBezTo>
                  <a:pt x="1523" y="2328"/>
                  <a:pt x="1562" y="2283"/>
                  <a:pt x="1607" y="2191"/>
                </a:cubicBezTo>
                <a:cubicBezTo>
                  <a:pt x="1643" y="2167"/>
                  <a:pt x="1655" y="2132"/>
                  <a:pt x="1655" y="2096"/>
                </a:cubicBezTo>
                <a:cubicBezTo>
                  <a:pt x="1655" y="2025"/>
                  <a:pt x="1679" y="1953"/>
                  <a:pt x="1703" y="1894"/>
                </a:cubicBezTo>
                <a:cubicBezTo>
                  <a:pt x="1762" y="1822"/>
                  <a:pt x="1762" y="1739"/>
                  <a:pt x="1762" y="1656"/>
                </a:cubicBezTo>
                <a:cubicBezTo>
                  <a:pt x="1822" y="1477"/>
                  <a:pt x="1822" y="1263"/>
                  <a:pt x="1750" y="1096"/>
                </a:cubicBezTo>
                <a:cubicBezTo>
                  <a:pt x="1762" y="1084"/>
                  <a:pt x="1750" y="1060"/>
                  <a:pt x="1750" y="1048"/>
                </a:cubicBezTo>
                <a:cubicBezTo>
                  <a:pt x="1726" y="917"/>
                  <a:pt x="1703" y="798"/>
                  <a:pt x="1607" y="691"/>
                </a:cubicBezTo>
                <a:cubicBezTo>
                  <a:pt x="1584" y="560"/>
                  <a:pt x="1488" y="453"/>
                  <a:pt x="1405" y="346"/>
                </a:cubicBezTo>
                <a:cubicBezTo>
                  <a:pt x="1357" y="262"/>
                  <a:pt x="1298" y="203"/>
                  <a:pt x="1214" y="155"/>
                </a:cubicBezTo>
                <a:cubicBezTo>
                  <a:pt x="1155" y="60"/>
                  <a:pt x="1060" y="12"/>
                  <a:pt x="964" y="12"/>
                </a:cubicBezTo>
                <a:cubicBezTo>
                  <a:pt x="702" y="1"/>
                  <a:pt x="452" y="1"/>
                  <a:pt x="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0" name="Google Shape;290;p15"/>
          <p:cNvSpPr/>
          <p:nvPr/>
        </p:nvSpPr>
        <p:spPr>
          <a:xfrm rot="-4499962">
            <a:off x="3955835" y="4272362"/>
            <a:ext cx="99895" cy="98295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91" name="Google Shape;291;p15"/>
          <p:cNvGrpSpPr/>
          <p:nvPr/>
        </p:nvGrpSpPr>
        <p:grpSpPr>
          <a:xfrm rot="2871884">
            <a:off x="8149378" y="2016240"/>
            <a:ext cx="326683" cy="704967"/>
            <a:chOff x="3564996" y="4162080"/>
            <a:chExt cx="250161" cy="539836"/>
          </a:xfrm>
        </p:grpSpPr>
        <p:sp>
          <p:nvSpPr>
            <p:cNvPr id="292" name="Google Shape;292;p15"/>
            <p:cNvSpPr/>
            <p:nvPr/>
          </p:nvSpPr>
          <p:spPr>
            <a:xfrm>
              <a:off x="3564996" y="416208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94" name="Google Shape;294;p15"/>
          <p:cNvSpPr/>
          <p:nvPr/>
        </p:nvSpPr>
        <p:spPr>
          <a:xfrm rot="2871790">
            <a:off x="814436" y="2536947"/>
            <a:ext cx="155706" cy="69601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95" name="Google Shape;295;p1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26" y="3654601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550" y="602125"/>
            <a:ext cx="2302150" cy="11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025" y="3874700"/>
            <a:ext cx="3334950" cy="2268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512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0"/>
          <p:cNvSpPr txBox="1">
            <a:spLocks noGrp="1"/>
          </p:cNvSpPr>
          <p:nvPr>
            <p:ph type="title" idx="2"/>
          </p:nvPr>
        </p:nvSpPr>
        <p:spPr>
          <a:xfrm>
            <a:off x="720000" y="321365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subTitle" idx="1"/>
          </p:nvPr>
        </p:nvSpPr>
        <p:spPr>
          <a:xfrm>
            <a:off x="720000" y="3800176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 txBox="1">
            <a:spLocks noGrp="1"/>
          </p:cNvSpPr>
          <p:nvPr>
            <p:ph type="title" idx="3"/>
          </p:nvPr>
        </p:nvSpPr>
        <p:spPr>
          <a:xfrm>
            <a:off x="3403800" y="255930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6" name="Google Shape;366;p20"/>
          <p:cNvSpPr txBox="1">
            <a:spLocks noGrp="1"/>
          </p:cNvSpPr>
          <p:nvPr>
            <p:ph type="subTitle" idx="4"/>
          </p:nvPr>
        </p:nvSpPr>
        <p:spPr>
          <a:xfrm>
            <a:off x="3403800" y="314582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0"/>
          <p:cNvSpPr txBox="1">
            <a:spLocks noGrp="1"/>
          </p:cNvSpPr>
          <p:nvPr>
            <p:ph type="title" idx="5"/>
          </p:nvPr>
        </p:nvSpPr>
        <p:spPr>
          <a:xfrm>
            <a:off x="6087600" y="321365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8" name="Google Shape;368;p20"/>
          <p:cNvSpPr txBox="1">
            <a:spLocks noGrp="1"/>
          </p:cNvSpPr>
          <p:nvPr>
            <p:ph type="subTitle" idx="6"/>
          </p:nvPr>
        </p:nvSpPr>
        <p:spPr>
          <a:xfrm>
            <a:off x="6087600" y="3800176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9" name="Google Shape;369;p20"/>
          <p:cNvGrpSpPr/>
          <p:nvPr/>
        </p:nvGrpSpPr>
        <p:grpSpPr>
          <a:xfrm rot="-5400000" flipH="1">
            <a:off x="2467129" y="-1978497"/>
            <a:ext cx="4190616" cy="8517319"/>
            <a:chOff x="770370" y="-1137220"/>
            <a:chExt cx="3209233" cy="6522682"/>
          </a:xfrm>
        </p:grpSpPr>
        <p:sp>
          <p:nvSpPr>
            <p:cNvPr id="370" name="Google Shape;370;p20"/>
            <p:cNvSpPr/>
            <p:nvPr/>
          </p:nvSpPr>
          <p:spPr>
            <a:xfrm rot="-5201321">
              <a:off x="3774292" y="1853982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 rot="-9432399">
              <a:off x="1129230" y="-871147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1408100" y="5178392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3089856" y="5299012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 rot="-4715776">
              <a:off x="3875974" y="-1157842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 rot="-3652980">
              <a:off x="798323" y="4604721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77" name="Google Shape;37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4261100" y="-42950"/>
            <a:ext cx="621800" cy="988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8214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oogle Shape;655;p30"/>
          <p:cNvGrpSpPr/>
          <p:nvPr/>
        </p:nvGrpSpPr>
        <p:grpSpPr>
          <a:xfrm rot="5400000">
            <a:off x="2381394" y="-1400388"/>
            <a:ext cx="4250548" cy="8335771"/>
            <a:chOff x="872085" y="-1565025"/>
            <a:chExt cx="3255130" cy="6383651"/>
          </a:xfrm>
        </p:grpSpPr>
        <p:sp>
          <p:nvSpPr>
            <p:cNvPr id="656" name="Google Shape;656;p30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30"/>
            <p:cNvSpPr/>
            <p:nvPr/>
          </p:nvSpPr>
          <p:spPr>
            <a:xfrm rot="-9432399">
              <a:off x="4002316" y="-1544011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rgbClr val="95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1" name="Google Shape;661;p30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30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64" name="Google Shape;664;p30"/>
          <p:cNvSpPr/>
          <p:nvPr/>
        </p:nvSpPr>
        <p:spPr>
          <a:xfrm>
            <a:off x="8557399" y="286391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5" name="Google Shape;665;p30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6" name="Google Shape;666;p30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7" name="Google Shape;667;p30"/>
          <p:cNvSpPr/>
          <p:nvPr/>
        </p:nvSpPr>
        <p:spPr>
          <a:xfrm>
            <a:off x="1228383" y="22743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68" name="Google Shape;668;p30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575" y="228737"/>
            <a:ext cx="1612850" cy="10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3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675" y="4481126"/>
            <a:ext cx="1963225" cy="10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3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620741" y="455694"/>
            <a:ext cx="2990326" cy="159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3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269215">
            <a:off x="5916362" y="3913554"/>
            <a:ext cx="4589281" cy="216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30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325" y="-156375"/>
            <a:ext cx="899750" cy="612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98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31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712" y="2722382"/>
            <a:ext cx="2423823" cy="2418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5" name="Google Shape;675;p31"/>
          <p:cNvGrpSpPr/>
          <p:nvPr/>
        </p:nvGrpSpPr>
        <p:grpSpPr>
          <a:xfrm rot="-5400000" flipH="1">
            <a:off x="2449767" y="-1400388"/>
            <a:ext cx="4250548" cy="8335771"/>
            <a:chOff x="872085" y="-1565025"/>
            <a:chExt cx="3255130" cy="6383651"/>
          </a:xfrm>
        </p:grpSpPr>
        <p:sp>
          <p:nvSpPr>
            <p:cNvPr id="676" name="Google Shape;676;p31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 rot="-9432399">
              <a:off x="4002316" y="-1544011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rgbClr val="95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84" name="Google Shape;684;p31"/>
          <p:cNvSpPr/>
          <p:nvPr/>
        </p:nvSpPr>
        <p:spPr>
          <a:xfrm flipH="1">
            <a:off x="338782" y="286391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5" name="Google Shape;685;p31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6" name="Google Shape;686;p31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7" name="Google Shape;687;p31"/>
          <p:cNvSpPr/>
          <p:nvPr/>
        </p:nvSpPr>
        <p:spPr>
          <a:xfrm>
            <a:off x="776208" y="5947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88" name="Google Shape;688;p3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352" y="-1062234"/>
            <a:ext cx="996200" cy="21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3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368" y="537093"/>
            <a:ext cx="1253250" cy="852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5584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32"/>
          <p:cNvGrpSpPr/>
          <p:nvPr/>
        </p:nvGrpSpPr>
        <p:grpSpPr>
          <a:xfrm rot="5400000">
            <a:off x="1777433" y="-728054"/>
            <a:ext cx="3964900" cy="6705455"/>
            <a:chOff x="872085" y="-316506"/>
            <a:chExt cx="3036376" cy="5135132"/>
          </a:xfrm>
        </p:grpSpPr>
        <p:sp>
          <p:nvSpPr>
            <p:cNvPr id="692" name="Google Shape;692;p32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99" name="Google Shape;699;p32"/>
          <p:cNvSpPr/>
          <p:nvPr/>
        </p:nvSpPr>
        <p:spPr>
          <a:xfrm flipH="1">
            <a:off x="1573307" y="13755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0" name="Google Shape;700;p32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1" name="Google Shape;701;p32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2" name="Google Shape;702;p32"/>
          <p:cNvSpPr/>
          <p:nvPr/>
        </p:nvSpPr>
        <p:spPr>
          <a:xfrm>
            <a:off x="8219183" y="31427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03" name="Google Shape;703;p32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04250">
            <a:off x="-53162" y="-566074"/>
            <a:ext cx="652100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88" y="290838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3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54575" y="3704926"/>
            <a:ext cx="1963225" cy="103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72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_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21"/>
          <p:cNvGrpSpPr/>
          <p:nvPr/>
        </p:nvGrpSpPr>
        <p:grpSpPr>
          <a:xfrm flipH="1">
            <a:off x="1546880" y="974375"/>
            <a:ext cx="6050241" cy="3904012"/>
            <a:chOff x="1282762" y="26746"/>
            <a:chExt cx="6692744" cy="5156534"/>
          </a:xfrm>
        </p:grpSpPr>
        <p:sp>
          <p:nvSpPr>
            <p:cNvPr id="409" name="Google Shape;409;p21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" name="Google Shape;411;p21"/>
          <p:cNvSpPr/>
          <p:nvPr/>
        </p:nvSpPr>
        <p:spPr>
          <a:xfrm>
            <a:off x="446400" y="776825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1"/>
          <p:cNvSpPr/>
          <p:nvPr/>
        </p:nvSpPr>
        <p:spPr>
          <a:xfrm>
            <a:off x="769300" y="109275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1"/>
          <p:cNvSpPr/>
          <p:nvPr/>
        </p:nvSpPr>
        <p:spPr>
          <a:xfrm>
            <a:off x="294000" y="1699500"/>
            <a:ext cx="929050" cy="892800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1"/>
          <p:cNvSpPr/>
          <p:nvPr/>
        </p:nvSpPr>
        <p:spPr>
          <a:xfrm>
            <a:off x="676350" y="130775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1"/>
          <p:cNvSpPr/>
          <p:nvPr/>
        </p:nvSpPr>
        <p:spPr>
          <a:xfrm>
            <a:off x="1546875" y="82900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1"/>
          <p:cNvSpPr/>
          <p:nvPr/>
        </p:nvSpPr>
        <p:spPr>
          <a:xfrm>
            <a:off x="152400" y="1460550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"/>
          <p:cNvSpPr/>
          <p:nvPr/>
        </p:nvSpPr>
        <p:spPr>
          <a:xfrm>
            <a:off x="2408450" y="124057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"/>
          <p:cNvSpPr/>
          <p:nvPr/>
        </p:nvSpPr>
        <p:spPr>
          <a:xfrm>
            <a:off x="2550775" y="18211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1"/>
          <p:cNvSpPr/>
          <p:nvPr/>
        </p:nvSpPr>
        <p:spPr>
          <a:xfrm>
            <a:off x="7543075" y="3139475"/>
            <a:ext cx="458275" cy="500125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1"/>
          <p:cNvSpPr/>
          <p:nvPr/>
        </p:nvSpPr>
        <p:spPr>
          <a:xfrm>
            <a:off x="7324750" y="408877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1"/>
          <p:cNvSpPr/>
          <p:nvPr/>
        </p:nvSpPr>
        <p:spPr>
          <a:xfrm>
            <a:off x="8551300" y="42833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1"/>
          <p:cNvSpPr/>
          <p:nvPr/>
        </p:nvSpPr>
        <p:spPr>
          <a:xfrm>
            <a:off x="1220250" y="1408175"/>
            <a:ext cx="16750" cy="14900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1"/>
          <p:cNvSpPr/>
          <p:nvPr/>
        </p:nvSpPr>
        <p:spPr>
          <a:xfrm>
            <a:off x="8334400" y="4726500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1"/>
          <p:cNvSpPr/>
          <p:nvPr/>
        </p:nvSpPr>
        <p:spPr>
          <a:xfrm>
            <a:off x="1316350" y="1859400"/>
            <a:ext cx="726800" cy="1083200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1"/>
          <p:cNvSpPr/>
          <p:nvPr/>
        </p:nvSpPr>
        <p:spPr>
          <a:xfrm rot="8100000">
            <a:off x="8143752" y="3362153"/>
            <a:ext cx="628444" cy="64101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1"/>
          <p:cNvSpPr/>
          <p:nvPr/>
        </p:nvSpPr>
        <p:spPr>
          <a:xfrm rot="8100000">
            <a:off x="8281294" y="3598499"/>
            <a:ext cx="818867" cy="463171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1"/>
          <p:cNvSpPr/>
          <p:nvPr/>
        </p:nvSpPr>
        <p:spPr>
          <a:xfrm rot="8829132">
            <a:off x="-195809" y="311844"/>
            <a:ext cx="1123506" cy="1277603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1"/>
          <p:cNvSpPr/>
          <p:nvPr/>
        </p:nvSpPr>
        <p:spPr>
          <a:xfrm>
            <a:off x="7499875" y="363960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1"/>
          <p:cNvSpPr/>
          <p:nvPr/>
        </p:nvSpPr>
        <p:spPr>
          <a:xfrm>
            <a:off x="7203738" y="222107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1"/>
          <p:cNvSpPr/>
          <p:nvPr/>
        </p:nvSpPr>
        <p:spPr>
          <a:xfrm>
            <a:off x="8164364" y="2763325"/>
            <a:ext cx="563461" cy="500146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/>
          </p:nvPr>
        </p:nvSpPr>
        <p:spPr>
          <a:xfrm>
            <a:off x="2194350" y="1859400"/>
            <a:ext cx="47553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4C4B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1"/>
          </p:nvPr>
        </p:nvSpPr>
        <p:spPr>
          <a:xfrm>
            <a:off x="2194350" y="2898450"/>
            <a:ext cx="4755300" cy="14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C4B4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32"/>
          <p:cNvGrpSpPr/>
          <p:nvPr/>
        </p:nvGrpSpPr>
        <p:grpSpPr>
          <a:xfrm rot="10800000">
            <a:off x="1132023" y="265886"/>
            <a:ext cx="7058168" cy="5183347"/>
            <a:chOff x="1282762" y="26746"/>
            <a:chExt cx="6692744" cy="5156534"/>
          </a:xfrm>
        </p:grpSpPr>
        <p:sp>
          <p:nvSpPr>
            <p:cNvPr id="642" name="Google Shape;642;p32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32"/>
          <p:cNvSpPr/>
          <p:nvPr/>
        </p:nvSpPr>
        <p:spPr>
          <a:xfrm rot="10800000">
            <a:off x="12680" y="927531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2"/>
          <p:cNvSpPr/>
          <p:nvPr/>
        </p:nvSpPr>
        <p:spPr>
          <a:xfrm rot="10800000">
            <a:off x="7607693" y="4903867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2"/>
          <p:cNvSpPr/>
          <p:nvPr/>
        </p:nvSpPr>
        <p:spPr>
          <a:xfrm rot="10800000">
            <a:off x="7632140" y="422692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2"/>
          <p:cNvSpPr/>
          <p:nvPr/>
        </p:nvSpPr>
        <p:spPr>
          <a:xfrm rot="10800000">
            <a:off x="39405" y="4420939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2"/>
          <p:cNvSpPr/>
          <p:nvPr/>
        </p:nvSpPr>
        <p:spPr>
          <a:xfrm rot="10800000">
            <a:off x="7278975" y="-25699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2"/>
          <p:cNvSpPr/>
          <p:nvPr/>
        </p:nvSpPr>
        <p:spPr>
          <a:xfrm rot="10800000">
            <a:off x="8321520" y="4404619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2"/>
          <p:cNvSpPr/>
          <p:nvPr/>
        </p:nvSpPr>
        <p:spPr>
          <a:xfrm rot="10800000">
            <a:off x="8604793" y="272106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2"/>
          <p:cNvSpPr/>
          <p:nvPr/>
        </p:nvSpPr>
        <p:spPr>
          <a:xfrm rot="10800000">
            <a:off x="-22676" y="683452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2"/>
          <p:cNvSpPr/>
          <p:nvPr/>
        </p:nvSpPr>
        <p:spPr>
          <a:xfrm rot="10800000">
            <a:off x="7810048" y="377383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 rot="10800000">
            <a:off x="635225" y="3488212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>
            <a:off x="606913" y="4063084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>
            <a:off x="8593925" y="3898035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>
            <a:off x="6411511" y="1577417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>
            <a:off x="999490" y="296775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>
            <a:off x="7393949" y="534433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>
            <a:off x="5538426" y="1705922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>
            <a:off x="8265411" y="1087988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>
            <a:off x="-66960" y="3955480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>
            <a:off x="358818" y="923239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>
            <a:off x="8230989" y="1093329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>
            <a:off x="7608774" y="4550188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9155340">
            <a:off x="281403" y="110451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4_1_2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3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3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3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3"/>
          <p:cNvSpPr/>
          <p:nvPr/>
        </p:nvSpPr>
        <p:spPr>
          <a:xfrm>
            <a:off x="8111950" y="1724290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3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3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3"/>
          <p:cNvSpPr/>
          <p:nvPr/>
        </p:nvSpPr>
        <p:spPr>
          <a:xfrm>
            <a:off x="6199315" y="4608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3"/>
          <p:cNvSpPr/>
          <p:nvPr/>
        </p:nvSpPr>
        <p:spPr>
          <a:xfrm>
            <a:off x="93391" y="16120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3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3"/>
          <p:cNvSpPr/>
          <p:nvPr/>
        </p:nvSpPr>
        <p:spPr>
          <a:xfrm>
            <a:off x="8261978" y="2049667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3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3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3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3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3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3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3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3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3"/>
          <p:cNvSpPr/>
          <p:nvPr/>
        </p:nvSpPr>
        <p:spPr>
          <a:xfrm>
            <a:off x="1489280" y="4281851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3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3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3"/>
          <p:cNvSpPr/>
          <p:nvPr/>
        </p:nvSpPr>
        <p:spPr>
          <a:xfrm rot="3660777">
            <a:off x="-13180" y="3060338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3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95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A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535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66" r:id="rId5"/>
    <p:sldLayoutId id="2147483667" r:id="rId6"/>
    <p:sldLayoutId id="2147483678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2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47424" y="-1829113"/>
            <a:ext cx="4849151" cy="88017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43610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2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47424" y="-1829113"/>
            <a:ext cx="4849151" cy="88017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58032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2.wav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5" Type="http://schemas.openxmlformats.org/officeDocument/2006/relationships/image" Target="../media/image42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8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7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9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8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3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2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3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8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3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8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3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E4B64F5-43D7-4AF2-B3BB-2A1B444B8FC3}"/>
              </a:ext>
            </a:extLst>
          </p:cNvPr>
          <p:cNvSpPr/>
          <p:nvPr/>
        </p:nvSpPr>
        <p:spPr>
          <a:xfrm>
            <a:off x="0" y="-10633"/>
            <a:ext cx="9255971" cy="51435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ED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2AB036-80C2-4DD5-9681-3528B54E31C6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DEDE"/>
                </a:solidFill>
                <a:latin typeface="Sport Day" pitchFamily="2" charset="0"/>
                <a:ea typeface="+mn-ea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54B51B9-C265-45A0-B217-028C10585EA7}"/>
              </a:ext>
            </a:extLst>
          </p:cNvPr>
          <p:cNvSpPr txBox="1"/>
          <p:nvPr/>
        </p:nvSpPr>
        <p:spPr>
          <a:xfrm>
            <a:off x="2142180" y="1371421"/>
            <a:ext cx="5675029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  <a:ea typeface="+mn-ea"/>
              </a:rPr>
              <a:t>Our bodies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622" y="2723982"/>
            <a:ext cx="3205546" cy="7946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41DFD89-493E-4D14-A13B-EE5BB5F18E0C}"/>
              </a:ext>
            </a:extLst>
          </p:cNvPr>
          <p:cNvSpPr txBox="1"/>
          <p:nvPr/>
        </p:nvSpPr>
        <p:spPr>
          <a:xfrm>
            <a:off x="3753448" y="2769041"/>
            <a:ext cx="231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DEDE"/>
                </a:solidFill>
                <a:latin typeface="Comic Sans MS" panose="030F0702030302020204" pitchFamily="66" charset="0"/>
                <a:ea typeface="+mn-ea"/>
              </a:rPr>
              <a:t>LESSON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1DFD89-493E-4D14-A13B-EE5BB5F18E0C}"/>
              </a:ext>
            </a:extLst>
          </p:cNvPr>
          <p:cNvSpPr txBox="1"/>
          <p:nvPr/>
        </p:nvSpPr>
        <p:spPr>
          <a:xfrm>
            <a:off x="3602657" y="3335412"/>
            <a:ext cx="231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Comic Sans MS" panose="030F0702030302020204" pitchFamily="66" charset="0"/>
                <a:ea typeface="+mn-ea"/>
              </a:rPr>
              <a:t>Period 4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3" b="100000" l="9992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9066" y="2441661"/>
            <a:ext cx="4007040" cy="26713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81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817" y="2446755"/>
            <a:ext cx="3622045" cy="264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1709007" y="1579052"/>
            <a:ext cx="5660569" cy="822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sz="6000" b="1" dirty="0">
                <a:solidFill>
                  <a:srgbClr val="FF0000"/>
                </a:solidFill>
              </a:rPr>
              <a:t>Listen and number.</a:t>
            </a:r>
            <a:endParaRPr lang="vi-VN" sz="6000" dirty="0">
              <a:solidFill>
                <a:srgbClr val="FF0000"/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771157" y="225687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78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21412"/>
            <a:ext cx="9144000" cy="3238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3730822"/>
            <a:ext cx="206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3499989"/>
            <a:ext cx="20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3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7565" y="3510875"/>
            <a:ext cx="20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1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3940" y="3499988"/>
            <a:ext cx="20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4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30329" y="3499987"/>
            <a:ext cx="206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2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pic>
        <p:nvPicPr>
          <p:cNvPr id="3" name="Track 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20797" y="1023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1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6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053" y="1286371"/>
            <a:ext cx="1885950" cy="2390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702" y="1272516"/>
            <a:ext cx="2333625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67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044" y="1022577"/>
            <a:ext cx="1876425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9" t="-135" r="-1" b="-1"/>
          <a:stretch/>
        </p:blipFill>
        <p:spPr>
          <a:xfrm>
            <a:off x="4539343" y="1022577"/>
            <a:ext cx="2281237" cy="2527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64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1741014" y="1496488"/>
            <a:ext cx="5660569" cy="822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6000" b="1" dirty="0">
                <a:solidFill>
                  <a:srgbClr val="FF0000"/>
                </a:solidFill>
              </a:rPr>
              <a:t>Look, match and read</a:t>
            </a:r>
            <a:r>
              <a:rPr lang="en-US" sz="6000" b="1" dirty="0">
                <a:solidFill>
                  <a:srgbClr val="FF0000"/>
                </a:solidFill>
              </a:rPr>
              <a:t>.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782042" y="225688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7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0" y="17384"/>
            <a:ext cx="8405869" cy="512611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 flipV="1">
            <a:off x="4329629" y="1222872"/>
            <a:ext cx="1652530" cy="11127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329629" y="1222872"/>
            <a:ext cx="1652530" cy="22080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29629" y="2335576"/>
            <a:ext cx="1652530" cy="23025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329629" y="3430897"/>
            <a:ext cx="1652530" cy="12072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00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1860757" y="1611709"/>
            <a:ext cx="5660569" cy="822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8000" b="1" dirty="0">
                <a:solidFill>
                  <a:srgbClr val="FF0000"/>
                </a:solidFill>
              </a:rPr>
              <a:t>Let’s play. 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792929" y="214802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88" y="0"/>
            <a:ext cx="9149688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1943035" y="1507373"/>
            <a:ext cx="5265525" cy="822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sz="6000" b="1" dirty="0">
                <a:solidFill>
                  <a:srgbClr val="FF0000"/>
                </a:solidFill>
              </a:rPr>
              <a:t>Fun corner and wrap-up</a:t>
            </a:r>
            <a:endParaRPr lang="vi-VN" sz="6000" dirty="0">
              <a:solidFill>
                <a:srgbClr val="FF0000"/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792928" y="236573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602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10"/>
          <a:stretch/>
        </p:blipFill>
        <p:spPr>
          <a:xfrm>
            <a:off x="1527350" y="1705205"/>
            <a:ext cx="6089300" cy="343829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320800" y="150219"/>
            <a:ext cx="69878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doka One"/>
                <a:sym typeface="Fredoka One"/>
              </a:rPr>
              <a:t>Listen and grab!!!</a:t>
            </a:r>
            <a:endParaRPr lang="vi-VN" sz="105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9649" y="183672"/>
            <a:ext cx="7157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doka One"/>
                <a:sym typeface="Fredoka One"/>
              </a:rPr>
              <a:t>Listen and grab!!!</a:t>
            </a:r>
            <a:endParaRPr lang="vi-VN" sz="10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87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8"/>
          <p:cNvSpPr txBox="1">
            <a:spLocks noGrp="1"/>
          </p:cNvSpPr>
          <p:nvPr>
            <p:ph type="title" idx="8"/>
          </p:nvPr>
        </p:nvSpPr>
        <p:spPr>
          <a:xfrm>
            <a:off x="7170273" y="1137797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</a:t>
            </a:r>
            <a:endParaRPr dirty="0"/>
          </a:p>
        </p:txBody>
      </p:sp>
      <p:sp>
        <p:nvSpPr>
          <p:cNvPr id="715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743264" y="0"/>
            <a:ext cx="7696800" cy="9123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C</a:t>
            </a:r>
            <a:r>
              <a:rPr lang="en" sz="5400" dirty="0"/>
              <a:t>ontents </a:t>
            </a:r>
            <a:endParaRPr sz="5400" dirty="0"/>
          </a:p>
        </p:txBody>
      </p:sp>
      <p:sp>
        <p:nvSpPr>
          <p:cNvPr id="716" name="Google Shape;716;p38"/>
          <p:cNvSpPr txBox="1">
            <a:spLocks noGrp="1"/>
          </p:cNvSpPr>
          <p:nvPr>
            <p:ph type="ctrTitle"/>
          </p:nvPr>
        </p:nvSpPr>
        <p:spPr>
          <a:xfrm>
            <a:off x="519714" y="1747412"/>
            <a:ext cx="2738595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</a:rPr>
              <a:t>Warm-up and review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718" name="Google Shape;718;p38"/>
          <p:cNvSpPr txBox="1">
            <a:spLocks noGrp="1"/>
          </p:cNvSpPr>
          <p:nvPr>
            <p:ph type="title" idx="2"/>
          </p:nvPr>
        </p:nvSpPr>
        <p:spPr>
          <a:xfrm>
            <a:off x="1662627" y="1067083"/>
            <a:ext cx="1094100" cy="13533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sp>
        <p:nvSpPr>
          <p:cNvPr id="719" name="Google Shape;719;p38"/>
          <p:cNvSpPr txBox="1">
            <a:spLocks noGrp="1"/>
          </p:cNvSpPr>
          <p:nvPr>
            <p:ph type="ctrTitle" idx="3"/>
          </p:nvPr>
        </p:nvSpPr>
        <p:spPr>
          <a:xfrm>
            <a:off x="2934244" y="1812797"/>
            <a:ext cx="3269768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vi-VN" sz="3600" b="1" dirty="0">
                <a:solidFill>
                  <a:srgbClr val="FF0000"/>
                </a:solidFill>
              </a:rPr>
              <a:t>Listen and </a:t>
            </a:r>
            <a:r>
              <a:rPr lang="vi-VN" sz="3600" b="1" dirty="0" smtClean="0">
                <a:solidFill>
                  <a:srgbClr val="FF0000"/>
                </a:solidFill>
              </a:rPr>
              <a:t>number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721" name="Google Shape;721;p38"/>
          <p:cNvSpPr txBox="1">
            <a:spLocks noGrp="1"/>
          </p:cNvSpPr>
          <p:nvPr>
            <p:ph type="title" idx="5"/>
          </p:nvPr>
        </p:nvSpPr>
        <p:spPr>
          <a:xfrm>
            <a:off x="3820188" y="1072412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  <p:sp>
        <p:nvSpPr>
          <p:cNvPr id="722" name="Google Shape;722;p38"/>
          <p:cNvSpPr txBox="1">
            <a:spLocks noGrp="1"/>
          </p:cNvSpPr>
          <p:nvPr>
            <p:ph type="ctrTitle" idx="13"/>
          </p:nvPr>
        </p:nvSpPr>
        <p:spPr>
          <a:xfrm>
            <a:off x="4569128" y="3758685"/>
            <a:ext cx="3613055" cy="1210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</a:rPr>
              <a:t>Fun corner and wrap-up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724" name="Google Shape;724;p38"/>
          <p:cNvSpPr txBox="1">
            <a:spLocks noGrp="1"/>
          </p:cNvSpPr>
          <p:nvPr>
            <p:ph type="title" idx="15"/>
          </p:nvPr>
        </p:nvSpPr>
        <p:spPr>
          <a:xfrm>
            <a:off x="2164209" y="3041662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endParaRPr dirty="0"/>
          </a:p>
        </p:txBody>
      </p:sp>
      <p:sp>
        <p:nvSpPr>
          <p:cNvPr id="12" name="Google Shape;719;p38"/>
          <p:cNvSpPr txBox="1">
            <a:spLocks/>
          </p:cNvSpPr>
          <p:nvPr/>
        </p:nvSpPr>
        <p:spPr>
          <a:xfrm>
            <a:off x="5800232" y="1800211"/>
            <a:ext cx="326976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vi-VN" sz="3600" b="1" dirty="0">
                <a:solidFill>
                  <a:srgbClr val="FF0000"/>
                </a:solidFill>
              </a:rPr>
              <a:t>Look, match and </a:t>
            </a:r>
            <a:r>
              <a:rPr lang="vi-VN" sz="3600" b="1" dirty="0" smtClean="0">
                <a:solidFill>
                  <a:srgbClr val="FF0000"/>
                </a:solidFill>
              </a:rPr>
              <a:t>read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Google Shape;719;p38"/>
          <p:cNvSpPr txBox="1">
            <a:spLocks/>
          </p:cNvSpPr>
          <p:nvPr/>
        </p:nvSpPr>
        <p:spPr>
          <a:xfrm>
            <a:off x="1662627" y="3716662"/>
            <a:ext cx="326976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vi-VN" sz="3600" b="1" dirty="0">
                <a:solidFill>
                  <a:srgbClr val="FF0000"/>
                </a:solidFill>
              </a:rPr>
              <a:t>Let’s play.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Google Shape;724;p38"/>
          <p:cNvSpPr txBox="1">
            <a:spLocks/>
          </p:cNvSpPr>
          <p:nvPr/>
        </p:nvSpPr>
        <p:spPr>
          <a:xfrm>
            <a:off x="5538869" y="3041662"/>
            <a:ext cx="10941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20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 smtClean="0"/>
              <a:t>5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" grpId="0"/>
      <p:bldP spid="716" grpId="0"/>
      <p:bldP spid="718" grpId="0"/>
      <p:bldP spid="719" grpId="0"/>
      <p:bldP spid="721" grpId="0"/>
      <p:bldP spid="722" grpId="0"/>
      <p:bldP spid="724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Explosion 2 10"/>
          <p:cNvSpPr/>
          <p:nvPr/>
        </p:nvSpPr>
        <p:spPr>
          <a:xfrm>
            <a:off x="3195376" y="114143"/>
            <a:ext cx="3478627" cy="152373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 rot="20476856">
            <a:off x="3863439" y="338039"/>
            <a:ext cx="16466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4C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doka One"/>
                <a:sym typeface="Fredoka One"/>
              </a:rPr>
              <a:t>ear!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99913">
            <a:off x="1526624" y="2304381"/>
            <a:ext cx="759115" cy="534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10"/>
          <a:stretch/>
        </p:blipFill>
        <p:spPr>
          <a:xfrm>
            <a:off x="439833" y="1591062"/>
            <a:ext cx="6089300" cy="343829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229874" y="3552437"/>
            <a:ext cx="2912370" cy="1175841"/>
            <a:chOff x="1943446" y="3880600"/>
            <a:chExt cx="2912370" cy="1175841"/>
          </a:xfrm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3802" y="3880600"/>
              <a:ext cx="744075" cy="989050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612269">
              <a:off x="2943293" y="4210372"/>
              <a:ext cx="901752" cy="632765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111330">
              <a:off x="3495244" y="4145973"/>
              <a:ext cx="1052227" cy="768710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38872">
              <a:off x="1943446" y="4336000"/>
              <a:ext cx="888569" cy="592181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944810" y="4441821"/>
              <a:ext cx="911006" cy="607337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44"/>
          <a:stretch/>
        </p:blipFill>
        <p:spPr>
          <a:xfrm flipH="1">
            <a:off x="6529133" y="984741"/>
            <a:ext cx="23050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8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2193298" y="1540031"/>
            <a:ext cx="4713860" cy="822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6000" b="1" dirty="0">
                <a:solidFill>
                  <a:srgbClr val="FF0000"/>
                </a:solidFill>
              </a:rPr>
              <a:t>Warm-up and review</a:t>
            </a:r>
            <a:r>
              <a:rPr lang="vi-VN" sz="8000" dirty="0">
                <a:solidFill>
                  <a:srgbClr val="FF0000"/>
                </a:solidFill>
              </a:rPr>
              <a:t/>
            </a:r>
            <a:br>
              <a:rPr lang="vi-VN" sz="8000" dirty="0">
                <a:solidFill>
                  <a:srgbClr val="FF0000"/>
                </a:solidFill>
              </a:rPr>
            </a:br>
            <a:endParaRPr sz="8000" dirty="0"/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738500" y="269231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602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3540" y="150119"/>
            <a:ext cx="5041992" cy="479271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F0E0E0-CF7E-433C-9749-83292AA9AA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221" y="1528052"/>
            <a:ext cx="2869557" cy="2087395"/>
          </a:xfrm>
          <a:prstGeom prst="rect">
            <a:avLst/>
          </a:prstGeom>
        </p:spPr>
      </p:pic>
      <p:pic>
        <p:nvPicPr>
          <p:cNvPr id="2" name="Track 03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2974" y="1348297"/>
            <a:ext cx="609600" cy="609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3126351-2686-45E4-A38A-399FAEC8EB70}"/>
              </a:ext>
            </a:extLst>
          </p:cNvPr>
          <p:cNvSpPr txBox="1"/>
          <p:nvPr/>
        </p:nvSpPr>
        <p:spPr>
          <a:xfrm>
            <a:off x="3356517" y="3633143"/>
            <a:ext cx="3315371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an eye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13540" y="150118"/>
            <a:ext cx="2520996" cy="239635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4634536" y="150118"/>
            <a:ext cx="2520996" cy="2396358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2096019" y="2571749"/>
            <a:ext cx="2520996" cy="23963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4634536" y="2546476"/>
            <a:ext cx="2520996" cy="23963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48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3540" y="150119"/>
            <a:ext cx="5041992" cy="479271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7593" y="668243"/>
            <a:ext cx="2068814" cy="317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no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69985" y="1348297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A95F12-EA2E-4052-B532-33401890BEB7}"/>
              </a:ext>
            </a:extLst>
          </p:cNvPr>
          <p:cNvSpPr txBox="1"/>
          <p:nvPr/>
        </p:nvSpPr>
        <p:spPr>
          <a:xfrm>
            <a:off x="3623292" y="3744657"/>
            <a:ext cx="3315371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nose</a:t>
            </a:r>
            <a:endParaRPr lang="en-US" sz="48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5592" y="150118"/>
            <a:ext cx="2520996" cy="239635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4634536" y="150118"/>
            <a:ext cx="2520996" cy="2396358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2099719" y="2553735"/>
            <a:ext cx="2520996" cy="23963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4616588" y="2539188"/>
            <a:ext cx="2520996" cy="23963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39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1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3540" y="150119"/>
            <a:ext cx="5041992" cy="479271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5855" y="1212122"/>
            <a:ext cx="2759301" cy="285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Track 03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67655" y="1348297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87C845-5617-41E2-9B55-C5758184BE27}"/>
              </a:ext>
            </a:extLst>
          </p:cNvPr>
          <p:cNvSpPr txBox="1"/>
          <p:nvPr/>
        </p:nvSpPr>
        <p:spPr>
          <a:xfrm>
            <a:off x="3423424" y="4162384"/>
            <a:ext cx="3315371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a hand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128932" y="153090"/>
            <a:ext cx="2520996" cy="239635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4634536" y="150118"/>
            <a:ext cx="2520996" cy="2396358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2162926" y="2543507"/>
            <a:ext cx="2520996" cy="23963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4634536" y="2546476"/>
            <a:ext cx="2520996" cy="23963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98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9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3540" y="150119"/>
            <a:ext cx="5041992" cy="479271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7404" y="1716493"/>
            <a:ext cx="3190330" cy="165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021ECA-5E52-4331-B4BA-E8124B7E7E60}"/>
              </a:ext>
            </a:extLst>
          </p:cNvPr>
          <p:cNvSpPr txBox="1"/>
          <p:nvPr/>
        </p:nvSpPr>
        <p:spPr>
          <a:xfrm>
            <a:off x="3218564" y="3889621"/>
            <a:ext cx="3315371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mouth</a:t>
            </a:r>
            <a:endParaRPr lang="en-US" sz="48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+mn-ea"/>
            </a:endParaRPr>
          </a:p>
        </p:txBody>
      </p:sp>
      <p:pic>
        <p:nvPicPr>
          <p:cNvPr id="2" name="Track 40">
            <a:hlinkClick r:id="" action="ppaction://media"/>
            <a:extLst>
              <a:ext uri="{FF2B5EF4-FFF2-40B4-BE49-F238E27FC236}">
                <a16:creationId xmlns:a16="http://schemas.microsoft.com/office/drawing/2014/main" xmlns="" id="{18B427CD-5861-44F3-BB90-3671BB12E5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24866" y="1411693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0804" y="150116"/>
            <a:ext cx="2520996" cy="239635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4634536" y="150118"/>
            <a:ext cx="2520996" cy="2396358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2120804" y="2567707"/>
            <a:ext cx="2520996" cy="23963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4634536" y="2546476"/>
            <a:ext cx="2520996" cy="23963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640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3540" y="150119"/>
            <a:ext cx="5041992" cy="479271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7872" y="1275029"/>
            <a:ext cx="2900750" cy="26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Track 03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92596" y="1348297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16EE6A-8431-4797-8CF4-69C49C9D9D54}"/>
              </a:ext>
            </a:extLst>
          </p:cNvPr>
          <p:cNvSpPr txBox="1"/>
          <p:nvPr/>
        </p:nvSpPr>
        <p:spPr>
          <a:xfrm>
            <a:off x="3562685" y="3868471"/>
            <a:ext cx="3315371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a face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13540" y="150118"/>
            <a:ext cx="2520996" cy="239635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4634536" y="150118"/>
            <a:ext cx="2520996" cy="2396358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2113540" y="2546476"/>
            <a:ext cx="2520996" cy="23963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4634536" y="2546476"/>
            <a:ext cx="2520996" cy="23963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640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8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3540" y="150119"/>
            <a:ext cx="5041992" cy="479271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4326" y="1475435"/>
            <a:ext cx="1656975" cy="248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Track 03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30942" y="1348297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FF0150B-B18E-4D0D-B45E-E4E0F24CB247}"/>
              </a:ext>
            </a:extLst>
          </p:cNvPr>
          <p:cNvSpPr txBox="1"/>
          <p:nvPr/>
        </p:nvSpPr>
        <p:spPr>
          <a:xfrm>
            <a:off x="3374038" y="3946029"/>
            <a:ext cx="3315371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an ear</a:t>
            </a:r>
          </a:p>
        </p:txBody>
      </p:sp>
      <p:sp>
        <p:nvSpPr>
          <p:cNvPr id="4" name="Rectangle 3"/>
          <p:cNvSpPr/>
          <p:nvPr/>
        </p:nvSpPr>
        <p:spPr>
          <a:xfrm>
            <a:off x="2113540" y="150118"/>
            <a:ext cx="2520996" cy="239635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4634536" y="150118"/>
            <a:ext cx="2520996" cy="2396358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2114110" y="2568247"/>
            <a:ext cx="2520996" cy="23963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4634536" y="2546476"/>
            <a:ext cx="2520996" cy="23963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422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7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aller de Aprendizaje con Tonos Pastel by Slidesgo">
  <a:themeElements>
    <a:clrScheme name="Simple Light">
      <a:dk1>
        <a:srgbClr val="4C4B4B"/>
      </a:dk1>
      <a:lt1>
        <a:srgbClr val="FFEADC"/>
      </a:lt1>
      <a:dk2>
        <a:srgbClr val="FFB2AE"/>
      </a:dk2>
      <a:lt2>
        <a:srgbClr val="FFFFFF"/>
      </a:lt2>
      <a:accent1>
        <a:srgbClr val="FFAD8D"/>
      </a:accent1>
      <a:accent2>
        <a:srgbClr val="FCD3B9"/>
      </a:accent2>
      <a:accent3>
        <a:srgbClr val="FFD18D"/>
      </a:accent3>
      <a:accent4>
        <a:srgbClr val="96C48C"/>
      </a:accent4>
      <a:accent5>
        <a:srgbClr val="D7EAEA"/>
      </a:accent5>
      <a:accent6>
        <a:srgbClr val="8CB9F9"/>
      </a:accent6>
      <a:hlink>
        <a:srgbClr val="4C4B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ver The Rainbow by Slidesgo">
  <a:themeElements>
    <a:clrScheme name="Simple Light">
      <a:dk1>
        <a:srgbClr val="A578DA"/>
      </a:dk1>
      <a:lt1>
        <a:srgbClr val="FFDEDE"/>
      </a:lt1>
      <a:dk2>
        <a:srgbClr val="FE6761"/>
      </a:dk2>
      <a:lt2>
        <a:srgbClr val="FEA667"/>
      </a:lt2>
      <a:accent1>
        <a:srgbClr val="FCC552"/>
      </a:accent1>
      <a:accent2>
        <a:srgbClr val="52CFDD"/>
      </a:accent2>
      <a:accent3>
        <a:srgbClr val="82B3E8"/>
      </a:accent3>
      <a:accent4>
        <a:srgbClr val="98D1A1"/>
      </a:accent4>
      <a:accent5>
        <a:srgbClr val="FFFFFF"/>
      </a:accent5>
      <a:accent6>
        <a:srgbClr val="FFFFFF"/>
      </a:accent6>
      <a:hlink>
        <a:srgbClr val="A578D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ver The Rainbow by Slidesgo">
  <a:themeElements>
    <a:clrScheme name="Simple Light">
      <a:dk1>
        <a:srgbClr val="A578DA"/>
      </a:dk1>
      <a:lt1>
        <a:srgbClr val="FFDEDE"/>
      </a:lt1>
      <a:dk2>
        <a:srgbClr val="FE6761"/>
      </a:dk2>
      <a:lt2>
        <a:srgbClr val="FEA667"/>
      </a:lt2>
      <a:accent1>
        <a:srgbClr val="FCC552"/>
      </a:accent1>
      <a:accent2>
        <a:srgbClr val="52CFDD"/>
      </a:accent2>
      <a:accent3>
        <a:srgbClr val="82B3E8"/>
      </a:accent3>
      <a:accent4>
        <a:srgbClr val="98D1A1"/>
      </a:accent4>
      <a:accent5>
        <a:srgbClr val="FFFFFF"/>
      </a:accent5>
      <a:accent6>
        <a:srgbClr val="FFFFFF"/>
      </a:accent6>
      <a:hlink>
        <a:srgbClr val="A578D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On-screen Show (16:9)</PresentationFormat>
  <Paragraphs>50</Paragraphs>
  <Slides>20</Slides>
  <Notes>20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Sport Day</vt:lpstr>
      <vt:lpstr>Montserrat</vt:lpstr>
      <vt:lpstr>Barlow</vt:lpstr>
      <vt:lpstr>Fredoka One</vt:lpstr>
      <vt:lpstr>Fira Sans Extra Condensed Medium</vt:lpstr>
      <vt:lpstr>Hind</vt:lpstr>
      <vt:lpstr>Comic Sans MS</vt:lpstr>
      <vt:lpstr>Taller de Aprendizaje con Tonos Pastel by Slidesgo</vt:lpstr>
      <vt:lpstr>Over The Rainbow by Slidesgo</vt:lpstr>
      <vt:lpstr>1_Over The Rainbow by Slidesgo</vt:lpstr>
      <vt:lpstr>PowerPoint Presentation</vt:lpstr>
      <vt:lpstr>3</vt:lpstr>
      <vt:lpstr>Warm-up and review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number.</vt:lpstr>
      <vt:lpstr>PowerPoint Presentation</vt:lpstr>
      <vt:lpstr>PowerPoint Presentation</vt:lpstr>
      <vt:lpstr>PowerPoint Presentation</vt:lpstr>
      <vt:lpstr>Look, match and read.</vt:lpstr>
      <vt:lpstr>PowerPoint Presentation</vt:lpstr>
      <vt:lpstr>Let’s play. </vt:lpstr>
      <vt:lpstr>PowerPoint Presentation</vt:lpstr>
      <vt:lpstr>Fun corner and wrap-up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2022-07-22T03:25:01Z</dcterms:modified>
</cp:coreProperties>
</file>