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7"/>
  </p:notesMasterIdLst>
  <p:sldIdLst>
    <p:sldId id="292" r:id="rId2"/>
    <p:sldId id="293" r:id="rId3"/>
    <p:sldId id="290" r:id="rId4"/>
    <p:sldId id="296" r:id="rId5"/>
    <p:sldId id="262" r:id="rId6"/>
    <p:sldId id="297" r:id="rId7"/>
    <p:sldId id="307" r:id="rId8"/>
    <p:sldId id="298" r:id="rId9"/>
    <p:sldId id="309" r:id="rId10"/>
    <p:sldId id="299" r:id="rId11"/>
    <p:sldId id="302" r:id="rId12"/>
    <p:sldId id="311" r:id="rId13"/>
    <p:sldId id="312" r:id="rId14"/>
    <p:sldId id="313" r:id="rId15"/>
    <p:sldId id="301" r:id="rId16"/>
    <p:sldId id="316" r:id="rId17"/>
    <p:sldId id="303" r:id="rId18"/>
    <p:sldId id="286" r:id="rId19"/>
    <p:sldId id="317" r:id="rId20"/>
    <p:sldId id="318" r:id="rId21"/>
    <p:sldId id="319" r:id="rId22"/>
    <p:sldId id="320" r:id="rId23"/>
    <p:sldId id="261" r:id="rId24"/>
    <p:sldId id="321" r:id="rId25"/>
    <p:sldId id="294" r:id="rId26"/>
  </p:sldIdLst>
  <p:sldSz cx="12192000" cy="6858000"/>
  <p:notesSz cx="6858000" cy="9144000"/>
  <p:embeddedFontLst>
    <p:embeddedFont>
      <p:font typeface="Microsoft YaHei" pitchFamily="34" charset="-122"/>
      <p:regular r:id="rId28"/>
      <p:bold r:id="rId29"/>
    </p:embeddedFont>
    <p:embeddedFont>
      <p:font typeface="等线" charset="-122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3A2"/>
    <a:srgbClr val="63DED9"/>
    <a:srgbClr val="FF7E9A"/>
    <a:srgbClr val="AE61A3"/>
    <a:srgbClr val="FDC01F"/>
    <a:srgbClr val="E44D50"/>
    <a:srgbClr val="B7F698"/>
    <a:srgbClr val="D7EDF3"/>
    <a:srgbClr val="FFC5D1"/>
    <a:srgbClr val="FF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30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87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3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19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66.png"/><Relationship Id="rId5" Type="http://schemas.openxmlformats.org/officeDocument/2006/relationships/image" Target="../media/image50.png"/><Relationship Id="rId10" Type="http://schemas.openxmlformats.org/officeDocument/2006/relationships/image" Target="../media/image65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microsoft.com/office/2007/relationships/hdphoto" Target="../media/hdphoto24.wdp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xmlns="" id="{24853095-BE9E-980A-FA0F-A262CF4547FD}"/>
              </a:ext>
            </a:extLst>
          </p:cNvPr>
          <p:cNvSpPr txBox="1"/>
          <p:nvPr/>
        </p:nvSpPr>
        <p:spPr>
          <a:xfrm>
            <a:off x="1723713" y="4492199"/>
            <a:ext cx="9235220" cy="2123658"/>
          </a:xfrm>
          <a:prstGeom prst="rect">
            <a:avLst/>
          </a:prstGeom>
          <a:solidFill>
            <a:srgbClr val="FFF2EA">
              <a:alpha val="6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QUAN TÂM, CẢM THÔNG </a:t>
            </a:r>
          </a:p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VÀ CHIA SẺ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866B2A87-A3A3-2ADE-7CF1-B7BC7E987D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330" y="-10933"/>
            <a:ext cx="1109339" cy="880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4F5201-8037-B5EB-46CD-983C59D2A438}"/>
              </a:ext>
            </a:extLst>
          </p:cNvPr>
          <p:cNvSpPr txBox="1"/>
          <p:nvPr/>
        </p:nvSpPr>
        <p:spPr>
          <a:xfrm>
            <a:off x="4363615" y="680443"/>
            <a:ext cx="395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06623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xmlns="" id="{C6379403-4A5F-6D0C-CE30-76C3191DC010}"/>
              </a:ext>
            </a:extLst>
          </p:cNvPr>
          <p:cNvSpPr txBox="1"/>
          <p:nvPr/>
        </p:nvSpPr>
        <p:spPr>
          <a:xfrm>
            <a:off x="5252659" y="3340373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7030A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0124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38A677-E1AD-0D20-B40A-BD383B58C2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203910"/>
            <a:ext cx="5075223" cy="449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23A7B1-BEE1-E99D-AAAE-ED3BE59F4E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814" y="2440929"/>
            <a:ext cx="5344833" cy="425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E0DDA1-8F21-EA49-A542-EE74A6E6C852}"/>
              </a:ext>
            </a:extLst>
          </p:cNvPr>
          <p:cNvSpPr txBox="1"/>
          <p:nvPr/>
        </p:nvSpPr>
        <p:spPr>
          <a:xfrm>
            <a:off x="4236045" y="92773"/>
            <a:ext cx="37199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A449C0-4B38-9726-7661-7B3E5D481175}"/>
              </a:ext>
            </a:extLst>
          </p:cNvPr>
          <p:cNvSpPr txBox="1"/>
          <p:nvPr/>
        </p:nvSpPr>
        <p:spPr>
          <a:xfrm>
            <a:off x="893347" y="779594"/>
            <a:ext cx="105386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tr.12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F6F1B0-28B4-0619-CCD5-F3709557E741}"/>
              </a:ext>
            </a:extLst>
          </p:cNvPr>
          <p:cNvSpPr txBox="1"/>
          <p:nvPr/>
        </p:nvSpPr>
        <p:spPr>
          <a:xfrm>
            <a:off x="1533924" y="1372913"/>
            <a:ext cx="9124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908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554DF443-C6F7-6421-DD08-4DF9BFD5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5393134"/>
            <a:ext cx="10690166" cy="1464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68D8C9-52C0-DD8E-1E39-DBF904528E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96" y="1258790"/>
            <a:ext cx="5552983" cy="405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EE7A21-C896-DA74-7070-DC5446EB56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345" y="1258790"/>
            <a:ext cx="5403476" cy="423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6C3314-011D-CFFC-8EE1-9EB7BE92403A}"/>
              </a:ext>
            </a:extLst>
          </p:cNvPr>
          <p:cNvSpPr txBox="1"/>
          <p:nvPr/>
        </p:nvSpPr>
        <p:spPr>
          <a:xfrm>
            <a:off x="1506214" y="204582"/>
            <a:ext cx="8487531" cy="830997"/>
          </a:xfrm>
          <a:prstGeom prst="rect">
            <a:avLst/>
          </a:prstGeom>
          <a:solidFill>
            <a:srgbClr val="FFC979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283B0D-DB4E-1851-0EA1-E4F0D5794B8B}"/>
              </a:ext>
            </a:extLst>
          </p:cNvPr>
          <p:cNvSpPr txBox="1"/>
          <p:nvPr/>
        </p:nvSpPr>
        <p:spPr>
          <a:xfrm>
            <a:off x="1455505" y="5696757"/>
            <a:ext cx="10042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được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qua </a:t>
            </a:r>
            <a:r>
              <a:rPr lang="vi-VN" sz="2400" b="1" dirty="0" err="1"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nói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ánh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mắt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nụ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cười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cử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chỉ</a:t>
            </a:r>
            <a:r>
              <a:rPr lang="vi-VN" sz="2400" b="1" dirty="0">
                <a:latin typeface="SVN-Helves" panose="02040603050506020204" pitchFamily="18" charset="0"/>
              </a:rPr>
              <a:t>,...hay </a:t>
            </a:r>
            <a:r>
              <a:rPr lang="vi-VN" sz="2400" b="1" dirty="0" err="1">
                <a:latin typeface="SVN-Helves" panose="02040603050506020204" pitchFamily="18" charset="0"/>
              </a:rPr>
              <a:t>những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hành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379425-19C1-775B-E3FB-1AB65AA9F7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79" y="5694539"/>
            <a:ext cx="1002146" cy="10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9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0672">
            <a:off x="2333595" y="325659"/>
            <a:ext cx="7278123" cy="45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C4F9E-1AF5-AB7B-66EB-539893178D07}"/>
              </a:ext>
            </a:extLst>
          </p:cNvPr>
          <p:cNvSpPr txBox="1"/>
          <p:nvPr/>
        </p:nvSpPr>
        <p:spPr>
          <a:xfrm>
            <a:off x="2655149" y="2146478"/>
            <a:ext cx="60159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SVN-Helves" panose="02040603050506020204" pitchFamily="18" charset="0"/>
              </a:rPr>
              <a:t>Theo em, </a:t>
            </a:r>
            <a:r>
              <a:rPr lang="vi-VN" sz="2800" b="1" dirty="0" err="1">
                <a:solidFill>
                  <a:srgbClr val="0070C0"/>
                </a:solidFill>
                <a:latin typeface="SVN-Helves" panose="02040603050506020204" pitchFamily="18" charset="0"/>
              </a:rPr>
              <a:t>vì</a:t>
            </a:r>
            <a:r>
              <a:rPr lang="vi-VN" sz="2800" b="1" dirty="0">
                <a:solidFill>
                  <a:srgbClr val="0070C0"/>
                </a:solidFill>
                <a:latin typeface="SVN-Helves" panose="02040603050506020204" pitchFamily="18" charset="0"/>
              </a:rPr>
              <a:t> sao </a:t>
            </a:r>
            <a:r>
              <a:rPr lang="vi-VN" sz="2800" dirty="0">
                <a:latin typeface="SVN-Helves" panose="02040603050506020204" pitchFamily="18" charset="0"/>
              </a:rPr>
              <a:t>trong </a:t>
            </a:r>
            <a:r>
              <a:rPr lang="vi-VN" sz="2800" dirty="0" err="1">
                <a:latin typeface="SVN-Helves" panose="02040603050506020204" pitchFamily="18" charset="0"/>
              </a:rPr>
              <a:t>cuộc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sống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phải</a:t>
            </a:r>
            <a:r>
              <a:rPr lang="vi-VN" sz="2800" dirty="0">
                <a:latin typeface="SVN-Helves" panose="02040603050506020204" pitchFamily="18" charset="0"/>
              </a:rPr>
              <a:t> quan tâm, </a:t>
            </a:r>
          </a:p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cảm</a:t>
            </a:r>
            <a:r>
              <a:rPr lang="vi-VN" sz="2800" dirty="0">
                <a:latin typeface="SVN-Helves" panose="02040603050506020204" pitchFamily="18" charset="0"/>
              </a:rPr>
              <a:t> thông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chia </a:t>
            </a:r>
            <a:r>
              <a:rPr lang="vi-VN" sz="2800" dirty="0" err="1"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8C0A62-F1F0-3797-B8FA-3DE928815C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704" y="1201545"/>
            <a:ext cx="812800" cy="8128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31B6627E-6E27-0D84-7A45-6C13D3F010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24" y="5195776"/>
            <a:ext cx="11198633" cy="1464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7E9978-6EB4-38E0-6D31-6F8A80A0142F}"/>
              </a:ext>
            </a:extLst>
          </p:cNvPr>
          <p:cNvSpPr txBox="1"/>
          <p:nvPr/>
        </p:nvSpPr>
        <p:spPr>
          <a:xfrm>
            <a:off x="883317" y="5483640"/>
            <a:ext cx="10572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ý </a:t>
            </a:r>
            <a:r>
              <a:rPr lang="vi-VN" sz="2400" b="1" dirty="0" err="1">
                <a:latin typeface="SVN-Helves" panose="02040603050506020204" pitchFamily="18" charset="0"/>
              </a:rPr>
              <a:t>nghĩa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đời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xã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hội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nay. Qua </a:t>
            </a:r>
            <a:r>
              <a:rPr lang="vi-VN" sz="2400" b="1" dirty="0" err="1">
                <a:latin typeface="SVN-Helves" panose="02040603050506020204" pitchFamily="18" charset="0"/>
              </a:rPr>
              <a:t>đó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chúng</a:t>
            </a:r>
            <a:r>
              <a:rPr lang="vi-VN" sz="2400" b="1" dirty="0">
                <a:latin typeface="SVN-Helves" panose="02040603050506020204" pitchFamily="18" charset="0"/>
              </a:rPr>
              <a:t> ta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thấu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hiểu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</p:spTree>
    <p:extLst>
      <p:ext uri="{BB962C8B-B14F-4D97-AF65-F5344CB8AC3E}">
        <p14:creationId xmlns:p14="http://schemas.microsoft.com/office/powerpoint/2010/main" val="3091840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0672">
            <a:off x="1498738" y="403514"/>
            <a:ext cx="8172193" cy="5092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C4F9E-1AF5-AB7B-66EB-539893178D07}"/>
              </a:ext>
            </a:extLst>
          </p:cNvPr>
          <p:cNvSpPr txBox="1"/>
          <p:nvPr/>
        </p:nvSpPr>
        <p:spPr>
          <a:xfrm>
            <a:off x="2225435" y="1610770"/>
            <a:ext cx="61150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làm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gì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để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khích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lệ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động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viên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bạn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bè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với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phê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phán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thói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ích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kỉ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thờ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trước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khó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khăn,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mất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mát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của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một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cách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phù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hợp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3146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E5F2CE9A-2471-34BC-9E3F-BEC1E6A14E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5103"/>
            <a:ext cx="12191999" cy="696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847D84-1890-051F-C543-A09C1A7327FB}"/>
              </a:ext>
            </a:extLst>
          </p:cNvPr>
          <p:cNvSpPr txBox="1"/>
          <p:nvPr/>
        </p:nvSpPr>
        <p:spPr>
          <a:xfrm>
            <a:off x="1580843" y="1504886"/>
            <a:ext cx="9030311" cy="2797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quan </a:t>
            </a:r>
            <a:r>
              <a:rPr lang="vi-VN" sz="2000" dirty="0" err="1">
                <a:latin typeface="SVN-Helves" panose="02040603050506020204" pitchFamily="18" charset="0"/>
              </a:rPr>
              <a:t>sát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lắng</a:t>
            </a:r>
            <a:r>
              <a:rPr lang="vi-VN" sz="2000" dirty="0">
                <a:latin typeface="SVN-Helves" panose="02040603050506020204" pitchFamily="18" charset="0"/>
              </a:rPr>
              <a:t> nghe, </a:t>
            </a:r>
            <a:r>
              <a:rPr lang="vi-VN" sz="2000" dirty="0" err="1">
                <a:latin typeface="SVN-Helves" panose="02040603050506020204" pitchFamily="18" charset="0"/>
              </a:rPr>
              <a:t>đặt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mình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vào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vị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trí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luôn </a:t>
            </a:r>
            <a:r>
              <a:rPr lang="vi-VN" sz="2000" dirty="0" err="1">
                <a:latin typeface="SVN-Helves" panose="02040603050506020204" pitchFamily="18" charset="0"/>
              </a:rPr>
              <a:t>sẵn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sàng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giúp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đỡ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họ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Bản</a:t>
            </a:r>
            <a:r>
              <a:rPr lang="vi-VN" sz="2000" dirty="0">
                <a:latin typeface="SVN-Helves" panose="02040603050506020204" pitchFamily="18" charset="0"/>
              </a:rPr>
              <a:t> thân HS </a:t>
            </a: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chủ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quan tâm, </a:t>
            </a:r>
            <a:r>
              <a:rPr lang="vi-VN" sz="2000" dirty="0" err="1">
                <a:latin typeface="SVN-Helves" panose="02040603050506020204" pitchFamily="18" charset="0"/>
              </a:rPr>
              <a:t>cảm</a:t>
            </a:r>
            <a:r>
              <a:rPr lang="vi-VN" sz="2000" dirty="0">
                <a:latin typeface="SVN-Helves" panose="02040603050506020204" pitchFamily="18" charset="0"/>
              </a:rPr>
              <a:t> thông, chia </a:t>
            </a:r>
            <a:r>
              <a:rPr lang="vi-VN" sz="2000" dirty="0" err="1">
                <a:latin typeface="SVN-Helves" panose="02040603050506020204" pitchFamily="18" charset="0"/>
              </a:rPr>
              <a:t>sẻ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với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viên, </a:t>
            </a:r>
            <a:r>
              <a:rPr lang="vi-VN" sz="2000" dirty="0" err="1">
                <a:latin typeface="SVN-Helves" panose="02040603050506020204" pitchFamily="18" charset="0"/>
              </a:rPr>
              <a:t>khích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lệ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bè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cùng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thực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hiện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góp</a:t>
            </a:r>
            <a:r>
              <a:rPr lang="vi-VN" sz="2000" dirty="0">
                <a:latin typeface="SVN-Helves" panose="02040603050506020204" pitchFamily="18" charset="0"/>
              </a:rPr>
              <a:t> ý, phê </a:t>
            </a:r>
            <a:r>
              <a:rPr lang="vi-VN" sz="2000" dirty="0" err="1">
                <a:latin typeface="SVN-Helves" panose="02040603050506020204" pitchFamily="18" charset="0"/>
              </a:rPr>
              <a:t>phán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thói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kỉ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thờ</a:t>
            </a:r>
            <a:r>
              <a:rPr lang="vi-VN" sz="2000" dirty="0">
                <a:latin typeface="SVN-Helves" panose="02040603050506020204" pitchFamily="18" charset="0"/>
              </a:rPr>
              <a:t> ơ </a:t>
            </a:r>
            <a:r>
              <a:rPr lang="vi-VN" sz="2000" dirty="0" err="1">
                <a:latin typeface="SVN-Helves" panose="02040603050506020204" pitchFamily="18" charset="0"/>
              </a:rPr>
              <a:t>trước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khó</a:t>
            </a:r>
            <a:r>
              <a:rPr lang="vi-VN" sz="2000" dirty="0">
                <a:latin typeface="SVN-Helves" panose="02040603050506020204" pitchFamily="18" charset="0"/>
              </a:rPr>
              <a:t> khăn, </a:t>
            </a:r>
            <a:r>
              <a:rPr lang="vi-VN" sz="2000" dirty="0" err="1">
                <a:latin typeface="SVN-Helves" panose="02040603050506020204" pitchFamily="18" charset="0"/>
              </a:rPr>
              <a:t>mất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mát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A60F0D-C0F0-1401-25BE-A56FD976D845}"/>
              </a:ext>
            </a:extLst>
          </p:cNvPr>
          <p:cNvSpPr txBox="1"/>
          <p:nvPr/>
        </p:nvSpPr>
        <p:spPr>
          <a:xfrm>
            <a:off x="4576073" y="876563"/>
            <a:ext cx="378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ĐỊNH HƯỚNG TRẢ LỜI</a:t>
            </a:r>
            <a:endParaRPr lang="en-US" sz="2800" dirty="0">
              <a:solidFill>
                <a:srgbClr val="00B050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51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xmlns="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0328F8-98B6-8718-5C92-7027BE8F8B6B}"/>
              </a:ext>
            </a:extLst>
          </p:cNvPr>
          <p:cNvSpPr txBox="1"/>
          <p:nvPr/>
        </p:nvSpPr>
        <p:spPr>
          <a:xfrm>
            <a:off x="7786557" y="404695"/>
            <a:ext cx="34789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B90D7D-51BF-B8EA-742C-700213D14848}"/>
              </a:ext>
            </a:extLst>
          </p:cNvPr>
          <p:cNvSpPr txBox="1"/>
          <p:nvPr/>
        </p:nvSpPr>
        <p:spPr>
          <a:xfrm>
            <a:off x="7525056" y="1190787"/>
            <a:ext cx="400192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13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hực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hiện yêu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cầu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sau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84753C09-0A98-F615-63D2-114D4A0BCF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0066" y="4299777"/>
            <a:ext cx="1754909" cy="1876189"/>
          </a:xfrm>
          <a:prstGeom prst="rect">
            <a:avLst/>
          </a:prstGeom>
        </p:spPr>
      </p:pic>
      <p:pic>
        <p:nvPicPr>
          <p:cNvPr id="10" name="Picture 9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F712A5DA-C532-95C6-3B5D-469C42321E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6557" y="4224367"/>
            <a:ext cx="1330036" cy="1785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16F50F-DF27-EE98-F67D-7665A0CDC8BF}"/>
              </a:ext>
            </a:extLst>
          </p:cNvPr>
          <p:cNvSpPr txBox="1"/>
          <p:nvPr/>
        </p:nvSpPr>
        <p:spPr>
          <a:xfrm>
            <a:off x="6982042" y="2633892"/>
            <a:ext cx="457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Kể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theo tranh.</a:t>
            </a:r>
          </a:p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Đặt</a:t>
            </a:r>
            <a:r>
              <a:rPr lang="vi-VN" sz="2400" dirty="0">
                <a:latin typeface="SVN-Helves" panose="02040603050506020204" pitchFamily="18" charset="0"/>
              </a:rPr>
              <a:t> tên cho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</a:p>
          <a:p>
            <a:pPr algn="just"/>
            <a:r>
              <a:rPr lang="vi-VN" sz="2400" dirty="0" err="1">
                <a:latin typeface="SVN-Helves" panose="02040603050506020204" pitchFamily="18" charset="0"/>
              </a:rPr>
              <a:t>rút</a:t>
            </a:r>
            <a:r>
              <a:rPr lang="vi-VN" sz="2400" dirty="0">
                <a:latin typeface="SVN-Helves" panose="02040603050506020204" pitchFamily="18" charset="0"/>
              </a:rPr>
              <a:t> ra </a:t>
            </a:r>
            <a:r>
              <a:rPr lang="vi-VN" sz="2400" dirty="0" err="1">
                <a:latin typeface="SVN-Helves" panose="02040603050506020204" pitchFamily="18" charset="0"/>
              </a:rPr>
              <a:t>bài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4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xmlns="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B90D7D-51BF-B8EA-742C-700213D14848}"/>
              </a:ext>
            </a:extLst>
          </p:cNvPr>
          <p:cNvSpPr txBox="1"/>
          <p:nvPr/>
        </p:nvSpPr>
        <p:spPr>
          <a:xfrm>
            <a:off x="7170156" y="996896"/>
            <a:ext cx="43988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SVN-Helves" panose="02040603050506020204" pitchFamily="18" charset="0"/>
              </a:rPr>
              <a:t>CÂU CHUYỆN CỦA EM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6753620D-CD72-186E-4428-9F99660F9F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3057" flipH="1">
            <a:off x="7309202" y="1902405"/>
            <a:ext cx="3521352" cy="49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531AD2-B406-D87C-4175-58FB6CDF5E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3DC29D-1FEC-3506-BB12-4AB4C843B53F}"/>
              </a:ext>
            </a:extLst>
          </p:cNvPr>
          <p:cNvSpPr txBox="1"/>
          <p:nvPr/>
        </p:nvSpPr>
        <p:spPr>
          <a:xfrm>
            <a:off x="1104768" y="1274308"/>
            <a:ext cx="9720887" cy="923330"/>
          </a:xfrm>
          <a:prstGeom prst="rect">
            <a:avLst/>
          </a:prstGeom>
          <a:solidFill>
            <a:srgbClr val="FDC0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thường</a:t>
            </a:r>
            <a:r>
              <a:rPr lang="vi-VN" dirty="0">
                <a:latin typeface="SVN-Helves" panose="02040603050506020204" pitchFamily="18" charset="0"/>
              </a:rPr>
              <a:t> xuyên </a:t>
            </a:r>
            <a:r>
              <a:rPr lang="vi-VN" dirty="0" err="1">
                <a:latin typeface="SVN-Helves" panose="02040603050506020204" pitchFamily="18" charset="0"/>
              </a:rPr>
              <a:t>chú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nhận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xúc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, san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khi </a:t>
            </a:r>
            <a:r>
              <a:rPr lang="vi-VN" dirty="0" err="1">
                <a:latin typeface="SVN-Helves" panose="02040603050506020204" pitchFamily="18" charset="0"/>
              </a:rPr>
              <a:t>gặp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hoạn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nạn</a:t>
            </a:r>
            <a:r>
              <a:rPr lang="vi-VN" dirty="0">
                <a:latin typeface="SVN-Helves" panose="02040603050506020204" pitchFamily="18" charset="0"/>
              </a:rPr>
              <a:t> theo </a:t>
            </a:r>
            <a:r>
              <a:rPr lang="vi-VN" dirty="0" err="1">
                <a:latin typeface="SVN-Helves" panose="02040603050506020204" pitchFamily="18" charset="0"/>
              </a:rPr>
              <a:t>khả</a:t>
            </a:r>
            <a:r>
              <a:rPr lang="vi-VN" dirty="0">
                <a:latin typeface="SVN-Helves" panose="02040603050506020204" pitchFamily="18" charset="0"/>
              </a:rPr>
              <a:t> năng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9408D9-D04E-B749-7731-A1263FFAF294}"/>
              </a:ext>
            </a:extLst>
          </p:cNvPr>
          <p:cNvSpPr txBox="1"/>
          <p:nvPr/>
        </p:nvSpPr>
        <p:spPr>
          <a:xfrm>
            <a:off x="1938830" y="2617486"/>
            <a:ext cx="8990427" cy="646331"/>
          </a:xfrm>
          <a:prstGeom prst="rect">
            <a:avLst/>
          </a:prstGeom>
          <a:solidFill>
            <a:srgbClr val="FFC5D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qua </a:t>
            </a:r>
            <a:r>
              <a:rPr lang="vi-VN" dirty="0" err="1">
                <a:latin typeface="SVN-Helves" panose="02040603050506020204" pitchFamily="18" charset="0"/>
              </a:rPr>
              <a:t>lời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ánh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mắt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nụ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cười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,...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hay </a:t>
            </a:r>
            <a:r>
              <a:rPr lang="vi-VN" dirty="0" err="1">
                <a:latin typeface="SVN-Helves" panose="02040603050506020204" pitchFamily="18" charset="0"/>
              </a:rPr>
              <a:t>những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hành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E62518-4B6F-0CFC-C515-27EDB35DA32A}"/>
              </a:ext>
            </a:extLst>
          </p:cNvPr>
          <p:cNvSpPr txBox="1"/>
          <p:nvPr/>
        </p:nvSpPr>
        <p:spPr>
          <a:xfrm>
            <a:off x="2817036" y="3704614"/>
            <a:ext cx="8008619" cy="646331"/>
          </a:xfrm>
          <a:prstGeom prst="rect">
            <a:avLst/>
          </a:prstGeom>
          <a:solidFill>
            <a:srgbClr val="B7F69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nghĩa</a:t>
            </a:r>
            <a:r>
              <a:rPr lang="vi-VN" dirty="0">
                <a:latin typeface="SVN-Helves" panose="02040603050506020204" pitchFamily="18" charset="0"/>
              </a:rPr>
              <a:t> trong </a:t>
            </a:r>
            <a:r>
              <a:rPr lang="vi-VN" dirty="0" err="1">
                <a:latin typeface="SVN-Helves" panose="02040603050506020204" pitchFamily="18" charset="0"/>
              </a:rPr>
              <a:t>đời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sống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hội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nay. Qua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chúng</a:t>
            </a:r>
            <a:r>
              <a:rPr lang="vi-VN" dirty="0">
                <a:latin typeface="SVN-Helves" panose="02040603050506020204" pitchFamily="18" charset="0"/>
              </a:rPr>
              <a:t> ta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210E5E-5BEE-2F96-0867-4F55BA3F7666}"/>
              </a:ext>
            </a:extLst>
          </p:cNvPr>
          <p:cNvSpPr txBox="1"/>
          <p:nvPr/>
        </p:nvSpPr>
        <p:spPr>
          <a:xfrm>
            <a:off x="3550122" y="4775992"/>
            <a:ext cx="8619534" cy="1477328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 err="1">
                <a:latin typeface="SVN-Helves" panose="02040603050506020204" pitchFamily="18" charset="0"/>
              </a:rPr>
              <a:t>Để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rèn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luyện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quan </a:t>
            </a:r>
            <a:r>
              <a:rPr lang="vi-VN" dirty="0" err="1">
                <a:latin typeface="SVN-Helves" panose="02040603050506020204" pitchFamily="18" charset="0"/>
              </a:rPr>
              <a:t>sát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lắng</a:t>
            </a:r>
            <a:r>
              <a:rPr lang="vi-VN" dirty="0">
                <a:latin typeface="SVN-Helves" panose="02040603050506020204" pitchFamily="18" charset="0"/>
              </a:rPr>
              <a:t> nghe,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luôn </a:t>
            </a:r>
            <a:r>
              <a:rPr lang="vi-VN" dirty="0" err="1">
                <a:latin typeface="SVN-Helves" panose="02040603050506020204" pitchFamily="18" charset="0"/>
              </a:rPr>
              <a:t>sẵn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sàng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Bản</a:t>
            </a:r>
            <a:r>
              <a:rPr lang="vi-VN" dirty="0">
                <a:latin typeface="SVN-Helves" panose="02040603050506020204" pitchFamily="18" charset="0"/>
              </a:rPr>
              <a:t> thân </a:t>
            </a:r>
            <a:r>
              <a:rPr lang="vi-VN" dirty="0" err="1">
                <a:latin typeface="SVN-Helves" panose="02040603050506020204" pitchFamily="18" charset="0"/>
              </a:rPr>
              <a:t>mỗi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học</a:t>
            </a:r>
            <a:r>
              <a:rPr lang="vi-VN" dirty="0">
                <a:latin typeface="SVN-Helves" panose="02040603050506020204" pitchFamily="18" charset="0"/>
              </a:rPr>
              <a:t> sinh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viên, </a:t>
            </a:r>
            <a:r>
              <a:rPr lang="vi-VN" dirty="0" err="1">
                <a:latin typeface="SVN-Helves" panose="02040603050506020204" pitchFamily="18" charset="0"/>
              </a:rPr>
              <a:t>khích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lệ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bè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cùng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thực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góp</a:t>
            </a:r>
            <a:r>
              <a:rPr lang="vi-VN" dirty="0">
                <a:latin typeface="SVN-Helves" panose="02040603050506020204" pitchFamily="18" charset="0"/>
              </a:rPr>
              <a:t> ý, phê </a:t>
            </a:r>
            <a:r>
              <a:rPr lang="vi-VN" dirty="0" err="1">
                <a:latin typeface="SVN-Helves" panose="02040603050506020204" pitchFamily="18" charset="0"/>
              </a:rPr>
              <a:t>phán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kỉ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thờ</a:t>
            </a:r>
            <a:r>
              <a:rPr lang="vi-VN" dirty="0">
                <a:latin typeface="SVN-Helves" panose="02040603050506020204" pitchFamily="18" charset="0"/>
              </a:rPr>
              <a:t> ơ </a:t>
            </a:r>
            <a:r>
              <a:rPr lang="vi-VN" dirty="0" err="1">
                <a:latin typeface="SVN-Helves" panose="02040603050506020204" pitchFamily="18" charset="0"/>
              </a:rPr>
              <a:t>trước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mất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mát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</a:t>
            </a:r>
            <a:endParaRPr lang="en-US" dirty="0">
              <a:latin typeface="SVN-Helves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3ADABA-C0B3-DAE0-8BAF-E049C3BAC076}"/>
              </a:ext>
            </a:extLst>
          </p:cNvPr>
          <p:cNvSpPr txBox="1"/>
          <p:nvPr/>
        </p:nvSpPr>
        <p:spPr>
          <a:xfrm>
            <a:off x="4097426" y="133895"/>
            <a:ext cx="347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E44D50"/>
                </a:solidFill>
                <a:latin typeface="SVN-Caprica Script" pitchFamily="2" charset="0"/>
              </a:rPr>
              <a:t>TỔNG KẾT</a:t>
            </a:r>
            <a:endParaRPr lang="en-US" sz="5400" dirty="0">
              <a:solidFill>
                <a:srgbClr val="E44D50"/>
              </a:solidFill>
              <a:latin typeface="SVN-Caprica Script" pitchFamily="2" charset="0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1A865F4C-59EE-BF68-F7F4-236AF5FE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47" y="1274308"/>
            <a:ext cx="649474" cy="923330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2FAC47A5-6AD3-A98A-A8B8-EDD03E31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076" y="2420211"/>
            <a:ext cx="649474" cy="92333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6761DFA3-71F6-7B53-A76A-A7FF36D0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052" y="3604489"/>
            <a:ext cx="649474" cy="923330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xmlns="" id="{DAC19D2D-4275-A61E-E475-2990B5F90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044" y="5329990"/>
            <a:ext cx="649474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DFE9D98-7C0B-9584-821A-5B2D7A93D313}"/>
              </a:ext>
            </a:extLst>
          </p:cNvPr>
          <p:cNvSpPr txBox="1"/>
          <p:nvPr/>
        </p:nvSpPr>
        <p:spPr>
          <a:xfrm>
            <a:off x="2610924" y="2612032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D32522-1030-A2D7-A31B-4514FBA93322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6A40E-266E-5CCB-A490-BE4E166C34E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202" y="3769866"/>
            <a:ext cx="1123346" cy="1123346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xmlns="" id="{40A4D081-3D66-343E-05D2-506BB305262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932" y="3429000"/>
            <a:ext cx="4137972" cy="312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xmlns="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7227" y="1146534"/>
            <a:ext cx="8619682" cy="5818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147CBA-0E9A-18E5-0EDF-7A2000C4FB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863" y="2598674"/>
            <a:ext cx="4309242" cy="3112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1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tr.14–15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nêu suy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nghĩ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việc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 trong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172BA3-AEAC-2CC6-12D1-92E9762FB8D4}"/>
              </a:ext>
            </a:extLst>
          </p:cNvPr>
          <p:cNvSpPr txBox="1"/>
          <p:nvPr/>
        </p:nvSpPr>
        <p:spPr>
          <a:xfrm>
            <a:off x="725651" y="2110065"/>
            <a:ext cx="60939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	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nhật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ngủ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nướng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tới</a:t>
            </a:r>
            <a:r>
              <a:rPr lang="vi-VN" dirty="0">
                <a:latin typeface="SVN-Helves" panose="02040603050506020204" pitchFamily="18" charset="0"/>
              </a:rPr>
              <a:t> trưa, sau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thức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dậy</a:t>
            </a:r>
            <a:r>
              <a:rPr lang="vi-VN" dirty="0">
                <a:latin typeface="SVN-Helves" panose="02040603050506020204" pitchFamily="18" charset="0"/>
              </a:rPr>
              <a:t> ăn cơm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chơi </a:t>
            </a:r>
            <a:r>
              <a:rPr lang="vi-VN" dirty="0" err="1">
                <a:latin typeface="SVN-Helves" panose="02040603050506020204" pitchFamily="18" charset="0"/>
              </a:rPr>
              <a:t>điện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tử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Buổi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chiều</a:t>
            </a:r>
            <a:r>
              <a:rPr lang="vi-VN" dirty="0">
                <a:latin typeface="SVN-Helves" panose="02040603050506020204" pitchFamily="18" charset="0"/>
              </a:rPr>
              <a:t>, T sang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H,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đang </a:t>
            </a:r>
            <a:r>
              <a:rPr lang="vi-VN" dirty="0" err="1">
                <a:latin typeface="SVN-Helves" panose="02040603050506020204" pitchFamily="18" charset="0"/>
              </a:rPr>
              <a:t>bận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rộn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chuẩn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nấu</a:t>
            </a:r>
            <a:r>
              <a:rPr lang="vi-VN" dirty="0">
                <a:latin typeface="SVN-Helves" panose="02040603050506020204" pitchFamily="18" charset="0"/>
              </a:rPr>
              <a:t> ăn cho gia </a:t>
            </a:r>
            <a:r>
              <a:rPr lang="vi-VN" dirty="0" err="1">
                <a:latin typeface="SVN-Helves" panose="02040603050506020204" pitchFamily="18" charset="0"/>
              </a:rPr>
              <a:t>đình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bảo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“Sao </a:t>
            </a:r>
            <a:r>
              <a:rPr lang="vi-VN" i="1" dirty="0" err="1">
                <a:latin typeface="SVN-Helves" panose="02040603050506020204" pitchFamily="18" charset="0"/>
              </a:rPr>
              <a:t>Chủ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nhật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bận</a:t>
            </a:r>
            <a:r>
              <a:rPr lang="vi-VN" i="1" dirty="0">
                <a:latin typeface="SVN-Helves" panose="02040603050506020204" pitchFamily="18" charset="0"/>
              </a:rPr>
              <a:t>? </a:t>
            </a:r>
            <a:r>
              <a:rPr lang="vi-VN" i="1" dirty="0" err="1">
                <a:latin typeface="SVN-Helves" panose="02040603050506020204" pitchFamily="18" charset="0"/>
              </a:rPr>
              <a:t>Cả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tuần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học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hành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để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người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, đi chơi </a:t>
            </a:r>
            <a:r>
              <a:rPr lang="vi-VN" i="1" dirty="0" err="1">
                <a:latin typeface="SVN-Helves" panose="02040603050506020204" pitchFamily="18" charset="0"/>
              </a:rPr>
              <a:t>với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H </a:t>
            </a:r>
            <a:r>
              <a:rPr lang="vi-VN" dirty="0" err="1">
                <a:latin typeface="SVN-Helves" panose="02040603050506020204" pitchFamily="18" charset="0"/>
              </a:rPr>
              <a:t>vẫn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đều</a:t>
            </a:r>
            <a:r>
              <a:rPr lang="vi-VN" dirty="0">
                <a:latin typeface="SVN-Helves" panose="02040603050506020204" pitchFamily="18" charset="0"/>
              </a:rPr>
              <a:t> tay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đáp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“T ơi,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muốn</a:t>
            </a:r>
            <a:r>
              <a:rPr lang="vi-VN" i="1" dirty="0">
                <a:latin typeface="SVN-Helves" panose="02040603050506020204" pitchFamily="18" charset="0"/>
              </a:rPr>
              <a:t> đi </a:t>
            </a:r>
            <a:r>
              <a:rPr lang="vi-VN" i="1" dirty="0" err="1">
                <a:latin typeface="SVN-Helves" panose="02040603050506020204" pitchFamily="18" charset="0"/>
              </a:rPr>
              <a:t>cùng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nhưng hôm nay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mệt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ở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nhiều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, </a:t>
            </a:r>
            <a:r>
              <a:rPr lang="vi-VN" i="1" dirty="0" err="1">
                <a:latin typeface="SVN-Helves" panose="02040603050506020204" pitchFamily="18" charset="0"/>
              </a:rPr>
              <a:t>lại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bị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bệnh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quan tâm, chia </a:t>
            </a:r>
            <a:r>
              <a:rPr lang="vi-VN" i="1" dirty="0" err="1">
                <a:latin typeface="SVN-Helves" panose="02040603050506020204" pitchFamily="18" charset="0"/>
              </a:rPr>
              <a:t>sẻ</a:t>
            </a:r>
            <a:r>
              <a:rPr lang="vi-VN" i="1" dirty="0">
                <a:latin typeface="SVN-Helves" panose="02040603050506020204" pitchFamily="18" charset="0"/>
              </a:rPr>
              <a:t> công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giúp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...”.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Nghe H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chợt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nhớ</a:t>
            </a:r>
            <a:r>
              <a:rPr lang="vi-VN" dirty="0">
                <a:latin typeface="SVN-Helves" panose="02040603050506020204" pitchFamily="18" charset="0"/>
              </a:rPr>
              <a:t> ra </a:t>
            </a:r>
            <a:r>
              <a:rPr lang="vi-VN" dirty="0" err="1">
                <a:latin typeface="SVN-Helves" panose="02040603050506020204" pitchFamily="18" charset="0"/>
              </a:rPr>
              <a:t>từ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sáng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giờ</a:t>
            </a:r>
            <a:r>
              <a:rPr lang="vi-VN" dirty="0">
                <a:latin typeface="SVN-Helves" panose="02040603050506020204" pitchFamily="18" charset="0"/>
              </a:rPr>
              <a:t> không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ăn cơm chưa,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nằm</a:t>
            </a:r>
            <a:r>
              <a:rPr lang="vi-VN" dirty="0">
                <a:latin typeface="SVN-Helves" panose="02040603050506020204" pitchFamily="18" charset="0"/>
              </a:rPr>
              <a:t> trên </a:t>
            </a:r>
            <a:r>
              <a:rPr lang="vi-VN" dirty="0" err="1">
                <a:latin typeface="SVN-Helves" panose="02040603050506020204" pitchFamily="18" charset="0"/>
              </a:rPr>
              <a:t>giường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đắp</a:t>
            </a:r>
            <a:r>
              <a:rPr lang="vi-VN" dirty="0">
                <a:latin typeface="SVN-Helves" panose="02040603050506020204" pitchFamily="18" charset="0"/>
              </a:rPr>
              <a:t> chăn </a:t>
            </a:r>
            <a:r>
              <a:rPr lang="vi-VN" dirty="0" err="1">
                <a:latin typeface="SVN-Helves" panose="02040603050506020204" pitchFamily="18" charset="0"/>
              </a:rPr>
              <a:t>vì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ốm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ngày</a:t>
            </a:r>
            <a:r>
              <a:rPr lang="vi-VN" dirty="0">
                <a:latin typeface="SVN-Helves" panose="02040603050506020204" pitchFamily="18" charset="0"/>
              </a:rPr>
              <a:t> nay.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T suy </a:t>
            </a:r>
            <a:r>
              <a:rPr lang="vi-VN" dirty="0" err="1">
                <a:latin typeface="SVN-Helves" panose="02040603050506020204" pitchFamily="18" charset="0"/>
              </a:rPr>
              <a:t>nghĩ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H: </a:t>
            </a:r>
            <a:r>
              <a:rPr lang="vi-VN" i="1" dirty="0">
                <a:latin typeface="SVN-Helves" panose="02040603050506020204" pitchFamily="18" charset="0"/>
              </a:rPr>
              <a:t>“Ừ,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đi,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về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của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minh”.</a:t>
            </a:r>
          </a:p>
        </p:txBody>
      </p:sp>
    </p:spTree>
    <p:extLst>
      <p:ext uri="{BB962C8B-B14F-4D97-AF65-F5344CB8AC3E}">
        <p14:creationId xmlns:p14="http://schemas.microsoft.com/office/powerpoint/2010/main" val="14189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C292F6-F41B-7C5E-AA5C-2CC83A4C805B}"/>
              </a:ext>
            </a:extLst>
          </p:cNvPr>
          <p:cNvSpPr txBox="1"/>
          <p:nvPr/>
        </p:nvSpPr>
        <p:spPr>
          <a:xfrm>
            <a:off x="2856926" y="422703"/>
            <a:ext cx="6478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Mục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tiêu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bài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học</a:t>
            </a:r>
            <a:endParaRPr lang="en-US" sz="4400" dirty="0">
              <a:solidFill>
                <a:srgbClr val="FF435B"/>
              </a:solidFill>
              <a:latin typeface="SVN-Caprica Script" pitchFamily="2" charset="0"/>
            </a:endParaRPr>
          </a:p>
        </p:txBody>
      </p:sp>
      <p:pic>
        <p:nvPicPr>
          <p:cNvPr id="3" name="Picture 2" descr="A picture containing indoor, birthday, decorated, colorful&#10;&#10;Description automatically generated">
            <a:extLst>
              <a:ext uri="{FF2B5EF4-FFF2-40B4-BE49-F238E27FC236}">
                <a16:creationId xmlns:a16="http://schemas.microsoft.com/office/drawing/2014/main" xmlns="" id="{0ABD0CB4-247A-DEE3-58C6-1204576988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223" y="1344076"/>
            <a:ext cx="5529668" cy="4003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793C23-B734-3FEE-A53A-DDB360DAED6C}"/>
              </a:ext>
            </a:extLst>
          </p:cNvPr>
          <p:cNvGrpSpPr/>
          <p:nvPr/>
        </p:nvGrpSpPr>
        <p:grpSpPr>
          <a:xfrm>
            <a:off x="217927" y="1444475"/>
            <a:ext cx="4010108" cy="1873212"/>
            <a:chOff x="1996439" y="1494788"/>
            <a:chExt cx="3920490" cy="1769109"/>
          </a:xfrm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xmlns="" id="{4EE43144-C222-C339-5F82-97E2924567AC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Nêu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xmlns="" id="{DBB32A0A-245E-D473-0C04-6AE71EFCE564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C1A8B2-98CE-96EC-3595-B17CC8F17B72}"/>
              </a:ext>
            </a:extLst>
          </p:cNvPr>
          <p:cNvGrpSpPr/>
          <p:nvPr/>
        </p:nvGrpSpPr>
        <p:grpSpPr>
          <a:xfrm>
            <a:off x="8135988" y="1411546"/>
            <a:ext cx="3551796" cy="1597944"/>
            <a:chOff x="6263639" y="1494788"/>
            <a:chExt cx="3920490" cy="1769109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xmlns="" id="{5B63BC93-DA7E-F842-FBBC-79521CC5BF33}"/>
                </a:ext>
              </a:extLst>
            </p:cNvPr>
            <p:cNvSpPr/>
            <p:nvPr/>
          </p:nvSpPr>
          <p:spPr>
            <a:xfrm>
              <a:off x="62636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Hiểu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vì</a:t>
              </a:r>
              <a:r>
                <a:rPr lang="vi-VN" sz="2000" dirty="0">
                  <a:latin typeface="SVN-Helves" panose="02040603050506020204" pitchFamily="18" charset="0"/>
                </a:rPr>
                <a:t> sao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phải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</a:t>
              </a:r>
              <a:r>
                <a:rPr lang="vi-VN" sz="24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xmlns="" id="{FF6D3E83-2EBB-18DB-D85E-BAC71285DB5B}"/>
                </a:ext>
              </a:extLst>
            </p:cNvPr>
            <p:cNvSpPr/>
            <p:nvPr/>
          </p:nvSpPr>
          <p:spPr>
            <a:xfrm>
              <a:off x="93002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7480DF1-E506-9506-CF03-AB70A320DE59}"/>
              </a:ext>
            </a:extLst>
          </p:cNvPr>
          <p:cNvGrpSpPr/>
          <p:nvPr/>
        </p:nvGrpSpPr>
        <p:grpSpPr>
          <a:xfrm>
            <a:off x="217927" y="4747665"/>
            <a:ext cx="4115131" cy="1873212"/>
            <a:chOff x="1996439" y="3590288"/>
            <a:chExt cx="3920490" cy="1769109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xmlns="" id="{ACC51113-05C6-A42D-4A0C-FC3231EC2FC3}"/>
                </a:ext>
              </a:extLst>
            </p:cNvPr>
            <p:cNvSpPr/>
            <p:nvPr/>
          </p:nvSpPr>
          <p:spPr>
            <a:xfrm>
              <a:off x="19964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Thường</a:t>
              </a:r>
              <a:r>
                <a:rPr lang="vi-VN" sz="2000" dirty="0">
                  <a:latin typeface="SVN-Helves" panose="02040603050506020204" pitchFamily="18" charset="0"/>
                </a:rPr>
                <a:t> xuyên </a:t>
              </a:r>
              <a:r>
                <a:rPr lang="vi-VN" sz="2000" dirty="0" err="1">
                  <a:latin typeface="SVN-Helves" panose="02040603050506020204" pitchFamily="18" charset="0"/>
                </a:rPr>
                <a:t>có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nói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việc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làm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thể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en-US" sz="2000" dirty="0">
                  <a:latin typeface="SVN-Helves" panose="02040603050506020204" pitchFamily="18" charset="0"/>
                </a:rPr>
                <a:t>.</a:t>
              </a:r>
              <a:endParaRPr sz="2800"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xmlns="" id="{1309044D-C7F4-04D4-CB8C-08DA435B87C4}"/>
                </a:ext>
              </a:extLst>
            </p:cNvPr>
            <p:cNvSpPr/>
            <p:nvPr/>
          </p:nvSpPr>
          <p:spPr>
            <a:xfrm>
              <a:off x="50330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34DA4AF-C8CB-4813-E9D2-9BBD2B30ED65}"/>
              </a:ext>
            </a:extLst>
          </p:cNvPr>
          <p:cNvGrpSpPr/>
          <p:nvPr/>
        </p:nvGrpSpPr>
        <p:grpSpPr>
          <a:xfrm>
            <a:off x="7276968" y="4747665"/>
            <a:ext cx="4697105" cy="1873212"/>
            <a:chOff x="6263639" y="3590288"/>
            <a:chExt cx="3920490" cy="1769109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xmlns="" id="{02A67649-2742-3FBD-06D3-709E00B47A64}"/>
                </a:ext>
              </a:extLst>
            </p:cNvPr>
            <p:cNvSpPr/>
            <p:nvPr/>
          </p:nvSpPr>
          <p:spPr>
            <a:xfrm>
              <a:off x="62636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Khích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lệ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động</a:t>
              </a:r>
              <a:r>
                <a:rPr lang="vi-VN" sz="2000" dirty="0">
                  <a:latin typeface="SVN-Helves" panose="02040603050506020204" pitchFamily="18" charset="0"/>
                </a:rPr>
                <a:t> viên </a:t>
              </a:r>
              <a:r>
                <a:rPr lang="vi-VN" sz="2000" dirty="0" err="1">
                  <a:latin typeface="SVN-Helves" panose="02040603050506020204" pitchFamily="18" charset="0"/>
                </a:rPr>
                <a:t>bạn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bè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nhau;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phê </a:t>
              </a:r>
              <a:r>
                <a:rPr lang="vi-VN" sz="2000" dirty="0" err="1">
                  <a:latin typeface="SVN-Helves" panose="02040603050506020204" pitchFamily="18" charset="0"/>
                </a:rPr>
                <a:t>phán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thói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kỉ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thờ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ơ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trước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khó</a:t>
              </a:r>
              <a:r>
                <a:rPr lang="vi-VN" sz="2000" dirty="0">
                  <a:latin typeface="SVN-Helves" panose="02040603050506020204" pitchFamily="18" charset="0"/>
                </a:rPr>
                <a:t> khăn, </a:t>
              </a:r>
              <a:r>
                <a:rPr lang="vi-VN" sz="2000" dirty="0" err="1">
                  <a:latin typeface="SVN-Helves" panose="02040603050506020204" pitchFamily="18" charset="0"/>
                </a:rPr>
                <a:t>mất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mát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xmlns="" id="{4F50F21D-7C97-9530-EB62-EF1ADF5C1FF4}"/>
                </a:ext>
              </a:extLst>
            </p:cNvPr>
            <p:cNvSpPr/>
            <p:nvPr/>
          </p:nvSpPr>
          <p:spPr>
            <a:xfrm>
              <a:off x="93002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CD2251A-DEEE-DC1F-0502-33428E3C1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223" y="117563"/>
            <a:ext cx="1023049" cy="10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xmlns="" id="{C632586B-6F55-25FD-B03E-CE51B4B3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753"/>
            <a:ext cx="7453256" cy="48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A71CB-FD29-8FC1-E4E1-347EFD7CC5C5}"/>
              </a:ext>
            </a:extLst>
          </p:cNvPr>
          <p:cNvSpPr txBox="1"/>
          <p:nvPr/>
        </p:nvSpPr>
        <p:spPr>
          <a:xfrm>
            <a:off x="678576" y="1381890"/>
            <a:ext cx="59429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lại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hành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động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lời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nói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hiện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latin typeface="SVN-Helves" panose="02040603050506020204" pitchFamily="18" charset="0"/>
              </a:rPr>
              <a:t> em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bố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mẹ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thân trong gia </a:t>
            </a:r>
            <a:r>
              <a:rPr lang="vi-VN" sz="3200" b="1" dirty="0" err="1">
                <a:latin typeface="SVN-Helves" panose="02040603050506020204" pitchFamily="18" charset="0"/>
              </a:rPr>
              <a:t>đình</a:t>
            </a:r>
            <a:r>
              <a:rPr lang="vi-VN" sz="32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8713B0DB-FC71-FDAF-DFEA-F234CBD00B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499" y="1734206"/>
            <a:ext cx="5662501" cy="5662501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8FCF5BBE-5999-DD4B-C7A7-290FF1A2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76" y="4798111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2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xmlns="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7227" y="1410972"/>
            <a:ext cx="7936510" cy="4775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2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sắm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vai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thực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yêu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cầu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172BA3-AEAC-2CC6-12D1-92E9762FB8D4}"/>
              </a:ext>
            </a:extLst>
          </p:cNvPr>
          <p:cNvSpPr txBox="1"/>
          <p:nvPr/>
        </p:nvSpPr>
        <p:spPr>
          <a:xfrm>
            <a:off x="683609" y="2459842"/>
            <a:ext cx="56856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Cuối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giờ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, M </a:t>
            </a:r>
            <a:r>
              <a:rPr lang="vi-VN" sz="2400" dirty="0" err="1">
                <a:latin typeface="SVN-Helves" panose="02040603050506020204" pitchFamily="18" charset="0"/>
              </a:rPr>
              <a:t>để</a:t>
            </a:r>
            <a:r>
              <a:rPr lang="vi-VN" sz="2400" dirty="0">
                <a:latin typeface="SVN-Helves" panose="02040603050506020204" pitchFamily="18" charset="0"/>
              </a:rPr>
              <a:t> nguyên </a:t>
            </a:r>
            <a:r>
              <a:rPr lang="vi-VN" sz="2400" dirty="0" err="1">
                <a:latin typeface="SVN-Helves" panose="02040603050506020204" pitchFamily="18" charset="0"/>
              </a:rPr>
              <a:t>cốc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nhựa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đựng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nước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ngọt</a:t>
            </a:r>
            <a:r>
              <a:rPr lang="vi-VN" sz="2400" dirty="0">
                <a:latin typeface="SVN-Helves" panose="02040603050506020204" pitchFamily="18" charset="0"/>
              </a:rPr>
              <a:t> trên </a:t>
            </a:r>
            <a:r>
              <a:rPr lang="vi-VN" sz="2400" dirty="0" err="1">
                <a:latin typeface="SVN-Helves" panose="02040603050506020204" pitchFamily="18" charset="0"/>
              </a:rPr>
              <a:t>bàn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mà</a:t>
            </a:r>
            <a:r>
              <a:rPr lang="vi-VN" sz="2400" dirty="0">
                <a:latin typeface="SVN-Helves" panose="02040603050506020204" pitchFamily="18" charset="0"/>
              </a:rPr>
              <a:t> không đem </a:t>
            </a:r>
            <a:r>
              <a:rPr lang="vi-VN" sz="2400" dirty="0" err="1">
                <a:latin typeface="SVN-Helves" panose="02040603050506020204" pitchFamily="18" charset="0"/>
              </a:rPr>
              <a:t>bỏ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thùng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rác</a:t>
            </a:r>
            <a:r>
              <a:rPr lang="vi-VN" sz="2400" dirty="0">
                <a:latin typeface="SVN-Helves" panose="02040603050506020204" pitchFamily="18" charset="0"/>
              </a:rPr>
              <a:t>. Khi P </a:t>
            </a:r>
            <a:r>
              <a:rPr lang="vi-VN" sz="2400" dirty="0" err="1">
                <a:latin typeface="SVN-Helves" panose="02040603050506020204" pitchFamily="18" charset="0"/>
              </a:rPr>
              <a:t>nhắc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nhở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ấy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: </a:t>
            </a:r>
            <a:r>
              <a:rPr lang="vi-VN" sz="2400" i="1" dirty="0">
                <a:latin typeface="SVN-Helves" panose="02040603050506020204" pitchFamily="18" charset="0"/>
              </a:rPr>
              <a:t>“</a:t>
            </a:r>
            <a:r>
              <a:rPr lang="vi-VN" sz="2400" i="1" dirty="0" err="1">
                <a:latin typeface="SVN-Helves" panose="02040603050506020204" pitchFamily="18" charset="0"/>
              </a:rPr>
              <a:t>Tại</a:t>
            </a:r>
            <a:r>
              <a:rPr lang="vi-VN" sz="2400" i="1" dirty="0">
                <a:latin typeface="SVN-Helves" panose="02040603050506020204" pitchFamily="18" charset="0"/>
              </a:rPr>
              <a:t> sao </a:t>
            </a:r>
            <a:r>
              <a:rPr lang="vi-VN" sz="2400" i="1" dirty="0" err="1">
                <a:latin typeface="SVN-Helves" panose="02040603050506020204" pitchFamily="18" charset="0"/>
              </a:rPr>
              <a:t>mình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phải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dọn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dẹp</a:t>
            </a:r>
            <a:r>
              <a:rPr lang="vi-VN" sz="2400" i="1" dirty="0">
                <a:latin typeface="SVN-Helves" panose="02040603050506020204" pitchFamily="18" charset="0"/>
              </a:rPr>
              <a:t>,  </a:t>
            </a:r>
            <a:r>
              <a:rPr lang="vi-VN" sz="2400" i="1" dirty="0" err="1">
                <a:latin typeface="SVN-Helves" panose="02040603050506020204" pitchFamily="18" charset="0"/>
              </a:rPr>
              <a:t>đó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là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việc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của</a:t>
            </a:r>
            <a:r>
              <a:rPr lang="vi-VN" sz="2400" i="1" dirty="0">
                <a:latin typeface="SVN-Helves" panose="02040603050506020204" pitchFamily="18" charset="0"/>
              </a:rPr>
              <a:t> cô lao công.”. </a:t>
            </a:r>
            <a:r>
              <a:rPr lang="vi-VN" sz="2400" dirty="0">
                <a:latin typeface="SVN-Helves" panose="02040603050506020204" pitchFamily="18" charset="0"/>
              </a:rPr>
              <a:t>P </a:t>
            </a:r>
            <a:r>
              <a:rPr lang="vi-VN" sz="2400" dirty="0" err="1">
                <a:latin typeface="SVN-Helves" panose="02040603050506020204" pitchFamily="18" charset="0"/>
              </a:rPr>
              <a:t>giải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thích</a:t>
            </a:r>
            <a:r>
              <a:rPr lang="vi-VN" sz="2400" dirty="0">
                <a:latin typeface="SVN-Helves" panose="02040603050506020204" pitchFamily="18" charset="0"/>
              </a:rPr>
              <a:t> nhưng M </a:t>
            </a:r>
            <a:r>
              <a:rPr lang="vi-VN" sz="2400" dirty="0" err="1">
                <a:latin typeface="SVN-Helves" panose="02040603050506020204" pitchFamily="18" charset="0"/>
              </a:rPr>
              <a:t>cố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không nghe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</a:t>
            </a:r>
            <a:r>
              <a:rPr lang="vi-VN" sz="2400" dirty="0"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khó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chịu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BEFEEB-E944-5A79-3360-D5EC83FD3371}"/>
              </a:ext>
            </a:extLst>
          </p:cNvPr>
          <p:cNvSpPr txBox="1"/>
          <p:nvPr/>
        </p:nvSpPr>
        <p:spPr>
          <a:xfrm>
            <a:off x="7110249" y="2321004"/>
            <a:ext cx="4829503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Em </a:t>
            </a:r>
            <a:r>
              <a:rPr lang="vi-VN" sz="2400" dirty="0" err="1">
                <a:latin typeface="SVN-Helves" panose="02040603050506020204" pitchFamily="18" charset="0"/>
              </a:rPr>
              <a:t>hãy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M;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viên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bạn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ấy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cô lao công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người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  <a:p>
            <a:pPr algn="just"/>
            <a:endParaRPr lang="vi-VN" sz="2400" dirty="0">
              <a:latin typeface="SVN-Helves" panose="020406030505060202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AC734FB-EAC6-AD9F-C088-49961BBD4C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104" y="4201625"/>
            <a:ext cx="375708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809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xmlns="" id="{FCF801BD-5F21-0B0E-AF5B-9241432D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" y="89948"/>
            <a:ext cx="11327130" cy="65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A71CB-FD29-8FC1-E4E1-347EFD7CC5C5}"/>
              </a:ext>
            </a:extLst>
          </p:cNvPr>
          <p:cNvSpPr txBox="1"/>
          <p:nvPr/>
        </p:nvSpPr>
        <p:spPr>
          <a:xfrm>
            <a:off x="1232666" y="1450470"/>
            <a:ext cx="9726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đánh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giá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về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em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khác</a:t>
            </a:r>
            <a:r>
              <a:rPr lang="vi-VN" sz="3200" b="1" dirty="0">
                <a:latin typeface="SVN-Helves" panose="02040603050506020204" pitchFamily="18" charset="0"/>
              </a:rPr>
              <a:t> trong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tháng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gần</a:t>
            </a:r>
            <a:r>
              <a:rPr lang="vi-VN" sz="3200" b="1" dirty="0">
                <a:latin typeface="SVN-Helves" panose="02040603050506020204" pitchFamily="18" charset="0"/>
              </a:rPr>
              <a:t> đây.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52AAF4-1CD1-E660-7F2E-8CB1DAFB12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779" y="3020130"/>
            <a:ext cx="7433523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26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46CE24-A261-BF9C-5E10-E11350C3F358}"/>
              </a:ext>
            </a:extLst>
          </p:cNvPr>
          <p:cNvSpPr txBox="1"/>
          <p:nvPr/>
        </p:nvSpPr>
        <p:spPr>
          <a:xfrm>
            <a:off x="2610924" y="2432150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VẬN DỤNG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C84D674-69E2-ED72-E221-F0AA4E2BA4D6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CDC2E-6424-A131-77A9-5301EC3FC34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93" y="3722191"/>
            <a:ext cx="1200329" cy="120032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8CFE42B2-14AF-BB81-512E-A8658D80ED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353" y="2369236"/>
            <a:ext cx="4741785" cy="4395689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xmlns="" id="{8A5DC3DF-AE6D-22A9-03A2-3607910D8C4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761" y="5128586"/>
            <a:ext cx="1055139" cy="7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xmlns="" id="{AF2BDDB5-D872-637A-60B8-04E15F6705B5}"/>
              </a:ext>
            </a:extLst>
          </p:cNvPr>
          <p:cNvSpPr/>
          <p:nvPr/>
        </p:nvSpPr>
        <p:spPr>
          <a:xfrm>
            <a:off x="7559886" y="1372018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EFBB2DC-6F91-16F6-5893-087423FEA53D}"/>
              </a:ext>
            </a:extLst>
          </p:cNvPr>
          <p:cNvSpPr/>
          <p:nvPr/>
        </p:nvSpPr>
        <p:spPr>
          <a:xfrm>
            <a:off x="105103" y="1328006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D26874-4492-1325-C566-2A53D682F7E7}"/>
              </a:ext>
            </a:extLst>
          </p:cNvPr>
          <p:cNvSpPr txBox="1"/>
          <p:nvPr/>
        </p:nvSpPr>
        <p:spPr>
          <a:xfrm>
            <a:off x="370096" y="1498893"/>
            <a:ext cx="40349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sản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phẩm</a:t>
            </a:r>
            <a:r>
              <a:rPr lang="vi-VN" sz="2400" b="1" dirty="0">
                <a:latin typeface="SVN-Helves" panose="02040603050506020204" pitchFamily="18" charset="0"/>
              </a:rPr>
              <a:t> như: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tấm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thiệp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bài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thơ,... </a:t>
            </a:r>
            <a:r>
              <a:rPr lang="vi-VN" sz="2400" b="1" dirty="0" err="1">
                <a:latin typeface="SVN-Helves" panose="02040603050506020204" pitchFamily="18" charset="0"/>
              </a:rPr>
              <a:t>để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gửi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đến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em yêu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quý</a:t>
            </a:r>
            <a:r>
              <a:rPr lang="vi-VN" sz="2400" b="1" dirty="0">
                <a:latin typeface="SVN-Helves" panose="02040603050506020204" pitchFamily="18" charset="0"/>
              </a:rPr>
              <a:t> trong gia </a:t>
            </a:r>
            <a:r>
              <a:rPr lang="vi-VN" sz="2400" b="1" dirty="0" err="1">
                <a:latin typeface="SVN-Helves" panose="02040603050506020204" pitchFamily="18" charset="0"/>
              </a:rPr>
              <a:t>đình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dòng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họ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hàng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xóm</a:t>
            </a:r>
            <a:r>
              <a:rPr lang="vi-VN" sz="2400" b="1" dirty="0">
                <a:latin typeface="SVN-Helves" panose="02040603050506020204" pitchFamily="18" charset="0"/>
              </a:rPr>
              <a:t> hay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nhân </a:t>
            </a:r>
            <a:r>
              <a:rPr lang="vi-VN" sz="2400" b="1" dirty="0" err="1">
                <a:latin typeface="SVN-Helves" panose="02040603050506020204" pitchFamily="18" charset="0"/>
              </a:rPr>
              <a:t>vật</a:t>
            </a:r>
            <a:r>
              <a:rPr lang="vi-VN" sz="2400" b="1" dirty="0"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kích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cuộc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2E26685C-A1A8-FC8C-CC86-5510EDD1FC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7977">
            <a:off x="9221815" y="4285409"/>
            <a:ext cx="2488468" cy="1712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AF4BD0-929C-71ED-C6C6-90BE8E867124}"/>
              </a:ext>
            </a:extLst>
          </p:cNvPr>
          <p:cNvSpPr txBox="1"/>
          <p:nvPr/>
        </p:nvSpPr>
        <p:spPr>
          <a:xfrm>
            <a:off x="7681327" y="2459504"/>
            <a:ext cx="4300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viết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đoạn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văn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và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thuyết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trình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trước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lớp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giá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trị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với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khác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7F80C2-4581-E95E-9736-829BACC99683}"/>
              </a:ext>
            </a:extLst>
          </p:cNvPr>
          <p:cNvSpPr txBox="1"/>
          <p:nvPr/>
        </p:nvSpPr>
        <p:spPr>
          <a:xfrm>
            <a:off x="685158" y="497009"/>
            <a:ext cx="3719910" cy="830997"/>
          </a:xfrm>
          <a:prstGeom prst="rect">
            <a:avLst/>
          </a:prstGeom>
          <a:solidFill>
            <a:srgbClr val="FF7E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SVN-Caprica Script" pitchFamily="2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9D7B7E-E6CA-3E86-2ED3-7172CAFDE405}"/>
              </a:ext>
            </a:extLst>
          </p:cNvPr>
          <p:cNvSpPr txBox="1"/>
          <p:nvPr/>
        </p:nvSpPr>
        <p:spPr>
          <a:xfrm>
            <a:off x="8261882" y="497009"/>
            <a:ext cx="3719910" cy="830997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2</a:t>
            </a:r>
            <a:r>
              <a:rPr lang="en-US" sz="4800" dirty="0">
                <a:latin typeface="SVN-Caprica Script" pitchFamily="2" charset="0"/>
              </a:rPr>
              <a:t> </a:t>
            </a: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DFA0E440-8D24-A1B5-31FF-A1C86D7BF7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013" y="2019065"/>
            <a:ext cx="3367314" cy="2819870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xmlns="" id="{336DF3E2-F205-EA09-FE5F-FE16F3D4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761" y="4568610"/>
            <a:ext cx="1257300" cy="1733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DF5F7A3-7036-6926-E476-67A4C45FC4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694" y="3539268"/>
            <a:ext cx="945931" cy="6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35" y="93972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473" y="530911"/>
            <a:ext cx="800100" cy="762000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xmlns="" id="{DCA54F4B-8123-6D32-DC01-F6A3D09E8415}"/>
              </a:ext>
            </a:extLst>
          </p:cNvPr>
          <p:cNvGrpSpPr/>
          <p:nvPr/>
        </p:nvGrpSpPr>
        <p:grpSpPr>
          <a:xfrm>
            <a:off x="413113" y="2796784"/>
            <a:ext cx="2820977" cy="3967244"/>
            <a:chOff x="6505575" y="551362"/>
            <a:chExt cx="2711589" cy="4129595"/>
          </a:xfrm>
        </p:grpSpPr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xmlns="" id="{282DA944-A834-05A1-1862-D903D7225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1268688">
              <a:off x="7159538" y="551362"/>
              <a:ext cx="2057626" cy="2735963"/>
            </a:xfrm>
            <a:prstGeom prst="rect">
              <a:avLst/>
            </a:prstGeom>
          </p:spPr>
        </p:pic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xmlns="" id="{10F23522-E2A0-FCED-02A8-8025BC5E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72250" y="2277763"/>
              <a:ext cx="2486025" cy="2056111"/>
            </a:xfrm>
            <a:prstGeom prst="rect">
              <a:avLst/>
            </a:prstGeom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xmlns="" id="{04DFB567-EA97-8044-9745-6E4020253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05575" y="3873867"/>
              <a:ext cx="1609725" cy="707657"/>
            </a:xfrm>
            <a:prstGeom prst="rect">
              <a:avLst/>
            </a:prstGeom>
          </p:spPr>
        </p:pic>
        <p:pic>
          <p:nvPicPr>
            <p:cNvPr id="24" name="图片 5">
              <a:extLst>
                <a:ext uri="{FF2B5EF4-FFF2-40B4-BE49-F238E27FC236}">
                  <a16:creationId xmlns:a16="http://schemas.microsoft.com/office/drawing/2014/main" xmlns="" id="{85A5A8AB-0F8E-05DB-01A9-847A1FDFC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892371">
              <a:off x="7650419" y="4065257"/>
              <a:ext cx="1235096" cy="6157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0C789AB-1F34-A4A6-6497-698618C4F447}"/>
              </a:ext>
            </a:extLst>
          </p:cNvPr>
          <p:cNvSpPr txBox="1"/>
          <p:nvPr/>
        </p:nvSpPr>
        <p:spPr>
          <a:xfrm>
            <a:off x="1330234" y="1316452"/>
            <a:ext cx="9890216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Tạm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biệt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và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hẹn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gặp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lại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các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em </a:t>
            </a:r>
          </a:p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ở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bài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học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tiếp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theo.</a:t>
            </a:r>
            <a:endParaRPr lang="en-US" sz="5400" dirty="0">
              <a:solidFill>
                <a:srgbClr val="EF63A2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03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41274" y="227118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730" y="4368058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63647-1856-1229-BAA8-97D1ED30C5C1}"/>
              </a:ext>
            </a:extLst>
          </p:cNvPr>
          <p:cNvSpPr txBox="1"/>
          <p:nvPr/>
        </p:nvSpPr>
        <p:spPr>
          <a:xfrm>
            <a:off x="3152697" y="2149795"/>
            <a:ext cx="647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94C54F-1BAD-1252-3A16-B886D140BBD8}"/>
              </a:ext>
            </a:extLst>
          </p:cNvPr>
          <p:cNvSpPr txBox="1"/>
          <p:nvPr/>
        </p:nvSpPr>
        <p:spPr>
          <a:xfrm>
            <a:off x="3529802" y="5418246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6C236D-6254-D425-EBA5-95932C02DB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726" y="3510691"/>
            <a:ext cx="1046331" cy="1046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265EC14-C1FA-7020-91FD-739DC9E1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116" y="-37435"/>
            <a:ext cx="12533970" cy="198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004E24-0776-0BF2-736E-DB3442573D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24" y="2117686"/>
            <a:ext cx="5228677" cy="413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B619A1-AEE1-07EF-B31D-04C3D07E61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823" y="2063971"/>
            <a:ext cx="5308653" cy="42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02F46A-572B-1E81-C569-F31797A61420}"/>
              </a:ext>
            </a:extLst>
          </p:cNvPr>
          <p:cNvSpPr txBox="1"/>
          <p:nvPr/>
        </p:nvSpPr>
        <p:spPr>
          <a:xfrm>
            <a:off x="4592817" y="0"/>
            <a:ext cx="300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D8181D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vụ</a:t>
            </a:r>
            <a:endParaRPr lang="en-US" sz="4800" dirty="0">
              <a:solidFill>
                <a:srgbClr val="D8181D"/>
              </a:solidFill>
              <a:latin typeface="SVN-Caprica Scrip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796E13-9E78-A6BD-AF07-A6FEAF875742}"/>
              </a:ext>
            </a:extLst>
          </p:cNvPr>
          <p:cNvSpPr txBox="1"/>
          <p:nvPr/>
        </p:nvSpPr>
        <p:spPr>
          <a:xfrm>
            <a:off x="797030" y="830997"/>
            <a:ext cx="10820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Quan </a:t>
            </a:r>
            <a:r>
              <a:rPr lang="vi-VN" sz="2400" dirty="0" err="1">
                <a:latin typeface="SVN-Helves" panose="02040603050506020204" pitchFamily="18" charset="0"/>
              </a:rPr>
              <a:t>sát</a:t>
            </a:r>
            <a:r>
              <a:rPr lang="vi-VN" sz="2400" dirty="0">
                <a:latin typeface="SVN-Helves" panose="02040603050506020204" pitchFamily="18" charset="0"/>
              </a:rPr>
              <a:t> hai tranh </a:t>
            </a:r>
            <a:r>
              <a:rPr lang="vi-VN" sz="2400" dirty="0" err="1">
                <a:latin typeface="SVN-Helves" panose="02040603050506020204" pitchFamily="18" charset="0"/>
              </a:rPr>
              <a:t>vẽ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dưới</a:t>
            </a:r>
            <a:r>
              <a:rPr lang="vi-VN" sz="2400" dirty="0">
                <a:latin typeface="SVN-Helves" panose="02040603050506020204" pitchFamily="18" charset="0"/>
              </a:rPr>
              <a:t> đây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cho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em liên </a:t>
            </a:r>
            <a:r>
              <a:rPr lang="vi-VN" sz="2400" dirty="0" err="1">
                <a:latin typeface="SVN-Helves" panose="02040603050506020204" pitchFamily="18" charset="0"/>
              </a:rPr>
              <a:t>tưởng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câu ca dao,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tục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ngữ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rgbClr val="68B420"/>
              </a:solidFill>
              <a:latin typeface="SVN-Helv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FE5981-F484-5D08-2A9A-1EEEF9F1E14D}"/>
              </a:ext>
            </a:extLst>
          </p:cNvPr>
          <p:cNvSpPr txBox="1"/>
          <p:nvPr/>
        </p:nvSpPr>
        <p:spPr>
          <a:xfrm>
            <a:off x="0" y="6189198"/>
            <a:ext cx="6388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miếng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đói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bằng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gói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n</a:t>
            </a:r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o”.</a:t>
            </a:r>
            <a:endParaRPr lang="en-US" sz="2400" b="1" dirty="0">
              <a:solidFill>
                <a:srgbClr val="F68844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A17D02-4A7A-50F0-EBF2-DE92F075FCED}"/>
              </a:ext>
            </a:extLst>
          </p:cNvPr>
          <p:cNvSpPr txBox="1"/>
          <p:nvPr/>
        </p:nvSpPr>
        <p:spPr>
          <a:xfrm>
            <a:off x="6916520" y="6295506"/>
            <a:ext cx="5461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con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ngựa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đau,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cả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tàu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bỏ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”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SVN-Helv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42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2068186" y="268363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Picture 2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D40CCAF4-7FE7-6266-4CBE-A4BCCE2C7E4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2" y="4227836"/>
            <a:ext cx="5906370" cy="26301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3DD1E42-E541-AA24-FF1B-048B8AA37DDD}"/>
              </a:ext>
            </a:extLst>
          </p:cNvPr>
          <p:cNvSpPr txBox="1"/>
          <p:nvPr/>
        </p:nvSpPr>
        <p:spPr>
          <a:xfrm>
            <a:off x="3129397" y="2022858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B600B"/>
                </a:solidFill>
                <a:latin typeface="SVN-Caprica Script" pitchFamily="2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681C67B-2ED2-6C3A-6656-A4B320FB8557}"/>
              </a:ext>
            </a:extLst>
          </p:cNvPr>
          <p:cNvSpPr txBox="1"/>
          <p:nvPr/>
        </p:nvSpPr>
        <p:spPr>
          <a:xfrm>
            <a:off x="5858213" y="5517994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AC3CFD7-FB36-D2DC-0E02-4E9073C01D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813" y="3223187"/>
            <a:ext cx="1124607" cy="1124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BF160777-A15B-CCCF-8535-66AC6D122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092" y="279134"/>
            <a:ext cx="12433141" cy="6728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15058A-D219-D5D9-8947-51AAC44629E2}"/>
              </a:ext>
            </a:extLst>
          </p:cNvPr>
          <p:cNvSpPr txBox="1"/>
          <p:nvPr/>
        </p:nvSpPr>
        <p:spPr>
          <a:xfrm>
            <a:off x="4194481" y="685889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A71CB-FD29-8FC1-E4E1-347EFD7CC5C5}"/>
              </a:ext>
            </a:extLst>
          </p:cNvPr>
          <p:cNvSpPr txBox="1"/>
          <p:nvPr/>
        </p:nvSpPr>
        <p:spPr>
          <a:xfrm>
            <a:off x="703134" y="1584091"/>
            <a:ext cx="10538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chuyện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trong SGK tr.11–12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6EA80B-E880-A93F-A8CF-741B81A8B638}"/>
              </a:ext>
            </a:extLst>
          </p:cNvPr>
          <p:cNvSpPr txBox="1"/>
          <p:nvPr/>
        </p:nvSpPr>
        <p:spPr>
          <a:xfrm>
            <a:off x="2153375" y="2345822"/>
            <a:ext cx="7885250" cy="1122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chi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tiết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trong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sẻ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F072034C-F628-F635-0F7F-9C2C6A86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805" y="2334584"/>
            <a:ext cx="811984" cy="981231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xmlns="" id="{80F3911B-B206-EBF3-02B0-7C228241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805" y="4026995"/>
            <a:ext cx="811984" cy="9812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5EB9F35-3556-14EE-146F-70AB243FCBC5}"/>
              </a:ext>
            </a:extLst>
          </p:cNvPr>
          <p:cNvSpPr txBox="1"/>
          <p:nvPr/>
        </p:nvSpPr>
        <p:spPr>
          <a:xfrm>
            <a:off x="2153375" y="4233525"/>
            <a:ext cx="7194351" cy="56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cảm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sau khi </a:t>
            </a:r>
            <a:r>
              <a:rPr lang="vi-VN" sz="2400" dirty="0" err="1">
                <a:latin typeface="SVN-Helves" panose="02040603050506020204" pitchFamily="18" charset="0"/>
              </a:rPr>
              <a:t>đọc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trên?</a:t>
            </a:r>
          </a:p>
        </p:txBody>
      </p:sp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AE71B2C1-34DD-B74D-B69A-D556722600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6992" y="4607227"/>
            <a:ext cx="1834752" cy="2115127"/>
          </a:xfrm>
          <a:prstGeom prst="rect">
            <a:avLst/>
          </a:prstGeom>
        </p:spPr>
      </p:pic>
      <p:pic>
        <p:nvPicPr>
          <p:cNvPr id="29" name="Picture 2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5898B5A3-5217-68B6-64AB-F29D19A9BB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7474">
            <a:off x="8670008" y="4676975"/>
            <a:ext cx="1594610" cy="19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8397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xmlns="" id="{8C5D178B-7969-5CD1-C3A6-46ECE695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533" y="-306867"/>
            <a:ext cx="11227323" cy="7471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00207F-DAF7-5EAC-4414-46296F2C17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1" b="98279" l="1146" r="96236">
                        <a14:foregroundMark x1="20622" y1="30593" x2="7038" y2="66922"/>
                        <a14:foregroundMark x1="20949" y1="50096" x2="36334" y2="75143"/>
                        <a14:foregroundMark x1="36334" y1="75143" x2="36661" y2="76099"/>
                        <a14:foregroundMark x1="70540" y1="39197" x2="81833" y2="92543"/>
                        <a14:foregroundMark x1="81833" y1="92543" x2="81833" y2="92925"/>
                        <a14:foregroundMark x1="85597" y1="35373" x2="90671" y2="45698"/>
                        <a14:foregroundMark x1="90671" y1="45698" x2="94272" y2="80880"/>
                        <a14:foregroundMark x1="96563" y1="65201" x2="94763" y2="88145"/>
                        <a14:foregroundMark x1="94763" y1="88145" x2="94599" y2="88145"/>
                        <a14:foregroundMark x1="51227" y1="94646" x2="61538" y2="98470"/>
                        <a14:foregroundMark x1="61538" y1="98470" x2="86743" y2="93690"/>
                        <a14:foregroundMark x1="80851" y1="29446" x2="89525" y2="45124"/>
                        <a14:foregroundMark x1="89525" y1="45124" x2="89525" y2="46080"/>
                        <a14:foregroundMark x1="68249" y1="7266" x2="73977" y2="6883"/>
                        <a14:foregroundMark x1="1309" y1="54111" x2="2946" y2="65966"/>
                        <a14:foregroundMark x1="23568" y1="76099" x2="32079" y2="82792"/>
                        <a14:foregroundMark x1="59411" y1="22945" x2="61702" y2="42065"/>
                        <a14:foregroundMark x1="75450" y1="26577" x2="87398" y2="56788"/>
                        <a14:foregroundMark x1="83470" y1="36329" x2="90507" y2="56979"/>
                        <a14:foregroundMark x1="96399" y1="76864" x2="96236" y2="90631"/>
                        <a14:foregroundMark x1="90998" y1="98279" x2="65303" y2="97897"/>
                        <a14:foregroundMark x1="8347" y1="38432" x2="2291" y2="5296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1317">
            <a:off x="8044085" y="3471190"/>
            <a:ext cx="4072700" cy="3486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D73036-93F3-450E-9EEB-EF4E599D41F4}"/>
              </a:ext>
            </a:extLst>
          </p:cNvPr>
          <p:cNvSpPr txBox="1"/>
          <p:nvPr/>
        </p:nvSpPr>
        <p:spPr>
          <a:xfrm>
            <a:off x="639962" y="1606669"/>
            <a:ext cx="75571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SVN-Helves" panose="02040603050506020204" pitchFamily="18" charset="0"/>
              </a:rPr>
              <a:t>	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 chơi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nhau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nhỏ</a:t>
            </a:r>
            <a:r>
              <a:rPr lang="vi-VN" sz="2400" dirty="0">
                <a:latin typeface="SVN-Helves" panose="02040603050506020204" pitchFamily="18" charset="0"/>
              </a:rPr>
              <a:t>. Minh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tật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bẩm</a:t>
            </a:r>
            <a:r>
              <a:rPr lang="vi-VN" sz="2400" dirty="0">
                <a:latin typeface="SVN-Helves" panose="02040603050506020204" pitchFamily="18" charset="0"/>
              </a:rPr>
              <a:t> sinh nên không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đi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được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Vì</a:t>
            </a:r>
            <a:r>
              <a:rPr lang="vi-VN" sz="2400" dirty="0">
                <a:latin typeface="SVN-Helves" panose="02040603050506020204" pitchFamily="18" charset="0"/>
              </a:rPr>
              <a:t> thương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nên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năm 8 </a:t>
            </a:r>
            <a:r>
              <a:rPr lang="vi-VN" sz="2400" dirty="0" err="1">
                <a:latin typeface="SVN-Helves" panose="02040603050506020204" pitchFamily="18" charset="0"/>
              </a:rPr>
              <a:t>tuổi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nắng</a:t>
            </a:r>
            <a:r>
              <a:rPr lang="vi-VN" sz="2400" dirty="0">
                <a:latin typeface="SVN-Helves" panose="02040603050506020204" pitchFamily="18" charset="0"/>
              </a:rPr>
              <a:t> hay mưa, </a:t>
            </a:r>
            <a:r>
              <a:rPr lang="vi-VN" sz="2400" dirty="0" err="1">
                <a:latin typeface="SVN-Helves" panose="02040603050506020204" pitchFamily="18" charset="0"/>
              </a:rPr>
              <a:t>đều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đặn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ngày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luôn sang </a:t>
            </a:r>
            <a:r>
              <a:rPr lang="vi-VN" sz="2400" dirty="0" err="1">
                <a:latin typeface="SVN-Helves" panose="02040603050506020204" pitchFamily="18" charset="0"/>
              </a:rPr>
              <a:t>nhà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cõng</a:t>
            </a:r>
            <a:r>
              <a:rPr lang="vi-VN" sz="2400" dirty="0">
                <a:latin typeface="SVN-Helves" panose="02040603050506020204" pitchFamily="18" charset="0"/>
              </a:rPr>
              <a:t> Minh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hôm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mưa, </a:t>
            </a:r>
            <a:r>
              <a:rPr lang="vi-VN" sz="2400" dirty="0" err="1">
                <a:latin typeface="SVN-Helves" panose="02040603050506020204" pitchFamily="18" charset="0"/>
              </a:rPr>
              <a:t>đường</a:t>
            </a:r>
            <a:r>
              <a:rPr lang="vi-VN" sz="2400" dirty="0">
                <a:latin typeface="SVN-Helves" panose="02040603050506020204" pitchFamily="18" charset="0"/>
              </a:rPr>
              <a:t> trơn nên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nhiều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đi xe </a:t>
            </a:r>
            <a:r>
              <a:rPr lang="vi-VN" sz="2400" dirty="0" err="1">
                <a:latin typeface="SVN-Helves" panose="02040603050506020204" pitchFamily="18" charset="0"/>
              </a:rPr>
              <a:t>đạp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tiếp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tục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chở</a:t>
            </a:r>
            <a:r>
              <a:rPr lang="vi-VN" sz="2400" dirty="0">
                <a:latin typeface="SVN-Helves" panose="02040603050506020204" pitchFamily="18" charset="0"/>
              </a:rPr>
              <a:t> Minh đi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hết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lớp</a:t>
            </a:r>
            <a:r>
              <a:rPr lang="vi-VN" sz="2400" dirty="0">
                <a:latin typeface="SVN-Helves" panose="02040603050506020204" pitchFamily="18" charset="0"/>
              </a:rPr>
              <a:t> 12,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cùng</a:t>
            </a:r>
            <a:r>
              <a:rPr lang="vi-VN" sz="2400" dirty="0">
                <a:latin typeface="SVN-Helves" panose="02040603050506020204" pitchFamily="18" charset="0"/>
              </a:rPr>
              <a:t> thi </a:t>
            </a:r>
            <a:r>
              <a:rPr lang="vi-VN" sz="2400" dirty="0" err="1">
                <a:latin typeface="SVN-Helves" panose="02040603050506020204" pitchFamily="18" charset="0"/>
              </a:rPr>
              <a:t>đỗ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, nhưng hai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viên, quan tâm </a:t>
            </a:r>
            <a:r>
              <a:rPr lang="vi-VN" sz="2400" dirty="0" err="1">
                <a:latin typeface="SVN-Helves" panose="02040603050506020204" pitchFamily="18" charset="0"/>
              </a:rPr>
              <a:t>lẫn</a:t>
            </a:r>
            <a:r>
              <a:rPr lang="vi-VN" sz="2400" dirty="0">
                <a:latin typeface="SVN-Helves" panose="02040603050506020204" pitchFamily="18" charset="0"/>
              </a:rPr>
              <a:t> nhau.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Suốt</a:t>
            </a:r>
            <a:r>
              <a:rPr lang="vi-VN" sz="2400" dirty="0">
                <a:latin typeface="SVN-Helves" panose="02040603050506020204" pitchFamily="18" charset="0"/>
              </a:rPr>
              <a:t> 10 năm </a:t>
            </a:r>
            <a:r>
              <a:rPr lang="vi-VN" sz="2400" dirty="0" err="1">
                <a:latin typeface="SVN-Helves" panose="02040603050506020204" pitchFamily="18" charset="0"/>
              </a:rPr>
              <a:t>nguyện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làm</a:t>
            </a:r>
            <a:r>
              <a:rPr lang="vi-VN" sz="2400" dirty="0">
                <a:latin typeface="SVN-Helves" panose="02040603050506020204" pitchFamily="18" charset="0"/>
              </a:rPr>
              <a:t> “đôi chân” cho Minh,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đã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trở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một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cổ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tích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giữa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khiến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thấy</a:t>
            </a:r>
            <a:r>
              <a:rPr lang="vi-VN" sz="2400" dirty="0">
                <a:latin typeface="SVN-Helves" panose="02040603050506020204" pitchFamily="18" charset="0"/>
              </a:rPr>
              <a:t> cô,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bè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phục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43C258-7F41-59E3-6D89-31A4B1667A3F}"/>
              </a:ext>
            </a:extLst>
          </p:cNvPr>
          <p:cNvSpPr txBox="1"/>
          <p:nvPr/>
        </p:nvSpPr>
        <p:spPr>
          <a:xfrm>
            <a:off x="1665637" y="727016"/>
            <a:ext cx="628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MƯỜI NĂM CÕNG BẠN ĐẾN TRƯỜNG</a:t>
            </a:r>
          </a:p>
        </p:txBody>
      </p:sp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89991648-A009-E0A0-B420-3B9D5D71E4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790" y="727016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3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8912 L -4.16667E-7 0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3.95833E-6 -4.44444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0672">
            <a:off x="2502870" y="243878"/>
            <a:ext cx="6984613" cy="4445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C4F9E-1AF5-AB7B-66EB-539893178D07}"/>
              </a:ext>
            </a:extLst>
          </p:cNvPr>
          <p:cNvSpPr txBox="1"/>
          <p:nvPr/>
        </p:nvSpPr>
        <p:spPr>
          <a:xfrm>
            <a:off x="3133229" y="1561169"/>
            <a:ext cx="53365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SVN-Helves" panose="02040603050506020204" pitchFamily="18" charset="0"/>
              </a:rPr>
              <a:t>Theo em, trong </a:t>
            </a:r>
            <a:r>
              <a:rPr lang="vi-VN" sz="3200" dirty="0" err="1">
                <a:latin typeface="SVN-Helves" panose="02040603050506020204" pitchFamily="18" charset="0"/>
              </a:rPr>
              <a:t>cuộc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sống</a:t>
            </a:r>
            <a:r>
              <a:rPr lang="vi-VN" sz="3200" dirty="0">
                <a:latin typeface="SVN-Helves" panose="02040603050506020204" pitchFamily="18" charset="0"/>
              </a:rPr>
              <a:t>, </a:t>
            </a:r>
            <a:r>
              <a:rPr lang="vi-VN" sz="3200" dirty="0" err="1">
                <a:latin typeface="SVN-Helves" panose="02040603050506020204" pitchFamily="18" charset="0"/>
              </a:rPr>
              <a:t>sự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được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biểu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hiện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endParaRPr lang="en-US" sz="3200" dirty="0">
              <a:latin typeface="SVN-Helves" panose="02040603050506020204" pitchFamily="18" charset="0"/>
            </a:endParaRPr>
          </a:p>
          <a:p>
            <a:pPr algn="ctr"/>
            <a:r>
              <a:rPr lang="vi-VN" sz="3200" dirty="0">
                <a:latin typeface="SVN-Helves" panose="02040603050506020204" pitchFamily="18" charset="0"/>
              </a:rPr>
              <a:t>như </a:t>
            </a:r>
            <a:r>
              <a:rPr lang="vi-VN" sz="3200" dirty="0" err="1">
                <a:latin typeface="SVN-Helves" panose="02040603050506020204" pitchFamily="18" charset="0"/>
              </a:rPr>
              <a:t>thế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nào</a:t>
            </a:r>
            <a:r>
              <a:rPr lang="vi-VN" sz="3200" dirty="0">
                <a:latin typeface="SVN-Helves" panose="02040603050506020204" pitchFamily="18" charset="0"/>
              </a:rPr>
              <a:t>?</a:t>
            </a:r>
            <a:endParaRPr lang="en-US" sz="32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7339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A6DDF9B-5CDB-2260-56C7-5A8069116F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18" y="-73891"/>
            <a:ext cx="10150764" cy="6931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6B4F0F-66C4-EBFB-4A8D-E4927DC77C70}"/>
              </a:ext>
            </a:extLst>
          </p:cNvPr>
          <p:cNvSpPr txBox="1"/>
          <p:nvPr/>
        </p:nvSpPr>
        <p:spPr>
          <a:xfrm rot="21164898">
            <a:off x="1799436" y="3171718"/>
            <a:ext cx="2547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EF63A2"/>
                </a:solidFill>
                <a:latin typeface="SVN-Caprica Script" pitchFamily="2" charset="0"/>
              </a:rPr>
              <a:t>Quan tâm </a:t>
            </a:r>
            <a:r>
              <a:rPr lang="vi-VN" sz="2800" dirty="0" err="1">
                <a:latin typeface="SVN-Caprica Script" pitchFamily="2" charset="0"/>
              </a:rPr>
              <a:t>là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thường</a:t>
            </a:r>
            <a:r>
              <a:rPr lang="vi-VN" sz="2800" dirty="0">
                <a:latin typeface="SVN-Caprica Script" pitchFamily="2" charset="0"/>
              </a:rPr>
              <a:t> xuyên </a:t>
            </a:r>
            <a:r>
              <a:rPr lang="vi-VN" sz="2800" dirty="0" err="1">
                <a:latin typeface="SVN-Caprica Script" pitchFamily="2" charset="0"/>
              </a:rPr>
              <a:t>chú</a:t>
            </a:r>
            <a:r>
              <a:rPr lang="vi-VN" sz="2800" dirty="0">
                <a:latin typeface="SVN-Caprica Script" pitchFamily="2" charset="0"/>
              </a:rPr>
              <a:t> ý </a:t>
            </a:r>
            <a:r>
              <a:rPr lang="vi-VN" sz="2800" dirty="0" err="1">
                <a:latin typeface="SVN-Caprica Script" pitchFamily="2" charset="0"/>
              </a:rPr>
              <a:t>đến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người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khác</a:t>
            </a:r>
            <a:r>
              <a:rPr lang="vi-VN" sz="2000" dirty="0">
                <a:latin typeface="SVN-Caprica Script" pitchFamily="2" charset="0"/>
              </a:rPr>
              <a:t>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860047-50E6-A48B-B309-B4836B05A18B}"/>
              </a:ext>
            </a:extLst>
          </p:cNvPr>
          <p:cNvSpPr txBox="1"/>
          <p:nvPr/>
        </p:nvSpPr>
        <p:spPr>
          <a:xfrm>
            <a:off x="5158508" y="2794108"/>
            <a:ext cx="1874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788336-4FEC-39E9-74F8-CE0A8F14E215}"/>
              </a:ext>
            </a:extLst>
          </p:cNvPr>
          <p:cNvSpPr txBox="1"/>
          <p:nvPr/>
        </p:nvSpPr>
        <p:spPr>
          <a:xfrm>
            <a:off x="4669636" y="2661309"/>
            <a:ext cx="254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err="1">
                <a:solidFill>
                  <a:srgbClr val="E44D50"/>
                </a:solidFill>
                <a:latin typeface="SVN-Caprica Script" pitchFamily="2" charset="0"/>
              </a:rPr>
              <a:t>Cảm</a:t>
            </a:r>
            <a:r>
              <a:rPr lang="vi-VN" sz="2400" dirty="0">
                <a:solidFill>
                  <a:srgbClr val="E44D50"/>
                </a:solidFill>
                <a:latin typeface="SVN-Caprica Script" pitchFamily="2" charset="0"/>
              </a:rPr>
              <a:t> thông </a:t>
            </a:r>
            <a:r>
              <a:rPr lang="vi-VN" sz="2400" dirty="0" err="1">
                <a:latin typeface="SVN-Caprica Script" pitchFamily="2" charset="0"/>
              </a:rPr>
              <a:t>là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đặt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mình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vào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vị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trí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người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khác</a:t>
            </a:r>
            <a:r>
              <a:rPr lang="vi-VN" sz="2400" dirty="0">
                <a:latin typeface="SVN-Caprica Script" pitchFamily="2" charset="0"/>
              </a:rPr>
              <a:t>, </a:t>
            </a:r>
            <a:r>
              <a:rPr lang="vi-VN" sz="2400" dirty="0" err="1">
                <a:latin typeface="SVN-Caprica Script" pitchFamily="2" charset="0"/>
              </a:rPr>
              <a:t>nhận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biết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hiểu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được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cảm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xúc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họ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AC74DC-B727-A57D-DD06-B32101EAB61D}"/>
              </a:ext>
            </a:extLst>
          </p:cNvPr>
          <p:cNvSpPr txBox="1"/>
          <p:nvPr/>
        </p:nvSpPr>
        <p:spPr>
          <a:xfrm rot="183816">
            <a:off x="7577289" y="2727878"/>
            <a:ext cx="25479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Chia </a:t>
            </a:r>
            <a:r>
              <a:rPr lang="vi-VN" sz="2200" dirty="0" err="1">
                <a:solidFill>
                  <a:srgbClr val="FDC01F"/>
                </a:solidFill>
                <a:latin typeface="SVN-Caprica Script" pitchFamily="2" charset="0"/>
              </a:rPr>
              <a:t>sẻ</a:t>
            </a:r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là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sự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đồng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cảm</a:t>
            </a:r>
            <a:r>
              <a:rPr lang="vi-VN" sz="2200" dirty="0">
                <a:latin typeface="SVN-Caprica Script" pitchFamily="2" charset="0"/>
              </a:rPr>
              <a:t>, san </a:t>
            </a:r>
            <a:r>
              <a:rPr lang="vi-VN" sz="2200" dirty="0" err="1">
                <a:latin typeface="SVN-Caprica Script" pitchFamily="2" charset="0"/>
              </a:rPr>
              <a:t>sẻ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với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người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khác</a:t>
            </a:r>
            <a:r>
              <a:rPr lang="vi-VN" sz="2200" dirty="0">
                <a:latin typeface="SVN-Caprica Script" pitchFamily="2" charset="0"/>
              </a:rPr>
              <a:t> khi </a:t>
            </a:r>
            <a:r>
              <a:rPr lang="vi-VN" sz="2200" dirty="0" err="1">
                <a:latin typeface="SVN-Caprica Script" pitchFamily="2" charset="0"/>
              </a:rPr>
              <a:t>gặp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khó</a:t>
            </a:r>
            <a:r>
              <a:rPr lang="vi-VN" sz="2200" dirty="0">
                <a:latin typeface="SVN-Caprica Script" pitchFamily="2" charset="0"/>
              </a:rPr>
              <a:t> khăn, </a:t>
            </a:r>
            <a:r>
              <a:rPr lang="vi-VN" sz="2200" dirty="0" err="1">
                <a:latin typeface="SVN-Caprica Script" pitchFamily="2" charset="0"/>
              </a:rPr>
              <a:t>hoạn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nạn</a:t>
            </a:r>
            <a:r>
              <a:rPr lang="vi-VN" sz="2200" dirty="0">
                <a:latin typeface="SVN-Caprica Script" pitchFamily="2" charset="0"/>
              </a:rPr>
              <a:t> theo </a:t>
            </a:r>
            <a:r>
              <a:rPr lang="vi-VN" sz="2200" dirty="0" err="1">
                <a:latin typeface="SVN-Caprica Script" pitchFamily="2" charset="0"/>
              </a:rPr>
              <a:t>khả</a:t>
            </a:r>
            <a:r>
              <a:rPr lang="vi-VN" sz="2200" dirty="0">
                <a:latin typeface="SVN-Caprica Script" pitchFamily="2" charset="0"/>
              </a:rPr>
              <a:t> năng </a:t>
            </a:r>
            <a:r>
              <a:rPr lang="vi-VN" sz="2200" dirty="0" err="1">
                <a:latin typeface="SVN-Caprica Script" pitchFamily="2" charset="0"/>
              </a:rPr>
              <a:t>của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mình</a:t>
            </a:r>
            <a:endParaRPr lang="en-US" sz="2200" dirty="0"/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E0E21CA-813C-8166-1300-243834515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184" y="4969633"/>
            <a:ext cx="1868936" cy="17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3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1187</Words>
  <Application>Microsoft Office PowerPoint</Application>
  <PresentationFormat>Custom</PresentationFormat>
  <Paragraphs>88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SVN-Caprica Script</vt:lpstr>
      <vt:lpstr>Microsoft YaHei</vt:lpstr>
      <vt:lpstr>等线</vt:lpstr>
      <vt:lpstr>SVN-Internation</vt:lpstr>
      <vt:lpstr>inpin heiti</vt:lpstr>
      <vt:lpstr>SVN-Helves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2022-08-02T16:54:33Z</dcterms:created>
  <dcterms:modified xsi:type="dcterms:W3CDTF">2022-08-02T16:54:56Z</dcterms:modified>
</cp:coreProperties>
</file>