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svg" ContentType="image/svg+xml"/>
  <Default Extension="jpeg" ContentType="image/jpeg"/>
  <Default Extension="wmf" ContentType="image/x-wmf"/>
  <Default Extension="m4a" ContentType="audio/unknown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9" r:id="rId1"/>
    <p:sldMasterId id="2147483717" r:id="rId2"/>
    <p:sldMasterId id="2147483729" r:id="rId3"/>
  </p:sldMasterIdLst>
  <p:notesMasterIdLst>
    <p:notesMasterId r:id="rId29"/>
  </p:notesMasterIdLst>
  <p:sldIdLst>
    <p:sldId id="327" r:id="rId4"/>
    <p:sldId id="411" r:id="rId5"/>
    <p:sldId id="394" r:id="rId6"/>
    <p:sldId id="385" r:id="rId7"/>
    <p:sldId id="386" r:id="rId8"/>
    <p:sldId id="387" r:id="rId9"/>
    <p:sldId id="391" r:id="rId10"/>
    <p:sldId id="392" r:id="rId11"/>
    <p:sldId id="393" r:id="rId12"/>
    <p:sldId id="338" r:id="rId13"/>
    <p:sldId id="396" r:id="rId14"/>
    <p:sldId id="395" r:id="rId15"/>
    <p:sldId id="397" r:id="rId16"/>
    <p:sldId id="399" r:id="rId17"/>
    <p:sldId id="259" r:id="rId18"/>
    <p:sldId id="405" r:id="rId19"/>
    <p:sldId id="261" r:id="rId20"/>
    <p:sldId id="406" r:id="rId21"/>
    <p:sldId id="262" r:id="rId22"/>
    <p:sldId id="409" r:id="rId23"/>
    <p:sldId id="263" r:id="rId24"/>
    <p:sldId id="408" r:id="rId25"/>
    <p:sldId id="265" r:id="rId26"/>
    <p:sldId id="407" r:id="rId27"/>
    <p:sldId id="26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288A"/>
    <a:srgbClr val="008A3E"/>
    <a:srgbClr val="00B050"/>
    <a:srgbClr val="007A37"/>
    <a:srgbClr val="28C28F"/>
    <a:srgbClr val="3AC6A8"/>
    <a:srgbClr val="AB0D82"/>
    <a:srgbClr val="BD1579"/>
    <a:srgbClr val="EC8F6A"/>
    <a:srgbClr val="E773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33BEC7-72A0-461F-A9CB-E31594EC37E0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14418A-8E31-4C8C-8EE1-3D95ED11D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39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4388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64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085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588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371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18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HS </a:t>
            </a:r>
            <a:r>
              <a:rPr lang="en-GB" dirty="0" err="1"/>
              <a:t>chọn</a:t>
            </a:r>
            <a:r>
              <a:rPr lang="en-GB" dirty="0"/>
              <a:t> </a:t>
            </a:r>
            <a:r>
              <a:rPr lang="en-GB" dirty="0" smtClean="0"/>
              <a:t>con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cá</a:t>
            </a:r>
            <a:r>
              <a:rPr lang="en-GB" dirty="0" smtClean="0"/>
              <a:t> </a:t>
            </a:r>
            <a:r>
              <a:rPr lang="en-GB" dirty="0" err="1"/>
              <a:t>mình</a:t>
            </a:r>
            <a:r>
              <a:rPr lang="en-GB" dirty="0"/>
              <a:t> </a:t>
            </a:r>
            <a:r>
              <a:rPr lang="en-GB" dirty="0" err="1" smtClean="0"/>
              <a:t>thích</a:t>
            </a:r>
            <a:r>
              <a:rPr lang="en-GB" baseline="0" dirty="0"/>
              <a:t> </a:t>
            </a:r>
            <a:r>
              <a:rPr lang="en-GB" baseline="0" dirty="0" err="1" smtClean="0"/>
              <a:t>để</a:t>
            </a:r>
            <a:r>
              <a:rPr lang="en-GB" dirty="0" smtClean="0"/>
              <a:t> </a:t>
            </a:r>
            <a:r>
              <a:rPr lang="en-GB" dirty="0" err="1"/>
              <a:t>đi</a:t>
            </a:r>
            <a:r>
              <a:rPr lang="en-GB" dirty="0"/>
              <a:t> </a:t>
            </a:r>
            <a:r>
              <a:rPr lang="en-GB" dirty="0" err="1"/>
              <a:t>đến</a:t>
            </a:r>
            <a:r>
              <a:rPr lang="en-GB" dirty="0"/>
              <a:t> </a:t>
            </a:r>
            <a:r>
              <a:rPr lang="en-GB" dirty="0" err="1"/>
              <a:t>câu</a:t>
            </a:r>
            <a:r>
              <a:rPr lang="en-GB" dirty="0"/>
              <a:t> </a:t>
            </a:r>
            <a:r>
              <a:rPr lang="en-GB" dirty="0" err="1"/>
              <a:t>hỏi</a:t>
            </a:r>
            <a:r>
              <a:rPr lang="en-GB" dirty="0" smtClean="0"/>
              <a:t>, </a:t>
            </a:r>
            <a:r>
              <a:rPr lang="en-GB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loa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nghe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rồi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chọn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trả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lời</a:t>
            </a:r>
            <a:r>
              <a:rPr lang="en-GB" baseline="0" dirty="0" smtClean="0"/>
              <a:t>.  </a:t>
            </a:r>
            <a:r>
              <a:rPr lang="en-GB" baseline="0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nút</a:t>
            </a:r>
            <a:r>
              <a:rPr lang="en-GB" baseline="0" dirty="0" smtClean="0"/>
              <a:t> Home </a:t>
            </a:r>
            <a:r>
              <a:rPr lang="en-GB" baseline="0" dirty="0" err="1" smtClean="0"/>
              <a:t>để</a:t>
            </a:r>
            <a:r>
              <a:rPr lang="en-GB" dirty="0" smtClean="0"/>
              <a:t> </a:t>
            </a:r>
            <a:r>
              <a:rPr lang="en-GB" dirty="0"/>
              <a:t>quay </a:t>
            </a:r>
            <a:r>
              <a:rPr lang="en-GB" dirty="0" err="1"/>
              <a:t>lại</a:t>
            </a:r>
            <a:r>
              <a:rPr lang="en-GB" dirty="0"/>
              <a:t> </a:t>
            </a:r>
            <a:r>
              <a:rPr lang="en-GB" dirty="0" err="1"/>
              <a:t>vòng</a:t>
            </a:r>
            <a:r>
              <a:rPr lang="en-GB" dirty="0"/>
              <a:t> quay </a:t>
            </a:r>
            <a:r>
              <a:rPr lang="en-GB" dirty="0" err="1" smtClean="0"/>
              <a:t>và</a:t>
            </a:r>
            <a:r>
              <a:rPr lang="en-GB" baseline="0" dirty="0" smtClean="0"/>
              <a:t> </a:t>
            </a:r>
            <a:r>
              <a:rPr lang="en-GB" dirty="0" err="1" smtClean="0"/>
              <a:t>nhận</a:t>
            </a:r>
            <a:r>
              <a:rPr lang="en-GB" dirty="0" smtClean="0"/>
              <a:t> </a:t>
            </a:r>
            <a:r>
              <a:rPr lang="en-GB" dirty="0" err="1"/>
              <a:t>điểm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265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80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297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936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87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761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071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</a:t>
            </a:r>
            <a:r>
              <a:rPr lang="en-US" baseline="0" dirty="0" smtClean="0"/>
              <a:t> chia </a:t>
            </a:r>
            <a:r>
              <a:rPr lang="en-US" baseline="0" dirty="0" err="1" smtClean="0"/>
              <a:t>lớp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thành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đội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lượt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mỗi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một</a:t>
            </a:r>
            <a:r>
              <a:rPr lang="en-US" baseline="0" dirty="0" smtClean="0"/>
              <a:t> ô </a:t>
            </a:r>
            <a:r>
              <a:rPr lang="en-US" baseline="0" dirty="0" err="1" smtClean="0"/>
              <a:t>cửa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07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17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66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159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91105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39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04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3331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910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498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7999616C-79CE-4226-A434-F934776DC1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D702A4AF-A48A-4E4D-B1E4-677CFE0C0D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9C378115-4548-4CA5-9463-78FFA6379E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A445A8-E218-465F-ABDD-60BCE2B5F633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3320275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1181F611-A61E-4415-9D6B-D08E2BA411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2F8F64A9-9AAD-4E37-A2E1-B0C778919A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4894A75C-9FFD-4AB8-8318-9E80A8709E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8F13DF-A764-44EE-ACC9-16E704426F82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2500915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9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26CBA3C1-3B45-471A-931F-8E1041E77A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2F15606F-CB56-41EC-BB90-4A205C3FE9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F0E36E75-8B3A-4D51-9718-0802600D69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13D60D-3B22-4765-BEC7-C6B5681A2149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54967210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B4BFE6A-025E-49B0-9E32-AEEE7229AF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E37FA24-B2CC-4A6B-9216-065A0779F2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38D852C-B01C-4C02-B4E9-EE30EDB16C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E699D-D0F4-451F-9319-A6C7BB2E51B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21574529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6330A5A7-BFCF-400C-A974-15CAD61EC5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D9D36AE9-D06A-48A3-B0FF-F9B68E326F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6D7DD762-D58D-4714-B651-266501FC1F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AB9B64-C187-47D7-9AA4-2B429F97D0A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14948252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767BE3D7-7421-450D-A2B7-62E9F4BD26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D4E22DA0-AF44-4D2B-8344-09A8EFADDF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FA2A0ED5-8471-45B4-AE71-14AE82F9AA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E5E200-D7F2-47B7-9190-C69FC6E13DF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7091507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2F40D68F-614B-467F-82E6-16C8D065A5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86251AEA-3AC1-4980-8AF5-6DB5318581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5BF643F9-6DA8-49C2-8AF4-6125DC785D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46019D-8122-4BBF-8590-8874D71746CF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80928335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0359885-5976-4858-8066-B8846A821F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C26C3BB-D726-476A-A8D8-B7595F2BBA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0D3DBF7-D53F-46EF-A558-1A91D81013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EADAD3-E04F-4EE1-98CE-7CD22CB53A35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33659279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BC05FAC-69B7-41F7-BC20-82450CE627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B6CBA21-A489-4E27-AF67-BE1E278C61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5E94C67-A946-4C03-A9A6-9FCD306921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311738-1EE9-4461-AACC-AEE2BB55B54C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97453893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CC6C86CB-07F5-4079-9A70-A93BF73305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F4C86705-70FE-48DF-BCAE-9FD9AAF968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7D3D2233-D5CB-49F7-8A74-C6162A51BE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9ED6D2-54A9-44D5-A8D0-391A20F08090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33909663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6ED9F39A-6D19-473E-9267-204CBDC61A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20A19284-0422-42D2-98AF-261D594719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37D0CD9E-2A0B-459F-9E6E-7983CD6D2D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0F1E6C-DFF4-44E9-ACF8-668CA02F74C9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1010262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520739"/>
      </p:ext>
    </p:extLst>
  </p:cSld>
  <p:clrMapOvr>
    <a:masterClrMapping/>
  </p:clrMapOvr>
  <p:transition spd="slow" advClick="0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969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763775"/>
      </p:ext>
    </p:extLst>
  </p:cSld>
  <p:clrMapOvr>
    <a:masterClrMapping/>
  </p:clrMapOvr>
  <p:transition spd="slow" advClick="0">
    <p:pu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678136"/>
      </p:ext>
    </p:extLst>
  </p:cSld>
  <p:clrMapOvr>
    <a:masterClrMapping/>
  </p:clrMapOvr>
  <p:transition spd="slow" advClick="0">
    <p:pu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623388"/>
      </p:ext>
    </p:extLst>
  </p:cSld>
  <p:clrMapOvr>
    <a:masterClrMapping/>
  </p:clrMapOvr>
  <p:transition spd="slow" advClick="0">
    <p:push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291970"/>
      </p:ext>
    </p:extLst>
  </p:cSld>
  <p:clrMapOvr>
    <a:masterClrMapping/>
  </p:clrMapOvr>
  <p:transition spd="slow" advClick="0">
    <p:push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664007"/>
      </p:ext>
    </p:extLst>
  </p:cSld>
  <p:clrMapOvr>
    <a:masterClrMapping/>
  </p:clrMapOvr>
  <p:transition spd="slow" advClick="0">
    <p:push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388196"/>
      </p:ext>
    </p:extLst>
  </p:cSld>
  <p:clrMapOvr>
    <a:masterClrMapping/>
  </p:clrMapOvr>
  <p:transition spd="slow" advClick="0">
    <p:push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806702"/>
      </p:ext>
    </p:extLst>
  </p:cSld>
  <p:clrMapOvr>
    <a:masterClrMapping/>
  </p:clrMapOvr>
  <p:transition spd="slow" advClick="0">
    <p:push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841154"/>
      </p:ext>
    </p:extLst>
  </p:cSld>
  <p:clrMapOvr>
    <a:masterClrMapping/>
  </p:clrMapOvr>
  <p:transition spd="slow" advClick="0">
    <p:push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925441"/>
      </p:ext>
    </p:extLst>
  </p:cSld>
  <p:clrMapOvr>
    <a:masterClrMapping/>
  </p:clrMapOvr>
  <p:transition spd="slow" advClick="0">
    <p:push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370546"/>
      </p:ext>
    </p:extLst>
  </p:cSld>
  <p:clrMapOvr>
    <a:masterClrMapping/>
  </p:clrMapOvr>
  <p:transition spd="slow" advClick="0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16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83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15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28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76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096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991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46E221DA-420A-4651-B168-BD02433ECB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4547E064-A6A8-4DBA-80F2-41936290F1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717812E1-80EA-4B84-B6CB-2149AA911EE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0DCDAFCC-DDB3-4C6F-87C4-A577EBED79A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EFE23546-7B50-480C-B18E-AB97238FAD9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fld id="{EFF4C355-335F-42D7-8BF4-2115222E684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2004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77000">
              <a:schemeClr val="bg1"/>
            </a:gs>
            <a:gs pos="83000">
              <a:srgbClr val="00B0F0"/>
            </a:gs>
            <a:gs pos="100000">
              <a:srgbClr val="00B0F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60A18-8A7D-4645-90D1-F9498A8E25AF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57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ransition spd="slow" advClick="0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tiff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tiff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43.png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3.png"/><Relationship Id="rId7" Type="http://schemas.openxmlformats.org/officeDocument/2006/relationships/slide" Target="slide2.xml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tiff"/><Relationship Id="rId11" Type="http://schemas.openxmlformats.org/officeDocument/2006/relationships/image" Target="../media/image48.png"/><Relationship Id="rId5" Type="http://schemas.openxmlformats.org/officeDocument/2006/relationships/image" Target="../media/image44.png"/><Relationship Id="rId10" Type="http://schemas.openxmlformats.org/officeDocument/2006/relationships/image" Target="../media/image47.png"/><Relationship Id="rId4" Type="http://schemas.microsoft.com/office/2007/relationships/hdphoto" Target="../media/hdphoto4.wdp"/><Relationship Id="rId9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54.gif"/><Relationship Id="rId18" Type="http://schemas.openxmlformats.org/officeDocument/2006/relationships/slide" Target="slide18.xml"/><Relationship Id="rId3" Type="http://schemas.openxmlformats.org/officeDocument/2006/relationships/audio" Target="../media/audio6.wav"/><Relationship Id="rId21" Type="http://schemas.openxmlformats.org/officeDocument/2006/relationships/slide" Target="slide24.xml"/><Relationship Id="rId7" Type="http://schemas.openxmlformats.org/officeDocument/2006/relationships/image" Target="../media/image23.png"/><Relationship Id="rId12" Type="http://schemas.openxmlformats.org/officeDocument/2006/relationships/image" Target="../media/image53.png"/><Relationship Id="rId17" Type="http://schemas.openxmlformats.org/officeDocument/2006/relationships/slide" Target="slide16.xm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6.jpeg"/><Relationship Id="rId20" Type="http://schemas.openxmlformats.org/officeDocument/2006/relationships/slide" Target="slide2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52.gif"/><Relationship Id="rId5" Type="http://schemas.openxmlformats.org/officeDocument/2006/relationships/image" Target="../media/image8.tiff"/><Relationship Id="rId15" Type="http://schemas.openxmlformats.org/officeDocument/2006/relationships/slide" Target="slide14.xml"/><Relationship Id="rId23" Type="http://schemas.openxmlformats.org/officeDocument/2006/relationships/image" Target="../media/image58.jpeg"/><Relationship Id="rId10" Type="http://schemas.openxmlformats.org/officeDocument/2006/relationships/image" Target="../media/image51.gif"/><Relationship Id="rId19" Type="http://schemas.openxmlformats.org/officeDocument/2006/relationships/slide" Target="slide20.xml"/><Relationship Id="rId4" Type="http://schemas.openxmlformats.org/officeDocument/2006/relationships/image" Target="../media/image49.gif"/><Relationship Id="rId9" Type="http://schemas.openxmlformats.org/officeDocument/2006/relationships/image" Target="../media/image50.jpeg"/><Relationship Id="rId14" Type="http://schemas.openxmlformats.org/officeDocument/2006/relationships/image" Target="../media/image55.tiff"/><Relationship Id="rId22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audio" Target="../media/audio5.wav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gif"/><Relationship Id="rId10" Type="http://schemas.openxmlformats.org/officeDocument/2006/relationships/image" Target="../media/image64.png"/><Relationship Id="rId4" Type="http://schemas.openxmlformats.org/officeDocument/2006/relationships/audio" Target="../media/audio4.wav"/><Relationship Id="rId9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6.gif"/><Relationship Id="rId7" Type="http://schemas.openxmlformats.org/officeDocument/2006/relationships/slide" Target="slide13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9.tiff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audio" Target="../media/audio5.wav"/><Relationship Id="rId7" Type="http://schemas.openxmlformats.org/officeDocument/2006/relationships/image" Target="../media/image70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11" Type="http://schemas.openxmlformats.org/officeDocument/2006/relationships/image" Target="../media/image71.png"/><Relationship Id="rId5" Type="http://schemas.openxmlformats.org/officeDocument/2006/relationships/image" Target="../media/image59.gif"/><Relationship Id="rId10" Type="http://schemas.openxmlformats.org/officeDocument/2006/relationships/image" Target="../media/image65.jpeg"/><Relationship Id="rId4" Type="http://schemas.openxmlformats.org/officeDocument/2006/relationships/audio" Target="../media/audio4.wav"/><Relationship Id="rId9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6.gif"/><Relationship Id="rId7" Type="http://schemas.openxmlformats.org/officeDocument/2006/relationships/slide" Target="slide13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3.jpeg"/><Relationship Id="rId5" Type="http://schemas.openxmlformats.org/officeDocument/2006/relationships/image" Target="../media/image54.gif"/><Relationship Id="rId4" Type="http://schemas.openxmlformats.org/officeDocument/2006/relationships/image" Target="../media/image52.gif"/><Relationship Id="rId9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audio" Target="../media/audio5.wav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gif"/><Relationship Id="rId10" Type="http://schemas.openxmlformats.org/officeDocument/2006/relationships/image" Target="../media/image76.png"/><Relationship Id="rId4" Type="http://schemas.openxmlformats.org/officeDocument/2006/relationships/audio" Target="../media/audio4.wav"/><Relationship Id="rId9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6.gif"/><Relationship Id="rId7" Type="http://schemas.openxmlformats.org/officeDocument/2006/relationships/slide" Target="slide13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2.gif"/><Relationship Id="rId5" Type="http://schemas.openxmlformats.org/officeDocument/2006/relationships/image" Target="../media/image77.jpeg"/><Relationship Id="rId4" Type="http://schemas.openxmlformats.org/officeDocument/2006/relationships/image" Target="../media/image51.gif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audio" Target="../media/audio1.wav"/><Relationship Id="rId7" Type="http://schemas.openxmlformats.org/officeDocument/2006/relationships/slide" Target="slide1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slide" Target="slide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audio" Target="../media/audio5.wav"/><Relationship Id="rId7" Type="http://schemas.openxmlformats.org/officeDocument/2006/relationships/image" Target="../media/image75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11" Type="http://schemas.openxmlformats.org/officeDocument/2006/relationships/image" Target="../media/image78.png"/><Relationship Id="rId5" Type="http://schemas.openxmlformats.org/officeDocument/2006/relationships/image" Target="../media/image59.gif"/><Relationship Id="rId10" Type="http://schemas.openxmlformats.org/officeDocument/2006/relationships/image" Target="../media/image65.jpeg"/><Relationship Id="rId4" Type="http://schemas.openxmlformats.org/officeDocument/2006/relationships/audio" Target="../media/audio4.wav"/><Relationship Id="rId9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6.gif"/><Relationship Id="rId7" Type="http://schemas.openxmlformats.org/officeDocument/2006/relationships/slide" Target="slide13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9.tiff"/><Relationship Id="rId5" Type="http://schemas.openxmlformats.org/officeDocument/2006/relationships/image" Target="../media/image51.gif"/><Relationship Id="rId4" Type="http://schemas.openxmlformats.org/officeDocument/2006/relationships/image" Target="../media/image54.gif"/><Relationship Id="rId9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audio" Target="../media/audio5.wav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gif"/><Relationship Id="rId10" Type="http://schemas.openxmlformats.org/officeDocument/2006/relationships/image" Target="../media/image80.png"/><Relationship Id="rId4" Type="http://schemas.openxmlformats.org/officeDocument/2006/relationships/audio" Target="../media/audio4.wav"/><Relationship Id="rId9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6.gif"/><Relationship Id="rId7" Type="http://schemas.openxmlformats.org/officeDocument/2006/relationships/slide" Target="slide13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52.gif"/><Relationship Id="rId9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audio" Target="../media/audio5.wav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3.png"/><Relationship Id="rId5" Type="http://schemas.openxmlformats.org/officeDocument/2006/relationships/image" Target="../media/image59.gif"/><Relationship Id="rId10" Type="http://schemas.openxmlformats.org/officeDocument/2006/relationships/image" Target="../media/image63.jpeg"/><Relationship Id="rId4" Type="http://schemas.openxmlformats.org/officeDocument/2006/relationships/audio" Target="../media/audio4.wav"/><Relationship Id="rId9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6.gif"/><Relationship Id="rId7" Type="http://schemas.openxmlformats.org/officeDocument/2006/relationships/slide" Target="slide13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5.jpeg"/><Relationship Id="rId5" Type="http://schemas.openxmlformats.org/officeDocument/2006/relationships/image" Target="../media/image52.gif"/><Relationship Id="rId4" Type="http://schemas.openxmlformats.org/officeDocument/2006/relationships/image" Target="../media/image84.jpe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png"/><Relationship Id="rId18" Type="http://schemas.openxmlformats.org/officeDocument/2006/relationships/slide" Target="slide8.xml"/><Relationship Id="rId26" Type="http://schemas.openxmlformats.org/officeDocument/2006/relationships/hyperlink" Target="https://www.goodfreephotos.com/vector-images/clownfish-cartoon-vector-clipart.png.php" TargetMode="External"/><Relationship Id="rId3" Type="http://schemas.openxmlformats.org/officeDocument/2006/relationships/control" Target="../activeX/activeX2.xml"/><Relationship Id="rId21" Type="http://schemas.openxmlformats.org/officeDocument/2006/relationships/slide" Target="slide9.xml"/><Relationship Id="rId34" Type="http://schemas.openxmlformats.org/officeDocument/2006/relationships/image" Target="../media/image25.wmf"/><Relationship Id="rId7" Type="http://schemas.openxmlformats.org/officeDocument/2006/relationships/image" Target="../media/image14.png"/><Relationship Id="rId12" Type="http://schemas.openxmlformats.org/officeDocument/2006/relationships/slide" Target="slide4.xml"/><Relationship Id="rId17" Type="http://schemas.openxmlformats.org/officeDocument/2006/relationships/hyperlink" Target="https://www.goodfreephotos.com/vector-images/yellow-fish-cartoon-vector-clipart.png.php" TargetMode="External"/><Relationship Id="rId25" Type="http://schemas.openxmlformats.org/officeDocument/2006/relationships/image" Target="../media/image21.png"/><Relationship Id="rId33" Type="http://schemas.openxmlformats.org/officeDocument/2006/relationships/image" Target="../media/image24.wmf"/><Relationship Id="rId2" Type="http://schemas.openxmlformats.org/officeDocument/2006/relationships/control" Target="../activeX/activeX1.xml"/><Relationship Id="rId16" Type="http://schemas.openxmlformats.org/officeDocument/2006/relationships/image" Target="../media/image18.png"/><Relationship Id="rId20" Type="http://schemas.openxmlformats.org/officeDocument/2006/relationships/hyperlink" Target="https://openclipart.org/detail/241861/" TargetMode="External"/><Relationship Id="rId29" Type="http://schemas.openxmlformats.org/officeDocument/2006/relationships/hyperlink" Target="https://pixabay.com/en/fish-goldfish-orange-vector-svg-2638627/" TargetMode="External"/><Relationship Id="rId1" Type="http://schemas.openxmlformats.org/officeDocument/2006/relationships/vmlDrawing" Target="../drawings/vmlDrawing1.vm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24" Type="http://schemas.openxmlformats.org/officeDocument/2006/relationships/slide" Target="slide6.xml"/><Relationship Id="rId32" Type="http://schemas.microsoft.com/office/2007/relationships/hdphoto" Target="../media/hdphoto4.wdp"/><Relationship Id="rId5" Type="http://schemas.openxmlformats.org/officeDocument/2006/relationships/notesSlide" Target="../notesSlides/notesSlide2.xml"/><Relationship Id="rId15" Type="http://schemas.openxmlformats.org/officeDocument/2006/relationships/slide" Target="slide5.xml"/><Relationship Id="rId23" Type="http://schemas.openxmlformats.org/officeDocument/2006/relationships/hyperlink" Target="https://pixabay.com/en/fish-gold-gold-fish-cartoon-swim-260709/" TargetMode="External"/><Relationship Id="rId28" Type="http://schemas.openxmlformats.org/officeDocument/2006/relationships/image" Target="../media/image22.png"/><Relationship Id="rId10" Type="http://schemas.openxmlformats.org/officeDocument/2006/relationships/audio" Target="../media/audio3.wav"/><Relationship Id="rId19" Type="http://schemas.openxmlformats.org/officeDocument/2006/relationships/image" Target="../media/image19.png"/><Relationship Id="rId31" Type="http://schemas.openxmlformats.org/officeDocument/2006/relationships/image" Target="../media/image23.png"/><Relationship Id="rId4" Type="http://schemas.openxmlformats.org/officeDocument/2006/relationships/slideLayout" Target="../slideLayouts/slideLayout24.xml"/><Relationship Id="rId9" Type="http://schemas.microsoft.com/office/2007/relationships/hdphoto" Target="../media/hdphoto3.wdp"/><Relationship Id="rId14" Type="http://schemas.openxmlformats.org/officeDocument/2006/relationships/hyperlink" Target="https://www.goodfreephotos.com/vector-images/cartoon-tropical-fish-vector-clipart.png.php" TargetMode="External"/><Relationship Id="rId22" Type="http://schemas.openxmlformats.org/officeDocument/2006/relationships/image" Target="../media/image20.png"/><Relationship Id="rId27" Type="http://schemas.openxmlformats.org/officeDocument/2006/relationships/slide" Target="slide7.xml"/><Relationship Id="rId30" Type="http://schemas.openxmlformats.org/officeDocument/2006/relationships/slide" Target="slide1.xml"/><Relationship Id="rId8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eg"/><Relationship Id="rId12" Type="http://schemas.openxmlformats.org/officeDocument/2006/relationships/image" Target="../media/image28.png"/><Relationship Id="rId2" Type="http://schemas.openxmlformats.org/officeDocument/2006/relationships/audio" Target="../media/media1.m4a"/><Relationship Id="rId16" Type="http://schemas.openxmlformats.org/officeDocument/2006/relationships/image" Target="../media/image31.jpeg"/><Relationship Id="rId1" Type="http://schemas.microsoft.com/office/2007/relationships/media" Target="../media/media1.m4a"/><Relationship Id="rId6" Type="http://schemas.openxmlformats.org/officeDocument/2006/relationships/audio" Target="../media/audio5.wav"/><Relationship Id="rId11" Type="http://schemas.openxmlformats.org/officeDocument/2006/relationships/image" Target="../media/image27.jpeg"/><Relationship Id="rId5" Type="http://schemas.openxmlformats.org/officeDocument/2006/relationships/audio" Target="../media/audio4.wav"/><Relationship Id="rId15" Type="http://schemas.openxmlformats.org/officeDocument/2006/relationships/image" Target="../media/image30.png"/><Relationship Id="rId10" Type="http://schemas.microsoft.com/office/2007/relationships/hdphoto" Target="../media/hdphoto4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3.png"/><Relationship Id="rId14" Type="http://schemas.openxmlformats.org/officeDocument/2006/relationships/image" Target="../media/image3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eg"/><Relationship Id="rId12" Type="http://schemas.openxmlformats.org/officeDocument/2006/relationships/image" Target="../media/image28.png"/><Relationship Id="rId2" Type="http://schemas.openxmlformats.org/officeDocument/2006/relationships/audio" Target="../media/media2.m4a"/><Relationship Id="rId16" Type="http://schemas.openxmlformats.org/officeDocument/2006/relationships/image" Target="../media/image33.jpeg"/><Relationship Id="rId1" Type="http://schemas.microsoft.com/office/2007/relationships/media" Target="../media/media2.m4a"/><Relationship Id="rId6" Type="http://schemas.openxmlformats.org/officeDocument/2006/relationships/audio" Target="../media/audio5.wav"/><Relationship Id="rId11" Type="http://schemas.openxmlformats.org/officeDocument/2006/relationships/image" Target="../media/image32.jpeg"/><Relationship Id="rId5" Type="http://schemas.openxmlformats.org/officeDocument/2006/relationships/audio" Target="../media/audio4.wav"/><Relationship Id="rId15" Type="http://schemas.openxmlformats.org/officeDocument/2006/relationships/image" Target="../media/image30.png"/><Relationship Id="rId10" Type="http://schemas.microsoft.com/office/2007/relationships/hdphoto" Target="../media/hdphoto4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3.png"/><Relationship Id="rId14" Type="http://schemas.openxmlformats.org/officeDocument/2006/relationships/image" Target="../media/image3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eg"/><Relationship Id="rId12" Type="http://schemas.openxmlformats.org/officeDocument/2006/relationships/image" Target="../media/image28.png"/><Relationship Id="rId2" Type="http://schemas.openxmlformats.org/officeDocument/2006/relationships/audio" Target="../media/media3.m4a"/><Relationship Id="rId16" Type="http://schemas.openxmlformats.org/officeDocument/2006/relationships/image" Target="../media/image35.jpeg"/><Relationship Id="rId1" Type="http://schemas.microsoft.com/office/2007/relationships/media" Target="../media/media3.m4a"/><Relationship Id="rId6" Type="http://schemas.openxmlformats.org/officeDocument/2006/relationships/audio" Target="../media/audio5.wav"/><Relationship Id="rId11" Type="http://schemas.openxmlformats.org/officeDocument/2006/relationships/image" Target="../media/image34.jpeg"/><Relationship Id="rId5" Type="http://schemas.openxmlformats.org/officeDocument/2006/relationships/audio" Target="../media/audio4.wav"/><Relationship Id="rId15" Type="http://schemas.openxmlformats.org/officeDocument/2006/relationships/image" Target="../media/image30.png"/><Relationship Id="rId10" Type="http://schemas.microsoft.com/office/2007/relationships/hdphoto" Target="../media/hdphoto4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3.png"/><Relationship Id="rId14" Type="http://schemas.openxmlformats.org/officeDocument/2006/relationships/image" Target="../media/image3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eg"/><Relationship Id="rId12" Type="http://schemas.openxmlformats.org/officeDocument/2006/relationships/image" Target="../media/image28.png"/><Relationship Id="rId2" Type="http://schemas.openxmlformats.org/officeDocument/2006/relationships/audio" Target="../media/media4.m4a"/><Relationship Id="rId16" Type="http://schemas.openxmlformats.org/officeDocument/2006/relationships/image" Target="../media/image36.jpeg"/><Relationship Id="rId1" Type="http://schemas.microsoft.com/office/2007/relationships/media" Target="../media/media4.m4a"/><Relationship Id="rId6" Type="http://schemas.openxmlformats.org/officeDocument/2006/relationships/audio" Target="../media/audio5.wav"/><Relationship Id="rId11" Type="http://schemas.openxmlformats.org/officeDocument/2006/relationships/image" Target="../media/image27.jpeg"/><Relationship Id="rId5" Type="http://schemas.openxmlformats.org/officeDocument/2006/relationships/audio" Target="../media/audio4.wav"/><Relationship Id="rId15" Type="http://schemas.openxmlformats.org/officeDocument/2006/relationships/image" Target="../media/image30.png"/><Relationship Id="rId10" Type="http://schemas.microsoft.com/office/2007/relationships/hdphoto" Target="../media/hdphoto4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3.png"/><Relationship Id="rId14" Type="http://schemas.openxmlformats.org/officeDocument/2006/relationships/image" Target="../media/image3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eg"/><Relationship Id="rId12" Type="http://schemas.openxmlformats.org/officeDocument/2006/relationships/image" Target="../media/image28.png"/><Relationship Id="rId2" Type="http://schemas.openxmlformats.org/officeDocument/2006/relationships/audio" Target="../media/media5.m4a"/><Relationship Id="rId16" Type="http://schemas.openxmlformats.org/officeDocument/2006/relationships/image" Target="../media/image37.jpeg"/><Relationship Id="rId1" Type="http://schemas.microsoft.com/office/2007/relationships/media" Target="../media/media5.m4a"/><Relationship Id="rId6" Type="http://schemas.openxmlformats.org/officeDocument/2006/relationships/audio" Target="../media/audio5.wav"/><Relationship Id="rId11" Type="http://schemas.openxmlformats.org/officeDocument/2006/relationships/image" Target="../media/image32.jpeg"/><Relationship Id="rId5" Type="http://schemas.openxmlformats.org/officeDocument/2006/relationships/audio" Target="../media/audio4.wav"/><Relationship Id="rId15" Type="http://schemas.openxmlformats.org/officeDocument/2006/relationships/image" Target="../media/image30.png"/><Relationship Id="rId10" Type="http://schemas.microsoft.com/office/2007/relationships/hdphoto" Target="../media/hdphoto4.wdp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3.png"/><Relationship Id="rId14" Type="http://schemas.openxmlformats.org/officeDocument/2006/relationships/image" Target="../media/image3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eg"/><Relationship Id="rId12" Type="http://schemas.openxmlformats.org/officeDocument/2006/relationships/image" Target="../media/image28.png"/><Relationship Id="rId2" Type="http://schemas.openxmlformats.org/officeDocument/2006/relationships/audio" Target="../media/media6.m4a"/><Relationship Id="rId16" Type="http://schemas.openxmlformats.org/officeDocument/2006/relationships/image" Target="../media/image39.jpeg"/><Relationship Id="rId1" Type="http://schemas.microsoft.com/office/2007/relationships/media" Target="../media/media6.m4a"/><Relationship Id="rId6" Type="http://schemas.openxmlformats.org/officeDocument/2006/relationships/audio" Target="../media/audio5.wav"/><Relationship Id="rId11" Type="http://schemas.openxmlformats.org/officeDocument/2006/relationships/image" Target="../media/image34.jpeg"/><Relationship Id="rId5" Type="http://schemas.openxmlformats.org/officeDocument/2006/relationships/audio" Target="../media/audio4.wav"/><Relationship Id="rId15" Type="http://schemas.openxmlformats.org/officeDocument/2006/relationships/image" Target="../media/image30.png"/><Relationship Id="rId10" Type="http://schemas.microsoft.com/office/2007/relationships/hdphoto" Target="../media/hdphoto5.wdp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8.png"/><Relationship Id="rId14" Type="http://schemas.openxmlformats.org/officeDocument/2006/relationships/image" Target="../media/image3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3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2AD4F954-5B49-4785-8C1C-8CFD78F61813}"/>
              </a:ext>
            </a:extLst>
          </p:cNvPr>
          <p:cNvGrpSpPr/>
          <p:nvPr/>
        </p:nvGrpSpPr>
        <p:grpSpPr>
          <a:xfrm>
            <a:off x="3156475" y="2012904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620805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3 – PERIOD 6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AEF4C28-2CAB-4F54-B4C9-420125F8D703}"/>
              </a:ext>
            </a:extLst>
          </p:cNvPr>
          <p:cNvSpPr txBox="1"/>
          <p:nvPr/>
        </p:nvSpPr>
        <p:spPr>
          <a:xfrm>
            <a:off x="3391214" y="367475"/>
            <a:ext cx="5816544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9A1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Our friends</a:t>
            </a:r>
          </a:p>
        </p:txBody>
      </p: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C61D02B-CFF8-4874-9512-40BB7E49FC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5864" y="3124804"/>
            <a:ext cx="5611008" cy="2934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5146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82" y="222878"/>
            <a:ext cx="10995672" cy="6011774"/>
          </a:xfrm>
          <a:prstGeom prst="rect">
            <a:avLst/>
          </a:prstGeom>
        </p:spPr>
      </p:pic>
      <p:pic>
        <p:nvPicPr>
          <p:cNvPr id="4" name="Picture 4" descr="Amazon Icon">
            <a:hlinkClick r:id="rId3" action="ppaction://hlinksldjump"/>
            <a:extLst>
              <a:ext uri="{FF2B5EF4-FFF2-40B4-BE49-F238E27FC236}">
                <a16:creationId xmlns="" xmlns:a16="http://schemas.microsoft.com/office/drawing/2014/main" id="{6D62D806-4AB8-44C0-BCEF-D2452C188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66390619-A074-4D15-BDEE-08F351DD131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920549" y="5683555"/>
            <a:ext cx="1204534" cy="123827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="" xmlns:a16="http://schemas.microsoft.com/office/drawing/2014/main" id="{ADDA30E3-E7A6-4E2D-9E82-DD7ABF639E48}"/>
              </a:ext>
            </a:extLst>
          </p:cNvPr>
          <p:cNvCxnSpPr/>
          <p:nvPr/>
        </p:nvCxnSpPr>
        <p:spPr>
          <a:xfrm>
            <a:off x="6579909" y="1640264"/>
            <a:ext cx="1545996" cy="344078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7105FBF6-441C-4945-AB9B-5EDC29E11C0C}"/>
              </a:ext>
            </a:extLst>
          </p:cNvPr>
          <p:cNvCxnSpPr>
            <a:cxnSpLocks/>
          </p:cNvCxnSpPr>
          <p:nvPr/>
        </p:nvCxnSpPr>
        <p:spPr>
          <a:xfrm flipV="1">
            <a:off x="6693031" y="2606559"/>
            <a:ext cx="1583703" cy="292391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30AB08EF-AE6E-4C36-9149-9ABE44A7A641}"/>
              </a:ext>
            </a:extLst>
          </p:cNvPr>
          <p:cNvCxnSpPr>
            <a:cxnSpLocks/>
          </p:cNvCxnSpPr>
          <p:nvPr/>
        </p:nvCxnSpPr>
        <p:spPr>
          <a:xfrm flipV="1">
            <a:off x="6636470" y="1395168"/>
            <a:ext cx="1602557" cy="28028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55449DCE-1DDB-4C36-8C8F-920CCFA23BD3}"/>
              </a:ext>
            </a:extLst>
          </p:cNvPr>
          <p:cNvCxnSpPr>
            <a:cxnSpLocks/>
          </p:cNvCxnSpPr>
          <p:nvPr/>
        </p:nvCxnSpPr>
        <p:spPr>
          <a:xfrm>
            <a:off x="6579909" y="2994076"/>
            <a:ext cx="1545996" cy="93329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332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363" y="58129"/>
            <a:ext cx="10674707" cy="6423309"/>
          </a:xfrm>
          <a:prstGeom prst="rect">
            <a:avLst/>
          </a:prstGeom>
        </p:spPr>
      </p:pic>
      <p:pic>
        <p:nvPicPr>
          <p:cNvPr id="5" name="picture 1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66390619-A074-4D15-BDEE-08F351DD131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444021" y="6221691"/>
            <a:ext cx="681062" cy="7001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A1A2C90-25F9-4FD6-87B4-B3F9EC32446F}"/>
              </a:ext>
            </a:extLst>
          </p:cNvPr>
          <p:cNvSpPr txBox="1"/>
          <p:nvPr/>
        </p:nvSpPr>
        <p:spPr>
          <a:xfrm>
            <a:off x="3657601" y="1140018"/>
            <a:ext cx="619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is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1AF8109-4D49-4E8E-BDA3-6E0BC2A9EFCB}"/>
              </a:ext>
            </a:extLst>
          </p:cNvPr>
          <p:cNvSpPr txBox="1"/>
          <p:nvPr/>
        </p:nvSpPr>
        <p:spPr>
          <a:xfrm>
            <a:off x="2454081" y="3123793"/>
            <a:ext cx="1316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This is my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FD58C87-B72D-48DD-9294-5680F863BCD9}"/>
              </a:ext>
            </a:extLst>
          </p:cNvPr>
          <p:cNvSpPr txBox="1"/>
          <p:nvPr/>
        </p:nvSpPr>
        <p:spPr>
          <a:xfrm>
            <a:off x="2454081" y="5281683"/>
            <a:ext cx="14618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That’s my </a:t>
            </a:r>
            <a:endParaRPr lang="en-GB" sz="2400" dirty="0" smtClean="0">
              <a:solidFill>
                <a:srgbClr val="FF0000"/>
              </a:solidFill>
            </a:endParaRPr>
          </a:p>
          <a:p>
            <a:r>
              <a:rPr lang="en-GB" sz="2400" dirty="0" smtClean="0">
                <a:solidFill>
                  <a:srgbClr val="FF0000"/>
                </a:solidFill>
              </a:rPr>
              <a:t>teacher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0" name="Picture 4" descr="Amazon Icon">
            <a:hlinkClick r:id="rId4" action="ppaction://hlinksldjump"/>
            <a:extLst>
              <a:ext uri="{FF2B5EF4-FFF2-40B4-BE49-F238E27FC236}">
                <a16:creationId xmlns="" xmlns:a16="http://schemas.microsoft.com/office/drawing/2014/main" id="{526072EA-B648-4DD0-8BF5-D6B6CE416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996" y="6004874"/>
            <a:ext cx="743335" cy="74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5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mazon Icon">
            <a:hlinkClick r:id="rId2" action="ppaction://hlinksldjump"/>
            <a:extLst>
              <a:ext uri="{FF2B5EF4-FFF2-40B4-BE49-F238E27FC236}">
                <a16:creationId xmlns="" xmlns:a16="http://schemas.microsoft.com/office/drawing/2014/main" id="{6D62D806-4AB8-44C0-BCEF-D2452C188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FFA5CF1-051B-45E6-8AA5-5883687A0B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pic>
        <p:nvPicPr>
          <p:cNvPr id="5" name="picture 1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66390619-A074-4D15-BDEE-08F351DD131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378153" y="6153977"/>
            <a:ext cx="746930" cy="767853"/>
          </a:xfrm>
          <a:prstGeom prst="rect">
            <a:avLst/>
          </a:prstGeom>
        </p:spPr>
      </p:pic>
      <p:pic>
        <p:nvPicPr>
          <p:cNvPr id="7" name="Picture 4" descr="Amazon Icon">
            <a:hlinkClick r:id="rId7" action="ppaction://hlinksldjump"/>
            <a:extLst>
              <a:ext uri="{FF2B5EF4-FFF2-40B4-BE49-F238E27FC236}">
                <a16:creationId xmlns="" xmlns:a16="http://schemas.microsoft.com/office/drawing/2014/main" id="{794124E9-86DB-4216-B93B-F359A4942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072" y="6212265"/>
            <a:ext cx="545372" cy="54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0273" y="2064470"/>
            <a:ext cx="5783299" cy="35916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78820" y="1763883"/>
            <a:ext cx="2115728" cy="74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10" name="Picture 22" descr="Wave Sea &amp;amp; Beach Background Cartoon , 2D Animation , Background No  Copyright HD on Make a GIF">
            <a:extLst>
              <a:ext uri="{FF2B5EF4-FFF2-40B4-BE49-F238E27FC236}">
                <a16:creationId xmlns="" xmlns:a16="http://schemas.microsoft.com/office/drawing/2014/main" id="{C7F09E94-8C97-40E4-B34D-E3D838A9C1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87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4" name="Picture 4" descr="Amazon Icon">
            <a:hlinkClick r:id="rId6" action="ppaction://hlinksldjump"/>
            <a:extLst>
              <a:ext uri="{FF2B5EF4-FFF2-40B4-BE49-F238E27FC236}">
                <a16:creationId xmlns=""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Pirat GIFs - Get the best gif on GIFER">
            <a:extLst>
              <a:ext uri="{FF2B5EF4-FFF2-40B4-BE49-F238E27FC236}">
                <a16:creationId xmlns="" xmlns:a16="http://schemas.microsoft.com/office/drawing/2014/main" id="{7715AA94-CD9B-421C-ACBC-EBC0FE981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3195" y="1424219"/>
            <a:ext cx="1176940" cy="117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Welcome: GIF ~ Ad ~ Captain of a Ship ~ Tertiary Education">
            <a:extLst>
              <a:ext uri="{FF2B5EF4-FFF2-40B4-BE49-F238E27FC236}">
                <a16:creationId xmlns="" xmlns:a16="http://schemas.microsoft.com/office/drawing/2014/main" id="{EFBBAF21-B883-4D45-8C7A-5A50BD1E65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04" y="2801139"/>
            <a:ext cx="1112872" cy="150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Goonies GIF Stickers 05 - One-Eyed Willy&amp;#39;s Ship">
            <a:extLst>
              <a:ext uri="{FF2B5EF4-FFF2-40B4-BE49-F238E27FC236}">
                <a16:creationId xmlns="" xmlns:a16="http://schemas.microsoft.com/office/drawing/2014/main" id="{62F2B5CB-6991-4C39-8083-3E888C4822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295" y="4453051"/>
            <a:ext cx="1166673" cy="116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Treasure Chest Costume | Club Penguin Wiki | Fandom">
            <a:extLst>
              <a:ext uri="{FF2B5EF4-FFF2-40B4-BE49-F238E27FC236}">
                <a16:creationId xmlns="" xmlns:a16="http://schemas.microsoft.com/office/drawing/2014/main" id="{AA281F55-9EB4-429D-B24B-C10CC4993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237" y="1424219"/>
            <a:ext cx="1215846" cy="117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 descr="flying parrot animated gif - Clip Art Library">
            <a:extLst>
              <a:ext uri="{FF2B5EF4-FFF2-40B4-BE49-F238E27FC236}">
                <a16:creationId xmlns="" xmlns:a16="http://schemas.microsoft.com/office/drawing/2014/main" id="{1889EE31-BF7F-47D8-BAAC-03245A5F1A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5691" y="2905204"/>
            <a:ext cx="1233811" cy="123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40">
            <a:extLst>
              <a:ext uri="{FF2B5EF4-FFF2-40B4-BE49-F238E27FC236}">
                <a16:creationId xmlns="" xmlns:a16="http://schemas.microsoft.com/office/drawing/2014/main" id="{B94DB6CF-05C3-4CEF-9B11-DCE5DEE4DC94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0620" y="4583893"/>
            <a:ext cx="998207" cy="9907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E3E411B-12CC-4FB4-9F1B-C954C1475E1F}"/>
              </a:ext>
            </a:extLst>
          </p:cNvPr>
          <p:cNvSpPr/>
          <p:nvPr/>
        </p:nvSpPr>
        <p:spPr>
          <a:xfrm>
            <a:off x="897181" y="2201048"/>
            <a:ext cx="117852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50 points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97805E3-17F2-483F-ADBF-C5DBF1BB6B35}"/>
              </a:ext>
            </a:extLst>
          </p:cNvPr>
          <p:cNvSpPr/>
          <p:nvPr/>
        </p:nvSpPr>
        <p:spPr>
          <a:xfrm>
            <a:off x="708176" y="3864922"/>
            <a:ext cx="117852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40 points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A608F76F-C053-4805-99F7-928945A919A5}"/>
              </a:ext>
            </a:extLst>
          </p:cNvPr>
          <p:cNvSpPr/>
          <p:nvPr/>
        </p:nvSpPr>
        <p:spPr>
          <a:xfrm>
            <a:off x="535412" y="5174503"/>
            <a:ext cx="117852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30 points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6F8A8608-5F04-4390-862B-FDB2672F0A22}"/>
              </a:ext>
            </a:extLst>
          </p:cNvPr>
          <p:cNvSpPr/>
          <p:nvPr/>
        </p:nvSpPr>
        <p:spPr>
          <a:xfrm>
            <a:off x="2190459" y="5079253"/>
            <a:ext cx="117852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 points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8D3BB113-8126-4FD2-BD07-403DA63E3BB7}"/>
              </a:ext>
            </a:extLst>
          </p:cNvPr>
          <p:cNvSpPr/>
          <p:nvPr/>
        </p:nvSpPr>
        <p:spPr>
          <a:xfrm>
            <a:off x="2445691" y="3755159"/>
            <a:ext cx="117852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10 points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8496E0B9-0F12-45AD-8102-E2749A40AFAA}"/>
              </a:ext>
            </a:extLst>
          </p:cNvPr>
          <p:cNvSpPr/>
          <p:nvPr/>
        </p:nvSpPr>
        <p:spPr>
          <a:xfrm>
            <a:off x="2371151" y="2257414"/>
            <a:ext cx="132760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- 10 points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67D568A5-64CD-4A3D-ABD7-CAA1B8A17011}"/>
              </a:ext>
            </a:extLst>
          </p:cNvPr>
          <p:cNvGrpSpPr/>
          <p:nvPr/>
        </p:nvGrpSpPr>
        <p:grpSpPr>
          <a:xfrm>
            <a:off x="4294729" y="1567664"/>
            <a:ext cx="1176940" cy="1232641"/>
            <a:chOff x="5383658" y="1781039"/>
            <a:chExt cx="1176940" cy="1232641"/>
          </a:xfrm>
        </p:grpSpPr>
        <p:pic>
          <p:nvPicPr>
            <p:cNvPr id="12308" name="Picture 20" descr="Brown Canvas Bag Gold Coins Isolated Stock Vector (Royalty Free) 602076965">
              <a:hlinkClick r:id="rId15" action="ppaction://hlinksldjump"/>
              <a:extLst>
                <a:ext uri="{FF2B5EF4-FFF2-40B4-BE49-F238E27FC236}">
                  <a16:creationId xmlns="" xmlns:a16="http://schemas.microsoft.com/office/drawing/2014/main" id="{22BDE4E7-F431-4D04-9F4E-DD74CE6039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383658" y="1781039"/>
              <a:ext cx="1176940" cy="1232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B74173C2-1258-47B4-AA9E-168AD4A155C9}"/>
                </a:ext>
              </a:extLst>
            </p:cNvPr>
            <p:cNvSpPr txBox="1"/>
            <p:nvPr/>
          </p:nvSpPr>
          <p:spPr>
            <a:xfrm>
              <a:off x="5667593" y="2334358"/>
              <a:ext cx="4924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solidFill>
                    <a:srgbClr val="FFFF00"/>
                  </a:solidFill>
                  <a:latin typeface="Arial Black" panose="020B0A04020102020204" pitchFamily="34" charset="0"/>
                </a:rPr>
                <a:t>1</a:t>
              </a:r>
              <a:endParaRPr lang="en-US" sz="3600" dirty="0">
                <a:solidFill>
                  <a:srgbClr val="FFFF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D8C2DAAD-4B23-45CF-A4E5-4B1A5BFC76D1}"/>
              </a:ext>
            </a:extLst>
          </p:cNvPr>
          <p:cNvGrpSpPr/>
          <p:nvPr/>
        </p:nvGrpSpPr>
        <p:grpSpPr>
          <a:xfrm>
            <a:off x="5852460" y="1633084"/>
            <a:ext cx="1176940" cy="1232641"/>
            <a:chOff x="5383658" y="1781039"/>
            <a:chExt cx="1176940" cy="1232641"/>
          </a:xfrm>
        </p:grpSpPr>
        <p:pic>
          <p:nvPicPr>
            <p:cNvPr id="35" name="Picture 20" descr="Brown Canvas Bag Gold Coins Isolated Stock Vector (Royalty Free) 602076965">
              <a:hlinkClick r:id="rId17" action="ppaction://hlinksldjump"/>
              <a:extLst>
                <a:ext uri="{FF2B5EF4-FFF2-40B4-BE49-F238E27FC236}">
                  <a16:creationId xmlns="" xmlns:a16="http://schemas.microsoft.com/office/drawing/2014/main" id="{2649928E-C9E6-47EB-A0D6-D5E2D2B0E7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383658" y="1781039"/>
              <a:ext cx="1176940" cy="1232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D8EC8683-F65B-4124-9F9E-1072578B08FE}"/>
                </a:ext>
              </a:extLst>
            </p:cNvPr>
            <p:cNvSpPr txBox="1"/>
            <p:nvPr/>
          </p:nvSpPr>
          <p:spPr>
            <a:xfrm>
              <a:off x="5667593" y="2334358"/>
              <a:ext cx="4924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solidFill>
                    <a:srgbClr val="FFFF00"/>
                  </a:solidFill>
                  <a:latin typeface="Arial Black" panose="020B0A04020102020204" pitchFamily="34" charset="0"/>
                </a:rPr>
                <a:t>2</a:t>
              </a:r>
              <a:endParaRPr lang="en-US" sz="3600" dirty="0">
                <a:solidFill>
                  <a:srgbClr val="FFFF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A1EC9B65-36DA-4DD7-AD2B-3FC9C8634913}"/>
              </a:ext>
            </a:extLst>
          </p:cNvPr>
          <p:cNvGrpSpPr/>
          <p:nvPr/>
        </p:nvGrpSpPr>
        <p:grpSpPr>
          <a:xfrm>
            <a:off x="4197449" y="3157407"/>
            <a:ext cx="1176940" cy="1232641"/>
            <a:chOff x="5383658" y="1781039"/>
            <a:chExt cx="1176940" cy="1232641"/>
          </a:xfrm>
        </p:grpSpPr>
        <p:pic>
          <p:nvPicPr>
            <p:cNvPr id="50" name="Picture 20" descr="Brown Canvas Bag Gold Coins Isolated Stock Vector (Royalty Free) 602076965">
              <a:hlinkClick r:id="rId18" action="ppaction://hlinksldjump"/>
              <a:extLst>
                <a:ext uri="{FF2B5EF4-FFF2-40B4-BE49-F238E27FC236}">
                  <a16:creationId xmlns="" xmlns:a16="http://schemas.microsoft.com/office/drawing/2014/main" id="{9EBF70B2-8FD0-4B64-94DD-72C753F6B8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383658" y="1781039"/>
              <a:ext cx="1176940" cy="1232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435CB037-CA66-47A0-859D-A4CD86E37741}"/>
                </a:ext>
              </a:extLst>
            </p:cNvPr>
            <p:cNvSpPr txBox="1"/>
            <p:nvPr/>
          </p:nvSpPr>
          <p:spPr>
            <a:xfrm>
              <a:off x="5667593" y="2334358"/>
              <a:ext cx="4924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solidFill>
                    <a:srgbClr val="FFFF00"/>
                  </a:solidFill>
                  <a:latin typeface="Arial Black" panose="020B0A04020102020204" pitchFamily="34" charset="0"/>
                </a:rPr>
                <a:t>3</a:t>
              </a:r>
              <a:endParaRPr lang="en-US" sz="3600" dirty="0">
                <a:solidFill>
                  <a:srgbClr val="FFFF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A6872343-BA10-4015-9EFA-6EB5D0332786}"/>
              </a:ext>
            </a:extLst>
          </p:cNvPr>
          <p:cNvGrpSpPr/>
          <p:nvPr/>
        </p:nvGrpSpPr>
        <p:grpSpPr>
          <a:xfrm>
            <a:off x="5852460" y="3108488"/>
            <a:ext cx="1176940" cy="1232641"/>
            <a:chOff x="5383658" y="1781039"/>
            <a:chExt cx="1176940" cy="1232641"/>
          </a:xfrm>
        </p:grpSpPr>
        <p:pic>
          <p:nvPicPr>
            <p:cNvPr id="53" name="Picture 20" descr="Brown Canvas Bag Gold Coins Isolated Stock Vector (Royalty Free) 602076965">
              <a:hlinkClick r:id="rId19" action="ppaction://hlinksldjump"/>
              <a:extLst>
                <a:ext uri="{FF2B5EF4-FFF2-40B4-BE49-F238E27FC236}">
                  <a16:creationId xmlns="" xmlns:a16="http://schemas.microsoft.com/office/drawing/2014/main" id="{E6BE887E-6C7A-41CE-B0A0-3DC2FF896A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383658" y="1781039"/>
              <a:ext cx="1176940" cy="1232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TextBox 53">
              <a:extLst>
                <a:ext uri="{FF2B5EF4-FFF2-40B4-BE49-F238E27FC236}">
                  <a16:creationId xmlns="" xmlns:a16="http://schemas.microsoft.com/office/drawing/2014/main" id="{EF9B911C-A1EF-440D-9866-19E5D3E6796B}"/>
                </a:ext>
              </a:extLst>
            </p:cNvPr>
            <p:cNvSpPr txBox="1"/>
            <p:nvPr/>
          </p:nvSpPr>
          <p:spPr>
            <a:xfrm>
              <a:off x="5667593" y="2334358"/>
              <a:ext cx="4924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solidFill>
                    <a:srgbClr val="FFFF00"/>
                  </a:solidFill>
                  <a:latin typeface="Arial Black" panose="020B0A04020102020204" pitchFamily="34" charset="0"/>
                </a:rPr>
                <a:t>4</a:t>
              </a:r>
              <a:endParaRPr lang="en-US" sz="3600" dirty="0">
                <a:solidFill>
                  <a:srgbClr val="FFFF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="" xmlns:a16="http://schemas.microsoft.com/office/drawing/2014/main" id="{D2FAA8E0-68E7-4F1A-A761-DBC31D6B6B9D}"/>
              </a:ext>
            </a:extLst>
          </p:cNvPr>
          <p:cNvGrpSpPr/>
          <p:nvPr/>
        </p:nvGrpSpPr>
        <p:grpSpPr>
          <a:xfrm>
            <a:off x="4190531" y="4550901"/>
            <a:ext cx="1176940" cy="1232641"/>
            <a:chOff x="5383658" y="1781039"/>
            <a:chExt cx="1176940" cy="1232641"/>
          </a:xfrm>
        </p:grpSpPr>
        <p:pic>
          <p:nvPicPr>
            <p:cNvPr id="56" name="Picture 20" descr="Brown Canvas Bag Gold Coins Isolated Stock Vector (Royalty Free) 602076965">
              <a:hlinkClick r:id="rId20" action="ppaction://hlinksldjump"/>
              <a:extLst>
                <a:ext uri="{FF2B5EF4-FFF2-40B4-BE49-F238E27FC236}">
                  <a16:creationId xmlns="" xmlns:a16="http://schemas.microsoft.com/office/drawing/2014/main" id="{20F1ACC5-5570-4039-95C9-E38E612F28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383658" y="1781039"/>
              <a:ext cx="1176940" cy="1232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TextBox 56">
              <a:extLst>
                <a:ext uri="{FF2B5EF4-FFF2-40B4-BE49-F238E27FC236}">
                  <a16:creationId xmlns="" xmlns:a16="http://schemas.microsoft.com/office/drawing/2014/main" id="{5785F44A-A219-4436-AA86-E4C8E96BAB50}"/>
                </a:ext>
              </a:extLst>
            </p:cNvPr>
            <p:cNvSpPr txBox="1"/>
            <p:nvPr/>
          </p:nvSpPr>
          <p:spPr>
            <a:xfrm>
              <a:off x="5667593" y="2334358"/>
              <a:ext cx="4924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solidFill>
                    <a:srgbClr val="FFFF00"/>
                  </a:solidFill>
                  <a:latin typeface="Arial Black" panose="020B0A04020102020204" pitchFamily="34" charset="0"/>
                </a:rPr>
                <a:t>5</a:t>
              </a:r>
              <a:endParaRPr lang="en-US" sz="3600" dirty="0">
                <a:solidFill>
                  <a:srgbClr val="FFFF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="" xmlns:a16="http://schemas.microsoft.com/office/drawing/2014/main" id="{2A08EDDD-916A-4235-A6E5-81BB5AB4654C}"/>
              </a:ext>
            </a:extLst>
          </p:cNvPr>
          <p:cNvGrpSpPr/>
          <p:nvPr/>
        </p:nvGrpSpPr>
        <p:grpSpPr>
          <a:xfrm>
            <a:off x="5805242" y="4559338"/>
            <a:ext cx="1176940" cy="1232641"/>
            <a:chOff x="5383658" y="1781039"/>
            <a:chExt cx="1176940" cy="1232641"/>
          </a:xfrm>
        </p:grpSpPr>
        <p:pic>
          <p:nvPicPr>
            <p:cNvPr id="59" name="Picture 20" descr="Brown Canvas Bag Gold Coins Isolated Stock Vector (Royalty Free) 602076965">
              <a:hlinkClick r:id="rId21" action="ppaction://hlinksldjump"/>
              <a:extLst>
                <a:ext uri="{FF2B5EF4-FFF2-40B4-BE49-F238E27FC236}">
                  <a16:creationId xmlns="" xmlns:a16="http://schemas.microsoft.com/office/drawing/2014/main" id="{7A3FA7C7-A851-48A2-BE11-3A3E5A89DD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383658" y="1781039"/>
              <a:ext cx="1176940" cy="1232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77971272-E044-4CF3-B755-D3AD2DC68C0A}"/>
                </a:ext>
              </a:extLst>
            </p:cNvPr>
            <p:cNvSpPr txBox="1"/>
            <p:nvPr/>
          </p:nvSpPr>
          <p:spPr>
            <a:xfrm>
              <a:off x="5667593" y="2334358"/>
              <a:ext cx="4924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solidFill>
                    <a:srgbClr val="FFFF00"/>
                  </a:solidFill>
                  <a:latin typeface="Arial Black" panose="020B0A04020102020204" pitchFamily="34" charset="0"/>
                </a:rPr>
                <a:t>6</a:t>
              </a:r>
              <a:endParaRPr lang="en-US" sz="3600" dirty="0">
                <a:solidFill>
                  <a:srgbClr val="FFFF00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61" name="0">
            <a:extLst>
              <a:ext uri="{FF2B5EF4-FFF2-40B4-BE49-F238E27FC236}">
                <a16:creationId xmlns="" xmlns:a16="http://schemas.microsoft.com/office/drawing/2014/main" id="{C868367F-6174-4B02-9732-442BA69A3D74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0</a:t>
            </a:r>
          </a:p>
        </p:txBody>
      </p:sp>
      <p:sp>
        <p:nvSpPr>
          <p:cNvPr id="62" name="1">
            <a:extLst>
              <a:ext uri="{FF2B5EF4-FFF2-40B4-BE49-F238E27FC236}">
                <a16:creationId xmlns="" xmlns:a16="http://schemas.microsoft.com/office/drawing/2014/main" id="{1D0A4579-9C93-4954-8628-EED0F6073AB0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1</a:t>
            </a:r>
          </a:p>
        </p:txBody>
      </p:sp>
      <p:sp>
        <p:nvSpPr>
          <p:cNvPr id="63" name="2">
            <a:extLst>
              <a:ext uri="{FF2B5EF4-FFF2-40B4-BE49-F238E27FC236}">
                <a16:creationId xmlns="" xmlns:a16="http://schemas.microsoft.com/office/drawing/2014/main" id="{3B6047A4-361F-4219-AED1-66541D6827E9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2</a:t>
            </a:r>
          </a:p>
        </p:txBody>
      </p:sp>
      <p:sp>
        <p:nvSpPr>
          <p:cNvPr id="64" name="3">
            <a:extLst>
              <a:ext uri="{FF2B5EF4-FFF2-40B4-BE49-F238E27FC236}">
                <a16:creationId xmlns="" xmlns:a16="http://schemas.microsoft.com/office/drawing/2014/main" id="{C9AA092D-E8E3-4EC5-997D-736BAA054B62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3</a:t>
            </a:r>
          </a:p>
        </p:txBody>
      </p:sp>
      <p:sp>
        <p:nvSpPr>
          <p:cNvPr id="65" name="4">
            <a:extLst>
              <a:ext uri="{FF2B5EF4-FFF2-40B4-BE49-F238E27FC236}">
                <a16:creationId xmlns="" xmlns:a16="http://schemas.microsoft.com/office/drawing/2014/main" id="{9A0723D0-828C-4B19-B36F-C8DD4D466D3C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4</a:t>
            </a:r>
          </a:p>
        </p:txBody>
      </p:sp>
      <p:sp>
        <p:nvSpPr>
          <p:cNvPr id="66" name="5">
            <a:extLst>
              <a:ext uri="{FF2B5EF4-FFF2-40B4-BE49-F238E27FC236}">
                <a16:creationId xmlns="" xmlns:a16="http://schemas.microsoft.com/office/drawing/2014/main" id="{6481D222-F151-4EF7-98CF-A12D4AC508AF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5</a:t>
            </a:r>
          </a:p>
        </p:txBody>
      </p:sp>
      <p:sp>
        <p:nvSpPr>
          <p:cNvPr id="67" name="6">
            <a:extLst>
              <a:ext uri="{FF2B5EF4-FFF2-40B4-BE49-F238E27FC236}">
                <a16:creationId xmlns="" xmlns:a16="http://schemas.microsoft.com/office/drawing/2014/main" id="{1564EF2C-71EE-4510-BD0A-D3050673397B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6</a:t>
            </a:r>
          </a:p>
        </p:txBody>
      </p:sp>
      <p:sp>
        <p:nvSpPr>
          <p:cNvPr id="68" name="7">
            <a:extLst>
              <a:ext uri="{FF2B5EF4-FFF2-40B4-BE49-F238E27FC236}">
                <a16:creationId xmlns="" xmlns:a16="http://schemas.microsoft.com/office/drawing/2014/main" id="{64EF34C2-4197-49EC-A4F0-48EC868F3885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7</a:t>
            </a:r>
          </a:p>
        </p:txBody>
      </p:sp>
      <p:sp>
        <p:nvSpPr>
          <p:cNvPr id="69" name="8">
            <a:extLst>
              <a:ext uri="{FF2B5EF4-FFF2-40B4-BE49-F238E27FC236}">
                <a16:creationId xmlns="" xmlns:a16="http://schemas.microsoft.com/office/drawing/2014/main" id="{631C2A2F-B7C6-475E-9849-FBD04461B485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8</a:t>
            </a:r>
          </a:p>
        </p:txBody>
      </p:sp>
      <p:sp>
        <p:nvSpPr>
          <p:cNvPr id="70" name="9">
            <a:extLst>
              <a:ext uri="{FF2B5EF4-FFF2-40B4-BE49-F238E27FC236}">
                <a16:creationId xmlns="" xmlns:a16="http://schemas.microsoft.com/office/drawing/2014/main" id="{34E43AAF-4646-477E-A8BC-CE84769BAD78}"/>
              </a:ext>
            </a:extLst>
          </p:cNvPr>
          <p:cNvSpPr>
            <a:spLocks noChangeAspect="1"/>
          </p:cNvSpPr>
          <p:nvPr/>
        </p:nvSpPr>
        <p:spPr>
          <a:xfrm>
            <a:off x="9734417" y="1786783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9</a:t>
            </a:r>
          </a:p>
        </p:txBody>
      </p:sp>
      <p:sp>
        <p:nvSpPr>
          <p:cNvPr id="71" name="0">
            <a:extLst>
              <a:ext uri="{FF2B5EF4-FFF2-40B4-BE49-F238E27FC236}">
                <a16:creationId xmlns="" xmlns:a16="http://schemas.microsoft.com/office/drawing/2014/main" id="{39AFF6DB-5235-4C39-B42E-FE6C2E5D6AE0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0</a:t>
            </a:r>
          </a:p>
        </p:txBody>
      </p:sp>
      <p:sp>
        <p:nvSpPr>
          <p:cNvPr id="72" name="1">
            <a:extLst>
              <a:ext uri="{FF2B5EF4-FFF2-40B4-BE49-F238E27FC236}">
                <a16:creationId xmlns="" xmlns:a16="http://schemas.microsoft.com/office/drawing/2014/main" id="{FF128AD7-06EC-49CF-BBD7-D77F9E814350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1</a:t>
            </a:r>
          </a:p>
        </p:txBody>
      </p:sp>
      <p:sp>
        <p:nvSpPr>
          <p:cNvPr id="73" name="2">
            <a:extLst>
              <a:ext uri="{FF2B5EF4-FFF2-40B4-BE49-F238E27FC236}">
                <a16:creationId xmlns="" xmlns:a16="http://schemas.microsoft.com/office/drawing/2014/main" id="{BD31997C-1364-4A1F-904A-C1F7333A8FDE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2</a:t>
            </a:r>
          </a:p>
        </p:txBody>
      </p:sp>
      <p:sp>
        <p:nvSpPr>
          <p:cNvPr id="74" name="3">
            <a:extLst>
              <a:ext uri="{FF2B5EF4-FFF2-40B4-BE49-F238E27FC236}">
                <a16:creationId xmlns="" xmlns:a16="http://schemas.microsoft.com/office/drawing/2014/main" id="{F7202F29-997F-4A28-B859-C885E5C8DD38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3</a:t>
            </a:r>
          </a:p>
        </p:txBody>
      </p:sp>
      <p:sp>
        <p:nvSpPr>
          <p:cNvPr id="75" name="4">
            <a:extLst>
              <a:ext uri="{FF2B5EF4-FFF2-40B4-BE49-F238E27FC236}">
                <a16:creationId xmlns="" xmlns:a16="http://schemas.microsoft.com/office/drawing/2014/main" id="{A3E0CEFD-D06D-4FBE-A8AA-B5BFF927CE6D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4</a:t>
            </a:r>
          </a:p>
        </p:txBody>
      </p:sp>
      <p:sp>
        <p:nvSpPr>
          <p:cNvPr id="76" name="5">
            <a:extLst>
              <a:ext uri="{FF2B5EF4-FFF2-40B4-BE49-F238E27FC236}">
                <a16:creationId xmlns="" xmlns:a16="http://schemas.microsoft.com/office/drawing/2014/main" id="{C76A1A99-5552-4A81-9CEA-956A2552329A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5</a:t>
            </a:r>
          </a:p>
        </p:txBody>
      </p:sp>
      <p:sp>
        <p:nvSpPr>
          <p:cNvPr id="77" name="6">
            <a:extLst>
              <a:ext uri="{FF2B5EF4-FFF2-40B4-BE49-F238E27FC236}">
                <a16:creationId xmlns="" xmlns:a16="http://schemas.microsoft.com/office/drawing/2014/main" id="{F361213A-BEE8-4C0A-A0C9-BE8C6D3B9890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6</a:t>
            </a:r>
          </a:p>
        </p:txBody>
      </p:sp>
      <p:sp>
        <p:nvSpPr>
          <p:cNvPr id="78" name="7">
            <a:extLst>
              <a:ext uri="{FF2B5EF4-FFF2-40B4-BE49-F238E27FC236}">
                <a16:creationId xmlns="" xmlns:a16="http://schemas.microsoft.com/office/drawing/2014/main" id="{F1EC21E1-1E1D-4E0E-BA99-C92984D199BD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7</a:t>
            </a:r>
          </a:p>
        </p:txBody>
      </p:sp>
      <p:sp>
        <p:nvSpPr>
          <p:cNvPr id="79" name="8">
            <a:extLst>
              <a:ext uri="{FF2B5EF4-FFF2-40B4-BE49-F238E27FC236}">
                <a16:creationId xmlns="" xmlns:a16="http://schemas.microsoft.com/office/drawing/2014/main" id="{BD7714BD-720D-434E-AFC2-553FD2E50C1B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8</a:t>
            </a:r>
          </a:p>
        </p:txBody>
      </p:sp>
      <p:sp>
        <p:nvSpPr>
          <p:cNvPr id="80" name="9">
            <a:extLst>
              <a:ext uri="{FF2B5EF4-FFF2-40B4-BE49-F238E27FC236}">
                <a16:creationId xmlns="" xmlns:a16="http://schemas.microsoft.com/office/drawing/2014/main" id="{FC8CC15B-9791-4DA0-AF28-DD6C01821E51}"/>
              </a:ext>
            </a:extLst>
          </p:cNvPr>
          <p:cNvSpPr>
            <a:spLocks noChangeAspect="1"/>
          </p:cNvSpPr>
          <p:nvPr/>
        </p:nvSpPr>
        <p:spPr>
          <a:xfrm>
            <a:off x="10702083" y="1770699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9</a:t>
            </a:r>
          </a:p>
        </p:txBody>
      </p:sp>
      <p:sp>
        <p:nvSpPr>
          <p:cNvPr id="81" name="0">
            <a:extLst>
              <a:ext uri="{FF2B5EF4-FFF2-40B4-BE49-F238E27FC236}">
                <a16:creationId xmlns="" xmlns:a16="http://schemas.microsoft.com/office/drawing/2014/main" id="{7E7E360B-9F68-4060-A2F8-724614A3E443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0</a:t>
            </a:r>
          </a:p>
        </p:txBody>
      </p:sp>
      <p:sp>
        <p:nvSpPr>
          <p:cNvPr id="82" name="1">
            <a:extLst>
              <a:ext uri="{FF2B5EF4-FFF2-40B4-BE49-F238E27FC236}">
                <a16:creationId xmlns="" xmlns:a16="http://schemas.microsoft.com/office/drawing/2014/main" id="{9B860145-ED68-4A24-89C6-497596162A67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1</a:t>
            </a:r>
          </a:p>
        </p:txBody>
      </p:sp>
      <p:sp>
        <p:nvSpPr>
          <p:cNvPr id="83" name="2">
            <a:extLst>
              <a:ext uri="{FF2B5EF4-FFF2-40B4-BE49-F238E27FC236}">
                <a16:creationId xmlns="" xmlns:a16="http://schemas.microsoft.com/office/drawing/2014/main" id="{99869020-DDD0-4E69-830F-4CF5B00A2230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2</a:t>
            </a:r>
          </a:p>
        </p:txBody>
      </p:sp>
      <p:sp>
        <p:nvSpPr>
          <p:cNvPr id="84" name="3">
            <a:extLst>
              <a:ext uri="{FF2B5EF4-FFF2-40B4-BE49-F238E27FC236}">
                <a16:creationId xmlns="" xmlns:a16="http://schemas.microsoft.com/office/drawing/2014/main" id="{CFFDD882-65B6-4571-9F46-246BE70B80DB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3</a:t>
            </a:r>
          </a:p>
        </p:txBody>
      </p:sp>
      <p:sp>
        <p:nvSpPr>
          <p:cNvPr id="85" name="4">
            <a:extLst>
              <a:ext uri="{FF2B5EF4-FFF2-40B4-BE49-F238E27FC236}">
                <a16:creationId xmlns="" xmlns:a16="http://schemas.microsoft.com/office/drawing/2014/main" id="{B9AA6E21-5DB4-4E6D-980D-088C1FC0A2A8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4</a:t>
            </a:r>
          </a:p>
        </p:txBody>
      </p:sp>
      <p:sp>
        <p:nvSpPr>
          <p:cNvPr id="86" name="5">
            <a:extLst>
              <a:ext uri="{FF2B5EF4-FFF2-40B4-BE49-F238E27FC236}">
                <a16:creationId xmlns="" xmlns:a16="http://schemas.microsoft.com/office/drawing/2014/main" id="{2038BCC6-EBEC-4DE0-8869-1CFA3FBFF001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5</a:t>
            </a:r>
          </a:p>
        </p:txBody>
      </p:sp>
      <p:sp>
        <p:nvSpPr>
          <p:cNvPr id="87" name="6">
            <a:extLst>
              <a:ext uri="{FF2B5EF4-FFF2-40B4-BE49-F238E27FC236}">
                <a16:creationId xmlns="" xmlns:a16="http://schemas.microsoft.com/office/drawing/2014/main" id="{66A179FC-0790-49E8-942C-C95DAABED8C0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6</a:t>
            </a:r>
          </a:p>
        </p:txBody>
      </p:sp>
      <p:sp>
        <p:nvSpPr>
          <p:cNvPr id="88" name="7">
            <a:extLst>
              <a:ext uri="{FF2B5EF4-FFF2-40B4-BE49-F238E27FC236}">
                <a16:creationId xmlns="" xmlns:a16="http://schemas.microsoft.com/office/drawing/2014/main" id="{B3F53044-1A0F-45A4-9DCC-2D5EA4E392F6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7</a:t>
            </a:r>
          </a:p>
        </p:txBody>
      </p:sp>
      <p:sp>
        <p:nvSpPr>
          <p:cNvPr id="89" name="8">
            <a:extLst>
              <a:ext uri="{FF2B5EF4-FFF2-40B4-BE49-F238E27FC236}">
                <a16:creationId xmlns="" xmlns:a16="http://schemas.microsoft.com/office/drawing/2014/main" id="{E7384B96-9433-4C01-940C-8A46EAEC20B0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8</a:t>
            </a:r>
          </a:p>
        </p:txBody>
      </p:sp>
      <p:sp>
        <p:nvSpPr>
          <p:cNvPr id="90" name="9">
            <a:extLst>
              <a:ext uri="{FF2B5EF4-FFF2-40B4-BE49-F238E27FC236}">
                <a16:creationId xmlns="" xmlns:a16="http://schemas.microsoft.com/office/drawing/2014/main" id="{14EAA46D-0068-42E0-8F89-70C1E8C082B4}"/>
              </a:ext>
            </a:extLst>
          </p:cNvPr>
          <p:cNvSpPr>
            <a:spLocks noChangeAspect="1"/>
          </p:cNvSpPr>
          <p:nvPr/>
        </p:nvSpPr>
        <p:spPr>
          <a:xfrm>
            <a:off x="8657560" y="1769111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9</a:t>
            </a:r>
          </a:p>
        </p:txBody>
      </p:sp>
      <p:sp>
        <p:nvSpPr>
          <p:cNvPr id="91" name="0">
            <a:extLst>
              <a:ext uri="{FF2B5EF4-FFF2-40B4-BE49-F238E27FC236}">
                <a16:creationId xmlns="" xmlns:a16="http://schemas.microsoft.com/office/drawing/2014/main" id="{5AF90A8D-4A4B-4E77-9CF8-226FF18EFA77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0</a:t>
            </a:r>
          </a:p>
        </p:txBody>
      </p:sp>
      <p:sp>
        <p:nvSpPr>
          <p:cNvPr id="92" name="1">
            <a:extLst>
              <a:ext uri="{FF2B5EF4-FFF2-40B4-BE49-F238E27FC236}">
                <a16:creationId xmlns="" xmlns:a16="http://schemas.microsoft.com/office/drawing/2014/main" id="{BB681567-52CB-421B-A7C1-F31A85720AB8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1</a:t>
            </a:r>
          </a:p>
        </p:txBody>
      </p:sp>
      <p:sp>
        <p:nvSpPr>
          <p:cNvPr id="93" name="2">
            <a:extLst>
              <a:ext uri="{FF2B5EF4-FFF2-40B4-BE49-F238E27FC236}">
                <a16:creationId xmlns="" xmlns:a16="http://schemas.microsoft.com/office/drawing/2014/main" id="{E746B06D-AF2B-4DD2-9C22-8C6957CC071F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2</a:t>
            </a:r>
          </a:p>
        </p:txBody>
      </p:sp>
      <p:sp>
        <p:nvSpPr>
          <p:cNvPr id="94" name="3">
            <a:extLst>
              <a:ext uri="{FF2B5EF4-FFF2-40B4-BE49-F238E27FC236}">
                <a16:creationId xmlns="" xmlns:a16="http://schemas.microsoft.com/office/drawing/2014/main" id="{8F360C6F-8225-45B1-ABA2-6004FF34280E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3</a:t>
            </a:r>
          </a:p>
        </p:txBody>
      </p:sp>
      <p:sp>
        <p:nvSpPr>
          <p:cNvPr id="95" name="4">
            <a:extLst>
              <a:ext uri="{FF2B5EF4-FFF2-40B4-BE49-F238E27FC236}">
                <a16:creationId xmlns="" xmlns:a16="http://schemas.microsoft.com/office/drawing/2014/main" id="{87B47CE4-61C9-472E-AF0D-6B6271663FE7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4</a:t>
            </a:r>
          </a:p>
        </p:txBody>
      </p:sp>
      <p:sp>
        <p:nvSpPr>
          <p:cNvPr id="96" name="5">
            <a:extLst>
              <a:ext uri="{FF2B5EF4-FFF2-40B4-BE49-F238E27FC236}">
                <a16:creationId xmlns="" xmlns:a16="http://schemas.microsoft.com/office/drawing/2014/main" id="{8EAAC846-63A5-468E-848E-14E08713C43F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5</a:t>
            </a:r>
          </a:p>
        </p:txBody>
      </p:sp>
      <p:sp>
        <p:nvSpPr>
          <p:cNvPr id="97" name="6">
            <a:extLst>
              <a:ext uri="{FF2B5EF4-FFF2-40B4-BE49-F238E27FC236}">
                <a16:creationId xmlns="" xmlns:a16="http://schemas.microsoft.com/office/drawing/2014/main" id="{92B95A5B-023D-460A-8E13-E81548AAA338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6</a:t>
            </a:r>
          </a:p>
        </p:txBody>
      </p:sp>
      <p:sp>
        <p:nvSpPr>
          <p:cNvPr id="98" name="7">
            <a:extLst>
              <a:ext uri="{FF2B5EF4-FFF2-40B4-BE49-F238E27FC236}">
                <a16:creationId xmlns="" xmlns:a16="http://schemas.microsoft.com/office/drawing/2014/main" id="{A47E18C3-72B4-40B2-B890-882ACB83DEC0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7</a:t>
            </a:r>
          </a:p>
        </p:txBody>
      </p:sp>
      <p:sp>
        <p:nvSpPr>
          <p:cNvPr id="99" name="8">
            <a:extLst>
              <a:ext uri="{FF2B5EF4-FFF2-40B4-BE49-F238E27FC236}">
                <a16:creationId xmlns="" xmlns:a16="http://schemas.microsoft.com/office/drawing/2014/main" id="{161F88FF-C5E2-46C4-B37B-88F188CB53DD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8</a:t>
            </a:r>
          </a:p>
        </p:txBody>
      </p:sp>
      <p:sp>
        <p:nvSpPr>
          <p:cNvPr id="100" name="9">
            <a:extLst>
              <a:ext uri="{FF2B5EF4-FFF2-40B4-BE49-F238E27FC236}">
                <a16:creationId xmlns="" xmlns:a16="http://schemas.microsoft.com/office/drawing/2014/main" id="{D5D757CF-48C9-4068-812C-ACE40B306BF1}"/>
              </a:ext>
            </a:extLst>
          </p:cNvPr>
          <p:cNvSpPr>
            <a:spLocks noChangeAspect="1"/>
          </p:cNvSpPr>
          <p:nvPr/>
        </p:nvSpPr>
        <p:spPr>
          <a:xfrm>
            <a:off x="9710798" y="4062607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9</a:t>
            </a:r>
          </a:p>
        </p:txBody>
      </p:sp>
      <p:sp>
        <p:nvSpPr>
          <p:cNvPr id="101" name="0">
            <a:extLst>
              <a:ext uri="{FF2B5EF4-FFF2-40B4-BE49-F238E27FC236}">
                <a16:creationId xmlns="" xmlns:a16="http://schemas.microsoft.com/office/drawing/2014/main" id="{E2196F00-EDF9-428C-8EC1-E64196ED8F1A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0</a:t>
            </a:r>
          </a:p>
        </p:txBody>
      </p:sp>
      <p:sp>
        <p:nvSpPr>
          <p:cNvPr id="102" name="1">
            <a:extLst>
              <a:ext uri="{FF2B5EF4-FFF2-40B4-BE49-F238E27FC236}">
                <a16:creationId xmlns="" xmlns:a16="http://schemas.microsoft.com/office/drawing/2014/main" id="{E1653B82-894C-48CE-BD41-DA40DD20A06F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1</a:t>
            </a:r>
          </a:p>
        </p:txBody>
      </p:sp>
      <p:sp>
        <p:nvSpPr>
          <p:cNvPr id="103" name="2">
            <a:extLst>
              <a:ext uri="{FF2B5EF4-FFF2-40B4-BE49-F238E27FC236}">
                <a16:creationId xmlns="" xmlns:a16="http://schemas.microsoft.com/office/drawing/2014/main" id="{5315C7AA-1D75-4EA4-9B81-53338B56C4D0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2</a:t>
            </a:r>
          </a:p>
        </p:txBody>
      </p:sp>
      <p:sp>
        <p:nvSpPr>
          <p:cNvPr id="104" name="3">
            <a:extLst>
              <a:ext uri="{FF2B5EF4-FFF2-40B4-BE49-F238E27FC236}">
                <a16:creationId xmlns="" xmlns:a16="http://schemas.microsoft.com/office/drawing/2014/main" id="{82758D2F-90F0-40BE-8E81-C75E6CA33D0C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3</a:t>
            </a:r>
          </a:p>
        </p:txBody>
      </p:sp>
      <p:sp>
        <p:nvSpPr>
          <p:cNvPr id="105" name="4">
            <a:extLst>
              <a:ext uri="{FF2B5EF4-FFF2-40B4-BE49-F238E27FC236}">
                <a16:creationId xmlns="" xmlns:a16="http://schemas.microsoft.com/office/drawing/2014/main" id="{B7D499B0-0AEB-4030-8897-CF0089D6BABD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4</a:t>
            </a:r>
          </a:p>
        </p:txBody>
      </p:sp>
      <p:sp>
        <p:nvSpPr>
          <p:cNvPr id="106" name="5">
            <a:extLst>
              <a:ext uri="{FF2B5EF4-FFF2-40B4-BE49-F238E27FC236}">
                <a16:creationId xmlns="" xmlns:a16="http://schemas.microsoft.com/office/drawing/2014/main" id="{1145619A-D158-476D-A2C6-B66FE2FBD449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5</a:t>
            </a:r>
          </a:p>
        </p:txBody>
      </p:sp>
      <p:sp>
        <p:nvSpPr>
          <p:cNvPr id="107" name="6">
            <a:extLst>
              <a:ext uri="{FF2B5EF4-FFF2-40B4-BE49-F238E27FC236}">
                <a16:creationId xmlns="" xmlns:a16="http://schemas.microsoft.com/office/drawing/2014/main" id="{99EAD459-6FE4-4840-B039-E030AD501B55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6</a:t>
            </a:r>
          </a:p>
        </p:txBody>
      </p:sp>
      <p:sp>
        <p:nvSpPr>
          <p:cNvPr id="108" name="7">
            <a:extLst>
              <a:ext uri="{FF2B5EF4-FFF2-40B4-BE49-F238E27FC236}">
                <a16:creationId xmlns="" xmlns:a16="http://schemas.microsoft.com/office/drawing/2014/main" id="{951AC465-7287-4AD9-B6D3-7A08AE4069D4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7</a:t>
            </a:r>
          </a:p>
        </p:txBody>
      </p:sp>
      <p:sp>
        <p:nvSpPr>
          <p:cNvPr id="109" name="8">
            <a:extLst>
              <a:ext uri="{FF2B5EF4-FFF2-40B4-BE49-F238E27FC236}">
                <a16:creationId xmlns="" xmlns:a16="http://schemas.microsoft.com/office/drawing/2014/main" id="{30BDA398-BBAC-4B8B-B876-331AD2E844C5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8</a:t>
            </a:r>
          </a:p>
        </p:txBody>
      </p:sp>
      <p:sp>
        <p:nvSpPr>
          <p:cNvPr id="110" name="9">
            <a:extLst>
              <a:ext uri="{FF2B5EF4-FFF2-40B4-BE49-F238E27FC236}">
                <a16:creationId xmlns="" xmlns:a16="http://schemas.microsoft.com/office/drawing/2014/main" id="{0A4176A0-A385-48E0-A5E0-CBCD4087227F}"/>
              </a:ext>
            </a:extLst>
          </p:cNvPr>
          <p:cNvSpPr>
            <a:spLocks noChangeAspect="1"/>
          </p:cNvSpPr>
          <p:nvPr/>
        </p:nvSpPr>
        <p:spPr>
          <a:xfrm>
            <a:off x="10678464" y="4062607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9</a:t>
            </a:r>
          </a:p>
        </p:txBody>
      </p:sp>
      <p:sp>
        <p:nvSpPr>
          <p:cNvPr id="111" name="0">
            <a:extLst>
              <a:ext uri="{FF2B5EF4-FFF2-40B4-BE49-F238E27FC236}">
                <a16:creationId xmlns="" xmlns:a16="http://schemas.microsoft.com/office/drawing/2014/main" id="{F8A745DF-01D5-4D8A-817E-53EA3187E827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0</a:t>
            </a:r>
          </a:p>
        </p:txBody>
      </p:sp>
      <p:sp>
        <p:nvSpPr>
          <p:cNvPr id="112" name="1">
            <a:extLst>
              <a:ext uri="{FF2B5EF4-FFF2-40B4-BE49-F238E27FC236}">
                <a16:creationId xmlns="" xmlns:a16="http://schemas.microsoft.com/office/drawing/2014/main" id="{8DB13B42-0E59-42F2-98D3-287B986F53AB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1</a:t>
            </a:r>
          </a:p>
        </p:txBody>
      </p:sp>
      <p:sp>
        <p:nvSpPr>
          <p:cNvPr id="113" name="2">
            <a:extLst>
              <a:ext uri="{FF2B5EF4-FFF2-40B4-BE49-F238E27FC236}">
                <a16:creationId xmlns="" xmlns:a16="http://schemas.microsoft.com/office/drawing/2014/main" id="{842E4470-5CE2-467C-877C-F79702C5E023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2</a:t>
            </a:r>
          </a:p>
        </p:txBody>
      </p:sp>
      <p:sp>
        <p:nvSpPr>
          <p:cNvPr id="114" name="3">
            <a:extLst>
              <a:ext uri="{FF2B5EF4-FFF2-40B4-BE49-F238E27FC236}">
                <a16:creationId xmlns="" xmlns:a16="http://schemas.microsoft.com/office/drawing/2014/main" id="{05ABBF31-2EFE-4E2F-B9C1-64D6A2945283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3</a:t>
            </a:r>
          </a:p>
        </p:txBody>
      </p:sp>
      <p:sp>
        <p:nvSpPr>
          <p:cNvPr id="115" name="4">
            <a:extLst>
              <a:ext uri="{FF2B5EF4-FFF2-40B4-BE49-F238E27FC236}">
                <a16:creationId xmlns="" xmlns:a16="http://schemas.microsoft.com/office/drawing/2014/main" id="{8102C17C-DE66-4217-9005-367B1BEB4B41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4</a:t>
            </a:r>
          </a:p>
        </p:txBody>
      </p:sp>
      <p:sp>
        <p:nvSpPr>
          <p:cNvPr id="116" name="5">
            <a:extLst>
              <a:ext uri="{FF2B5EF4-FFF2-40B4-BE49-F238E27FC236}">
                <a16:creationId xmlns="" xmlns:a16="http://schemas.microsoft.com/office/drawing/2014/main" id="{4CB78156-84AC-4FD8-8A5C-72DE88EB6491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5</a:t>
            </a:r>
          </a:p>
        </p:txBody>
      </p:sp>
      <p:sp>
        <p:nvSpPr>
          <p:cNvPr id="117" name="6">
            <a:extLst>
              <a:ext uri="{FF2B5EF4-FFF2-40B4-BE49-F238E27FC236}">
                <a16:creationId xmlns="" xmlns:a16="http://schemas.microsoft.com/office/drawing/2014/main" id="{E1942DB9-389D-4F0F-8A1B-1E29F9AC844B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6</a:t>
            </a:r>
          </a:p>
        </p:txBody>
      </p:sp>
      <p:sp>
        <p:nvSpPr>
          <p:cNvPr id="118" name="7">
            <a:extLst>
              <a:ext uri="{FF2B5EF4-FFF2-40B4-BE49-F238E27FC236}">
                <a16:creationId xmlns="" xmlns:a16="http://schemas.microsoft.com/office/drawing/2014/main" id="{511C3EE4-3966-4427-AE81-15F892D3176D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7</a:t>
            </a:r>
          </a:p>
        </p:txBody>
      </p:sp>
      <p:sp>
        <p:nvSpPr>
          <p:cNvPr id="119" name="8">
            <a:extLst>
              <a:ext uri="{FF2B5EF4-FFF2-40B4-BE49-F238E27FC236}">
                <a16:creationId xmlns="" xmlns:a16="http://schemas.microsoft.com/office/drawing/2014/main" id="{DD286E1D-FF87-4E91-8EDA-0D0C90A9CBA0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8</a:t>
            </a:r>
          </a:p>
        </p:txBody>
      </p:sp>
      <p:sp>
        <p:nvSpPr>
          <p:cNvPr id="120" name="9">
            <a:extLst>
              <a:ext uri="{FF2B5EF4-FFF2-40B4-BE49-F238E27FC236}">
                <a16:creationId xmlns="" xmlns:a16="http://schemas.microsoft.com/office/drawing/2014/main" id="{025B37F6-4D24-4F7B-A3EE-E2B1A5A36C8A}"/>
              </a:ext>
            </a:extLst>
          </p:cNvPr>
          <p:cNvSpPr>
            <a:spLocks noChangeAspect="1"/>
          </p:cNvSpPr>
          <p:nvPr/>
        </p:nvSpPr>
        <p:spPr>
          <a:xfrm>
            <a:off x="8633941" y="4061019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9</a:t>
            </a:r>
          </a:p>
        </p:txBody>
      </p:sp>
      <p:grpSp>
        <p:nvGrpSpPr>
          <p:cNvPr id="121" name="Group 120">
            <a:extLst>
              <a:ext uri="{FF2B5EF4-FFF2-40B4-BE49-F238E27FC236}">
                <a16:creationId xmlns="" xmlns:a16="http://schemas.microsoft.com/office/drawing/2014/main" id="{95927E36-7771-47A3-8317-2CFE08469F08}"/>
              </a:ext>
            </a:extLst>
          </p:cNvPr>
          <p:cNvGrpSpPr/>
          <p:nvPr/>
        </p:nvGrpSpPr>
        <p:grpSpPr>
          <a:xfrm>
            <a:off x="8979168" y="3157406"/>
            <a:ext cx="2148396" cy="803037"/>
            <a:chOff x="2361724" y="4655267"/>
            <a:chExt cx="2148396" cy="1238276"/>
          </a:xfrm>
        </p:grpSpPr>
        <p:pic>
          <p:nvPicPr>
            <p:cNvPr id="122" name="Picture 4" descr="Blank Treasure Map Clip Art - Royalty Free - GoGraph">
              <a:extLst>
                <a:ext uri="{FF2B5EF4-FFF2-40B4-BE49-F238E27FC236}">
                  <a16:creationId xmlns="" xmlns:a16="http://schemas.microsoft.com/office/drawing/2014/main" id="{07770327-2A0B-4DE3-943A-7C2AD3380A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2" cstate="email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3" name="TextBox 122">
              <a:extLst>
                <a:ext uri="{FF2B5EF4-FFF2-40B4-BE49-F238E27FC236}">
                  <a16:creationId xmlns="" xmlns:a16="http://schemas.microsoft.com/office/drawing/2014/main" id="{499D4453-A5DF-4C63-A706-9CA4F376ED49}"/>
                </a:ext>
              </a:extLst>
            </p:cNvPr>
            <p:cNvSpPr txBox="1"/>
            <p:nvPr/>
          </p:nvSpPr>
          <p:spPr>
            <a:xfrm>
              <a:off x="2924071" y="5089739"/>
              <a:ext cx="10374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5">
                      <a:lumMod val="50000"/>
                    </a:schemeClr>
                  </a:solidFill>
                  <a:latin typeface="Algerian" panose="04020705040A02060702" pitchFamily="82" charset="0"/>
                </a:rPr>
                <a:t>TEAM B</a:t>
              </a:r>
              <a:endParaRPr lang="en-US" dirty="0">
                <a:solidFill>
                  <a:schemeClr val="accent5">
                    <a:lumMod val="50000"/>
                  </a:schemeClr>
                </a:solidFill>
                <a:latin typeface="Algerian" panose="04020705040A02060702" pitchFamily="82" charset="0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="" xmlns:a16="http://schemas.microsoft.com/office/drawing/2014/main" id="{9F3B36CD-1DE0-40AD-8380-B5163FC1A241}"/>
              </a:ext>
            </a:extLst>
          </p:cNvPr>
          <p:cNvGrpSpPr/>
          <p:nvPr/>
        </p:nvGrpSpPr>
        <p:grpSpPr>
          <a:xfrm>
            <a:off x="8951058" y="706322"/>
            <a:ext cx="2148396" cy="866508"/>
            <a:chOff x="2361724" y="4655267"/>
            <a:chExt cx="2148396" cy="1238276"/>
          </a:xfrm>
        </p:grpSpPr>
        <p:pic>
          <p:nvPicPr>
            <p:cNvPr id="125" name="Picture 4" descr="Blank Treasure Map Clip Art - Royalty Free - GoGraph">
              <a:extLst>
                <a:ext uri="{FF2B5EF4-FFF2-40B4-BE49-F238E27FC236}">
                  <a16:creationId xmlns="" xmlns:a16="http://schemas.microsoft.com/office/drawing/2014/main" id="{02053F8A-2884-4139-B31E-E3985F60CA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3" cstate="email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6" name="TextBox 125">
              <a:extLst>
                <a:ext uri="{FF2B5EF4-FFF2-40B4-BE49-F238E27FC236}">
                  <a16:creationId xmlns="" xmlns:a16="http://schemas.microsoft.com/office/drawing/2014/main" id="{EBE399AD-4A47-4298-A656-AF243AD88427}"/>
                </a:ext>
              </a:extLst>
            </p:cNvPr>
            <p:cNvSpPr txBox="1"/>
            <p:nvPr/>
          </p:nvSpPr>
          <p:spPr>
            <a:xfrm>
              <a:off x="2924071" y="5089739"/>
              <a:ext cx="10374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5">
                      <a:lumMod val="50000"/>
                    </a:schemeClr>
                  </a:solidFill>
                  <a:latin typeface="Algerian" panose="04020705040A02060702" pitchFamily="82" charset="0"/>
                </a:rPr>
                <a:t>TEAM A</a:t>
              </a:r>
              <a:endParaRPr lang="en-US" dirty="0">
                <a:solidFill>
                  <a:schemeClr val="accent5">
                    <a:lumMod val="50000"/>
                  </a:schemeClr>
                </a:solidFill>
                <a:latin typeface="Algerian" panose="04020705040A02060702" pitchFamily="82" charset="0"/>
              </a:endParaRP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="" xmlns:a16="http://schemas.microsoft.com/office/drawing/2014/main" id="{7E415F22-B360-47BA-981F-BDA38D309E59}"/>
              </a:ext>
            </a:extLst>
          </p:cNvPr>
          <p:cNvGrpSpPr/>
          <p:nvPr/>
        </p:nvGrpSpPr>
        <p:grpSpPr>
          <a:xfrm>
            <a:off x="1151382" y="123841"/>
            <a:ext cx="6660004" cy="823216"/>
            <a:chOff x="5477069" y="1553404"/>
            <a:chExt cx="4547853" cy="802888"/>
          </a:xfrm>
        </p:grpSpPr>
        <p:sp>
          <p:nvSpPr>
            <p:cNvPr id="128" name="Freeform: Shape 2">
              <a:extLst>
                <a:ext uri="{FF2B5EF4-FFF2-40B4-BE49-F238E27FC236}">
                  <a16:creationId xmlns="" xmlns:a16="http://schemas.microsoft.com/office/drawing/2014/main" id="{502C2213-B30D-42B6-A0D5-0784B8714026}"/>
                </a:ext>
              </a:extLst>
            </p:cNvPr>
            <p:cNvSpPr/>
            <p:nvPr/>
          </p:nvSpPr>
          <p:spPr>
            <a:xfrm>
              <a:off x="5839498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6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Fun corner &amp; Wrap-up</a:t>
              </a:r>
              <a:endParaRPr lang="en-GB" sz="36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129" name="Oval 128">
              <a:extLst>
                <a:ext uri="{FF2B5EF4-FFF2-40B4-BE49-F238E27FC236}">
                  <a16:creationId xmlns="" xmlns:a16="http://schemas.microsoft.com/office/drawing/2014/main" id="{24E580BA-36A7-46E6-A416-1DE6BACC793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800" b="1" dirty="0" smtClean="0">
                  <a:ln w="180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itchFamily="66" charset="0"/>
                  <a:cs typeface="Arial" charset="0"/>
                </a:rPr>
                <a:t>5</a:t>
              </a:r>
              <a:endParaRPr lang="en-US" sz="4800" b="1" dirty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257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>
                      <p:stCondLst>
                        <p:cond delay="0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5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9" fill="hold">
                      <p:stCondLst>
                        <p:cond delay="0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7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9" fill="hold">
                      <p:stCondLst>
                        <p:cond delay="0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8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9" fill="hold">
                      <p:stCondLst>
                        <p:cond delay="0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40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9" fill="hold">
                      <p:stCondLst>
                        <p:cond delay="0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>
                      <p:stCondLst>
                        <p:cond delay="0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2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9" fill="hold">
                      <p:stCondLst>
                        <p:cond delay="0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43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9" fill="hold">
                      <p:stCondLst>
                        <p:cond delay="0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448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9" fill="hold">
                      <p:stCondLst>
                        <p:cond delay="0"/>
                      </p:stCondLst>
                      <p:childTnLst>
                        <p:par>
                          <p:cTn id="450" fill="hold">
                            <p:stCondLst>
                              <p:cond delay="0"/>
                            </p:stCondLst>
                            <p:childTnLst>
                              <p:par>
                                <p:cTn id="4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468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9" fill="hold">
                      <p:stCondLst>
                        <p:cond delay="0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498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9" fill="hold">
                      <p:stCondLst>
                        <p:cond delay="0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50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9" fill="hold">
                      <p:stCondLst>
                        <p:cond delay="0"/>
                      </p:stCondLst>
                      <p:childTnLst>
                        <p:par>
                          <p:cTn id="510" fill="hold">
                            <p:stCondLst>
                              <p:cond delay="0"/>
                            </p:stCondLst>
                            <p:childTnLst>
                              <p:par>
                                <p:cTn id="5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518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9" fill="hold">
                      <p:stCondLst>
                        <p:cond delay="0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28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9" fill="hold">
                      <p:stCondLst>
                        <p:cond delay="0"/>
                      </p:stCondLst>
                      <p:childTnLst>
                        <p:par>
                          <p:cTn id="530" fill="hold">
                            <p:stCondLst>
                              <p:cond delay="0"/>
                            </p:stCondLst>
                            <p:childTnLst>
                              <p:par>
                                <p:cTn id="5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38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9" fill="hold">
                      <p:stCondLst>
                        <p:cond delay="0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548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9" fill="hold">
                      <p:stCondLst>
                        <p:cond delay="0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558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9" fill="hold">
                      <p:stCondLst>
                        <p:cond delay="0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56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9" fill="hold">
                      <p:stCondLst>
                        <p:cond delay="0"/>
                      </p:stCondLst>
                      <p:childTnLst>
                        <p:par>
                          <p:cTn id="570" fill="hold">
                            <p:stCondLst>
                              <p:cond delay="0"/>
                            </p:stCondLst>
                            <p:childTnLst>
                              <p:par>
                                <p:cTn id="5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578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9" fill="hold">
                      <p:stCondLst>
                        <p:cond delay="0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588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9" fill="hold">
                      <p:stCondLst>
                        <p:cond delay="0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598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9" fill="hold">
                      <p:stCondLst>
                        <p:cond delay="0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608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9" fill="hold">
                      <p:stCondLst>
                        <p:cond delay="0"/>
                      </p:stCondLst>
                      <p:childTnLst>
                        <p:par>
                          <p:cTn id="610" fill="hold">
                            <p:stCondLst>
                              <p:cond delay="0"/>
                            </p:stCondLst>
                            <p:childTnLst>
                              <p:par>
                                <p:cTn id="6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618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9" fill="hold">
                      <p:stCondLst>
                        <p:cond delay="0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628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9" fill="hold">
                      <p:stCondLst>
                        <p:cond delay="0"/>
                      </p:stCondLst>
                      <p:childTnLst>
                        <p:par>
                          <p:cTn id="630" fill="hold">
                            <p:stCondLst>
                              <p:cond delay="0"/>
                            </p:stCondLst>
                            <p:childTnLst>
                              <p:par>
                                <p:cTn id="6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Island [gif] by BelaMuca on DeviantArt">
            <a:extLst>
              <a:ext uri="{FF2B5EF4-FFF2-40B4-BE49-F238E27FC236}">
                <a16:creationId xmlns="" xmlns:a16="http://schemas.microsoft.com/office/drawing/2014/main" id="{7CD96D97-4F68-4BBB-AE24-57AF764EB4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ABE0994C-DF66-4879-BE71-6485CCAF9CAB}"/>
              </a:ext>
            </a:extLst>
          </p:cNvPr>
          <p:cNvGrpSpPr/>
          <p:nvPr/>
        </p:nvGrpSpPr>
        <p:grpSpPr>
          <a:xfrm>
            <a:off x="1902600" y="4740543"/>
            <a:ext cx="2148396" cy="1238276"/>
            <a:chOff x="2361724" y="4655267"/>
            <a:chExt cx="2148396" cy="1238276"/>
          </a:xfrm>
        </p:grpSpPr>
        <p:pic>
          <p:nvPicPr>
            <p:cNvPr id="18436" name="Picture 4" descr="Blank Treasure Map Clip Art - Royalty Free - GoGraph">
              <a:extLst>
                <a:ext uri="{FF2B5EF4-FFF2-40B4-BE49-F238E27FC236}">
                  <a16:creationId xmlns="" xmlns:a16="http://schemas.microsoft.com/office/drawing/2014/main" id="{636B2870-5ACF-4C63-8F3F-96CFFA121D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email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3F706740-49A3-4DE9-90AC-A1E4AAFE7C82}"/>
                </a:ext>
              </a:extLst>
            </p:cNvPr>
            <p:cNvSpPr txBox="1"/>
            <p:nvPr/>
          </p:nvSpPr>
          <p:spPr>
            <a:xfrm>
              <a:off x="2680829" y="4913727"/>
              <a:ext cx="106952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400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defRPr>
              </a:lvl1pPr>
            </a:lstStyle>
            <a:p>
              <a:r>
                <a:rPr lang="en-GB" dirty="0"/>
                <a:t>This</a:t>
              </a:r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760EE4CB-F940-4086-8B25-F1A69EB93371}"/>
              </a:ext>
            </a:extLst>
          </p:cNvPr>
          <p:cNvGrpSpPr/>
          <p:nvPr/>
        </p:nvGrpSpPr>
        <p:grpSpPr>
          <a:xfrm>
            <a:off x="4586634" y="4733808"/>
            <a:ext cx="2148396" cy="1238276"/>
            <a:chOff x="2025170" y="4851722"/>
            <a:chExt cx="2148396" cy="1238276"/>
          </a:xfrm>
        </p:grpSpPr>
        <p:pic>
          <p:nvPicPr>
            <p:cNvPr id="10" name="Picture 4" descr="Blank Treasure Map Clip Art - Royalty Free - GoGraph">
              <a:extLst>
                <a:ext uri="{FF2B5EF4-FFF2-40B4-BE49-F238E27FC236}">
                  <a16:creationId xmlns="" xmlns:a16="http://schemas.microsoft.com/office/drawing/2014/main" id="{348F5C90-D0A9-45F7-BFE8-1D71249E71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email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025170" y="4851722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99F65FFE-E14F-4D5D-89BE-2BF198E6D321}"/>
                </a:ext>
              </a:extLst>
            </p:cNvPr>
            <p:cNvSpPr txBox="1"/>
            <p:nvPr/>
          </p:nvSpPr>
          <p:spPr>
            <a:xfrm>
              <a:off x="2287796" y="5116917"/>
              <a:ext cx="156645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400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defRPr>
              </a:lvl1pPr>
            </a:lstStyle>
            <a:p>
              <a:r>
                <a:rPr lang="en-GB" dirty="0"/>
                <a:t>That’s</a:t>
              </a:r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FDC51BF7-ED20-4F8C-BB0A-90D0E42E421A}"/>
              </a:ext>
            </a:extLst>
          </p:cNvPr>
          <p:cNvGrpSpPr/>
          <p:nvPr/>
        </p:nvGrpSpPr>
        <p:grpSpPr>
          <a:xfrm>
            <a:off x="7364764" y="4621048"/>
            <a:ext cx="2148396" cy="1238276"/>
            <a:chOff x="2361724" y="4655267"/>
            <a:chExt cx="2148396" cy="1238276"/>
          </a:xfrm>
        </p:grpSpPr>
        <p:pic>
          <p:nvPicPr>
            <p:cNvPr id="13" name="Picture 4" descr="Blank Treasure Map Clip Art - Royalty Free - GoGraph">
              <a:extLst>
                <a:ext uri="{FF2B5EF4-FFF2-40B4-BE49-F238E27FC236}">
                  <a16:creationId xmlns="" xmlns:a16="http://schemas.microsoft.com/office/drawing/2014/main" id="{70F5A78E-D652-46A3-A71B-8E80221B5C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email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FEBE4F4C-2ED1-484D-B374-E548A04EDE70}"/>
                </a:ext>
              </a:extLst>
            </p:cNvPr>
            <p:cNvSpPr txBox="1"/>
            <p:nvPr/>
          </p:nvSpPr>
          <p:spPr>
            <a:xfrm>
              <a:off x="2602287" y="4900841"/>
              <a:ext cx="152157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This is</a:t>
              </a:r>
              <a:endParaRPr lang="en-US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546C041E-9DB0-444B-920E-0C4A255A81D4}"/>
              </a:ext>
            </a:extLst>
          </p:cNvPr>
          <p:cNvGrpSpPr/>
          <p:nvPr/>
        </p:nvGrpSpPr>
        <p:grpSpPr>
          <a:xfrm>
            <a:off x="-132567" y="-103561"/>
            <a:ext cx="12191999" cy="3951453"/>
            <a:chOff x="1015648" y="33571"/>
            <a:chExt cx="9140304" cy="3951453"/>
          </a:xfrm>
        </p:grpSpPr>
        <p:pic>
          <p:nvPicPr>
            <p:cNvPr id="18434" name="Picture 2" descr="Maps Clipart Map Scroll - Scroll Transparent Background, HD Png Download ,  Transparent Png Image - PNGitem">
              <a:extLst>
                <a:ext uri="{FF2B5EF4-FFF2-40B4-BE49-F238E27FC236}">
                  <a16:creationId xmlns="" xmlns:a16="http://schemas.microsoft.com/office/drawing/2014/main" id="{071CAF98-D1C4-4990-81B3-74D15D904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648" y="33571"/>
              <a:ext cx="9140304" cy="3951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2F89EC17-55F7-4A4F-9274-37DDCCDB31B7}"/>
                </a:ext>
              </a:extLst>
            </p:cNvPr>
            <p:cNvSpPr txBox="1"/>
            <p:nvPr/>
          </p:nvSpPr>
          <p:spPr>
            <a:xfrm>
              <a:off x="2433008" y="1239856"/>
              <a:ext cx="410523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/>
                <a:t>_____my friend, Mary. </a:t>
              </a:r>
              <a:endParaRPr lang="en-US" sz="4400" dirty="0"/>
            </a:p>
          </p:txBody>
        </p:sp>
      </p:grpSp>
      <p:pic>
        <p:nvPicPr>
          <p:cNvPr id="19" name="sai2">
            <a:extLst>
              <a:ext uri="{FF2B5EF4-FFF2-40B4-BE49-F238E27FC236}">
                <a16:creationId xmlns="" xmlns:a16="http://schemas.microsoft.com/office/drawing/2014/main" id="{DFEA84ED-7579-4022-8996-B4A3566BAAD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2750" y="4621048"/>
            <a:ext cx="632639" cy="640080"/>
          </a:xfrm>
          <a:prstGeom prst="ellipse">
            <a:avLst/>
          </a:prstGeom>
        </p:spPr>
      </p:pic>
      <p:pic>
        <p:nvPicPr>
          <p:cNvPr id="20" name="dung">
            <a:extLst>
              <a:ext uri="{FF2B5EF4-FFF2-40B4-BE49-F238E27FC236}">
                <a16:creationId xmlns="" xmlns:a16="http://schemas.microsoft.com/office/drawing/2014/main" id="{6CD251A5-DC75-4C35-AF46-68F47AD21C4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6965" y="4476924"/>
            <a:ext cx="640080" cy="640080"/>
          </a:xfrm>
          <a:prstGeom prst="ellipse">
            <a:avLst/>
          </a:prstGeom>
        </p:spPr>
      </p:pic>
      <p:pic>
        <p:nvPicPr>
          <p:cNvPr id="21" name="sai1">
            <a:extLst>
              <a:ext uri="{FF2B5EF4-FFF2-40B4-BE49-F238E27FC236}">
                <a16:creationId xmlns="" xmlns:a16="http://schemas.microsoft.com/office/drawing/2014/main" id="{8D70A899-0085-4997-ADA7-96ECBC66AC4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6847" y="4592281"/>
            <a:ext cx="632639" cy="640080"/>
          </a:xfrm>
          <a:prstGeom prst="ellipse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03EDC89-0D17-4038-B29C-E02BDB10C1E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5327" y="609600"/>
            <a:ext cx="2427179" cy="226572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715A8ACE-216C-4C2A-BB87-D051155035CF}"/>
              </a:ext>
            </a:extLst>
          </p:cNvPr>
          <p:cNvGrpSpPr/>
          <p:nvPr/>
        </p:nvGrpSpPr>
        <p:grpSpPr>
          <a:xfrm>
            <a:off x="10559910" y="5055520"/>
            <a:ext cx="1523508" cy="1253504"/>
            <a:chOff x="10559910" y="5055520"/>
            <a:chExt cx="1523508" cy="1253504"/>
          </a:xfrm>
        </p:grpSpPr>
        <p:pic>
          <p:nvPicPr>
            <p:cNvPr id="27" name="Picture 10" descr="Big wood arrow icon cartoon style Royalty Free Vector Image">
              <a:hlinkClick r:id="" action="ppaction://hlinkshowjump?jump=nextslide"/>
              <a:extLst>
                <a:ext uri="{FF2B5EF4-FFF2-40B4-BE49-F238E27FC236}">
                  <a16:creationId xmlns="" xmlns:a16="http://schemas.microsoft.com/office/drawing/2014/main" id="{13F6B955-70C1-4855-83F4-48995219D6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H="1">
              <a:off x="10559910" y="5055520"/>
              <a:ext cx="1523508" cy="1253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F6AF8553-D297-48D4-A1CB-E4B2DF2788F2}"/>
                </a:ext>
              </a:extLst>
            </p:cNvPr>
            <p:cNvSpPr txBox="1"/>
            <p:nvPr/>
          </p:nvSpPr>
          <p:spPr>
            <a:xfrm>
              <a:off x="10891556" y="533058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5">
                      <a:lumMod val="75000"/>
                    </a:schemeClr>
                  </a:solidFill>
                  <a:latin typeface="Algerian" panose="04020705040A02060702" pitchFamily="82" charset="0"/>
                </a:rPr>
                <a:t>NEXT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  <a:latin typeface="Algerian" panose="04020705040A02060702" pitchFamily="82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FEF9686E-4E9A-427A-BEEE-DA6F61109AA4}"/>
              </a:ext>
            </a:extLst>
          </p:cNvPr>
          <p:cNvSpPr txBox="1"/>
          <p:nvPr/>
        </p:nvSpPr>
        <p:spPr>
          <a:xfrm>
            <a:off x="1758010" y="1133501"/>
            <a:ext cx="15215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rPr>
              <a:t>This is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7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Animated Sea Waves on Make a GIF">
            <a:extLst>
              <a:ext uri="{FF2B5EF4-FFF2-40B4-BE49-F238E27FC236}">
                <a16:creationId xmlns="" xmlns:a16="http://schemas.microsoft.com/office/drawing/2014/main" id="{083B63C8-1575-4144-BC95-D39FE5D388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03325"/>
            <a:ext cx="12192000" cy="298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Трапеция 48">
            <a:extLst>
              <a:ext uri="{FF2B5EF4-FFF2-40B4-BE49-F238E27FC236}">
                <a16:creationId xmlns="" xmlns:a16="http://schemas.microsoft.com/office/drawing/2014/main" id="{0D810E0E-27F6-1C46-BA23-2829F11A3F89}"/>
              </a:ext>
            </a:extLst>
          </p:cNvPr>
          <p:cNvSpPr/>
          <p:nvPr/>
        </p:nvSpPr>
        <p:spPr>
          <a:xfrm rot="10800000">
            <a:off x="2581090" y="2705891"/>
            <a:ext cx="7029817" cy="3051173"/>
          </a:xfrm>
          <a:prstGeom prst="trapezoi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BAE474BE-80F7-7E4E-860E-FA1A4140E85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1555" y="3591156"/>
            <a:ext cx="1250326" cy="125032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B0ED5951-9B06-AB46-86D6-493A49213D2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512754" y="3617607"/>
            <a:ext cx="1198299" cy="116150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="" xmlns:a16="http://schemas.microsoft.com/office/drawing/2014/main" id="{527634CE-626F-DD4E-9D75-31189C1F1B3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5077" y="3623590"/>
            <a:ext cx="1442794" cy="1431973"/>
          </a:xfrm>
          <a:prstGeom prst="rect">
            <a:avLst/>
          </a:prstGeom>
        </p:spPr>
      </p:pic>
      <p:sp>
        <p:nvSpPr>
          <p:cNvPr id="42" name="Полилиния 41">
            <a:extLst>
              <a:ext uri="{FF2B5EF4-FFF2-40B4-BE49-F238E27FC236}">
                <a16:creationId xmlns="" xmlns:a16="http://schemas.microsoft.com/office/drawing/2014/main" id="{51A6EC76-C4F2-1947-9F79-1D3B778E18BE}"/>
              </a:ext>
            </a:extLst>
          </p:cNvPr>
          <p:cNvSpPr/>
          <p:nvPr/>
        </p:nvSpPr>
        <p:spPr>
          <a:xfrm>
            <a:off x="3055211" y="3111377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Полилиния 42">
            <a:extLst>
              <a:ext uri="{FF2B5EF4-FFF2-40B4-BE49-F238E27FC236}">
                <a16:creationId xmlns="" xmlns:a16="http://schemas.microsoft.com/office/drawing/2014/main" id="{0CB32D02-DCAD-DA4D-944A-8E343845F2EF}"/>
              </a:ext>
            </a:extLst>
          </p:cNvPr>
          <p:cNvSpPr/>
          <p:nvPr/>
        </p:nvSpPr>
        <p:spPr>
          <a:xfrm rot="10800000">
            <a:off x="3067876" y="3097830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Полилиния 43">
            <a:extLst>
              <a:ext uri="{FF2B5EF4-FFF2-40B4-BE49-F238E27FC236}">
                <a16:creationId xmlns="" xmlns:a16="http://schemas.microsoft.com/office/drawing/2014/main" id="{F487A8EC-CA27-E14F-9B13-3A5A65707DBA}"/>
              </a:ext>
            </a:extLst>
          </p:cNvPr>
          <p:cNvSpPr/>
          <p:nvPr/>
        </p:nvSpPr>
        <p:spPr>
          <a:xfrm>
            <a:off x="5178407" y="3087520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Полилиния 44">
            <a:extLst>
              <a:ext uri="{FF2B5EF4-FFF2-40B4-BE49-F238E27FC236}">
                <a16:creationId xmlns="" xmlns:a16="http://schemas.microsoft.com/office/drawing/2014/main" id="{EBE7615C-4356-9349-8544-6A232CF71488}"/>
              </a:ext>
            </a:extLst>
          </p:cNvPr>
          <p:cNvSpPr/>
          <p:nvPr/>
        </p:nvSpPr>
        <p:spPr>
          <a:xfrm rot="10800000">
            <a:off x="5151225" y="3078026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Полилиния 45">
            <a:extLst>
              <a:ext uri="{FF2B5EF4-FFF2-40B4-BE49-F238E27FC236}">
                <a16:creationId xmlns="" xmlns:a16="http://schemas.microsoft.com/office/drawing/2014/main" id="{05F91297-D3F7-FC45-A529-790770F06464}"/>
              </a:ext>
            </a:extLst>
          </p:cNvPr>
          <p:cNvSpPr/>
          <p:nvPr/>
        </p:nvSpPr>
        <p:spPr>
          <a:xfrm>
            <a:off x="7365723" y="3097830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Полилиния 46">
            <a:extLst>
              <a:ext uri="{FF2B5EF4-FFF2-40B4-BE49-F238E27FC236}">
                <a16:creationId xmlns="" xmlns:a16="http://schemas.microsoft.com/office/drawing/2014/main" id="{F123ED71-6DAF-3F4E-A4E6-E2740B1B8355}"/>
              </a:ext>
            </a:extLst>
          </p:cNvPr>
          <p:cNvSpPr/>
          <p:nvPr/>
        </p:nvSpPr>
        <p:spPr>
          <a:xfrm rot="10800000">
            <a:off x="7397739" y="3078026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="" xmlns:a16="http://schemas.microsoft.com/office/drawing/2014/main" id="{10352A17-4CD3-E64E-9B3A-4C46564BCE21}"/>
              </a:ext>
            </a:extLst>
          </p:cNvPr>
          <p:cNvGrpSpPr/>
          <p:nvPr/>
        </p:nvGrpSpPr>
        <p:grpSpPr>
          <a:xfrm>
            <a:off x="4364933" y="501038"/>
            <a:ext cx="3418593" cy="1114627"/>
            <a:chOff x="2057400" y="752272"/>
            <a:chExt cx="3418593" cy="1114627"/>
          </a:xfrm>
        </p:grpSpPr>
        <p:sp>
          <p:nvSpPr>
            <p:cNvPr id="9" name="Прямоугольник 8">
              <a:extLst>
                <a:ext uri="{FF2B5EF4-FFF2-40B4-BE49-F238E27FC236}">
                  <a16:creationId xmlns="" xmlns:a16="http://schemas.microsoft.com/office/drawing/2014/main" id="{B70F0F9C-DF22-1F46-936F-613557861185}"/>
                </a:ext>
              </a:extLst>
            </p:cNvPr>
            <p:cNvSpPr/>
            <p:nvPr/>
          </p:nvSpPr>
          <p:spPr>
            <a:xfrm>
              <a:off x="2057400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="" xmlns:a16="http://schemas.microsoft.com/office/drawing/2014/main" id="{C04392DC-4BAE-E441-B092-442605D361E6}"/>
                </a:ext>
              </a:extLst>
            </p:cNvPr>
            <p:cNvSpPr/>
            <p:nvPr/>
          </p:nvSpPr>
          <p:spPr>
            <a:xfrm>
              <a:off x="2057400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="" xmlns:a16="http://schemas.microsoft.com/office/drawing/2014/main" id="{CDE74C77-B3FA-2D42-AD50-9D653E73D0E8}"/>
                </a:ext>
              </a:extLst>
            </p:cNvPr>
            <p:cNvGrpSpPr/>
            <p:nvPr/>
          </p:nvGrpSpPr>
          <p:grpSpPr>
            <a:xfrm>
              <a:off x="3038764" y="752272"/>
              <a:ext cx="469900" cy="1114627"/>
              <a:chOff x="3085011" y="744653"/>
              <a:chExt cx="469900" cy="1114627"/>
            </a:xfrm>
          </p:grpSpPr>
          <p:sp>
            <p:nvSpPr>
              <p:cNvPr id="12" name="Прямоугольник 11">
                <a:extLst>
                  <a:ext uri="{FF2B5EF4-FFF2-40B4-BE49-F238E27FC236}">
                    <a16:creationId xmlns="" xmlns:a16="http://schemas.microsoft.com/office/drawing/2014/main" id="{EE5D1A63-0CB7-2D49-87E6-98233AA2DA40}"/>
                  </a:ext>
                </a:extLst>
              </p:cNvPr>
              <p:cNvSpPr/>
              <p:nvPr/>
            </p:nvSpPr>
            <p:spPr>
              <a:xfrm>
                <a:off x="3085011" y="906781"/>
                <a:ext cx="469900" cy="95249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="" xmlns:a16="http://schemas.microsoft.com/office/drawing/2014/main" id="{696327D7-2E1B-DC45-99F6-1F10F10A4978}"/>
                  </a:ext>
                </a:extLst>
              </p:cNvPr>
              <p:cNvSpPr/>
              <p:nvPr/>
            </p:nvSpPr>
            <p:spPr>
              <a:xfrm>
                <a:off x="3085011" y="744653"/>
                <a:ext cx="469900" cy="162128"/>
              </a:xfrm>
              <a:prstGeom prst="rect">
                <a:avLst/>
              </a:prstGeom>
              <a:solidFill>
                <a:srgbClr val="3C37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5" name="Прямоугольник 14">
              <a:extLst>
                <a:ext uri="{FF2B5EF4-FFF2-40B4-BE49-F238E27FC236}">
                  <a16:creationId xmlns="" xmlns:a16="http://schemas.microsoft.com/office/drawing/2014/main" id="{47E88879-1C24-364E-BDD6-5CB85CB53C05}"/>
                </a:ext>
              </a:extLst>
            </p:cNvPr>
            <p:cNvSpPr/>
            <p:nvPr/>
          </p:nvSpPr>
          <p:spPr>
            <a:xfrm>
              <a:off x="4024729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="" xmlns:a16="http://schemas.microsoft.com/office/drawing/2014/main" id="{8C77A44C-097A-0A43-A8CA-A5C0BA8CB816}"/>
                </a:ext>
              </a:extLst>
            </p:cNvPr>
            <p:cNvSpPr/>
            <p:nvPr/>
          </p:nvSpPr>
          <p:spPr>
            <a:xfrm>
              <a:off x="4024729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="" xmlns:a16="http://schemas.microsoft.com/office/drawing/2014/main" id="{03AD26BE-DFB9-5743-B4E2-9BA631E7C2AF}"/>
                </a:ext>
              </a:extLst>
            </p:cNvPr>
            <p:cNvSpPr/>
            <p:nvPr/>
          </p:nvSpPr>
          <p:spPr>
            <a:xfrm>
              <a:off x="5006093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="" xmlns:a16="http://schemas.microsoft.com/office/drawing/2014/main" id="{C9E600F7-2195-A046-ACD8-F60453FC80A8}"/>
                </a:ext>
              </a:extLst>
            </p:cNvPr>
            <p:cNvSpPr/>
            <p:nvPr/>
          </p:nvSpPr>
          <p:spPr>
            <a:xfrm>
              <a:off x="5006093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F86EBE3E-604C-A141-9395-FB74FACAC1EC}"/>
              </a:ext>
            </a:extLst>
          </p:cNvPr>
          <p:cNvSpPr/>
          <p:nvPr/>
        </p:nvSpPr>
        <p:spPr>
          <a:xfrm>
            <a:off x="3267529" y="1595052"/>
            <a:ext cx="5613400" cy="866251"/>
          </a:xfrm>
          <a:prstGeom prst="rect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Трапеция 3">
            <a:extLst>
              <a:ext uri="{FF2B5EF4-FFF2-40B4-BE49-F238E27FC236}">
                <a16:creationId xmlns="" xmlns:a16="http://schemas.microsoft.com/office/drawing/2014/main" id="{CC709BE0-FFC2-E44B-926C-9E1AA63696AC}"/>
              </a:ext>
            </a:extLst>
          </p:cNvPr>
          <p:cNvSpPr/>
          <p:nvPr/>
        </p:nvSpPr>
        <p:spPr>
          <a:xfrm rot="10800000">
            <a:off x="3004457" y="5323408"/>
            <a:ext cx="6183086" cy="489856"/>
          </a:xfrm>
          <a:prstGeom prst="trapezoi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Трапеция 5">
            <a:extLst>
              <a:ext uri="{FF2B5EF4-FFF2-40B4-BE49-F238E27FC236}">
                <a16:creationId xmlns="" xmlns:a16="http://schemas.microsoft.com/office/drawing/2014/main" id="{6D4EFA1A-301E-A546-B9AE-843A1D3A9DE6}"/>
              </a:ext>
            </a:extLst>
          </p:cNvPr>
          <p:cNvSpPr/>
          <p:nvPr/>
        </p:nvSpPr>
        <p:spPr>
          <a:xfrm rot="10800000">
            <a:off x="2286166" y="2461303"/>
            <a:ext cx="7619667" cy="205991"/>
          </a:xfrm>
          <a:prstGeom prst="trapezoid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Полилиния 38">
            <a:extLst>
              <a:ext uri="{FF2B5EF4-FFF2-40B4-BE49-F238E27FC236}">
                <a16:creationId xmlns="" xmlns:a16="http://schemas.microsoft.com/office/drawing/2014/main" id="{E4085738-262D-D844-80B7-0947346A5DFF}"/>
              </a:ext>
            </a:extLst>
          </p:cNvPr>
          <p:cNvSpPr/>
          <p:nvPr/>
        </p:nvSpPr>
        <p:spPr>
          <a:xfrm rot="10800000">
            <a:off x="2340429" y="2667294"/>
            <a:ext cx="7511143" cy="2656114"/>
          </a:xfrm>
          <a:custGeom>
            <a:avLst/>
            <a:gdLst>
              <a:gd name="connsiteX0" fmla="*/ 1599828 w 7511143"/>
              <a:gd name="connsiteY0" fmla="*/ 2120274 h 2656114"/>
              <a:gd name="connsiteX1" fmla="*/ 2398859 w 7511143"/>
              <a:gd name="connsiteY1" fmla="*/ 1328057 h 2656114"/>
              <a:gd name="connsiteX2" fmla="*/ 1599828 w 7511143"/>
              <a:gd name="connsiteY2" fmla="*/ 535840 h 2656114"/>
              <a:gd name="connsiteX3" fmla="*/ 800797 w 7511143"/>
              <a:gd name="connsiteY3" fmla="*/ 1328057 h 2656114"/>
              <a:gd name="connsiteX4" fmla="*/ 1599828 w 7511143"/>
              <a:gd name="connsiteY4" fmla="*/ 2120274 h 2656114"/>
              <a:gd name="connsiteX5" fmla="*/ 3755573 w 7511143"/>
              <a:gd name="connsiteY5" fmla="*/ 2131722 h 2656114"/>
              <a:gd name="connsiteX6" fmla="*/ 4554604 w 7511143"/>
              <a:gd name="connsiteY6" fmla="*/ 1339505 h 2656114"/>
              <a:gd name="connsiteX7" fmla="*/ 3755573 w 7511143"/>
              <a:gd name="connsiteY7" fmla="*/ 547288 h 2656114"/>
              <a:gd name="connsiteX8" fmla="*/ 2956542 w 7511143"/>
              <a:gd name="connsiteY8" fmla="*/ 1339505 h 2656114"/>
              <a:gd name="connsiteX9" fmla="*/ 3755573 w 7511143"/>
              <a:gd name="connsiteY9" fmla="*/ 2131722 h 2656114"/>
              <a:gd name="connsiteX10" fmla="*/ 5954854 w 7511143"/>
              <a:gd name="connsiteY10" fmla="*/ 2131722 h 2656114"/>
              <a:gd name="connsiteX11" fmla="*/ 6753885 w 7511143"/>
              <a:gd name="connsiteY11" fmla="*/ 1339505 h 2656114"/>
              <a:gd name="connsiteX12" fmla="*/ 5954854 w 7511143"/>
              <a:gd name="connsiteY12" fmla="*/ 547288 h 2656114"/>
              <a:gd name="connsiteX13" fmla="*/ 5155823 w 7511143"/>
              <a:gd name="connsiteY13" fmla="*/ 1339505 h 2656114"/>
              <a:gd name="connsiteX14" fmla="*/ 5954854 w 7511143"/>
              <a:gd name="connsiteY14" fmla="*/ 2131722 h 2656114"/>
              <a:gd name="connsiteX15" fmla="*/ 7511143 w 7511143"/>
              <a:gd name="connsiteY15" fmla="*/ 2656114 h 2656114"/>
              <a:gd name="connsiteX16" fmla="*/ 0 w 7511143"/>
              <a:gd name="connsiteY16" fmla="*/ 2656114 h 2656114"/>
              <a:gd name="connsiteX17" fmla="*/ 664029 w 7511143"/>
              <a:gd name="connsiteY17" fmla="*/ 0 h 2656114"/>
              <a:gd name="connsiteX18" fmla="*/ 6847115 w 7511143"/>
              <a:gd name="connsiteY18" fmla="*/ 0 h 265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511143" h="2656114">
                <a:moveTo>
                  <a:pt x="1599828" y="2120274"/>
                </a:moveTo>
                <a:cubicBezTo>
                  <a:pt x="2041121" y="2120274"/>
                  <a:pt x="2398859" y="1765586"/>
                  <a:pt x="2398859" y="1328057"/>
                </a:cubicBezTo>
                <a:cubicBezTo>
                  <a:pt x="2398859" y="890528"/>
                  <a:pt x="2041121" y="535840"/>
                  <a:pt x="1599828" y="535840"/>
                </a:cubicBezTo>
                <a:cubicBezTo>
                  <a:pt x="1158535" y="535840"/>
                  <a:pt x="800797" y="890528"/>
                  <a:pt x="800797" y="1328057"/>
                </a:cubicBezTo>
                <a:cubicBezTo>
                  <a:pt x="800797" y="1765586"/>
                  <a:pt x="1158535" y="2120274"/>
                  <a:pt x="1599828" y="2120274"/>
                </a:cubicBezTo>
                <a:close/>
                <a:moveTo>
                  <a:pt x="3755573" y="2131722"/>
                </a:moveTo>
                <a:cubicBezTo>
                  <a:pt x="4196866" y="2131722"/>
                  <a:pt x="4554604" y="1777034"/>
                  <a:pt x="4554604" y="1339505"/>
                </a:cubicBezTo>
                <a:cubicBezTo>
                  <a:pt x="4554604" y="901976"/>
                  <a:pt x="4196866" y="547288"/>
                  <a:pt x="3755573" y="547288"/>
                </a:cubicBezTo>
                <a:cubicBezTo>
                  <a:pt x="3314280" y="547288"/>
                  <a:pt x="2956542" y="901976"/>
                  <a:pt x="2956542" y="1339505"/>
                </a:cubicBezTo>
                <a:cubicBezTo>
                  <a:pt x="2956542" y="1777034"/>
                  <a:pt x="3314280" y="2131722"/>
                  <a:pt x="3755573" y="2131722"/>
                </a:cubicBezTo>
                <a:close/>
                <a:moveTo>
                  <a:pt x="5954854" y="2131722"/>
                </a:moveTo>
                <a:cubicBezTo>
                  <a:pt x="6396147" y="2131722"/>
                  <a:pt x="6753885" y="1777034"/>
                  <a:pt x="6753885" y="1339505"/>
                </a:cubicBezTo>
                <a:cubicBezTo>
                  <a:pt x="6753885" y="901976"/>
                  <a:pt x="6396147" y="547288"/>
                  <a:pt x="5954854" y="547288"/>
                </a:cubicBezTo>
                <a:cubicBezTo>
                  <a:pt x="5513561" y="547288"/>
                  <a:pt x="5155823" y="901976"/>
                  <a:pt x="5155823" y="1339505"/>
                </a:cubicBezTo>
                <a:cubicBezTo>
                  <a:pt x="5155823" y="1777034"/>
                  <a:pt x="5513561" y="2131722"/>
                  <a:pt x="5954854" y="2131722"/>
                </a:cubicBezTo>
                <a:close/>
                <a:moveTo>
                  <a:pt x="7511143" y="2656114"/>
                </a:moveTo>
                <a:lnTo>
                  <a:pt x="0" y="2656114"/>
                </a:lnTo>
                <a:lnTo>
                  <a:pt x="664029" y="0"/>
                </a:lnTo>
                <a:lnTo>
                  <a:pt x="6847115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="" xmlns:a16="http://schemas.microsoft.com/office/drawing/2014/main" id="{3FB4AB54-65C6-CD4C-A0C4-BB936FB2AC05}"/>
              </a:ext>
            </a:extLst>
          </p:cNvPr>
          <p:cNvSpPr/>
          <p:nvPr/>
        </p:nvSpPr>
        <p:spPr>
          <a:xfrm>
            <a:off x="3532507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="" xmlns:a16="http://schemas.microsoft.com/office/drawing/2014/main" id="{F1E3AB5D-01B4-004A-8FAA-06A775A19935}"/>
              </a:ext>
            </a:extLst>
          </p:cNvPr>
          <p:cNvSpPr/>
          <p:nvPr/>
        </p:nvSpPr>
        <p:spPr>
          <a:xfrm>
            <a:off x="404495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="" xmlns:a16="http://schemas.microsoft.com/office/drawing/2014/main" id="{2C5D8DAD-816C-EB4F-830E-C27B9D5834D2}"/>
              </a:ext>
            </a:extLst>
          </p:cNvPr>
          <p:cNvSpPr/>
          <p:nvPr/>
        </p:nvSpPr>
        <p:spPr>
          <a:xfrm>
            <a:off x="4568311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="" xmlns:a16="http://schemas.microsoft.com/office/drawing/2014/main" id="{828242C3-6DE7-F348-8E75-0C0323B9435C}"/>
              </a:ext>
            </a:extLst>
          </p:cNvPr>
          <p:cNvSpPr/>
          <p:nvPr/>
        </p:nvSpPr>
        <p:spPr>
          <a:xfrm>
            <a:off x="510300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="" xmlns:a16="http://schemas.microsoft.com/office/drawing/2014/main" id="{313C7E17-179B-0446-AC17-2222B1D26DFD}"/>
              </a:ext>
            </a:extLst>
          </p:cNvPr>
          <p:cNvSpPr/>
          <p:nvPr/>
        </p:nvSpPr>
        <p:spPr>
          <a:xfrm>
            <a:off x="5637705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="" xmlns:a16="http://schemas.microsoft.com/office/drawing/2014/main" id="{A3D96DE6-C607-5A43-B24C-DC2FD93BA6BA}"/>
              </a:ext>
            </a:extLst>
          </p:cNvPr>
          <p:cNvSpPr/>
          <p:nvPr/>
        </p:nvSpPr>
        <p:spPr>
          <a:xfrm>
            <a:off x="6150156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="" xmlns:a16="http://schemas.microsoft.com/office/drawing/2014/main" id="{3D15413C-07C7-4B47-9345-CC76E9E0F69B}"/>
              </a:ext>
            </a:extLst>
          </p:cNvPr>
          <p:cNvSpPr/>
          <p:nvPr/>
        </p:nvSpPr>
        <p:spPr>
          <a:xfrm>
            <a:off x="6673509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="" xmlns:a16="http://schemas.microsoft.com/office/drawing/2014/main" id="{266B207A-005A-824D-A5F0-7BBDD3FDA946}"/>
              </a:ext>
            </a:extLst>
          </p:cNvPr>
          <p:cNvSpPr/>
          <p:nvPr/>
        </p:nvSpPr>
        <p:spPr>
          <a:xfrm>
            <a:off x="7185960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="" xmlns:a16="http://schemas.microsoft.com/office/drawing/2014/main" id="{2500B523-AE93-B546-A4D4-BEACDD434DE6}"/>
              </a:ext>
            </a:extLst>
          </p:cNvPr>
          <p:cNvSpPr/>
          <p:nvPr/>
        </p:nvSpPr>
        <p:spPr>
          <a:xfrm>
            <a:off x="7703963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="" xmlns:a16="http://schemas.microsoft.com/office/drawing/2014/main" id="{2B208E38-8D20-EE4E-AB89-9DA35FFC29AB}"/>
              </a:ext>
            </a:extLst>
          </p:cNvPr>
          <p:cNvSpPr/>
          <p:nvPr/>
        </p:nvSpPr>
        <p:spPr>
          <a:xfrm>
            <a:off x="8216414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Кольцо 47">
            <a:extLst>
              <a:ext uri="{FF2B5EF4-FFF2-40B4-BE49-F238E27FC236}">
                <a16:creationId xmlns="" xmlns:a16="http://schemas.microsoft.com/office/drawing/2014/main" id="{DF53D920-BDA6-BC43-9FC5-07BB140E7C3D}"/>
              </a:ext>
            </a:extLst>
          </p:cNvPr>
          <p:cNvSpPr/>
          <p:nvPr/>
        </p:nvSpPr>
        <p:spPr>
          <a:xfrm>
            <a:off x="3050389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Кольцо 50">
            <a:extLst>
              <a:ext uri="{FF2B5EF4-FFF2-40B4-BE49-F238E27FC236}">
                <a16:creationId xmlns="" xmlns:a16="http://schemas.microsoft.com/office/drawing/2014/main" id="{88F8B2A9-EF73-D544-9A72-BE087059444C}"/>
              </a:ext>
            </a:extLst>
          </p:cNvPr>
          <p:cNvSpPr/>
          <p:nvPr/>
        </p:nvSpPr>
        <p:spPr>
          <a:xfrm>
            <a:off x="5248867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Кольцо 51">
            <a:extLst>
              <a:ext uri="{FF2B5EF4-FFF2-40B4-BE49-F238E27FC236}">
                <a16:creationId xmlns="" xmlns:a16="http://schemas.microsoft.com/office/drawing/2014/main" id="{9755E662-43F7-0249-B710-852E67F3D4DD}"/>
              </a:ext>
            </a:extLst>
          </p:cNvPr>
          <p:cNvSpPr/>
          <p:nvPr/>
        </p:nvSpPr>
        <p:spPr>
          <a:xfrm>
            <a:off x="7401050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50" name="Группа 49">
            <a:extLst>
              <a:ext uri="{FF2B5EF4-FFF2-40B4-BE49-F238E27FC236}">
                <a16:creationId xmlns="" xmlns:a16="http://schemas.microsoft.com/office/drawing/2014/main" id="{869E8D74-2DA2-144C-AB28-714112693E37}"/>
              </a:ext>
            </a:extLst>
          </p:cNvPr>
          <p:cNvGrpSpPr/>
          <p:nvPr/>
        </p:nvGrpSpPr>
        <p:grpSpPr>
          <a:xfrm>
            <a:off x="3714611" y="2727216"/>
            <a:ext cx="4808692" cy="369332"/>
            <a:chOff x="2190611" y="2727216"/>
            <a:chExt cx="4808692" cy="369332"/>
          </a:xfrm>
        </p:grpSpPr>
        <p:sp>
          <p:nvSpPr>
            <p:cNvPr id="53" name="TextBox 52">
              <a:extLst>
                <a:ext uri="{FF2B5EF4-FFF2-40B4-BE49-F238E27FC236}">
                  <a16:creationId xmlns="" xmlns:a16="http://schemas.microsoft.com/office/drawing/2014/main" id="{41F86086-33F5-9544-985A-FDB450E5B944}"/>
                </a:ext>
              </a:extLst>
            </p:cNvPr>
            <p:cNvSpPr txBox="1"/>
            <p:nvPr/>
          </p:nvSpPr>
          <p:spPr>
            <a:xfrm>
              <a:off x="2190611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A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="" xmlns:a16="http://schemas.microsoft.com/office/drawing/2014/main" id="{1AFCD845-86D2-BB4C-8783-23166C02BED0}"/>
                </a:ext>
              </a:extLst>
            </p:cNvPr>
            <p:cNvSpPr txBox="1"/>
            <p:nvPr/>
          </p:nvSpPr>
          <p:spPr>
            <a:xfrm>
              <a:off x="441932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B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81C43079-0B26-1047-B0BD-979AF9AE50C9}"/>
                </a:ext>
              </a:extLst>
            </p:cNvPr>
            <p:cNvSpPr txBox="1"/>
            <p:nvPr/>
          </p:nvSpPr>
          <p:spPr>
            <a:xfrm>
              <a:off x="658564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C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70ACC292-248D-455B-ABCE-92BADE18559E}"/>
              </a:ext>
            </a:extLst>
          </p:cNvPr>
          <p:cNvSpPr txBox="1"/>
          <p:nvPr/>
        </p:nvSpPr>
        <p:spPr>
          <a:xfrm>
            <a:off x="3343454" y="5865185"/>
            <a:ext cx="5613400" cy="954107"/>
          </a:xfrm>
          <a:prstGeom prst="rect">
            <a:avLst/>
          </a:prstGeom>
          <a:solidFill>
            <a:srgbClr val="3526F8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What are on the ship? </a:t>
            </a:r>
          </a:p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Let’s choose one window!</a:t>
            </a:r>
            <a:endParaRPr lang="ru-RU" sz="28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7" name="Picture 4" descr="Amazon Icon">
            <a:hlinkClick r:id="rId7" action="ppaction://hlinksldjump"/>
            <a:extLst>
              <a:ext uri="{FF2B5EF4-FFF2-40B4-BE49-F238E27FC236}">
                <a16:creationId xmlns="" xmlns:a16="http://schemas.microsoft.com/office/drawing/2014/main" id="{1C58A797-E047-40AB-A045-2B8647FE5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3437" y="4343491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267271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2.5E-6 -0.097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0.00052 0.117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-1.25E-6 -0.0976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81481E-6 L -0.00052 0.1171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1.66667E-6 -0.0976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-0.00052 0.1171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Island [gif] by BelaMuca on DeviantArt">
            <a:extLst>
              <a:ext uri="{FF2B5EF4-FFF2-40B4-BE49-F238E27FC236}">
                <a16:creationId xmlns="" xmlns:a16="http://schemas.microsoft.com/office/drawing/2014/main" id="{7CD96D97-4F68-4BBB-AE24-57AF764EB4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7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ABE0994C-DF66-4879-BE71-6485CCAF9CAB}"/>
              </a:ext>
            </a:extLst>
          </p:cNvPr>
          <p:cNvGrpSpPr/>
          <p:nvPr/>
        </p:nvGrpSpPr>
        <p:grpSpPr>
          <a:xfrm>
            <a:off x="2024118" y="5002857"/>
            <a:ext cx="2148396" cy="1238276"/>
            <a:chOff x="2361724" y="4655267"/>
            <a:chExt cx="2148396" cy="1238276"/>
          </a:xfrm>
        </p:grpSpPr>
        <p:pic>
          <p:nvPicPr>
            <p:cNvPr id="18436" name="Picture 4" descr="Blank Treasure Map Clip Art - Royalty Free - GoGraph">
              <a:extLst>
                <a:ext uri="{FF2B5EF4-FFF2-40B4-BE49-F238E27FC236}">
                  <a16:creationId xmlns="" xmlns:a16="http://schemas.microsoft.com/office/drawing/2014/main" id="{636B2870-5ACF-4C63-8F3F-96CFFA121D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email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3F706740-49A3-4DE9-90AC-A1E4AAFE7C82}"/>
                </a:ext>
              </a:extLst>
            </p:cNvPr>
            <p:cNvSpPr txBox="1"/>
            <p:nvPr/>
          </p:nvSpPr>
          <p:spPr>
            <a:xfrm>
              <a:off x="2441418" y="5001454"/>
              <a:ext cx="18902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This</a:t>
              </a:r>
              <a:r>
                <a:rPr lang="en-GB" sz="18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 </a:t>
              </a:r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is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760EE4CB-F940-4086-8B25-F1A69EB93371}"/>
              </a:ext>
            </a:extLst>
          </p:cNvPr>
          <p:cNvGrpSpPr/>
          <p:nvPr/>
        </p:nvGrpSpPr>
        <p:grpSpPr>
          <a:xfrm>
            <a:off x="4626843" y="4933263"/>
            <a:ext cx="2148396" cy="1238276"/>
            <a:chOff x="2361724" y="4655267"/>
            <a:chExt cx="2148396" cy="1238276"/>
          </a:xfrm>
        </p:grpSpPr>
        <p:pic>
          <p:nvPicPr>
            <p:cNvPr id="10" name="Picture 4" descr="Blank Treasure Map Clip Art - Royalty Free - GoGraph">
              <a:extLst>
                <a:ext uri="{FF2B5EF4-FFF2-40B4-BE49-F238E27FC236}">
                  <a16:creationId xmlns="" xmlns:a16="http://schemas.microsoft.com/office/drawing/2014/main" id="{348F5C90-D0A9-45F7-BFE8-1D71249E71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email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99F65FFE-E14F-4D5D-89BE-2BF198E6D321}"/>
                </a:ext>
              </a:extLst>
            </p:cNvPr>
            <p:cNvSpPr txBox="1"/>
            <p:nvPr/>
          </p:nvSpPr>
          <p:spPr>
            <a:xfrm>
              <a:off x="2398618" y="4982017"/>
              <a:ext cx="20746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That is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FDC51BF7-ED20-4F8C-BB0A-90D0E42E421A}"/>
              </a:ext>
            </a:extLst>
          </p:cNvPr>
          <p:cNvGrpSpPr/>
          <p:nvPr/>
        </p:nvGrpSpPr>
        <p:grpSpPr>
          <a:xfrm>
            <a:off x="7271835" y="4896110"/>
            <a:ext cx="2148396" cy="1238276"/>
            <a:chOff x="2361724" y="4655267"/>
            <a:chExt cx="2148396" cy="1238276"/>
          </a:xfrm>
        </p:grpSpPr>
        <p:pic>
          <p:nvPicPr>
            <p:cNvPr id="13" name="Picture 4" descr="Blank Treasure Map Clip Art - Royalty Free - GoGraph">
              <a:extLst>
                <a:ext uri="{FF2B5EF4-FFF2-40B4-BE49-F238E27FC236}">
                  <a16:creationId xmlns="" xmlns:a16="http://schemas.microsoft.com/office/drawing/2014/main" id="{70F5A78E-D652-46A3-A71B-8E80221B5C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email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FEBE4F4C-2ED1-484D-B374-E548A04EDE70}"/>
                </a:ext>
              </a:extLst>
            </p:cNvPr>
            <p:cNvSpPr txBox="1"/>
            <p:nvPr/>
          </p:nvSpPr>
          <p:spPr>
            <a:xfrm>
              <a:off x="2467762" y="4982017"/>
              <a:ext cx="202331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Is that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546C041E-9DB0-444B-920E-0C4A255A81D4}"/>
              </a:ext>
            </a:extLst>
          </p:cNvPr>
          <p:cNvGrpSpPr/>
          <p:nvPr/>
        </p:nvGrpSpPr>
        <p:grpSpPr>
          <a:xfrm>
            <a:off x="339436" y="-93794"/>
            <a:ext cx="11513127" cy="3951453"/>
            <a:chOff x="1907972" y="22200"/>
            <a:chExt cx="8282866" cy="3951453"/>
          </a:xfrm>
        </p:grpSpPr>
        <p:pic>
          <p:nvPicPr>
            <p:cNvPr id="18434" name="Picture 2" descr="Maps Clipart Map Scroll - Scroll Transparent Background, HD Png Download ,  Transparent Png Image - PNGitem">
              <a:extLst>
                <a:ext uri="{FF2B5EF4-FFF2-40B4-BE49-F238E27FC236}">
                  <a16:creationId xmlns="" xmlns:a16="http://schemas.microsoft.com/office/drawing/2014/main" id="{071CAF98-D1C4-4990-81B3-74D15D904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972" y="22200"/>
              <a:ext cx="8282866" cy="3951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2F89EC17-55F7-4A4F-9274-37DDCCDB31B7}"/>
                </a:ext>
              </a:extLst>
            </p:cNvPr>
            <p:cNvSpPr txBox="1"/>
            <p:nvPr/>
          </p:nvSpPr>
          <p:spPr>
            <a:xfrm>
              <a:off x="3296107" y="1297406"/>
              <a:ext cx="372521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/>
                <a:t>________ friend, Ben.</a:t>
              </a:r>
              <a:endParaRPr lang="en-US" sz="4400" dirty="0"/>
            </a:p>
          </p:txBody>
        </p:sp>
      </p:grpSp>
      <p:pic>
        <p:nvPicPr>
          <p:cNvPr id="19" name="sai2">
            <a:extLst>
              <a:ext uri="{FF2B5EF4-FFF2-40B4-BE49-F238E27FC236}">
                <a16:creationId xmlns="" xmlns:a16="http://schemas.microsoft.com/office/drawing/2014/main" id="{DFEA84ED-7579-4022-8996-B4A3566BAAD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6422" y="4706713"/>
            <a:ext cx="632639" cy="640080"/>
          </a:xfrm>
          <a:prstGeom prst="ellipse">
            <a:avLst/>
          </a:prstGeom>
        </p:spPr>
      </p:pic>
      <p:pic>
        <p:nvPicPr>
          <p:cNvPr id="20" name="dung">
            <a:extLst>
              <a:ext uri="{FF2B5EF4-FFF2-40B4-BE49-F238E27FC236}">
                <a16:creationId xmlns="" xmlns:a16="http://schemas.microsoft.com/office/drawing/2014/main" id="{6CD251A5-DC75-4C35-AF46-68F47AD21C4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8146" y="4694559"/>
            <a:ext cx="640080" cy="640080"/>
          </a:xfrm>
          <a:prstGeom prst="ellipse">
            <a:avLst/>
          </a:prstGeom>
        </p:spPr>
      </p:pic>
      <p:pic>
        <p:nvPicPr>
          <p:cNvPr id="21" name="sai1">
            <a:extLst>
              <a:ext uri="{FF2B5EF4-FFF2-40B4-BE49-F238E27FC236}">
                <a16:creationId xmlns="" xmlns:a16="http://schemas.microsoft.com/office/drawing/2014/main" id="{8D70A899-0085-4997-ADA7-96ECBC66AC4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7473" y="4713862"/>
            <a:ext cx="632639" cy="640080"/>
          </a:xfrm>
          <a:prstGeom prst="ellipse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3FBE7E83-BAA1-4721-863C-4D0C9D452117}"/>
              </a:ext>
            </a:extLst>
          </p:cNvPr>
          <p:cNvGrpSpPr/>
          <p:nvPr/>
        </p:nvGrpSpPr>
        <p:grpSpPr>
          <a:xfrm>
            <a:off x="10559910" y="5055520"/>
            <a:ext cx="1523508" cy="1253504"/>
            <a:chOff x="10559910" y="5055520"/>
            <a:chExt cx="1523508" cy="1253504"/>
          </a:xfrm>
        </p:grpSpPr>
        <p:pic>
          <p:nvPicPr>
            <p:cNvPr id="24" name="Picture 10" descr="Big wood arrow icon cartoon style Royalty Free Vector Image">
              <a:hlinkClick r:id="" action="ppaction://hlinkshowjump?jump=nextslide"/>
              <a:extLst>
                <a:ext uri="{FF2B5EF4-FFF2-40B4-BE49-F238E27FC236}">
                  <a16:creationId xmlns="" xmlns:a16="http://schemas.microsoft.com/office/drawing/2014/main" id="{737FE8FB-2727-42A1-9C19-12FA9658C0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H="1">
              <a:off x="10559910" y="5055520"/>
              <a:ext cx="1523508" cy="1253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A3A26812-0CDE-4CC5-9176-4D3D2E3A2012}"/>
                </a:ext>
              </a:extLst>
            </p:cNvPr>
            <p:cNvSpPr txBox="1"/>
            <p:nvPr/>
          </p:nvSpPr>
          <p:spPr>
            <a:xfrm>
              <a:off x="10891556" y="533058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5">
                      <a:lumMod val="75000"/>
                    </a:schemeClr>
                  </a:solidFill>
                  <a:latin typeface="Algerian" panose="04020705040A02060702" pitchFamily="82" charset="0"/>
                </a:rPr>
                <a:t>NEXT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  <a:latin typeface="Algerian" panose="04020705040A02060702" pitchFamily="82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F0DC1709-3BED-45F5-91F2-C986E983EBE7}"/>
              </a:ext>
            </a:extLst>
          </p:cNvPr>
          <p:cNvSpPr txBox="1"/>
          <p:nvPr/>
        </p:nvSpPr>
        <p:spPr>
          <a:xfrm>
            <a:off x="2218214" y="1233544"/>
            <a:ext cx="2544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rPr>
              <a:t>That is my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Berlin Sans FB Demi" panose="020E0802020502020306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341576" y="653505"/>
            <a:ext cx="3028236" cy="2168367"/>
            <a:chOff x="7341576" y="653505"/>
            <a:chExt cx="3028236" cy="2168367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925DB406-7A37-4E72-B384-FECC61734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772" y="653505"/>
              <a:ext cx="2352040" cy="2168367"/>
            </a:xfrm>
            <a:prstGeom prst="rect">
              <a:avLst/>
            </a:prstGeom>
          </p:spPr>
        </p:pic>
        <p:pic>
          <p:nvPicPr>
            <p:cNvPr id="27" name="Picture 2">
              <a:extLst>
                <a:ext uri="{FF2B5EF4-FFF2-40B4-BE49-F238E27FC236}">
                  <a16:creationId xmlns=""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190076">
              <a:off x="7391563" y="2131988"/>
              <a:ext cx="573543" cy="673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93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2" descr="Animated Sea Waves on Make a GIF">
            <a:extLst>
              <a:ext uri="{FF2B5EF4-FFF2-40B4-BE49-F238E27FC236}">
                <a16:creationId xmlns="" xmlns:a16="http://schemas.microsoft.com/office/drawing/2014/main" id="{90C83190-89FD-4BF9-A17F-EDE62E5226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98633"/>
            <a:ext cx="12192000" cy="278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Трапеция 49">
            <a:extLst>
              <a:ext uri="{FF2B5EF4-FFF2-40B4-BE49-F238E27FC236}">
                <a16:creationId xmlns="" xmlns:a16="http://schemas.microsoft.com/office/drawing/2014/main" id="{6C832665-62C4-FC44-B776-2E1277855375}"/>
              </a:ext>
            </a:extLst>
          </p:cNvPr>
          <p:cNvSpPr/>
          <p:nvPr/>
        </p:nvSpPr>
        <p:spPr>
          <a:xfrm rot="10800000">
            <a:off x="2581090" y="2705891"/>
            <a:ext cx="7029817" cy="3051173"/>
          </a:xfrm>
          <a:prstGeom prst="trapezoi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9DE687B0-B2E8-E84E-993D-13453DCBA4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5647" y="3605211"/>
            <a:ext cx="1177555" cy="117755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AA88F698-65AD-C243-B1EB-BD111179C48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5391" y="3497002"/>
            <a:ext cx="1126996" cy="112699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="" xmlns:a16="http://schemas.microsoft.com/office/drawing/2014/main" id="{27A0D557-816B-B94B-BA20-66DF497D541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2746" y="3490179"/>
            <a:ext cx="990826" cy="990826"/>
          </a:xfrm>
          <a:prstGeom prst="rect">
            <a:avLst/>
          </a:prstGeom>
        </p:spPr>
      </p:pic>
      <p:sp>
        <p:nvSpPr>
          <p:cNvPr id="42" name="Полилиния 41">
            <a:extLst>
              <a:ext uri="{FF2B5EF4-FFF2-40B4-BE49-F238E27FC236}">
                <a16:creationId xmlns="" xmlns:a16="http://schemas.microsoft.com/office/drawing/2014/main" id="{51A6EC76-C4F2-1947-9F79-1D3B778E18BE}"/>
              </a:ext>
            </a:extLst>
          </p:cNvPr>
          <p:cNvSpPr/>
          <p:nvPr/>
        </p:nvSpPr>
        <p:spPr>
          <a:xfrm>
            <a:off x="3084042" y="3130566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Полилиния 42">
            <a:extLst>
              <a:ext uri="{FF2B5EF4-FFF2-40B4-BE49-F238E27FC236}">
                <a16:creationId xmlns="" xmlns:a16="http://schemas.microsoft.com/office/drawing/2014/main" id="{0CB32D02-DCAD-DA4D-944A-8E343845F2EF}"/>
              </a:ext>
            </a:extLst>
          </p:cNvPr>
          <p:cNvSpPr/>
          <p:nvPr/>
        </p:nvSpPr>
        <p:spPr>
          <a:xfrm rot="10800000">
            <a:off x="3067216" y="3092212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Полилиния 43">
            <a:extLst>
              <a:ext uri="{FF2B5EF4-FFF2-40B4-BE49-F238E27FC236}">
                <a16:creationId xmlns="" xmlns:a16="http://schemas.microsoft.com/office/drawing/2014/main" id="{F487A8EC-CA27-E14F-9B13-3A5A65707DBA}"/>
              </a:ext>
            </a:extLst>
          </p:cNvPr>
          <p:cNvSpPr/>
          <p:nvPr/>
        </p:nvSpPr>
        <p:spPr>
          <a:xfrm>
            <a:off x="5183116" y="3113042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Полилиния 44">
            <a:extLst>
              <a:ext uri="{FF2B5EF4-FFF2-40B4-BE49-F238E27FC236}">
                <a16:creationId xmlns="" xmlns:a16="http://schemas.microsoft.com/office/drawing/2014/main" id="{EBE7615C-4356-9349-8544-6A232CF71488}"/>
              </a:ext>
            </a:extLst>
          </p:cNvPr>
          <p:cNvSpPr/>
          <p:nvPr/>
        </p:nvSpPr>
        <p:spPr>
          <a:xfrm rot="10800000">
            <a:off x="5187481" y="3099388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Полилиния 45">
            <a:extLst>
              <a:ext uri="{FF2B5EF4-FFF2-40B4-BE49-F238E27FC236}">
                <a16:creationId xmlns="" xmlns:a16="http://schemas.microsoft.com/office/drawing/2014/main" id="{05F91297-D3F7-FC45-A529-790770F06464}"/>
              </a:ext>
            </a:extLst>
          </p:cNvPr>
          <p:cNvSpPr/>
          <p:nvPr/>
        </p:nvSpPr>
        <p:spPr>
          <a:xfrm>
            <a:off x="7374691" y="3113950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Полилиния 46">
            <a:extLst>
              <a:ext uri="{FF2B5EF4-FFF2-40B4-BE49-F238E27FC236}">
                <a16:creationId xmlns="" xmlns:a16="http://schemas.microsoft.com/office/drawing/2014/main" id="{F123ED71-6DAF-3F4E-A4E6-E2740B1B8355}"/>
              </a:ext>
            </a:extLst>
          </p:cNvPr>
          <p:cNvSpPr/>
          <p:nvPr/>
        </p:nvSpPr>
        <p:spPr>
          <a:xfrm rot="10800000">
            <a:off x="7330781" y="3092212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="" xmlns:a16="http://schemas.microsoft.com/office/drawing/2014/main" id="{10352A17-4CD3-E64E-9B3A-4C46564BCE21}"/>
              </a:ext>
            </a:extLst>
          </p:cNvPr>
          <p:cNvGrpSpPr/>
          <p:nvPr/>
        </p:nvGrpSpPr>
        <p:grpSpPr>
          <a:xfrm>
            <a:off x="4364933" y="501038"/>
            <a:ext cx="3418593" cy="1114627"/>
            <a:chOff x="2057400" y="752272"/>
            <a:chExt cx="3418593" cy="1114627"/>
          </a:xfrm>
        </p:grpSpPr>
        <p:sp>
          <p:nvSpPr>
            <p:cNvPr id="9" name="Прямоугольник 8">
              <a:extLst>
                <a:ext uri="{FF2B5EF4-FFF2-40B4-BE49-F238E27FC236}">
                  <a16:creationId xmlns="" xmlns:a16="http://schemas.microsoft.com/office/drawing/2014/main" id="{B70F0F9C-DF22-1F46-936F-613557861185}"/>
                </a:ext>
              </a:extLst>
            </p:cNvPr>
            <p:cNvSpPr/>
            <p:nvPr/>
          </p:nvSpPr>
          <p:spPr>
            <a:xfrm>
              <a:off x="2057400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="" xmlns:a16="http://schemas.microsoft.com/office/drawing/2014/main" id="{C04392DC-4BAE-E441-B092-442605D361E6}"/>
                </a:ext>
              </a:extLst>
            </p:cNvPr>
            <p:cNvSpPr/>
            <p:nvPr/>
          </p:nvSpPr>
          <p:spPr>
            <a:xfrm>
              <a:off x="2057400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="" xmlns:a16="http://schemas.microsoft.com/office/drawing/2014/main" id="{CDE74C77-B3FA-2D42-AD50-9D653E73D0E8}"/>
                </a:ext>
              </a:extLst>
            </p:cNvPr>
            <p:cNvGrpSpPr/>
            <p:nvPr/>
          </p:nvGrpSpPr>
          <p:grpSpPr>
            <a:xfrm>
              <a:off x="3038764" y="752272"/>
              <a:ext cx="469900" cy="1114627"/>
              <a:chOff x="3085011" y="744653"/>
              <a:chExt cx="469900" cy="1114627"/>
            </a:xfrm>
          </p:grpSpPr>
          <p:sp>
            <p:nvSpPr>
              <p:cNvPr id="12" name="Прямоугольник 11">
                <a:extLst>
                  <a:ext uri="{FF2B5EF4-FFF2-40B4-BE49-F238E27FC236}">
                    <a16:creationId xmlns="" xmlns:a16="http://schemas.microsoft.com/office/drawing/2014/main" id="{EE5D1A63-0CB7-2D49-87E6-98233AA2DA40}"/>
                  </a:ext>
                </a:extLst>
              </p:cNvPr>
              <p:cNvSpPr/>
              <p:nvPr/>
            </p:nvSpPr>
            <p:spPr>
              <a:xfrm>
                <a:off x="3085011" y="906781"/>
                <a:ext cx="469900" cy="95249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="" xmlns:a16="http://schemas.microsoft.com/office/drawing/2014/main" id="{696327D7-2E1B-DC45-99F6-1F10F10A4978}"/>
                  </a:ext>
                </a:extLst>
              </p:cNvPr>
              <p:cNvSpPr/>
              <p:nvPr/>
            </p:nvSpPr>
            <p:spPr>
              <a:xfrm>
                <a:off x="3085011" y="744653"/>
                <a:ext cx="469900" cy="162128"/>
              </a:xfrm>
              <a:prstGeom prst="rect">
                <a:avLst/>
              </a:prstGeom>
              <a:solidFill>
                <a:srgbClr val="3C37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5" name="Прямоугольник 14">
              <a:extLst>
                <a:ext uri="{FF2B5EF4-FFF2-40B4-BE49-F238E27FC236}">
                  <a16:creationId xmlns="" xmlns:a16="http://schemas.microsoft.com/office/drawing/2014/main" id="{47E88879-1C24-364E-BDD6-5CB85CB53C05}"/>
                </a:ext>
              </a:extLst>
            </p:cNvPr>
            <p:cNvSpPr/>
            <p:nvPr/>
          </p:nvSpPr>
          <p:spPr>
            <a:xfrm>
              <a:off x="4024729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="" xmlns:a16="http://schemas.microsoft.com/office/drawing/2014/main" id="{8C77A44C-097A-0A43-A8CA-A5C0BA8CB816}"/>
                </a:ext>
              </a:extLst>
            </p:cNvPr>
            <p:cNvSpPr/>
            <p:nvPr/>
          </p:nvSpPr>
          <p:spPr>
            <a:xfrm>
              <a:off x="4024729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="" xmlns:a16="http://schemas.microsoft.com/office/drawing/2014/main" id="{03AD26BE-DFB9-5743-B4E2-9BA631E7C2AF}"/>
                </a:ext>
              </a:extLst>
            </p:cNvPr>
            <p:cNvSpPr/>
            <p:nvPr/>
          </p:nvSpPr>
          <p:spPr>
            <a:xfrm>
              <a:off x="5006093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="" xmlns:a16="http://schemas.microsoft.com/office/drawing/2014/main" id="{C9E600F7-2195-A046-ACD8-F60453FC80A8}"/>
                </a:ext>
              </a:extLst>
            </p:cNvPr>
            <p:cNvSpPr/>
            <p:nvPr/>
          </p:nvSpPr>
          <p:spPr>
            <a:xfrm>
              <a:off x="5006093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F86EBE3E-604C-A141-9395-FB74FACAC1EC}"/>
              </a:ext>
            </a:extLst>
          </p:cNvPr>
          <p:cNvSpPr/>
          <p:nvPr/>
        </p:nvSpPr>
        <p:spPr>
          <a:xfrm>
            <a:off x="3267529" y="1595052"/>
            <a:ext cx="5613400" cy="866251"/>
          </a:xfrm>
          <a:prstGeom prst="rect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Трапеция 3">
            <a:extLst>
              <a:ext uri="{FF2B5EF4-FFF2-40B4-BE49-F238E27FC236}">
                <a16:creationId xmlns="" xmlns:a16="http://schemas.microsoft.com/office/drawing/2014/main" id="{CC709BE0-FFC2-E44B-926C-9E1AA63696AC}"/>
              </a:ext>
            </a:extLst>
          </p:cNvPr>
          <p:cNvSpPr/>
          <p:nvPr/>
        </p:nvSpPr>
        <p:spPr>
          <a:xfrm rot="10800000">
            <a:off x="3004457" y="5323408"/>
            <a:ext cx="6183086" cy="489856"/>
          </a:xfrm>
          <a:prstGeom prst="trapezoi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Трапеция 5">
            <a:extLst>
              <a:ext uri="{FF2B5EF4-FFF2-40B4-BE49-F238E27FC236}">
                <a16:creationId xmlns="" xmlns:a16="http://schemas.microsoft.com/office/drawing/2014/main" id="{6D4EFA1A-301E-A546-B9AE-843A1D3A9DE6}"/>
              </a:ext>
            </a:extLst>
          </p:cNvPr>
          <p:cNvSpPr/>
          <p:nvPr/>
        </p:nvSpPr>
        <p:spPr>
          <a:xfrm rot="10800000">
            <a:off x="2286166" y="2461303"/>
            <a:ext cx="7619667" cy="205991"/>
          </a:xfrm>
          <a:prstGeom prst="trapezoid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Полилиния 38">
            <a:extLst>
              <a:ext uri="{FF2B5EF4-FFF2-40B4-BE49-F238E27FC236}">
                <a16:creationId xmlns="" xmlns:a16="http://schemas.microsoft.com/office/drawing/2014/main" id="{E4085738-262D-D844-80B7-0947346A5DFF}"/>
              </a:ext>
            </a:extLst>
          </p:cNvPr>
          <p:cNvSpPr/>
          <p:nvPr/>
        </p:nvSpPr>
        <p:spPr>
          <a:xfrm rot="10800000">
            <a:off x="2340429" y="2667294"/>
            <a:ext cx="7511143" cy="2656114"/>
          </a:xfrm>
          <a:custGeom>
            <a:avLst/>
            <a:gdLst>
              <a:gd name="connsiteX0" fmla="*/ 1599828 w 7511143"/>
              <a:gd name="connsiteY0" fmla="*/ 2120274 h 2656114"/>
              <a:gd name="connsiteX1" fmla="*/ 2398859 w 7511143"/>
              <a:gd name="connsiteY1" fmla="*/ 1328057 h 2656114"/>
              <a:gd name="connsiteX2" fmla="*/ 1599828 w 7511143"/>
              <a:gd name="connsiteY2" fmla="*/ 535840 h 2656114"/>
              <a:gd name="connsiteX3" fmla="*/ 800797 w 7511143"/>
              <a:gd name="connsiteY3" fmla="*/ 1328057 h 2656114"/>
              <a:gd name="connsiteX4" fmla="*/ 1599828 w 7511143"/>
              <a:gd name="connsiteY4" fmla="*/ 2120274 h 2656114"/>
              <a:gd name="connsiteX5" fmla="*/ 3755573 w 7511143"/>
              <a:gd name="connsiteY5" fmla="*/ 2131722 h 2656114"/>
              <a:gd name="connsiteX6" fmla="*/ 4554604 w 7511143"/>
              <a:gd name="connsiteY6" fmla="*/ 1339505 h 2656114"/>
              <a:gd name="connsiteX7" fmla="*/ 3755573 w 7511143"/>
              <a:gd name="connsiteY7" fmla="*/ 547288 h 2656114"/>
              <a:gd name="connsiteX8" fmla="*/ 2956542 w 7511143"/>
              <a:gd name="connsiteY8" fmla="*/ 1339505 h 2656114"/>
              <a:gd name="connsiteX9" fmla="*/ 3755573 w 7511143"/>
              <a:gd name="connsiteY9" fmla="*/ 2131722 h 2656114"/>
              <a:gd name="connsiteX10" fmla="*/ 5954854 w 7511143"/>
              <a:gd name="connsiteY10" fmla="*/ 2131722 h 2656114"/>
              <a:gd name="connsiteX11" fmla="*/ 6753885 w 7511143"/>
              <a:gd name="connsiteY11" fmla="*/ 1339505 h 2656114"/>
              <a:gd name="connsiteX12" fmla="*/ 5954854 w 7511143"/>
              <a:gd name="connsiteY12" fmla="*/ 547288 h 2656114"/>
              <a:gd name="connsiteX13" fmla="*/ 5155823 w 7511143"/>
              <a:gd name="connsiteY13" fmla="*/ 1339505 h 2656114"/>
              <a:gd name="connsiteX14" fmla="*/ 5954854 w 7511143"/>
              <a:gd name="connsiteY14" fmla="*/ 2131722 h 2656114"/>
              <a:gd name="connsiteX15" fmla="*/ 7511143 w 7511143"/>
              <a:gd name="connsiteY15" fmla="*/ 2656114 h 2656114"/>
              <a:gd name="connsiteX16" fmla="*/ 0 w 7511143"/>
              <a:gd name="connsiteY16" fmla="*/ 2656114 h 2656114"/>
              <a:gd name="connsiteX17" fmla="*/ 664029 w 7511143"/>
              <a:gd name="connsiteY17" fmla="*/ 0 h 2656114"/>
              <a:gd name="connsiteX18" fmla="*/ 6847115 w 7511143"/>
              <a:gd name="connsiteY18" fmla="*/ 0 h 265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511143" h="2656114">
                <a:moveTo>
                  <a:pt x="1599828" y="2120274"/>
                </a:moveTo>
                <a:cubicBezTo>
                  <a:pt x="2041121" y="2120274"/>
                  <a:pt x="2398859" y="1765586"/>
                  <a:pt x="2398859" y="1328057"/>
                </a:cubicBezTo>
                <a:cubicBezTo>
                  <a:pt x="2398859" y="890528"/>
                  <a:pt x="2041121" y="535840"/>
                  <a:pt x="1599828" y="535840"/>
                </a:cubicBezTo>
                <a:cubicBezTo>
                  <a:pt x="1158535" y="535840"/>
                  <a:pt x="800797" y="890528"/>
                  <a:pt x="800797" y="1328057"/>
                </a:cubicBezTo>
                <a:cubicBezTo>
                  <a:pt x="800797" y="1765586"/>
                  <a:pt x="1158535" y="2120274"/>
                  <a:pt x="1599828" y="2120274"/>
                </a:cubicBezTo>
                <a:close/>
                <a:moveTo>
                  <a:pt x="3755573" y="2131722"/>
                </a:moveTo>
                <a:cubicBezTo>
                  <a:pt x="4196866" y="2131722"/>
                  <a:pt x="4554604" y="1777034"/>
                  <a:pt x="4554604" y="1339505"/>
                </a:cubicBezTo>
                <a:cubicBezTo>
                  <a:pt x="4554604" y="901976"/>
                  <a:pt x="4196866" y="547288"/>
                  <a:pt x="3755573" y="547288"/>
                </a:cubicBezTo>
                <a:cubicBezTo>
                  <a:pt x="3314280" y="547288"/>
                  <a:pt x="2956542" y="901976"/>
                  <a:pt x="2956542" y="1339505"/>
                </a:cubicBezTo>
                <a:cubicBezTo>
                  <a:pt x="2956542" y="1777034"/>
                  <a:pt x="3314280" y="2131722"/>
                  <a:pt x="3755573" y="2131722"/>
                </a:cubicBezTo>
                <a:close/>
                <a:moveTo>
                  <a:pt x="5954854" y="2131722"/>
                </a:moveTo>
                <a:cubicBezTo>
                  <a:pt x="6396147" y="2131722"/>
                  <a:pt x="6753885" y="1777034"/>
                  <a:pt x="6753885" y="1339505"/>
                </a:cubicBezTo>
                <a:cubicBezTo>
                  <a:pt x="6753885" y="901976"/>
                  <a:pt x="6396147" y="547288"/>
                  <a:pt x="5954854" y="547288"/>
                </a:cubicBezTo>
                <a:cubicBezTo>
                  <a:pt x="5513561" y="547288"/>
                  <a:pt x="5155823" y="901976"/>
                  <a:pt x="5155823" y="1339505"/>
                </a:cubicBezTo>
                <a:cubicBezTo>
                  <a:pt x="5155823" y="1777034"/>
                  <a:pt x="5513561" y="2131722"/>
                  <a:pt x="5954854" y="2131722"/>
                </a:cubicBezTo>
                <a:close/>
                <a:moveTo>
                  <a:pt x="7511143" y="2656114"/>
                </a:moveTo>
                <a:lnTo>
                  <a:pt x="0" y="2656114"/>
                </a:lnTo>
                <a:lnTo>
                  <a:pt x="664029" y="0"/>
                </a:lnTo>
                <a:lnTo>
                  <a:pt x="6847115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="" xmlns:a16="http://schemas.microsoft.com/office/drawing/2014/main" id="{3FB4AB54-65C6-CD4C-A0C4-BB936FB2AC05}"/>
              </a:ext>
            </a:extLst>
          </p:cNvPr>
          <p:cNvSpPr/>
          <p:nvPr/>
        </p:nvSpPr>
        <p:spPr>
          <a:xfrm>
            <a:off x="3532507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="" xmlns:a16="http://schemas.microsoft.com/office/drawing/2014/main" id="{F1E3AB5D-01B4-004A-8FAA-06A775A19935}"/>
              </a:ext>
            </a:extLst>
          </p:cNvPr>
          <p:cNvSpPr/>
          <p:nvPr/>
        </p:nvSpPr>
        <p:spPr>
          <a:xfrm>
            <a:off x="404495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="" xmlns:a16="http://schemas.microsoft.com/office/drawing/2014/main" id="{2C5D8DAD-816C-EB4F-830E-C27B9D5834D2}"/>
              </a:ext>
            </a:extLst>
          </p:cNvPr>
          <p:cNvSpPr/>
          <p:nvPr/>
        </p:nvSpPr>
        <p:spPr>
          <a:xfrm>
            <a:off x="4568311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="" xmlns:a16="http://schemas.microsoft.com/office/drawing/2014/main" id="{828242C3-6DE7-F348-8E75-0C0323B9435C}"/>
              </a:ext>
            </a:extLst>
          </p:cNvPr>
          <p:cNvSpPr/>
          <p:nvPr/>
        </p:nvSpPr>
        <p:spPr>
          <a:xfrm>
            <a:off x="510300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="" xmlns:a16="http://schemas.microsoft.com/office/drawing/2014/main" id="{313C7E17-179B-0446-AC17-2222B1D26DFD}"/>
              </a:ext>
            </a:extLst>
          </p:cNvPr>
          <p:cNvSpPr/>
          <p:nvPr/>
        </p:nvSpPr>
        <p:spPr>
          <a:xfrm>
            <a:off x="5637705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="" xmlns:a16="http://schemas.microsoft.com/office/drawing/2014/main" id="{A3D96DE6-C607-5A43-B24C-DC2FD93BA6BA}"/>
              </a:ext>
            </a:extLst>
          </p:cNvPr>
          <p:cNvSpPr/>
          <p:nvPr/>
        </p:nvSpPr>
        <p:spPr>
          <a:xfrm>
            <a:off x="6150156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="" xmlns:a16="http://schemas.microsoft.com/office/drawing/2014/main" id="{3D15413C-07C7-4B47-9345-CC76E9E0F69B}"/>
              </a:ext>
            </a:extLst>
          </p:cNvPr>
          <p:cNvSpPr/>
          <p:nvPr/>
        </p:nvSpPr>
        <p:spPr>
          <a:xfrm>
            <a:off x="6673509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="" xmlns:a16="http://schemas.microsoft.com/office/drawing/2014/main" id="{266B207A-005A-824D-A5F0-7BBDD3FDA946}"/>
              </a:ext>
            </a:extLst>
          </p:cNvPr>
          <p:cNvSpPr/>
          <p:nvPr/>
        </p:nvSpPr>
        <p:spPr>
          <a:xfrm>
            <a:off x="7185960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="" xmlns:a16="http://schemas.microsoft.com/office/drawing/2014/main" id="{2500B523-AE93-B546-A4D4-BEACDD434DE6}"/>
              </a:ext>
            </a:extLst>
          </p:cNvPr>
          <p:cNvSpPr/>
          <p:nvPr/>
        </p:nvSpPr>
        <p:spPr>
          <a:xfrm>
            <a:off x="7703963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="" xmlns:a16="http://schemas.microsoft.com/office/drawing/2014/main" id="{2B208E38-8D20-EE4E-AB89-9DA35FFC29AB}"/>
              </a:ext>
            </a:extLst>
          </p:cNvPr>
          <p:cNvSpPr/>
          <p:nvPr/>
        </p:nvSpPr>
        <p:spPr>
          <a:xfrm>
            <a:off x="8216414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Кольцо 47">
            <a:extLst>
              <a:ext uri="{FF2B5EF4-FFF2-40B4-BE49-F238E27FC236}">
                <a16:creationId xmlns="" xmlns:a16="http://schemas.microsoft.com/office/drawing/2014/main" id="{DF53D920-BDA6-BC43-9FC5-07BB140E7C3D}"/>
              </a:ext>
            </a:extLst>
          </p:cNvPr>
          <p:cNvSpPr/>
          <p:nvPr/>
        </p:nvSpPr>
        <p:spPr>
          <a:xfrm>
            <a:off x="3050389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Кольцо 50">
            <a:extLst>
              <a:ext uri="{FF2B5EF4-FFF2-40B4-BE49-F238E27FC236}">
                <a16:creationId xmlns="" xmlns:a16="http://schemas.microsoft.com/office/drawing/2014/main" id="{88F8B2A9-EF73-D544-9A72-BE087059444C}"/>
              </a:ext>
            </a:extLst>
          </p:cNvPr>
          <p:cNvSpPr/>
          <p:nvPr/>
        </p:nvSpPr>
        <p:spPr>
          <a:xfrm>
            <a:off x="5248867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Кольцо 51">
            <a:extLst>
              <a:ext uri="{FF2B5EF4-FFF2-40B4-BE49-F238E27FC236}">
                <a16:creationId xmlns="" xmlns:a16="http://schemas.microsoft.com/office/drawing/2014/main" id="{9755E662-43F7-0249-B710-852E67F3D4DD}"/>
              </a:ext>
            </a:extLst>
          </p:cNvPr>
          <p:cNvSpPr/>
          <p:nvPr/>
        </p:nvSpPr>
        <p:spPr>
          <a:xfrm>
            <a:off x="7401050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53" name="Группа 52">
            <a:extLst>
              <a:ext uri="{FF2B5EF4-FFF2-40B4-BE49-F238E27FC236}">
                <a16:creationId xmlns="" xmlns:a16="http://schemas.microsoft.com/office/drawing/2014/main" id="{604E5D0B-364C-8946-91EB-4669542F8218}"/>
              </a:ext>
            </a:extLst>
          </p:cNvPr>
          <p:cNvGrpSpPr/>
          <p:nvPr/>
        </p:nvGrpSpPr>
        <p:grpSpPr>
          <a:xfrm>
            <a:off x="3714611" y="2727216"/>
            <a:ext cx="4808692" cy="369332"/>
            <a:chOff x="2190611" y="2727216"/>
            <a:chExt cx="4808692" cy="369332"/>
          </a:xfrm>
        </p:grpSpPr>
        <p:sp>
          <p:nvSpPr>
            <p:cNvPr id="54" name="TextBox 53">
              <a:extLst>
                <a:ext uri="{FF2B5EF4-FFF2-40B4-BE49-F238E27FC236}">
                  <a16:creationId xmlns="" xmlns:a16="http://schemas.microsoft.com/office/drawing/2014/main" id="{08EBB227-6DE6-E742-9D6C-E1AEF778D636}"/>
                </a:ext>
              </a:extLst>
            </p:cNvPr>
            <p:cNvSpPr txBox="1"/>
            <p:nvPr/>
          </p:nvSpPr>
          <p:spPr>
            <a:xfrm>
              <a:off x="2190611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A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A41A2A04-A393-0C42-8792-59B55763C6F4}"/>
                </a:ext>
              </a:extLst>
            </p:cNvPr>
            <p:cNvSpPr txBox="1"/>
            <p:nvPr/>
          </p:nvSpPr>
          <p:spPr>
            <a:xfrm>
              <a:off x="441932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B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="" xmlns:a16="http://schemas.microsoft.com/office/drawing/2014/main" id="{5E8402F7-5B43-0049-B55B-1032E150695D}"/>
                </a:ext>
              </a:extLst>
            </p:cNvPr>
            <p:cNvSpPr txBox="1"/>
            <p:nvPr/>
          </p:nvSpPr>
          <p:spPr>
            <a:xfrm>
              <a:off x="658564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C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0E34A606-3D41-4493-8786-C40780A5692A}"/>
              </a:ext>
            </a:extLst>
          </p:cNvPr>
          <p:cNvSpPr txBox="1"/>
          <p:nvPr/>
        </p:nvSpPr>
        <p:spPr>
          <a:xfrm>
            <a:off x="3136626" y="5889973"/>
            <a:ext cx="5613400" cy="954107"/>
          </a:xfrm>
          <a:prstGeom prst="rect">
            <a:avLst/>
          </a:prstGeom>
          <a:solidFill>
            <a:srgbClr val="3526F8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What are on the ship? </a:t>
            </a:r>
          </a:p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Let’s choose one window!</a:t>
            </a:r>
            <a:endParaRPr lang="ru-RU" sz="28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9" name="Picture 4" descr="Amazon Icon">
            <a:hlinkClick r:id="rId7" action="ppaction://hlinksldjump"/>
            <a:extLst>
              <a:ext uri="{FF2B5EF4-FFF2-40B4-BE49-F238E27FC236}">
                <a16:creationId xmlns="" xmlns:a16="http://schemas.microsoft.com/office/drawing/2014/main" id="{FAA8D399-5943-42EB-ABF6-D935FDE71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681" y="6316064"/>
            <a:ext cx="757415" cy="75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53725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3.75E-6 -0.097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0.00052 0.117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L -1.875E-6 -0.0976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0.00052 0.1171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6.25E-7 -0.0976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-0.00052 0.1171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Island [gif] by BelaMuca on DeviantArt">
            <a:extLst>
              <a:ext uri="{FF2B5EF4-FFF2-40B4-BE49-F238E27FC236}">
                <a16:creationId xmlns="" xmlns:a16="http://schemas.microsoft.com/office/drawing/2014/main" id="{7CD96D97-4F68-4BBB-AE24-57AF764EB4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66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ABE0994C-DF66-4879-BE71-6485CCAF9CAB}"/>
              </a:ext>
            </a:extLst>
          </p:cNvPr>
          <p:cNvGrpSpPr/>
          <p:nvPr/>
        </p:nvGrpSpPr>
        <p:grpSpPr>
          <a:xfrm>
            <a:off x="2027013" y="5127120"/>
            <a:ext cx="2148396" cy="1238276"/>
            <a:chOff x="2361724" y="4655267"/>
            <a:chExt cx="2148396" cy="1238276"/>
          </a:xfrm>
        </p:grpSpPr>
        <p:pic>
          <p:nvPicPr>
            <p:cNvPr id="18436" name="Picture 4" descr="Blank Treasure Map Clip Art - Royalty Free - GoGraph">
              <a:extLst>
                <a:ext uri="{FF2B5EF4-FFF2-40B4-BE49-F238E27FC236}">
                  <a16:creationId xmlns="" xmlns:a16="http://schemas.microsoft.com/office/drawing/2014/main" id="{636B2870-5ACF-4C63-8F3F-96CFFA121D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email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3F706740-49A3-4DE9-90AC-A1E4AAFE7C82}"/>
                </a:ext>
              </a:extLst>
            </p:cNvPr>
            <p:cNvSpPr txBox="1"/>
            <p:nvPr/>
          </p:nvSpPr>
          <p:spPr>
            <a:xfrm>
              <a:off x="2444805" y="4982017"/>
              <a:ext cx="19351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This is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760EE4CB-F940-4086-8B25-F1A69EB93371}"/>
              </a:ext>
            </a:extLst>
          </p:cNvPr>
          <p:cNvGrpSpPr/>
          <p:nvPr/>
        </p:nvGrpSpPr>
        <p:grpSpPr>
          <a:xfrm>
            <a:off x="4579762" y="5127120"/>
            <a:ext cx="2246683" cy="1238276"/>
            <a:chOff x="3041279" y="4726867"/>
            <a:chExt cx="2246683" cy="1238276"/>
          </a:xfrm>
        </p:grpSpPr>
        <p:pic>
          <p:nvPicPr>
            <p:cNvPr id="10" name="Picture 4" descr="Blank Treasure Map Clip Art - Royalty Free - GoGraph">
              <a:extLst>
                <a:ext uri="{FF2B5EF4-FFF2-40B4-BE49-F238E27FC236}">
                  <a16:creationId xmlns="" xmlns:a16="http://schemas.microsoft.com/office/drawing/2014/main" id="{348F5C90-D0A9-45F7-BFE8-1D71249E71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email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041279" y="47268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99F65FFE-E14F-4D5D-89BE-2BF198E6D321}"/>
                </a:ext>
              </a:extLst>
            </p:cNvPr>
            <p:cNvSpPr txBox="1"/>
            <p:nvPr/>
          </p:nvSpPr>
          <p:spPr>
            <a:xfrm>
              <a:off x="3139566" y="5053616"/>
              <a:ext cx="21483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Is this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FDC51BF7-ED20-4F8C-BB0A-90D0E42E421A}"/>
              </a:ext>
            </a:extLst>
          </p:cNvPr>
          <p:cNvGrpSpPr/>
          <p:nvPr/>
        </p:nvGrpSpPr>
        <p:grpSpPr>
          <a:xfrm>
            <a:off x="7193170" y="5070748"/>
            <a:ext cx="2148396" cy="1238276"/>
            <a:chOff x="2361724" y="4655267"/>
            <a:chExt cx="2148396" cy="1238276"/>
          </a:xfrm>
        </p:grpSpPr>
        <p:pic>
          <p:nvPicPr>
            <p:cNvPr id="13" name="Picture 4" descr="Blank Treasure Map Clip Art - Royalty Free - GoGraph">
              <a:extLst>
                <a:ext uri="{FF2B5EF4-FFF2-40B4-BE49-F238E27FC236}">
                  <a16:creationId xmlns="" xmlns:a16="http://schemas.microsoft.com/office/drawing/2014/main" id="{70F5A78E-D652-46A3-A71B-8E80221B5C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email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FEBE4F4C-2ED1-484D-B374-E548A04EDE70}"/>
                </a:ext>
              </a:extLst>
            </p:cNvPr>
            <p:cNvSpPr txBox="1"/>
            <p:nvPr/>
          </p:nvSpPr>
          <p:spPr>
            <a:xfrm>
              <a:off x="2489407" y="4960727"/>
              <a:ext cx="197361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That’s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546C041E-9DB0-444B-920E-0C4A255A81D4}"/>
              </a:ext>
            </a:extLst>
          </p:cNvPr>
          <p:cNvGrpSpPr/>
          <p:nvPr/>
        </p:nvGrpSpPr>
        <p:grpSpPr>
          <a:xfrm>
            <a:off x="259773" y="-82423"/>
            <a:ext cx="11461172" cy="3951453"/>
            <a:chOff x="1873086" y="33571"/>
            <a:chExt cx="8282866" cy="3951453"/>
          </a:xfrm>
        </p:grpSpPr>
        <p:pic>
          <p:nvPicPr>
            <p:cNvPr id="18434" name="Picture 2" descr="Maps Clipart Map Scroll - Scroll Transparent Background, HD Png Download ,  Transparent Png Image - PNGitem">
              <a:extLst>
                <a:ext uri="{FF2B5EF4-FFF2-40B4-BE49-F238E27FC236}">
                  <a16:creationId xmlns="" xmlns:a16="http://schemas.microsoft.com/office/drawing/2014/main" id="{071CAF98-D1C4-4990-81B3-74D15D904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086" y="33571"/>
              <a:ext cx="8282866" cy="3951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2F89EC17-55F7-4A4F-9274-37DDCCDB31B7}"/>
                </a:ext>
              </a:extLst>
            </p:cNvPr>
            <p:cNvSpPr txBox="1"/>
            <p:nvPr/>
          </p:nvSpPr>
          <p:spPr>
            <a:xfrm>
              <a:off x="3277439" y="1305398"/>
              <a:ext cx="40340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/>
                <a:t>_________friend, Lucy. </a:t>
              </a:r>
              <a:endParaRPr lang="en-US" sz="4400" dirty="0"/>
            </a:p>
          </p:txBody>
        </p:sp>
      </p:grpSp>
      <p:pic>
        <p:nvPicPr>
          <p:cNvPr id="19" name="sai2">
            <a:extLst>
              <a:ext uri="{FF2B5EF4-FFF2-40B4-BE49-F238E27FC236}">
                <a16:creationId xmlns="" xmlns:a16="http://schemas.microsoft.com/office/drawing/2014/main" id="{DFEA84ED-7579-4022-8996-B4A3566BAAD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1384" y="4865140"/>
            <a:ext cx="632639" cy="640080"/>
          </a:xfrm>
          <a:prstGeom prst="ellipse">
            <a:avLst/>
          </a:prstGeom>
        </p:spPr>
      </p:pic>
      <p:pic>
        <p:nvPicPr>
          <p:cNvPr id="20" name="dung">
            <a:extLst>
              <a:ext uri="{FF2B5EF4-FFF2-40B4-BE49-F238E27FC236}">
                <a16:creationId xmlns="" xmlns:a16="http://schemas.microsoft.com/office/drawing/2014/main" id="{6CD251A5-DC75-4C35-AF46-68F47AD21C4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8736" y="4912321"/>
            <a:ext cx="640080" cy="640080"/>
          </a:xfrm>
          <a:prstGeom prst="ellipse">
            <a:avLst/>
          </a:prstGeom>
        </p:spPr>
      </p:pic>
      <p:pic>
        <p:nvPicPr>
          <p:cNvPr id="21" name="sai1">
            <a:extLst>
              <a:ext uri="{FF2B5EF4-FFF2-40B4-BE49-F238E27FC236}">
                <a16:creationId xmlns="" xmlns:a16="http://schemas.microsoft.com/office/drawing/2014/main" id="{8D70A899-0085-4997-ADA7-96ECBC66AC4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884" y="4944956"/>
            <a:ext cx="632639" cy="640080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D1999E1-B44D-4EAD-9E28-C1BBD1728F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1828" y="363582"/>
            <a:ext cx="1962195" cy="290208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CE97AFEF-68F1-4E0B-83A9-E1EB75589B92}"/>
              </a:ext>
            </a:extLst>
          </p:cNvPr>
          <p:cNvGrpSpPr/>
          <p:nvPr/>
        </p:nvGrpSpPr>
        <p:grpSpPr>
          <a:xfrm>
            <a:off x="10559910" y="5055520"/>
            <a:ext cx="1523508" cy="1253504"/>
            <a:chOff x="10559910" y="5055520"/>
            <a:chExt cx="1523508" cy="1253504"/>
          </a:xfrm>
        </p:grpSpPr>
        <p:pic>
          <p:nvPicPr>
            <p:cNvPr id="24" name="Picture 10" descr="Big wood arrow icon cartoon style Royalty Free Vector Image">
              <a:hlinkClick r:id="" action="ppaction://hlinkshowjump?jump=nextslide"/>
              <a:extLst>
                <a:ext uri="{FF2B5EF4-FFF2-40B4-BE49-F238E27FC236}">
                  <a16:creationId xmlns="" xmlns:a16="http://schemas.microsoft.com/office/drawing/2014/main" id="{228E415F-93CB-4CDD-A709-E592A61B68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H="1">
              <a:off x="10559910" y="5055520"/>
              <a:ext cx="1523508" cy="1253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8190340B-EBD2-4F91-8965-1DDE718E0E64}"/>
                </a:ext>
              </a:extLst>
            </p:cNvPr>
            <p:cNvSpPr txBox="1"/>
            <p:nvPr/>
          </p:nvSpPr>
          <p:spPr>
            <a:xfrm>
              <a:off x="10891556" y="533058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5">
                      <a:lumMod val="75000"/>
                    </a:schemeClr>
                  </a:solidFill>
                  <a:latin typeface="Algerian" panose="04020705040A02060702" pitchFamily="82" charset="0"/>
                </a:rPr>
                <a:t>NEXT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  <a:latin typeface="Algerian" panose="04020705040A02060702" pitchFamily="82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C383CDBE-E890-43A1-B0E8-76EEF3A80901}"/>
              </a:ext>
            </a:extLst>
          </p:cNvPr>
          <p:cNvSpPr txBox="1"/>
          <p:nvPr/>
        </p:nvSpPr>
        <p:spPr>
          <a:xfrm>
            <a:off x="2362353" y="1250959"/>
            <a:ext cx="23727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rPr>
              <a:t>This is my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20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 descr="Animated Sea Waves on Make a GIF">
            <a:extLst>
              <a:ext uri="{FF2B5EF4-FFF2-40B4-BE49-F238E27FC236}">
                <a16:creationId xmlns="" xmlns:a16="http://schemas.microsoft.com/office/drawing/2014/main" id="{12E0F4E8-E313-46B2-BD40-3CECB9B08B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03325"/>
            <a:ext cx="12192000" cy="298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Трапеция 48">
            <a:extLst>
              <a:ext uri="{FF2B5EF4-FFF2-40B4-BE49-F238E27FC236}">
                <a16:creationId xmlns="" xmlns:a16="http://schemas.microsoft.com/office/drawing/2014/main" id="{5E705314-B474-B346-87EA-3B41783EE38E}"/>
              </a:ext>
            </a:extLst>
          </p:cNvPr>
          <p:cNvSpPr/>
          <p:nvPr/>
        </p:nvSpPr>
        <p:spPr>
          <a:xfrm rot="10800000">
            <a:off x="2581090" y="2705891"/>
            <a:ext cx="7029817" cy="3051173"/>
          </a:xfrm>
          <a:prstGeom prst="trapezoi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5E083A27-5B54-FC48-9876-79F2B79DDA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0603" y="3130807"/>
            <a:ext cx="1337271" cy="181412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C77E228B-4EAA-CC4C-9174-D6BDCD0688D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8109" y="3373243"/>
            <a:ext cx="1225373" cy="118775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="" xmlns:a16="http://schemas.microsoft.com/office/drawing/2014/main" id="{E284C184-1F08-B246-A80B-E7D30D5DFB3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8079" y="3491385"/>
            <a:ext cx="1230473" cy="1230473"/>
          </a:xfrm>
          <a:prstGeom prst="rect">
            <a:avLst/>
          </a:prstGeom>
        </p:spPr>
      </p:pic>
      <p:sp>
        <p:nvSpPr>
          <p:cNvPr id="42" name="Полилиния 41">
            <a:extLst>
              <a:ext uri="{FF2B5EF4-FFF2-40B4-BE49-F238E27FC236}">
                <a16:creationId xmlns="" xmlns:a16="http://schemas.microsoft.com/office/drawing/2014/main" id="{51A6EC76-C4F2-1947-9F79-1D3B778E18BE}"/>
              </a:ext>
            </a:extLst>
          </p:cNvPr>
          <p:cNvSpPr/>
          <p:nvPr/>
        </p:nvSpPr>
        <p:spPr>
          <a:xfrm>
            <a:off x="3055363" y="3128336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Полилиния 42">
            <a:extLst>
              <a:ext uri="{FF2B5EF4-FFF2-40B4-BE49-F238E27FC236}">
                <a16:creationId xmlns="" xmlns:a16="http://schemas.microsoft.com/office/drawing/2014/main" id="{0CB32D02-DCAD-DA4D-944A-8E343845F2EF}"/>
              </a:ext>
            </a:extLst>
          </p:cNvPr>
          <p:cNvSpPr/>
          <p:nvPr/>
        </p:nvSpPr>
        <p:spPr>
          <a:xfrm rot="10800000">
            <a:off x="3087614" y="3109595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Полилиния 43">
            <a:extLst>
              <a:ext uri="{FF2B5EF4-FFF2-40B4-BE49-F238E27FC236}">
                <a16:creationId xmlns="" xmlns:a16="http://schemas.microsoft.com/office/drawing/2014/main" id="{F487A8EC-CA27-E14F-9B13-3A5A65707DBA}"/>
              </a:ext>
            </a:extLst>
          </p:cNvPr>
          <p:cNvSpPr/>
          <p:nvPr/>
        </p:nvSpPr>
        <p:spPr>
          <a:xfrm>
            <a:off x="5218727" y="3192073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Полилиния 44">
            <a:extLst>
              <a:ext uri="{FF2B5EF4-FFF2-40B4-BE49-F238E27FC236}">
                <a16:creationId xmlns="" xmlns:a16="http://schemas.microsoft.com/office/drawing/2014/main" id="{EBE7615C-4356-9349-8544-6A232CF71488}"/>
              </a:ext>
            </a:extLst>
          </p:cNvPr>
          <p:cNvSpPr/>
          <p:nvPr/>
        </p:nvSpPr>
        <p:spPr>
          <a:xfrm rot="10800000">
            <a:off x="5232624" y="3117873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Полилиния 45">
            <a:extLst>
              <a:ext uri="{FF2B5EF4-FFF2-40B4-BE49-F238E27FC236}">
                <a16:creationId xmlns="" xmlns:a16="http://schemas.microsoft.com/office/drawing/2014/main" id="{05F91297-D3F7-FC45-A529-790770F06464}"/>
              </a:ext>
            </a:extLst>
          </p:cNvPr>
          <p:cNvSpPr/>
          <p:nvPr/>
        </p:nvSpPr>
        <p:spPr>
          <a:xfrm>
            <a:off x="7393993" y="3128275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Полилиния 46">
            <a:extLst>
              <a:ext uri="{FF2B5EF4-FFF2-40B4-BE49-F238E27FC236}">
                <a16:creationId xmlns="" xmlns:a16="http://schemas.microsoft.com/office/drawing/2014/main" id="{F123ED71-6DAF-3F4E-A4E6-E2740B1B8355}"/>
              </a:ext>
            </a:extLst>
          </p:cNvPr>
          <p:cNvSpPr/>
          <p:nvPr/>
        </p:nvSpPr>
        <p:spPr>
          <a:xfrm rot="10800000">
            <a:off x="7361345" y="3101970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="" xmlns:a16="http://schemas.microsoft.com/office/drawing/2014/main" id="{10352A17-4CD3-E64E-9B3A-4C46564BCE21}"/>
              </a:ext>
            </a:extLst>
          </p:cNvPr>
          <p:cNvGrpSpPr/>
          <p:nvPr/>
        </p:nvGrpSpPr>
        <p:grpSpPr>
          <a:xfrm>
            <a:off x="4364933" y="501038"/>
            <a:ext cx="3418593" cy="1114627"/>
            <a:chOff x="2057400" y="752272"/>
            <a:chExt cx="3418593" cy="1114627"/>
          </a:xfrm>
        </p:grpSpPr>
        <p:sp>
          <p:nvSpPr>
            <p:cNvPr id="9" name="Прямоугольник 8">
              <a:extLst>
                <a:ext uri="{FF2B5EF4-FFF2-40B4-BE49-F238E27FC236}">
                  <a16:creationId xmlns="" xmlns:a16="http://schemas.microsoft.com/office/drawing/2014/main" id="{B70F0F9C-DF22-1F46-936F-613557861185}"/>
                </a:ext>
              </a:extLst>
            </p:cNvPr>
            <p:cNvSpPr/>
            <p:nvPr/>
          </p:nvSpPr>
          <p:spPr>
            <a:xfrm>
              <a:off x="2057400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="" xmlns:a16="http://schemas.microsoft.com/office/drawing/2014/main" id="{C04392DC-4BAE-E441-B092-442605D361E6}"/>
                </a:ext>
              </a:extLst>
            </p:cNvPr>
            <p:cNvSpPr/>
            <p:nvPr/>
          </p:nvSpPr>
          <p:spPr>
            <a:xfrm>
              <a:off x="2057400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="" xmlns:a16="http://schemas.microsoft.com/office/drawing/2014/main" id="{CDE74C77-B3FA-2D42-AD50-9D653E73D0E8}"/>
                </a:ext>
              </a:extLst>
            </p:cNvPr>
            <p:cNvGrpSpPr/>
            <p:nvPr/>
          </p:nvGrpSpPr>
          <p:grpSpPr>
            <a:xfrm>
              <a:off x="3038764" y="752272"/>
              <a:ext cx="469900" cy="1114627"/>
              <a:chOff x="3085011" y="744653"/>
              <a:chExt cx="469900" cy="1114627"/>
            </a:xfrm>
          </p:grpSpPr>
          <p:sp>
            <p:nvSpPr>
              <p:cNvPr id="12" name="Прямоугольник 11">
                <a:extLst>
                  <a:ext uri="{FF2B5EF4-FFF2-40B4-BE49-F238E27FC236}">
                    <a16:creationId xmlns="" xmlns:a16="http://schemas.microsoft.com/office/drawing/2014/main" id="{EE5D1A63-0CB7-2D49-87E6-98233AA2DA40}"/>
                  </a:ext>
                </a:extLst>
              </p:cNvPr>
              <p:cNvSpPr/>
              <p:nvPr/>
            </p:nvSpPr>
            <p:spPr>
              <a:xfrm>
                <a:off x="3085011" y="906781"/>
                <a:ext cx="469900" cy="95249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="" xmlns:a16="http://schemas.microsoft.com/office/drawing/2014/main" id="{696327D7-2E1B-DC45-99F6-1F10F10A4978}"/>
                  </a:ext>
                </a:extLst>
              </p:cNvPr>
              <p:cNvSpPr/>
              <p:nvPr/>
            </p:nvSpPr>
            <p:spPr>
              <a:xfrm>
                <a:off x="3085011" y="744653"/>
                <a:ext cx="469900" cy="162128"/>
              </a:xfrm>
              <a:prstGeom prst="rect">
                <a:avLst/>
              </a:prstGeom>
              <a:solidFill>
                <a:srgbClr val="3C37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5" name="Прямоугольник 14">
              <a:extLst>
                <a:ext uri="{FF2B5EF4-FFF2-40B4-BE49-F238E27FC236}">
                  <a16:creationId xmlns="" xmlns:a16="http://schemas.microsoft.com/office/drawing/2014/main" id="{47E88879-1C24-364E-BDD6-5CB85CB53C05}"/>
                </a:ext>
              </a:extLst>
            </p:cNvPr>
            <p:cNvSpPr/>
            <p:nvPr/>
          </p:nvSpPr>
          <p:spPr>
            <a:xfrm>
              <a:off x="4024729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="" xmlns:a16="http://schemas.microsoft.com/office/drawing/2014/main" id="{8C77A44C-097A-0A43-A8CA-A5C0BA8CB816}"/>
                </a:ext>
              </a:extLst>
            </p:cNvPr>
            <p:cNvSpPr/>
            <p:nvPr/>
          </p:nvSpPr>
          <p:spPr>
            <a:xfrm>
              <a:off x="4024729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="" xmlns:a16="http://schemas.microsoft.com/office/drawing/2014/main" id="{03AD26BE-DFB9-5743-B4E2-9BA631E7C2AF}"/>
                </a:ext>
              </a:extLst>
            </p:cNvPr>
            <p:cNvSpPr/>
            <p:nvPr/>
          </p:nvSpPr>
          <p:spPr>
            <a:xfrm>
              <a:off x="5006093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="" xmlns:a16="http://schemas.microsoft.com/office/drawing/2014/main" id="{C9E600F7-2195-A046-ACD8-F60453FC80A8}"/>
                </a:ext>
              </a:extLst>
            </p:cNvPr>
            <p:cNvSpPr/>
            <p:nvPr/>
          </p:nvSpPr>
          <p:spPr>
            <a:xfrm>
              <a:off x="5006093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F86EBE3E-604C-A141-9395-FB74FACAC1EC}"/>
              </a:ext>
            </a:extLst>
          </p:cNvPr>
          <p:cNvSpPr/>
          <p:nvPr/>
        </p:nvSpPr>
        <p:spPr>
          <a:xfrm>
            <a:off x="3267529" y="1595052"/>
            <a:ext cx="5613400" cy="866251"/>
          </a:xfrm>
          <a:prstGeom prst="rect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Трапеция 3">
            <a:extLst>
              <a:ext uri="{FF2B5EF4-FFF2-40B4-BE49-F238E27FC236}">
                <a16:creationId xmlns="" xmlns:a16="http://schemas.microsoft.com/office/drawing/2014/main" id="{CC709BE0-FFC2-E44B-926C-9E1AA63696AC}"/>
              </a:ext>
            </a:extLst>
          </p:cNvPr>
          <p:cNvSpPr/>
          <p:nvPr/>
        </p:nvSpPr>
        <p:spPr>
          <a:xfrm rot="10800000">
            <a:off x="3004457" y="5323408"/>
            <a:ext cx="6183086" cy="489856"/>
          </a:xfrm>
          <a:prstGeom prst="trapezoi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Трапеция 5">
            <a:extLst>
              <a:ext uri="{FF2B5EF4-FFF2-40B4-BE49-F238E27FC236}">
                <a16:creationId xmlns="" xmlns:a16="http://schemas.microsoft.com/office/drawing/2014/main" id="{6D4EFA1A-301E-A546-B9AE-843A1D3A9DE6}"/>
              </a:ext>
            </a:extLst>
          </p:cNvPr>
          <p:cNvSpPr/>
          <p:nvPr/>
        </p:nvSpPr>
        <p:spPr>
          <a:xfrm rot="10800000">
            <a:off x="2286166" y="2461303"/>
            <a:ext cx="7619667" cy="205991"/>
          </a:xfrm>
          <a:prstGeom prst="trapezoid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Полилиния 38">
            <a:extLst>
              <a:ext uri="{FF2B5EF4-FFF2-40B4-BE49-F238E27FC236}">
                <a16:creationId xmlns="" xmlns:a16="http://schemas.microsoft.com/office/drawing/2014/main" id="{E4085738-262D-D844-80B7-0947346A5DFF}"/>
              </a:ext>
            </a:extLst>
          </p:cNvPr>
          <p:cNvSpPr/>
          <p:nvPr/>
        </p:nvSpPr>
        <p:spPr>
          <a:xfrm rot="10800000">
            <a:off x="2340429" y="2667294"/>
            <a:ext cx="7511143" cy="2656114"/>
          </a:xfrm>
          <a:custGeom>
            <a:avLst/>
            <a:gdLst>
              <a:gd name="connsiteX0" fmla="*/ 1599828 w 7511143"/>
              <a:gd name="connsiteY0" fmla="*/ 2120274 h 2656114"/>
              <a:gd name="connsiteX1" fmla="*/ 2398859 w 7511143"/>
              <a:gd name="connsiteY1" fmla="*/ 1328057 h 2656114"/>
              <a:gd name="connsiteX2" fmla="*/ 1599828 w 7511143"/>
              <a:gd name="connsiteY2" fmla="*/ 535840 h 2656114"/>
              <a:gd name="connsiteX3" fmla="*/ 800797 w 7511143"/>
              <a:gd name="connsiteY3" fmla="*/ 1328057 h 2656114"/>
              <a:gd name="connsiteX4" fmla="*/ 1599828 w 7511143"/>
              <a:gd name="connsiteY4" fmla="*/ 2120274 h 2656114"/>
              <a:gd name="connsiteX5" fmla="*/ 3755573 w 7511143"/>
              <a:gd name="connsiteY5" fmla="*/ 2131722 h 2656114"/>
              <a:gd name="connsiteX6" fmla="*/ 4554604 w 7511143"/>
              <a:gd name="connsiteY6" fmla="*/ 1339505 h 2656114"/>
              <a:gd name="connsiteX7" fmla="*/ 3755573 w 7511143"/>
              <a:gd name="connsiteY7" fmla="*/ 547288 h 2656114"/>
              <a:gd name="connsiteX8" fmla="*/ 2956542 w 7511143"/>
              <a:gd name="connsiteY8" fmla="*/ 1339505 h 2656114"/>
              <a:gd name="connsiteX9" fmla="*/ 3755573 w 7511143"/>
              <a:gd name="connsiteY9" fmla="*/ 2131722 h 2656114"/>
              <a:gd name="connsiteX10" fmla="*/ 5954854 w 7511143"/>
              <a:gd name="connsiteY10" fmla="*/ 2131722 h 2656114"/>
              <a:gd name="connsiteX11" fmla="*/ 6753885 w 7511143"/>
              <a:gd name="connsiteY11" fmla="*/ 1339505 h 2656114"/>
              <a:gd name="connsiteX12" fmla="*/ 5954854 w 7511143"/>
              <a:gd name="connsiteY12" fmla="*/ 547288 h 2656114"/>
              <a:gd name="connsiteX13" fmla="*/ 5155823 w 7511143"/>
              <a:gd name="connsiteY13" fmla="*/ 1339505 h 2656114"/>
              <a:gd name="connsiteX14" fmla="*/ 5954854 w 7511143"/>
              <a:gd name="connsiteY14" fmla="*/ 2131722 h 2656114"/>
              <a:gd name="connsiteX15" fmla="*/ 7511143 w 7511143"/>
              <a:gd name="connsiteY15" fmla="*/ 2656114 h 2656114"/>
              <a:gd name="connsiteX16" fmla="*/ 0 w 7511143"/>
              <a:gd name="connsiteY16" fmla="*/ 2656114 h 2656114"/>
              <a:gd name="connsiteX17" fmla="*/ 664029 w 7511143"/>
              <a:gd name="connsiteY17" fmla="*/ 0 h 2656114"/>
              <a:gd name="connsiteX18" fmla="*/ 6847115 w 7511143"/>
              <a:gd name="connsiteY18" fmla="*/ 0 h 265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511143" h="2656114">
                <a:moveTo>
                  <a:pt x="1599828" y="2120274"/>
                </a:moveTo>
                <a:cubicBezTo>
                  <a:pt x="2041121" y="2120274"/>
                  <a:pt x="2398859" y="1765586"/>
                  <a:pt x="2398859" y="1328057"/>
                </a:cubicBezTo>
                <a:cubicBezTo>
                  <a:pt x="2398859" y="890528"/>
                  <a:pt x="2041121" y="535840"/>
                  <a:pt x="1599828" y="535840"/>
                </a:cubicBezTo>
                <a:cubicBezTo>
                  <a:pt x="1158535" y="535840"/>
                  <a:pt x="800797" y="890528"/>
                  <a:pt x="800797" y="1328057"/>
                </a:cubicBezTo>
                <a:cubicBezTo>
                  <a:pt x="800797" y="1765586"/>
                  <a:pt x="1158535" y="2120274"/>
                  <a:pt x="1599828" y="2120274"/>
                </a:cubicBezTo>
                <a:close/>
                <a:moveTo>
                  <a:pt x="3755573" y="2131722"/>
                </a:moveTo>
                <a:cubicBezTo>
                  <a:pt x="4196866" y="2131722"/>
                  <a:pt x="4554604" y="1777034"/>
                  <a:pt x="4554604" y="1339505"/>
                </a:cubicBezTo>
                <a:cubicBezTo>
                  <a:pt x="4554604" y="901976"/>
                  <a:pt x="4196866" y="547288"/>
                  <a:pt x="3755573" y="547288"/>
                </a:cubicBezTo>
                <a:cubicBezTo>
                  <a:pt x="3314280" y="547288"/>
                  <a:pt x="2956542" y="901976"/>
                  <a:pt x="2956542" y="1339505"/>
                </a:cubicBezTo>
                <a:cubicBezTo>
                  <a:pt x="2956542" y="1777034"/>
                  <a:pt x="3314280" y="2131722"/>
                  <a:pt x="3755573" y="2131722"/>
                </a:cubicBezTo>
                <a:close/>
                <a:moveTo>
                  <a:pt x="5954854" y="2131722"/>
                </a:moveTo>
                <a:cubicBezTo>
                  <a:pt x="6396147" y="2131722"/>
                  <a:pt x="6753885" y="1777034"/>
                  <a:pt x="6753885" y="1339505"/>
                </a:cubicBezTo>
                <a:cubicBezTo>
                  <a:pt x="6753885" y="901976"/>
                  <a:pt x="6396147" y="547288"/>
                  <a:pt x="5954854" y="547288"/>
                </a:cubicBezTo>
                <a:cubicBezTo>
                  <a:pt x="5513561" y="547288"/>
                  <a:pt x="5155823" y="901976"/>
                  <a:pt x="5155823" y="1339505"/>
                </a:cubicBezTo>
                <a:cubicBezTo>
                  <a:pt x="5155823" y="1777034"/>
                  <a:pt x="5513561" y="2131722"/>
                  <a:pt x="5954854" y="2131722"/>
                </a:cubicBezTo>
                <a:close/>
                <a:moveTo>
                  <a:pt x="7511143" y="2656114"/>
                </a:moveTo>
                <a:lnTo>
                  <a:pt x="0" y="2656114"/>
                </a:lnTo>
                <a:lnTo>
                  <a:pt x="664029" y="0"/>
                </a:lnTo>
                <a:lnTo>
                  <a:pt x="6847115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="" xmlns:a16="http://schemas.microsoft.com/office/drawing/2014/main" id="{3FB4AB54-65C6-CD4C-A0C4-BB936FB2AC05}"/>
              </a:ext>
            </a:extLst>
          </p:cNvPr>
          <p:cNvSpPr/>
          <p:nvPr/>
        </p:nvSpPr>
        <p:spPr>
          <a:xfrm>
            <a:off x="3532507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="" xmlns:a16="http://schemas.microsoft.com/office/drawing/2014/main" id="{F1E3AB5D-01B4-004A-8FAA-06A775A19935}"/>
              </a:ext>
            </a:extLst>
          </p:cNvPr>
          <p:cNvSpPr/>
          <p:nvPr/>
        </p:nvSpPr>
        <p:spPr>
          <a:xfrm>
            <a:off x="404495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="" xmlns:a16="http://schemas.microsoft.com/office/drawing/2014/main" id="{2C5D8DAD-816C-EB4F-830E-C27B9D5834D2}"/>
              </a:ext>
            </a:extLst>
          </p:cNvPr>
          <p:cNvSpPr/>
          <p:nvPr/>
        </p:nvSpPr>
        <p:spPr>
          <a:xfrm>
            <a:off x="4568311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="" xmlns:a16="http://schemas.microsoft.com/office/drawing/2014/main" id="{828242C3-6DE7-F348-8E75-0C0323B9435C}"/>
              </a:ext>
            </a:extLst>
          </p:cNvPr>
          <p:cNvSpPr/>
          <p:nvPr/>
        </p:nvSpPr>
        <p:spPr>
          <a:xfrm>
            <a:off x="510300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="" xmlns:a16="http://schemas.microsoft.com/office/drawing/2014/main" id="{313C7E17-179B-0446-AC17-2222B1D26DFD}"/>
              </a:ext>
            </a:extLst>
          </p:cNvPr>
          <p:cNvSpPr/>
          <p:nvPr/>
        </p:nvSpPr>
        <p:spPr>
          <a:xfrm>
            <a:off x="5637705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="" xmlns:a16="http://schemas.microsoft.com/office/drawing/2014/main" id="{A3D96DE6-C607-5A43-B24C-DC2FD93BA6BA}"/>
              </a:ext>
            </a:extLst>
          </p:cNvPr>
          <p:cNvSpPr/>
          <p:nvPr/>
        </p:nvSpPr>
        <p:spPr>
          <a:xfrm>
            <a:off x="6150156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="" xmlns:a16="http://schemas.microsoft.com/office/drawing/2014/main" id="{3D15413C-07C7-4B47-9345-CC76E9E0F69B}"/>
              </a:ext>
            </a:extLst>
          </p:cNvPr>
          <p:cNvSpPr/>
          <p:nvPr/>
        </p:nvSpPr>
        <p:spPr>
          <a:xfrm>
            <a:off x="6673509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="" xmlns:a16="http://schemas.microsoft.com/office/drawing/2014/main" id="{266B207A-005A-824D-A5F0-7BBDD3FDA946}"/>
              </a:ext>
            </a:extLst>
          </p:cNvPr>
          <p:cNvSpPr/>
          <p:nvPr/>
        </p:nvSpPr>
        <p:spPr>
          <a:xfrm>
            <a:off x="7185960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="" xmlns:a16="http://schemas.microsoft.com/office/drawing/2014/main" id="{2500B523-AE93-B546-A4D4-BEACDD434DE6}"/>
              </a:ext>
            </a:extLst>
          </p:cNvPr>
          <p:cNvSpPr/>
          <p:nvPr/>
        </p:nvSpPr>
        <p:spPr>
          <a:xfrm>
            <a:off x="7703963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="" xmlns:a16="http://schemas.microsoft.com/office/drawing/2014/main" id="{2B208E38-8D20-EE4E-AB89-9DA35FFC29AB}"/>
              </a:ext>
            </a:extLst>
          </p:cNvPr>
          <p:cNvSpPr/>
          <p:nvPr/>
        </p:nvSpPr>
        <p:spPr>
          <a:xfrm>
            <a:off x="8216414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Кольцо 47">
            <a:extLst>
              <a:ext uri="{FF2B5EF4-FFF2-40B4-BE49-F238E27FC236}">
                <a16:creationId xmlns="" xmlns:a16="http://schemas.microsoft.com/office/drawing/2014/main" id="{DF53D920-BDA6-BC43-9FC5-07BB140E7C3D}"/>
              </a:ext>
            </a:extLst>
          </p:cNvPr>
          <p:cNvSpPr/>
          <p:nvPr/>
        </p:nvSpPr>
        <p:spPr>
          <a:xfrm>
            <a:off x="3050389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Кольцо 50">
            <a:extLst>
              <a:ext uri="{FF2B5EF4-FFF2-40B4-BE49-F238E27FC236}">
                <a16:creationId xmlns="" xmlns:a16="http://schemas.microsoft.com/office/drawing/2014/main" id="{88F8B2A9-EF73-D544-9A72-BE087059444C}"/>
              </a:ext>
            </a:extLst>
          </p:cNvPr>
          <p:cNvSpPr/>
          <p:nvPr/>
        </p:nvSpPr>
        <p:spPr>
          <a:xfrm>
            <a:off x="5248867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Кольцо 51">
            <a:extLst>
              <a:ext uri="{FF2B5EF4-FFF2-40B4-BE49-F238E27FC236}">
                <a16:creationId xmlns="" xmlns:a16="http://schemas.microsoft.com/office/drawing/2014/main" id="{9755E662-43F7-0249-B710-852E67F3D4DD}"/>
              </a:ext>
            </a:extLst>
          </p:cNvPr>
          <p:cNvSpPr/>
          <p:nvPr/>
        </p:nvSpPr>
        <p:spPr>
          <a:xfrm>
            <a:off x="7401050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53" name="Группа 52">
            <a:extLst>
              <a:ext uri="{FF2B5EF4-FFF2-40B4-BE49-F238E27FC236}">
                <a16:creationId xmlns="" xmlns:a16="http://schemas.microsoft.com/office/drawing/2014/main" id="{3146EB8D-323D-E64F-A913-E262C7972D86}"/>
              </a:ext>
            </a:extLst>
          </p:cNvPr>
          <p:cNvGrpSpPr/>
          <p:nvPr/>
        </p:nvGrpSpPr>
        <p:grpSpPr>
          <a:xfrm>
            <a:off x="3714611" y="2727216"/>
            <a:ext cx="4808692" cy="369332"/>
            <a:chOff x="2190611" y="2727216"/>
            <a:chExt cx="4808692" cy="369332"/>
          </a:xfrm>
        </p:grpSpPr>
        <p:sp>
          <p:nvSpPr>
            <p:cNvPr id="54" name="TextBox 53">
              <a:extLst>
                <a:ext uri="{FF2B5EF4-FFF2-40B4-BE49-F238E27FC236}">
                  <a16:creationId xmlns="" xmlns:a16="http://schemas.microsoft.com/office/drawing/2014/main" id="{79EE3452-ED82-7942-9120-2FEF217C3B16}"/>
                </a:ext>
              </a:extLst>
            </p:cNvPr>
            <p:cNvSpPr txBox="1"/>
            <p:nvPr/>
          </p:nvSpPr>
          <p:spPr>
            <a:xfrm>
              <a:off x="2190611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A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A51B7CA7-78FF-5E4A-9A34-50D8718A452F}"/>
                </a:ext>
              </a:extLst>
            </p:cNvPr>
            <p:cNvSpPr txBox="1"/>
            <p:nvPr/>
          </p:nvSpPr>
          <p:spPr>
            <a:xfrm>
              <a:off x="441932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B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="" xmlns:a16="http://schemas.microsoft.com/office/drawing/2014/main" id="{982BD829-F041-164B-AB71-8120C3C5E99B}"/>
                </a:ext>
              </a:extLst>
            </p:cNvPr>
            <p:cNvSpPr txBox="1"/>
            <p:nvPr/>
          </p:nvSpPr>
          <p:spPr>
            <a:xfrm>
              <a:off x="658564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C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CDACD6EF-DF48-40F1-9B20-87A234BD0DA3}"/>
              </a:ext>
            </a:extLst>
          </p:cNvPr>
          <p:cNvSpPr txBox="1"/>
          <p:nvPr/>
        </p:nvSpPr>
        <p:spPr>
          <a:xfrm>
            <a:off x="3136626" y="5889973"/>
            <a:ext cx="5613400" cy="954107"/>
          </a:xfrm>
          <a:prstGeom prst="rect">
            <a:avLst/>
          </a:prstGeom>
          <a:solidFill>
            <a:srgbClr val="3526F8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What are on the ship? </a:t>
            </a:r>
          </a:p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Let’s choose one window!</a:t>
            </a:r>
            <a:endParaRPr lang="ru-RU" sz="28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8" name="Picture 4" descr="Amazon Icon">
            <a:hlinkClick r:id="rId7" action="ppaction://hlinksldjump"/>
            <a:extLst>
              <a:ext uri="{FF2B5EF4-FFF2-40B4-BE49-F238E27FC236}">
                <a16:creationId xmlns="" xmlns:a16="http://schemas.microsoft.com/office/drawing/2014/main" id="{DD737EDB-F2C6-4FB7-8D45-DF4048126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3437" y="4343491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759748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-2.5E-6 -0.097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-0.00052 0.117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3.54167E-6 -0.0976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-0.00052 0.1171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-1.875E-6 -0.0976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11111E-6 L -0.00052 0.1171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28;p37">
            <a:extLst>
              <a:ext uri="{FF2B5EF4-FFF2-40B4-BE49-F238E27FC236}">
                <a16:creationId xmlns="" xmlns:a16="http://schemas.microsoft.com/office/drawing/2014/main" id="{9C108D98-5715-453B-912A-7DFDA143DB6A}"/>
              </a:ext>
            </a:extLst>
          </p:cNvPr>
          <p:cNvSpPr txBox="1">
            <a:spLocks/>
          </p:cNvSpPr>
          <p:nvPr/>
        </p:nvSpPr>
        <p:spPr>
          <a:xfrm>
            <a:off x="2616745" y="432619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Montserrat"/>
              <a:buNone/>
              <a:defRPr sz="3500" b="1" i="0" u="none" strike="noStrike" cap="none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lvl="0" indent="0" fontAlgn="base"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lang="en-US" sz="5400" dirty="0" smtClean="0">
                <a:ln w="1905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DFD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ea typeface="+mn-ea"/>
                <a:cs typeface="Arial" charset="0"/>
              </a:rPr>
              <a:t>CONTENTS</a:t>
            </a:r>
            <a:endParaRPr lang="en-US" sz="5400" dirty="0">
              <a:ln w="19050" cmpd="sng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rgbClr val="FDFD1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orte" pitchFamily="66" charset="0"/>
              <a:ea typeface="+mn-ea"/>
              <a:cs typeface="Arial" charset="0"/>
            </a:endParaRPr>
          </a:p>
        </p:txBody>
      </p:sp>
      <p:pic>
        <p:nvPicPr>
          <p:cNvPr id="3" name="Picture 2" descr="kisspng-cartoon-friendship-illustration-tree-friends-5a7a1252f12d95.9684630315179495229879">
            <a:extLst>
              <a:ext uri="{FF2B5EF4-FFF2-40B4-BE49-F238E27FC236}">
                <a16:creationId xmlns="" xmlns:a16="http://schemas.microsoft.com/office/drawing/2014/main" id="{DC724263-F01D-4681-A82E-93B650E5D69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email">
            <a:lum bright="3000" contrast="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141" y="1182029"/>
            <a:ext cx="5006897" cy="49622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EFBC7A1B-A275-4656-8314-65DB984C93BC}"/>
              </a:ext>
            </a:extLst>
          </p:cNvPr>
          <p:cNvGrpSpPr/>
          <p:nvPr/>
        </p:nvGrpSpPr>
        <p:grpSpPr>
          <a:xfrm>
            <a:off x="4730621" y="1286047"/>
            <a:ext cx="6881369" cy="802888"/>
            <a:chOff x="5477069" y="1553404"/>
            <a:chExt cx="6881369" cy="802888"/>
          </a:xfrm>
        </p:grpSpPr>
        <p:sp>
          <p:nvSpPr>
            <p:cNvPr id="9" name="Freeform: Shape 8">
              <a:hlinkClick r:id="rId6" action="ppaction://hlinksldjump"/>
              <a:extLst>
                <a:ext uri="{FF2B5EF4-FFF2-40B4-BE49-F238E27FC236}">
                  <a16:creationId xmlns="" xmlns:a16="http://schemas.microsoft.com/office/drawing/2014/main" id="{ACCD0958-0484-4991-838E-D72DC14F120F}"/>
                </a:ext>
              </a:extLst>
            </p:cNvPr>
            <p:cNvSpPr/>
            <p:nvPr/>
          </p:nvSpPr>
          <p:spPr>
            <a:xfrm>
              <a:off x="5839498" y="1553404"/>
              <a:ext cx="6518940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Warm up &amp; Review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42FD1EB6-06CF-4B6B-B8D4-E9C643EC926A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1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FC2062C3-04AD-4087-A9C2-0BD0E8DED1AA}"/>
              </a:ext>
            </a:extLst>
          </p:cNvPr>
          <p:cNvGrpSpPr/>
          <p:nvPr/>
        </p:nvGrpSpPr>
        <p:grpSpPr>
          <a:xfrm>
            <a:off x="5326251" y="2314281"/>
            <a:ext cx="6285739" cy="802888"/>
            <a:chOff x="5413752" y="1553404"/>
            <a:chExt cx="5029484" cy="802888"/>
          </a:xfrm>
        </p:grpSpPr>
        <p:sp>
          <p:nvSpPr>
            <p:cNvPr id="12" name="Freeform: Shape 11">
              <a:hlinkClick r:id="rId7" action="ppaction://hlinksldjump"/>
              <a:extLst>
                <a:ext uri="{FF2B5EF4-FFF2-40B4-BE49-F238E27FC236}">
                  <a16:creationId xmlns="" xmlns:a16="http://schemas.microsoft.com/office/drawing/2014/main" id="{19A16767-753F-4CF1-B10B-1B39CD15FC92}"/>
                </a:ext>
              </a:extLst>
            </p:cNvPr>
            <p:cNvSpPr/>
            <p:nvPr/>
          </p:nvSpPr>
          <p:spPr>
            <a:xfrm>
              <a:off x="5839497" y="1553404"/>
              <a:ext cx="4603739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Read and match.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89A2A5C3-E9A9-4823-9CF0-D89A0B6EAA5E}"/>
                </a:ext>
              </a:extLst>
            </p:cNvPr>
            <p:cNvSpPr/>
            <p:nvPr/>
          </p:nvSpPr>
          <p:spPr>
            <a:xfrm>
              <a:off x="5413752" y="159952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2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9F08599C-5BB9-4299-B02C-E118C32AEDE1}"/>
              </a:ext>
            </a:extLst>
          </p:cNvPr>
          <p:cNvGrpSpPr/>
          <p:nvPr/>
        </p:nvGrpSpPr>
        <p:grpSpPr>
          <a:xfrm>
            <a:off x="5455477" y="3400061"/>
            <a:ext cx="6357382" cy="802888"/>
            <a:chOff x="5477069" y="1553404"/>
            <a:chExt cx="4547853" cy="802888"/>
          </a:xfrm>
        </p:grpSpPr>
        <p:sp>
          <p:nvSpPr>
            <p:cNvPr id="22" name="Freeform: Shape 21">
              <a:hlinkClick r:id="rId8" action="ppaction://hlinksldjump"/>
              <a:extLst>
                <a:ext uri="{FF2B5EF4-FFF2-40B4-BE49-F238E27FC236}">
                  <a16:creationId xmlns="" xmlns:a16="http://schemas.microsoft.com/office/drawing/2014/main" id="{E6B79495-F6ED-43F6-8890-B01B97539436}"/>
                </a:ext>
              </a:extLst>
            </p:cNvPr>
            <p:cNvSpPr/>
            <p:nvPr/>
          </p:nvSpPr>
          <p:spPr>
            <a:xfrm>
              <a:off x="5839498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    Let’s write.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064EDF83-7EEA-471A-84CA-B38369068A2C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3</a:t>
              </a:r>
              <a:endParaRPr kumimoji="0" lang="en-US" sz="44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56C9F561-1616-46E0-9F6A-2BFD9934599B}"/>
              </a:ext>
            </a:extLst>
          </p:cNvPr>
          <p:cNvGrpSpPr/>
          <p:nvPr/>
        </p:nvGrpSpPr>
        <p:grpSpPr>
          <a:xfrm>
            <a:off x="5004079" y="4447374"/>
            <a:ext cx="5791168" cy="802888"/>
            <a:chOff x="5477069" y="1553404"/>
            <a:chExt cx="4547853" cy="802888"/>
          </a:xfrm>
        </p:grpSpPr>
        <p:sp>
          <p:nvSpPr>
            <p:cNvPr id="25" name="Freeform: Shape 24">
              <a:hlinkClick r:id="rId9" action="ppaction://hlinksldjump"/>
              <a:extLst>
                <a:ext uri="{FF2B5EF4-FFF2-40B4-BE49-F238E27FC236}">
                  <a16:creationId xmlns="" xmlns:a16="http://schemas.microsoft.com/office/drawing/2014/main" id="{4CCB458D-CFAB-43D4-9EA5-1CED0498549A}"/>
                </a:ext>
              </a:extLst>
            </p:cNvPr>
            <p:cNvSpPr/>
            <p:nvPr/>
          </p:nvSpPr>
          <p:spPr>
            <a:xfrm>
              <a:off x="5878947" y="1553404"/>
              <a:ext cx="4145975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</a:t>
              </a: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   Project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45838FE3-D8D9-4947-989B-DF092B7D759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4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EB32BF37-CC02-4CEA-98CD-37C10B82F37F}"/>
              </a:ext>
            </a:extLst>
          </p:cNvPr>
          <p:cNvGrpSpPr/>
          <p:nvPr/>
        </p:nvGrpSpPr>
        <p:grpSpPr>
          <a:xfrm>
            <a:off x="4383923" y="5369425"/>
            <a:ext cx="7428936" cy="802888"/>
            <a:chOff x="5477069" y="1553404"/>
            <a:chExt cx="7428936" cy="802888"/>
          </a:xfrm>
        </p:grpSpPr>
        <p:sp>
          <p:nvSpPr>
            <p:cNvPr id="28" name="Freeform: Shape 27">
              <a:hlinkClick r:id="" action="ppaction://noaction"/>
              <a:extLst>
                <a:ext uri="{FF2B5EF4-FFF2-40B4-BE49-F238E27FC236}">
                  <a16:creationId xmlns="" xmlns:a16="http://schemas.microsoft.com/office/drawing/2014/main" id="{FDE0FE01-4F7E-420D-8FB6-F4290D9FD1DB}"/>
                </a:ext>
              </a:extLst>
            </p:cNvPr>
            <p:cNvSpPr/>
            <p:nvPr/>
          </p:nvSpPr>
          <p:spPr>
            <a:xfrm>
              <a:off x="5839497" y="1553404"/>
              <a:ext cx="7066508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</a:t>
              </a: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       Fun </a:t>
              </a: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corner &amp; </a:t>
              </a: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Wrap-up</a:t>
              </a:r>
              <a:endParaRPr lang="en-GB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3A30F452-850F-4D52-97D4-A24519FB3B3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5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sp>
        <p:nvSpPr>
          <p:cNvPr id="19" name="34 Pentágono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0D380643-D34C-415E-9CD0-CE524062AFC3}"/>
              </a:ext>
            </a:extLst>
          </p:cNvPr>
          <p:cNvSpPr/>
          <p:nvPr/>
        </p:nvSpPr>
        <p:spPr>
          <a:xfrm>
            <a:off x="10599473" y="6172313"/>
            <a:ext cx="1481830" cy="627650"/>
          </a:xfrm>
          <a:prstGeom prst="homePlate">
            <a:avLst/>
          </a:prstGeom>
          <a:blipFill dpi="0" rotWithShape="1">
            <a:blip r:embed="rId10" cstate="email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Next</a:t>
            </a:r>
            <a:endParaRPr lang="es-E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7682282"/>
      </p:ext>
    </p:extLst>
  </p:cSld>
  <p:clrMapOvr>
    <a:masterClrMapping/>
  </p:clrMapOvr>
  <p:transition spd="med">
    <p:fade/>
    <p:sndAc>
      <p:stSnd>
        <p:snd r:embed="rId3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Island [gif] by BelaMuca on DeviantArt">
            <a:extLst>
              <a:ext uri="{FF2B5EF4-FFF2-40B4-BE49-F238E27FC236}">
                <a16:creationId xmlns="" xmlns:a16="http://schemas.microsoft.com/office/drawing/2014/main" id="{7CD96D97-4F68-4BBB-AE24-57AF764EB4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66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ABE0994C-DF66-4879-BE71-6485CCAF9CAB}"/>
              </a:ext>
            </a:extLst>
          </p:cNvPr>
          <p:cNvGrpSpPr/>
          <p:nvPr/>
        </p:nvGrpSpPr>
        <p:grpSpPr>
          <a:xfrm>
            <a:off x="2051918" y="5008019"/>
            <a:ext cx="2148396" cy="1238276"/>
            <a:chOff x="2361724" y="4655267"/>
            <a:chExt cx="2148396" cy="1238276"/>
          </a:xfrm>
        </p:grpSpPr>
        <p:pic>
          <p:nvPicPr>
            <p:cNvPr id="18436" name="Picture 4" descr="Blank Treasure Map Clip Art - Royalty Free - GoGraph">
              <a:extLst>
                <a:ext uri="{FF2B5EF4-FFF2-40B4-BE49-F238E27FC236}">
                  <a16:creationId xmlns="" xmlns:a16="http://schemas.microsoft.com/office/drawing/2014/main" id="{636B2870-5ACF-4C63-8F3F-96CFFA121D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email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3F706740-49A3-4DE9-90AC-A1E4AAFE7C82}"/>
                </a:ext>
              </a:extLst>
            </p:cNvPr>
            <p:cNvSpPr txBox="1"/>
            <p:nvPr/>
          </p:nvSpPr>
          <p:spPr>
            <a:xfrm>
              <a:off x="2617307" y="4883309"/>
              <a:ext cx="152157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This is</a:t>
              </a:r>
              <a:endParaRPr lang="en-US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760EE4CB-F940-4086-8B25-F1A69EB93371}"/>
              </a:ext>
            </a:extLst>
          </p:cNvPr>
          <p:cNvGrpSpPr/>
          <p:nvPr/>
        </p:nvGrpSpPr>
        <p:grpSpPr>
          <a:xfrm>
            <a:off x="4657413" y="5008019"/>
            <a:ext cx="2148396" cy="1238276"/>
            <a:chOff x="2361724" y="4655267"/>
            <a:chExt cx="2148396" cy="1238276"/>
          </a:xfrm>
        </p:grpSpPr>
        <p:pic>
          <p:nvPicPr>
            <p:cNvPr id="10" name="Picture 4" descr="Blank Treasure Map Clip Art - Royalty Free - GoGraph">
              <a:extLst>
                <a:ext uri="{FF2B5EF4-FFF2-40B4-BE49-F238E27FC236}">
                  <a16:creationId xmlns="" xmlns:a16="http://schemas.microsoft.com/office/drawing/2014/main" id="{348F5C90-D0A9-45F7-BFE8-1D71249E71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email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99F65FFE-E14F-4D5D-89BE-2BF198E6D321}"/>
                </a:ext>
              </a:extLst>
            </p:cNvPr>
            <p:cNvSpPr txBox="1"/>
            <p:nvPr/>
          </p:nvSpPr>
          <p:spPr>
            <a:xfrm>
              <a:off x="2717379" y="4920462"/>
              <a:ext cx="14558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Is this</a:t>
              </a:r>
              <a:endParaRPr lang="en-US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FDC51BF7-ED20-4F8C-BB0A-90D0E42E421A}"/>
              </a:ext>
            </a:extLst>
          </p:cNvPr>
          <p:cNvGrpSpPr/>
          <p:nvPr/>
        </p:nvGrpSpPr>
        <p:grpSpPr>
          <a:xfrm>
            <a:off x="7321326" y="4970866"/>
            <a:ext cx="2148396" cy="1238276"/>
            <a:chOff x="2361724" y="4655267"/>
            <a:chExt cx="2148396" cy="1238276"/>
          </a:xfrm>
        </p:grpSpPr>
        <p:pic>
          <p:nvPicPr>
            <p:cNvPr id="13" name="Picture 4" descr="Blank Treasure Map Clip Art - Royalty Free - GoGraph">
              <a:extLst>
                <a:ext uri="{FF2B5EF4-FFF2-40B4-BE49-F238E27FC236}">
                  <a16:creationId xmlns="" xmlns:a16="http://schemas.microsoft.com/office/drawing/2014/main" id="{70F5A78E-D652-46A3-A71B-8E80221B5C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email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FEBE4F4C-2ED1-484D-B374-E548A04EDE70}"/>
                </a:ext>
              </a:extLst>
            </p:cNvPr>
            <p:cNvSpPr txBox="1"/>
            <p:nvPr/>
          </p:nvSpPr>
          <p:spPr>
            <a:xfrm>
              <a:off x="2647450" y="4920462"/>
              <a:ext cx="162736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E6633">
                      <a:lumMod val="50000"/>
                    </a:srgbClr>
                  </a:solidFill>
                  <a:effectLst/>
                  <a:uLnTx/>
                  <a:uFillTx/>
                  <a:latin typeface="Berlin Sans FB Demi" panose="020E0802020502020306" pitchFamily="34" charset="0"/>
                  <a:ea typeface="+mn-ea"/>
                  <a:cs typeface="+mn-cs"/>
                </a:rPr>
                <a:t>Is that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E6633">
                    <a:lumMod val="50000"/>
                  </a:srgbClr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546C041E-9DB0-444B-920E-0C4A255A81D4}"/>
              </a:ext>
            </a:extLst>
          </p:cNvPr>
          <p:cNvGrpSpPr/>
          <p:nvPr/>
        </p:nvGrpSpPr>
        <p:grpSpPr>
          <a:xfrm>
            <a:off x="275208" y="-82423"/>
            <a:ext cx="11478827" cy="3951453"/>
            <a:chOff x="1873086" y="33571"/>
            <a:chExt cx="8282866" cy="3951453"/>
          </a:xfrm>
        </p:grpSpPr>
        <p:pic>
          <p:nvPicPr>
            <p:cNvPr id="18434" name="Picture 2" descr="Maps Clipart Map Scroll - Scroll Transparent Background, HD Png Download ,  Transparent Png Image - PNGitem">
              <a:extLst>
                <a:ext uri="{FF2B5EF4-FFF2-40B4-BE49-F238E27FC236}">
                  <a16:creationId xmlns="" xmlns:a16="http://schemas.microsoft.com/office/drawing/2014/main" id="{071CAF98-D1C4-4990-81B3-74D15D904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086" y="33571"/>
              <a:ext cx="8282866" cy="3951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2F89EC17-55F7-4A4F-9274-37DDCCDB31B7}"/>
                </a:ext>
              </a:extLst>
            </p:cNvPr>
            <p:cNvSpPr txBox="1"/>
            <p:nvPr/>
          </p:nvSpPr>
          <p:spPr>
            <a:xfrm>
              <a:off x="3572566" y="1287263"/>
              <a:ext cx="209384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/>
                <a:t>______ Bill?</a:t>
              </a:r>
            </a:p>
            <a:p>
              <a:r>
                <a:rPr lang="en-GB" sz="4400" dirty="0"/>
                <a:t>Yes, it is.</a:t>
              </a:r>
              <a:endParaRPr lang="en-US" sz="4400" dirty="0"/>
            </a:p>
          </p:txBody>
        </p:sp>
      </p:grpSp>
      <p:pic>
        <p:nvPicPr>
          <p:cNvPr id="19" name="sai2">
            <a:extLst>
              <a:ext uri="{FF2B5EF4-FFF2-40B4-BE49-F238E27FC236}">
                <a16:creationId xmlns="" xmlns:a16="http://schemas.microsoft.com/office/drawing/2014/main" id="{DFEA84ED-7579-4022-8996-B4A3566BAAD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5347" y="4867304"/>
            <a:ext cx="632639" cy="640080"/>
          </a:xfrm>
          <a:prstGeom prst="ellipse">
            <a:avLst/>
          </a:prstGeom>
        </p:spPr>
      </p:pic>
      <p:pic>
        <p:nvPicPr>
          <p:cNvPr id="20" name="dung">
            <a:extLst>
              <a:ext uri="{FF2B5EF4-FFF2-40B4-BE49-F238E27FC236}">
                <a16:creationId xmlns="" xmlns:a16="http://schemas.microsoft.com/office/drawing/2014/main" id="{6CD251A5-DC75-4C35-AF46-68F47AD21C4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6254" y="4802411"/>
            <a:ext cx="640080" cy="640080"/>
          </a:xfrm>
          <a:prstGeom prst="ellipse">
            <a:avLst/>
          </a:prstGeom>
        </p:spPr>
      </p:pic>
      <p:pic>
        <p:nvPicPr>
          <p:cNvPr id="21" name="sai1">
            <a:extLst>
              <a:ext uri="{FF2B5EF4-FFF2-40B4-BE49-F238E27FC236}">
                <a16:creationId xmlns="" xmlns:a16="http://schemas.microsoft.com/office/drawing/2014/main" id="{8D70A899-0085-4997-ADA7-96ECBC66AC4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5037" y="4735480"/>
            <a:ext cx="632639" cy="640080"/>
          </a:xfrm>
          <a:prstGeom prst="ellipse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4F8F39BF-C7DA-4D7F-AEE9-EF2BAF887787}"/>
              </a:ext>
            </a:extLst>
          </p:cNvPr>
          <p:cNvGrpSpPr/>
          <p:nvPr/>
        </p:nvGrpSpPr>
        <p:grpSpPr>
          <a:xfrm>
            <a:off x="10559910" y="5055520"/>
            <a:ext cx="1523508" cy="1253504"/>
            <a:chOff x="10559910" y="5055520"/>
            <a:chExt cx="1523508" cy="1253504"/>
          </a:xfrm>
        </p:grpSpPr>
        <p:pic>
          <p:nvPicPr>
            <p:cNvPr id="24" name="Picture 10" descr="Big wood arrow icon cartoon style Royalty Free Vector Image">
              <a:hlinkClick r:id="" action="ppaction://hlinkshowjump?jump=nextslide"/>
              <a:extLst>
                <a:ext uri="{FF2B5EF4-FFF2-40B4-BE49-F238E27FC236}">
                  <a16:creationId xmlns="" xmlns:a16="http://schemas.microsoft.com/office/drawing/2014/main" id="{E446F8F3-042D-4DAB-8F93-2BC40C137F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H="1">
              <a:off x="10559910" y="5055520"/>
              <a:ext cx="1523508" cy="1253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93BF811F-5230-434C-8057-348AFDCE39C2}"/>
                </a:ext>
              </a:extLst>
            </p:cNvPr>
            <p:cNvSpPr txBox="1"/>
            <p:nvPr/>
          </p:nvSpPr>
          <p:spPr>
            <a:xfrm>
              <a:off x="10891556" y="533058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5">
                      <a:lumMod val="75000"/>
                    </a:schemeClr>
                  </a:solidFill>
                  <a:latin typeface="Algerian" panose="04020705040A02060702" pitchFamily="82" charset="0"/>
                </a:rPr>
                <a:t>NEXT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  <a:latin typeface="Algerian" panose="04020705040A02060702" pitchFamily="82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2D87CBB0-00A6-4225-9640-13213C456C6D}"/>
              </a:ext>
            </a:extLst>
          </p:cNvPr>
          <p:cNvSpPr txBox="1"/>
          <p:nvPr/>
        </p:nvSpPr>
        <p:spPr>
          <a:xfrm>
            <a:off x="2684878" y="1185417"/>
            <a:ext cx="16273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rPr>
              <a:t>Is that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Berlin Sans FB Demi" panose="020E0802020502020306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538800" y="864548"/>
            <a:ext cx="3043986" cy="1915229"/>
            <a:chOff x="6538800" y="864548"/>
            <a:chExt cx="3043986" cy="1915229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AAA1967E-5711-4F72-869C-89702C316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36272" y="864548"/>
              <a:ext cx="1946514" cy="1792294"/>
            </a:xfrm>
            <a:prstGeom prst="rect">
              <a:avLst/>
            </a:prstGeom>
          </p:spPr>
        </p:pic>
        <p:pic>
          <p:nvPicPr>
            <p:cNvPr id="27" name="Picture 2">
              <a:extLst>
                <a:ext uri="{FF2B5EF4-FFF2-40B4-BE49-F238E27FC236}">
                  <a16:creationId xmlns=""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600000">
              <a:off x="6588787" y="2156247"/>
              <a:ext cx="573543" cy="673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95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 descr="Animated Sea Waves on Make a GIF">
            <a:extLst>
              <a:ext uri="{FF2B5EF4-FFF2-40B4-BE49-F238E27FC236}">
                <a16:creationId xmlns="" xmlns:a16="http://schemas.microsoft.com/office/drawing/2014/main" id="{AEDEE0A3-AF22-4012-859D-DB74DA0408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03325"/>
            <a:ext cx="12192000" cy="298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Трапеция 48">
            <a:extLst>
              <a:ext uri="{FF2B5EF4-FFF2-40B4-BE49-F238E27FC236}">
                <a16:creationId xmlns="" xmlns:a16="http://schemas.microsoft.com/office/drawing/2014/main" id="{46D648AD-DBFF-1C4A-899B-548D72B74BE6}"/>
              </a:ext>
            </a:extLst>
          </p:cNvPr>
          <p:cNvSpPr/>
          <p:nvPr/>
        </p:nvSpPr>
        <p:spPr>
          <a:xfrm rot="10800000">
            <a:off x="2581090" y="2705891"/>
            <a:ext cx="7029817" cy="3051173"/>
          </a:xfrm>
          <a:prstGeom prst="trapezoi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BAE474BE-80F7-7E4E-860E-FA1A4140E85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8110" y="3438414"/>
            <a:ext cx="1250326" cy="125032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B0ED5951-9B06-AB46-86D6-493A49213D2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671931" y="3460967"/>
            <a:ext cx="842237" cy="114257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="" xmlns:a16="http://schemas.microsoft.com/office/drawing/2014/main" id="{527634CE-626F-DD4E-9D75-31189C1F1B3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575" y="3623132"/>
            <a:ext cx="1442794" cy="1431973"/>
          </a:xfrm>
          <a:prstGeom prst="rect">
            <a:avLst/>
          </a:prstGeom>
        </p:spPr>
      </p:pic>
      <p:sp>
        <p:nvSpPr>
          <p:cNvPr id="42" name="Полилиния 41">
            <a:extLst>
              <a:ext uri="{FF2B5EF4-FFF2-40B4-BE49-F238E27FC236}">
                <a16:creationId xmlns="" xmlns:a16="http://schemas.microsoft.com/office/drawing/2014/main" id="{51A6EC76-C4F2-1947-9F79-1D3B778E18BE}"/>
              </a:ext>
            </a:extLst>
          </p:cNvPr>
          <p:cNvSpPr/>
          <p:nvPr/>
        </p:nvSpPr>
        <p:spPr>
          <a:xfrm>
            <a:off x="3031060" y="3130808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Полилиния 42">
            <a:extLst>
              <a:ext uri="{FF2B5EF4-FFF2-40B4-BE49-F238E27FC236}">
                <a16:creationId xmlns="" xmlns:a16="http://schemas.microsoft.com/office/drawing/2014/main" id="{0CB32D02-DCAD-DA4D-944A-8E343845F2EF}"/>
              </a:ext>
            </a:extLst>
          </p:cNvPr>
          <p:cNvSpPr/>
          <p:nvPr/>
        </p:nvSpPr>
        <p:spPr>
          <a:xfrm rot="10800000">
            <a:off x="2996225" y="3103129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Полилиния 43">
            <a:extLst>
              <a:ext uri="{FF2B5EF4-FFF2-40B4-BE49-F238E27FC236}">
                <a16:creationId xmlns="" xmlns:a16="http://schemas.microsoft.com/office/drawing/2014/main" id="{F487A8EC-CA27-E14F-9B13-3A5A65707DBA}"/>
              </a:ext>
            </a:extLst>
          </p:cNvPr>
          <p:cNvSpPr/>
          <p:nvPr/>
        </p:nvSpPr>
        <p:spPr>
          <a:xfrm>
            <a:off x="5172297" y="3142281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Полилиния 44">
            <a:extLst>
              <a:ext uri="{FF2B5EF4-FFF2-40B4-BE49-F238E27FC236}">
                <a16:creationId xmlns="" xmlns:a16="http://schemas.microsoft.com/office/drawing/2014/main" id="{EBE7615C-4356-9349-8544-6A232CF71488}"/>
              </a:ext>
            </a:extLst>
          </p:cNvPr>
          <p:cNvSpPr/>
          <p:nvPr/>
        </p:nvSpPr>
        <p:spPr>
          <a:xfrm rot="10800000">
            <a:off x="5130952" y="3103685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Полилиния 45">
            <a:extLst>
              <a:ext uri="{FF2B5EF4-FFF2-40B4-BE49-F238E27FC236}">
                <a16:creationId xmlns="" xmlns:a16="http://schemas.microsoft.com/office/drawing/2014/main" id="{05F91297-D3F7-FC45-A529-790770F06464}"/>
              </a:ext>
            </a:extLst>
          </p:cNvPr>
          <p:cNvSpPr/>
          <p:nvPr/>
        </p:nvSpPr>
        <p:spPr>
          <a:xfrm>
            <a:off x="7383594" y="3089720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Полилиния 46">
            <a:extLst>
              <a:ext uri="{FF2B5EF4-FFF2-40B4-BE49-F238E27FC236}">
                <a16:creationId xmlns="" xmlns:a16="http://schemas.microsoft.com/office/drawing/2014/main" id="{F123ED71-6DAF-3F4E-A4E6-E2740B1B8355}"/>
              </a:ext>
            </a:extLst>
          </p:cNvPr>
          <p:cNvSpPr/>
          <p:nvPr/>
        </p:nvSpPr>
        <p:spPr>
          <a:xfrm rot="10800000">
            <a:off x="7383594" y="3070709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="" xmlns:a16="http://schemas.microsoft.com/office/drawing/2014/main" id="{10352A17-4CD3-E64E-9B3A-4C46564BCE21}"/>
              </a:ext>
            </a:extLst>
          </p:cNvPr>
          <p:cNvGrpSpPr/>
          <p:nvPr/>
        </p:nvGrpSpPr>
        <p:grpSpPr>
          <a:xfrm>
            <a:off x="4364933" y="501038"/>
            <a:ext cx="3418593" cy="1114627"/>
            <a:chOff x="2057400" y="752272"/>
            <a:chExt cx="3418593" cy="1114627"/>
          </a:xfrm>
        </p:grpSpPr>
        <p:sp>
          <p:nvSpPr>
            <p:cNvPr id="9" name="Прямоугольник 8">
              <a:extLst>
                <a:ext uri="{FF2B5EF4-FFF2-40B4-BE49-F238E27FC236}">
                  <a16:creationId xmlns="" xmlns:a16="http://schemas.microsoft.com/office/drawing/2014/main" id="{B70F0F9C-DF22-1F46-936F-613557861185}"/>
                </a:ext>
              </a:extLst>
            </p:cNvPr>
            <p:cNvSpPr/>
            <p:nvPr/>
          </p:nvSpPr>
          <p:spPr>
            <a:xfrm>
              <a:off x="2057400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="" xmlns:a16="http://schemas.microsoft.com/office/drawing/2014/main" id="{C04392DC-4BAE-E441-B092-442605D361E6}"/>
                </a:ext>
              </a:extLst>
            </p:cNvPr>
            <p:cNvSpPr/>
            <p:nvPr/>
          </p:nvSpPr>
          <p:spPr>
            <a:xfrm>
              <a:off x="2057400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="" xmlns:a16="http://schemas.microsoft.com/office/drawing/2014/main" id="{CDE74C77-B3FA-2D42-AD50-9D653E73D0E8}"/>
                </a:ext>
              </a:extLst>
            </p:cNvPr>
            <p:cNvGrpSpPr/>
            <p:nvPr/>
          </p:nvGrpSpPr>
          <p:grpSpPr>
            <a:xfrm>
              <a:off x="3038764" y="752272"/>
              <a:ext cx="469900" cy="1114627"/>
              <a:chOff x="3085011" y="744653"/>
              <a:chExt cx="469900" cy="1114627"/>
            </a:xfrm>
          </p:grpSpPr>
          <p:sp>
            <p:nvSpPr>
              <p:cNvPr id="12" name="Прямоугольник 11">
                <a:extLst>
                  <a:ext uri="{FF2B5EF4-FFF2-40B4-BE49-F238E27FC236}">
                    <a16:creationId xmlns="" xmlns:a16="http://schemas.microsoft.com/office/drawing/2014/main" id="{EE5D1A63-0CB7-2D49-87E6-98233AA2DA40}"/>
                  </a:ext>
                </a:extLst>
              </p:cNvPr>
              <p:cNvSpPr/>
              <p:nvPr/>
            </p:nvSpPr>
            <p:spPr>
              <a:xfrm>
                <a:off x="3085011" y="906781"/>
                <a:ext cx="469900" cy="95249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="" xmlns:a16="http://schemas.microsoft.com/office/drawing/2014/main" id="{696327D7-2E1B-DC45-99F6-1F10F10A4978}"/>
                  </a:ext>
                </a:extLst>
              </p:cNvPr>
              <p:cNvSpPr/>
              <p:nvPr/>
            </p:nvSpPr>
            <p:spPr>
              <a:xfrm>
                <a:off x="3085011" y="744653"/>
                <a:ext cx="469900" cy="162128"/>
              </a:xfrm>
              <a:prstGeom prst="rect">
                <a:avLst/>
              </a:prstGeom>
              <a:solidFill>
                <a:srgbClr val="3C37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5" name="Прямоугольник 14">
              <a:extLst>
                <a:ext uri="{FF2B5EF4-FFF2-40B4-BE49-F238E27FC236}">
                  <a16:creationId xmlns="" xmlns:a16="http://schemas.microsoft.com/office/drawing/2014/main" id="{47E88879-1C24-364E-BDD6-5CB85CB53C05}"/>
                </a:ext>
              </a:extLst>
            </p:cNvPr>
            <p:cNvSpPr/>
            <p:nvPr/>
          </p:nvSpPr>
          <p:spPr>
            <a:xfrm>
              <a:off x="4024729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="" xmlns:a16="http://schemas.microsoft.com/office/drawing/2014/main" id="{8C77A44C-097A-0A43-A8CA-A5C0BA8CB816}"/>
                </a:ext>
              </a:extLst>
            </p:cNvPr>
            <p:cNvSpPr/>
            <p:nvPr/>
          </p:nvSpPr>
          <p:spPr>
            <a:xfrm>
              <a:off x="4024729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="" xmlns:a16="http://schemas.microsoft.com/office/drawing/2014/main" id="{03AD26BE-DFB9-5743-B4E2-9BA631E7C2AF}"/>
                </a:ext>
              </a:extLst>
            </p:cNvPr>
            <p:cNvSpPr/>
            <p:nvPr/>
          </p:nvSpPr>
          <p:spPr>
            <a:xfrm>
              <a:off x="5006093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="" xmlns:a16="http://schemas.microsoft.com/office/drawing/2014/main" id="{C9E600F7-2195-A046-ACD8-F60453FC80A8}"/>
                </a:ext>
              </a:extLst>
            </p:cNvPr>
            <p:cNvSpPr/>
            <p:nvPr/>
          </p:nvSpPr>
          <p:spPr>
            <a:xfrm>
              <a:off x="5006093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F86EBE3E-604C-A141-9395-FB74FACAC1EC}"/>
              </a:ext>
            </a:extLst>
          </p:cNvPr>
          <p:cNvSpPr/>
          <p:nvPr/>
        </p:nvSpPr>
        <p:spPr>
          <a:xfrm>
            <a:off x="3267529" y="1595052"/>
            <a:ext cx="5613400" cy="866251"/>
          </a:xfrm>
          <a:prstGeom prst="rect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Трапеция 3">
            <a:extLst>
              <a:ext uri="{FF2B5EF4-FFF2-40B4-BE49-F238E27FC236}">
                <a16:creationId xmlns="" xmlns:a16="http://schemas.microsoft.com/office/drawing/2014/main" id="{CC709BE0-FFC2-E44B-926C-9E1AA63696AC}"/>
              </a:ext>
            </a:extLst>
          </p:cNvPr>
          <p:cNvSpPr/>
          <p:nvPr/>
        </p:nvSpPr>
        <p:spPr>
          <a:xfrm rot="10800000">
            <a:off x="3004457" y="5323408"/>
            <a:ext cx="6183086" cy="489856"/>
          </a:xfrm>
          <a:prstGeom prst="trapezoi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Трапеция 5">
            <a:extLst>
              <a:ext uri="{FF2B5EF4-FFF2-40B4-BE49-F238E27FC236}">
                <a16:creationId xmlns="" xmlns:a16="http://schemas.microsoft.com/office/drawing/2014/main" id="{6D4EFA1A-301E-A546-B9AE-843A1D3A9DE6}"/>
              </a:ext>
            </a:extLst>
          </p:cNvPr>
          <p:cNvSpPr/>
          <p:nvPr/>
        </p:nvSpPr>
        <p:spPr>
          <a:xfrm rot="10800000">
            <a:off x="2286166" y="2461303"/>
            <a:ext cx="7619667" cy="205991"/>
          </a:xfrm>
          <a:prstGeom prst="trapezoid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Полилиния 38">
            <a:extLst>
              <a:ext uri="{FF2B5EF4-FFF2-40B4-BE49-F238E27FC236}">
                <a16:creationId xmlns="" xmlns:a16="http://schemas.microsoft.com/office/drawing/2014/main" id="{E4085738-262D-D844-80B7-0947346A5DFF}"/>
              </a:ext>
            </a:extLst>
          </p:cNvPr>
          <p:cNvSpPr/>
          <p:nvPr/>
        </p:nvSpPr>
        <p:spPr>
          <a:xfrm rot="10800000">
            <a:off x="2340429" y="2667294"/>
            <a:ext cx="7511143" cy="2656114"/>
          </a:xfrm>
          <a:custGeom>
            <a:avLst/>
            <a:gdLst>
              <a:gd name="connsiteX0" fmla="*/ 1599828 w 7511143"/>
              <a:gd name="connsiteY0" fmla="*/ 2120274 h 2656114"/>
              <a:gd name="connsiteX1" fmla="*/ 2398859 w 7511143"/>
              <a:gd name="connsiteY1" fmla="*/ 1328057 h 2656114"/>
              <a:gd name="connsiteX2" fmla="*/ 1599828 w 7511143"/>
              <a:gd name="connsiteY2" fmla="*/ 535840 h 2656114"/>
              <a:gd name="connsiteX3" fmla="*/ 800797 w 7511143"/>
              <a:gd name="connsiteY3" fmla="*/ 1328057 h 2656114"/>
              <a:gd name="connsiteX4" fmla="*/ 1599828 w 7511143"/>
              <a:gd name="connsiteY4" fmla="*/ 2120274 h 2656114"/>
              <a:gd name="connsiteX5" fmla="*/ 3755573 w 7511143"/>
              <a:gd name="connsiteY5" fmla="*/ 2131722 h 2656114"/>
              <a:gd name="connsiteX6" fmla="*/ 4554604 w 7511143"/>
              <a:gd name="connsiteY6" fmla="*/ 1339505 h 2656114"/>
              <a:gd name="connsiteX7" fmla="*/ 3755573 w 7511143"/>
              <a:gd name="connsiteY7" fmla="*/ 547288 h 2656114"/>
              <a:gd name="connsiteX8" fmla="*/ 2956542 w 7511143"/>
              <a:gd name="connsiteY8" fmla="*/ 1339505 h 2656114"/>
              <a:gd name="connsiteX9" fmla="*/ 3755573 w 7511143"/>
              <a:gd name="connsiteY9" fmla="*/ 2131722 h 2656114"/>
              <a:gd name="connsiteX10" fmla="*/ 5954854 w 7511143"/>
              <a:gd name="connsiteY10" fmla="*/ 2131722 h 2656114"/>
              <a:gd name="connsiteX11" fmla="*/ 6753885 w 7511143"/>
              <a:gd name="connsiteY11" fmla="*/ 1339505 h 2656114"/>
              <a:gd name="connsiteX12" fmla="*/ 5954854 w 7511143"/>
              <a:gd name="connsiteY12" fmla="*/ 547288 h 2656114"/>
              <a:gd name="connsiteX13" fmla="*/ 5155823 w 7511143"/>
              <a:gd name="connsiteY13" fmla="*/ 1339505 h 2656114"/>
              <a:gd name="connsiteX14" fmla="*/ 5954854 w 7511143"/>
              <a:gd name="connsiteY14" fmla="*/ 2131722 h 2656114"/>
              <a:gd name="connsiteX15" fmla="*/ 7511143 w 7511143"/>
              <a:gd name="connsiteY15" fmla="*/ 2656114 h 2656114"/>
              <a:gd name="connsiteX16" fmla="*/ 0 w 7511143"/>
              <a:gd name="connsiteY16" fmla="*/ 2656114 h 2656114"/>
              <a:gd name="connsiteX17" fmla="*/ 664029 w 7511143"/>
              <a:gd name="connsiteY17" fmla="*/ 0 h 2656114"/>
              <a:gd name="connsiteX18" fmla="*/ 6847115 w 7511143"/>
              <a:gd name="connsiteY18" fmla="*/ 0 h 265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511143" h="2656114">
                <a:moveTo>
                  <a:pt x="1599828" y="2120274"/>
                </a:moveTo>
                <a:cubicBezTo>
                  <a:pt x="2041121" y="2120274"/>
                  <a:pt x="2398859" y="1765586"/>
                  <a:pt x="2398859" y="1328057"/>
                </a:cubicBezTo>
                <a:cubicBezTo>
                  <a:pt x="2398859" y="890528"/>
                  <a:pt x="2041121" y="535840"/>
                  <a:pt x="1599828" y="535840"/>
                </a:cubicBezTo>
                <a:cubicBezTo>
                  <a:pt x="1158535" y="535840"/>
                  <a:pt x="800797" y="890528"/>
                  <a:pt x="800797" y="1328057"/>
                </a:cubicBezTo>
                <a:cubicBezTo>
                  <a:pt x="800797" y="1765586"/>
                  <a:pt x="1158535" y="2120274"/>
                  <a:pt x="1599828" y="2120274"/>
                </a:cubicBezTo>
                <a:close/>
                <a:moveTo>
                  <a:pt x="3755573" y="2131722"/>
                </a:moveTo>
                <a:cubicBezTo>
                  <a:pt x="4196866" y="2131722"/>
                  <a:pt x="4554604" y="1777034"/>
                  <a:pt x="4554604" y="1339505"/>
                </a:cubicBezTo>
                <a:cubicBezTo>
                  <a:pt x="4554604" y="901976"/>
                  <a:pt x="4196866" y="547288"/>
                  <a:pt x="3755573" y="547288"/>
                </a:cubicBezTo>
                <a:cubicBezTo>
                  <a:pt x="3314280" y="547288"/>
                  <a:pt x="2956542" y="901976"/>
                  <a:pt x="2956542" y="1339505"/>
                </a:cubicBezTo>
                <a:cubicBezTo>
                  <a:pt x="2956542" y="1777034"/>
                  <a:pt x="3314280" y="2131722"/>
                  <a:pt x="3755573" y="2131722"/>
                </a:cubicBezTo>
                <a:close/>
                <a:moveTo>
                  <a:pt x="5954854" y="2131722"/>
                </a:moveTo>
                <a:cubicBezTo>
                  <a:pt x="6396147" y="2131722"/>
                  <a:pt x="6753885" y="1777034"/>
                  <a:pt x="6753885" y="1339505"/>
                </a:cubicBezTo>
                <a:cubicBezTo>
                  <a:pt x="6753885" y="901976"/>
                  <a:pt x="6396147" y="547288"/>
                  <a:pt x="5954854" y="547288"/>
                </a:cubicBezTo>
                <a:cubicBezTo>
                  <a:pt x="5513561" y="547288"/>
                  <a:pt x="5155823" y="901976"/>
                  <a:pt x="5155823" y="1339505"/>
                </a:cubicBezTo>
                <a:cubicBezTo>
                  <a:pt x="5155823" y="1777034"/>
                  <a:pt x="5513561" y="2131722"/>
                  <a:pt x="5954854" y="2131722"/>
                </a:cubicBezTo>
                <a:close/>
                <a:moveTo>
                  <a:pt x="7511143" y="2656114"/>
                </a:moveTo>
                <a:lnTo>
                  <a:pt x="0" y="2656114"/>
                </a:lnTo>
                <a:lnTo>
                  <a:pt x="664029" y="0"/>
                </a:lnTo>
                <a:lnTo>
                  <a:pt x="6847115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="" xmlns:a16="http://schemas.microsoft.com/office/drawing/2014/main" id="{3FB4AB54-65C6-CD4C-A0C4-BB936FB2AC05}"/>
              </a:ext>
            </a:extLst>
          </p:cNvPr>
          <p:cNvSpPr/>
          <p:nvPr/>
        </p:nvSpPr>
        <p:spPr>
          <a:xfrm>
            <a:off x="3532507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="" xmlns:a16="http://schemas.microsoft.com/office/drawing/2014/main" id="{F1E3AB5D-01B4-004A-8FAA-06A775A19935}"/>
              </a:ext>
            </a:extLst>
          </p:cNvPr>
          <p:cNvSpPr/>
          <p:nvPr/>
        </p:nvSpPr>
        <p:spPr>
          <a:xfrm>
            <a:off x="404495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="" xmlns:a16="http://schemas.microsoft.com/office/drawing/2014/main" id="{2C5D8DAD-816C-EB4F-830E-C27B9D5834D2}"/>
              </a:ext>
            </a:extLst>
          </p:cNvPr>
          <p:cNvSpPr/>
          <p:nvPr/>
        </p:nvSpPr>
        <p:spPr>
          <a:xfrm>
            <a:off x="4568311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="" xmlns:a16="http://schemas.microsoft.com/office/drawing/2014/main" id="{828242C3-6DE7-F348-8E75-0C0323B9435C}"/>
              </a:ext>
            </a:extLst>
          </p:cNvPr>
          <p:cNvSpPr/>
          <p:nvPr/>
        </p:nvSpPr>
        <p:spPr>
          <a:xfrm>
            <a:off x="510300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="" xmlns:a16="http://schemas.microsoft.com/office/drawing/2014/main" id="{313C7E17-179B-0446-AC17-2222B1D26DFD}"/>
              </a:ext>
            </a:extLst>
          </p:cNvPr>
          <p:cNvSpPr/>
          <p:nvPr/>
        </p:nvSpPr>
        <p:spPr>
          <a:xfrm>
            <a:off x="5637705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="" xmlns:a16="http://schemas.microsoft.com/office/drawing/2014/main" id="{A3D96DE6-C607-5A43-B24C-DC2FD93BA6BA}"/>
              </a:ext>
            </a:extLst>
          </p:cNvPr>
          <p:cNvSpPr/>
          <p:nvPr/>
        </p:nvSpPr>
        <p:spPr>
          <a:xfrm>
            <a:off x="6150156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="" xmlns:a16="http://schemas.microsoft.com/office/drawing/2014/main" id="{3D15413C-07C7-4B47-9345-CC76E9E0F69B}"/>
              </a:ext>
            </a:extLst>
          </p:cNvPr>
          <p:cNvSpPr/>
          <p:nvPr/>
        </p:nvSpPr>
        <p:spPr>
          <a:xfrm>
            <a:off x="6673509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="" xmlns:a16="http://schemas.microsoft.com/office/drawing/2014/main" id="{266B207A-005A-824D-A5F0-7BBDD3FDA946}"/>
              </a:ext>
            </a:extLst>
          </p:cNvPr>
          <p:cNvSpPr/>
          <p:nvPr/>
        </p:nvSpPr>
        <p:spPr>
          <a:xfrm>
            <a:off x="7185960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="" xmlns:a16="http://schemas.microsoft.com/office/drawing/2014/main" id="{2500B523-AE93-B546-A4D4-BEACDD434DE6}"/>
              </a:ext>
            </a:extLst>
          </p:cNvPr>
          <p:cNvSpPr/>
          <p:nvPr/>
        </p:nvSpPr>
        <p:spPr>
          <a:xfrm>
            <a:off x="7703963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="" xmlns:a16="http://schemas.microsoft.com/office/drawing/2014/main" id="{2B208E38-8D20-EE4E-AB89-9DA35FFC29AB}"/>
              </a:ext>
            </a:extLst>
          </p:cNvPr>
          <p:cNvSpPr/>
          <p:nvPr/>
        </p:nvSpPr>
        <p:spPr>
          <a:xfrm>
            <a:off x="8216414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Кольцо 47">
            <a:extLst>
              <a:ext uri="{FF2B5EF4-FFF2-40B4-BE49-F238E27FC236}">
                <a16:creationId xmlns="" xmlns:a16="http://schemas.microsoft.com/office/drawing/2014/main" id="{DF53D920-BDA6-BC43-9FC5-07BB140E7C3D}"/>
              </a:ext>
            </a:extLst>
          </p:cNvPr>
          <p:cNvSpPr/>
          <p:nvPr/>
        </p:nvSpPr>
        <p:spPr>
          <a:xfrm>
            <a:off x="3050389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Кольцо 50">
            <a:extLst>
              <a:ext uri="{FF2B5EF4-FFF2-40B4-BE49-F238E27FC236}">
                <a16:creationId xmlns="" xmlns:a16="http://schemas.microsoft.com/office/drawing/2014/main" id="{88F8B2A9-EF73-D544-9A72-BE087059444C}"/>
              </a:ext>
            </a:extLst>
          </p:cNvPr>
          <p:cNvSpPr/>
          <p:nvPr/>
        </p:nvSpPr>
        <p:spPr>
          <a:xfrm>
            <a:off x="5248867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Кольцо 51">
            <a:extLst>
              <a:ext uri="{FF2B5EF4-FFF2-40B4-BE49-F238E27FC236}">
                <a16:creationId xmlns="" xmlns:a16="http://schemas.microsoft.com/office/drawing/2014/main" id="{9755E662-43F7-0249-B710-852E67F3D4DD}"/>
              </a:ext>
            </a:extLst>
          </p:cNvPr>
          <p:cNvSpPr/>
          <p:nvPr/>
        </p:nvSpPr>
        <p:spPr>
          <a:xfrm>
            <a:off x="7401050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50" name="Группа 49">
            <a:extLst>
              <a:ext uri="{FF2B5EF4-FFF2-40B4-BE49-F238E27FC236}">
                <a16:creationId xmlns="" xmlns:a16="http://schemas.microsoft.com/office/drawing/2014/main" id="{CA82CAC9-8206-0A43-AA62-951B2C6ABF11}"/>
              </a:ext>
            </a:extLst>
          </p:cNvPr>
          <p:cNvGrpSpPr/>
          <p:nvPr/>
        </p:nvGrpSpPr>
        <p:grpSpPr>
          <a:xfrm>
            <a:off x="3714611" y="2727216"/>
            <a:ext cx="4808692" cy="369332"/>
            <a:chOff x="2190611" y="2727216"/>
            <a:chExt cx="4808692" cy="369332"/>
          </a:xfrm>
        </p:grpSpPr>
        <p:sp>
          <p:nvSpPr>
            <p:cNvPr id="53" name="TextBox 52">
              <a:extLst>
                <a:ext uri="{FF2B5EF4-FFF2-40B4-BE49-F238E27FC236}">
                  <a16:creationId xmlns="" xmlns:a16="http://schemas.microsoft.com/office/drawing/2014/main" id="{45C85FF1-866E-6A49-B2AE-5A6409F62F6E}"/>
                </a:ext>
              </a:extLst>
            </p:cNvPr>
            <p:cNvSpPr txBox="1"/>
            <p:nvPr/>
          </p:nvSpPr>
          <p:spPr>
            <a:xfrm>
              <a:off x="2190611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A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="" xmlns:a16="http://schemas.microsoft.com/office/drawing/2014/main" id="{B524C55A-AA38-3D47-8C80-D7C53C1B48EA}"/>
                </a:ext>
              </a:extLst>
            </p:cNvPr>
            <p:cNvSpPr txBox="1"/>
            <p:nvPr/>
          </p:nvSpPr>
          <p:spPr>
            <a:xfrm>
              <a:off x="441932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B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3093AAB2-7B51-7D45-AD28-B113032BDFA5}"/>
                </a:ext>
              </a:extLst>
            </p:cNvPr>
            <p:cNvSpPr txBox="1"/>
            <p:nvPr/>
          </p:nvSpPr>
          <p:spPr>
            <a:xfrm>
              <a:off x="658564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C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E8DAC178-8EF1-43BD-A15E-6515398378F5}"/>
              </a:ext>
            </a:extLst>
          </p:cNvPr>
          <p:cNvSpPr txBox="1"/>
          <p:nvPr/>
        </p:nvSpPr>
        <p:spPr>
          <a:xfrm>
            <a:off x="3195216" y="5832276"/>
            <a:ext cx="5613400" cy="954107"/>
          </a:xfrm>
          <a:prstGeom prst="rect">
            <a:avLst/>
          </a:prstGeom>
          <a:solidFill>
            <a:srgbClr val="3526F8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What are on the ship? </a:t>
            </a:r>
          </a:p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Let’s choose one window!</a:t>
            </a:r>
            <a:endParaRPr lang="ru-RU" sz="28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8" name="Picture 4" descr="Amazon Icon">
            <a:hlinkClick r:id="rId7" action="ppaction://hlinksldjump"/>
            <a:extLst>
              <a:ext uri="{FF2B5EF4-FFF2-40B4-BE49-F238E27FC236}">
                <a16:creationId xmlns="" xmlns:a16="http://schemas.microsoft.com/office/drawing/2014/main" id="{9DC5FB35-A6AE-406D-B14A-6A8F77B10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3437" y="4343491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413651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6.25E-7 -0.097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-0.00052 0.117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-0.0976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-0.00052 0.1171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4.16667E-6 -0.0976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-0.00052 0.1171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Island [gif] by BelaMuca on DeviantArt">
            <a:extLst>
              <a:ext uri="{FF2B5EF4-FFF2-40B4-BE49-F238E27FC236}">
                <a16:creationId xmlns="" xmlns:a16="http://schemas.microsoft.com/office/drawing/2014/main" id="{7CD96D97-4F68-4BBB-AE24-57AF764EB4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66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ABE0994C-DF66-4879-BE71-6485CCAF9CAB}"/>
              </a:ext>
            </a:extLst>
          </p:cNvPr>
          <p:cNvGrpSpPr/>
          <p:nvPr/>
        </p:nvGrpSpPr>
        <p:grpSpPr>
          <a:xfrm>
            <a:off x="2255667" y="4964696"/>
            <a:ext cx="2148396" cy="1238276"/>
            <a:chOff x="2361724" y="4655267"/>
            <a:chExt cx="2148396" cy="1238276"/>
          </a:xfrm>
        </p:grpSpPr>
        <p:pic>
          <p:nvPicPr>
            <p:cNvPr id="18436" name="Picture 4" descr="Blank Treasure Map Clip Art - Royalty Free - GoGraph">
              <a:extLst>
                <a:ext uri="{FF2B5EF4-FFF2-40B4-BE49-F238E27FC236}">
                  <a16:creationId xmlns="" xmlns:a16="http://schemas.microsoft.com/office/drawing/2014/main" id="{636B2870-5ACF-4C63-8F3F-96CFFA121D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email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3F706740-49A3-4DE9-90AC-A1E4AAFE7C82}"/>
                </a:ext>
              </a:extLst>
            </p:cNvPr>
            <p:cNvSpPr txBox="1"/>
            <p:nvPr/>
          </p:nvSpPr>
          <p:spPr>
            <a:xfrm>
              <a:off x="2456386" y="5018900"/>
              <a:ext cx="19351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E6633">
                      <a:lumMod val="50000"/>
                    </a:srgbClr>
                  </a:solidFill>
                  <a:effectLst/>
                  <a:uLnTx/>
                  <a:uFillTx/>
                  <a:latin typeface="Berlin Sans FB Demi" panose="020E0802020502020306" pitchFamily="34" charset="0"/>
                  <a:ea typeface="+mn-ea"/>
                  <a:cs typeface="+mn-cs"/>
                </a:rPr>
                <a:t>This is my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E6633">
                    <a:lumMod val="50000"/>
                  </a:srgbClr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760EE4CB-F940-4086-8B25-F1A69EB93371}"/>
              </a:ext>
            </a:extLst>
          </p:cNvPr>
          <p:cNvGrpSpPr/>
          <p:nvPr/>
        </p:nvGrpSpPr>
        <p:grpSpPr>
          <a:xfrm>
            <a:off x="4777210" y="4963091"/>
            <a:ext cx="2148396" cy="1238276"/>
            <a:chOff x="2361724" y="4655267"/>
            <a:chExt cx="2148396" cy="1238276"/>
          </a:xfrm>
        </p:grpSpPr>
        <p:pic>
          <p:nvPicPr>
            <p:cNvPr id="10" name="Picture 4" descr="Blank Treasure Map Clip Art - Royalty Free - GoGraph">
              <a:extLst>
                <a:ext uri="{FF2B5EF4-FFF2-40B4-BE49-F238E27FC236}">
                  <a16:creationId xmlns="" xmlns:a16="http://schemas.microsoft.com/office/drawing/2014/main" id="{348F5C90-D0A9-45F7-BFE8-1D71249E71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email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99F65FFE-E14F-4D5D-89BE-2BF198E6D321}"/>
                </a:ext>
              </a:extLst>
            </p:cNvPr>
            <p:cNvSpPr txBox="1"/>
            <p:nvPr/>
          </p:nvSpPr>
          <p:spPr>
            <a:xfrm>
              <a:off x="2517644" y="4982017"/>
              <a:ext cx="18838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Is this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FDC51BF7-ED20-4F8C-BB0A-90D0E42E421A}"/>
              </a:ext>
            </a:extLst>
          </p:cNvPr>
          <p:cNvGrpSpPr/>
          <p:nvPr/>
        </p:nvGrpSpPr>
        <p:grpSpPr>
          <a:xfrm>
            <a:off x="7379510" y="4970866"/>
            <a:ext cx="2148396" cy="1238276"/>
            <a:chOff x="2361724" y="4655267"/>
            <a:chExt cx="2148396" cy="1238276"/>
          </a:xfrm>
        </p:grpSpPr>
        <p:pic>
          <p:nvPicPr>
            <p:cNvPr id="13" name="Picture 4" descr="Blank Treasure Map Clip Art - Royalty Free - GoGraph">
              <a:extLst>
                <a:ext uri="{FF2B5EF4-FFF2-40B4-BE49-F238E27FC236}">
                  <a16:creationId xmlns="" xmlns:a16="http://schemas.microsoft.com/office/drawing/2014/main" id="{70F5A78E-D652-46A3-A71B-8E80221B5C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email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FEBE4F4C-2ED1-484D-B374-E548A04EDE70}"/>
                </a:ext>
              </a:extLst>
            </p:cNvPr>
            <p:cNvSpPr txBox="1"/>
            <p:nvPr/>
          </p:nvSpPr>
          <p:spPr>
            <a:xfrm>
              <a:off x="2731792" y="4974242"/>
              <a:ext cx="129073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That’s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546C041E-9DB0-444B-920E-0C4A255A81D4}"/>
              </a:ext>
            </a:extLst>
          </p:cNvPr>
          <p:cNvGrpSpPr/>
          <p:nvPr/>
        </p:nvGrpSpPr>
        <p:grpSpPr>
          <a:xfrm>
            <a:off x="538295" y="-36748"/>
            <a:ext cx="11088210" cy="3951453"/>
            <a:chOff x="1873086" y="33571"/>
            <a:chExt cx="8282866" cy="3951453"/>
          </a:xfrm>
        </p:grpSpPr>
        <p:pic>
          <p:nvPicPr>
            <p:cNvPr id="18434" name="Picture 2" descr="Maps Clipart Map Scroll - Scroll Transparent Background, HD Png Download ,  Transparent Png Image - PNGitem">
              <a:extLst>
                <a:ext uri="{FF2B5EF4-FFF2-40B4-BE49-F238E27FC236}">
                  <a16:creationId xmlns="" xmlns:a16="http://schemas.microsoft.com/office/drawing/2014/main" id="{071CAF98-D1C4-4990-81B3-74D15D904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086" y="33571"/>
              <a:ext cx="8282866" cy="3951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2F89EC17-55F7-4A4F-9274-37DDCCDB31B7}"/>
                </a:ext>
              </a:extLst>
            </p:cNvPr>
            <p:cNvSpPr txBox="1"/>
            <p:nvPr/>
          </p:nvSpPr>
          <p:spPr>
            <a:xfrm>
              <a:off x="3133668" y="1381434"/>
              <a:ext cx="397933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/>
                <a:t>________ friend, Linh. </a:t>
              </a:r>
              <a:endParaRPr lang="en-US" sz="4400" dirty="0"/>
            </a:p>
          </p:txBody>
        </p:sp>
      </p:grpSp>
      <p:pic>
        <p:nvPicPr>
          <p:cNvPr id="19" name="sai2">
            <a:extLst>
              <a:ext uri="{FF2B5EF4-FFF2-40B4-BE49-F238E27FC236}">
                <a16:creationId xmlns="" xmlns:a16="http://schemas.microsoft.com/office/drawing/2014/main" id="{DFEA84ED-7579-4022-8996-B4A3566BAAD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7840" y="4737996"/>
            <a:ext cx="632639" cy="640080"/>
          </a:xfrm>
          <a:prstGeom prst="ellipse">
            <a:avLst/>
          </a:prstGeom>
        </p:spPr>
      </p:pic>
      <p:pic>
        <p:nvPicPr>
          <p:cNvPr id="20" name="dung">
            <a:extLst>
              <a:ext uri="{FF2B5EF4-FFF2-40B4-BE49-F238E27FC236}">
                <a16:creationId xmlns="" xmlns:a16="http://schemas.microsoft.com/office/drawing/2014/main" id="{6CD251A5-DC75-4C35-AF46-68F47AD21C4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9491" y="4765258"/>
            <a:ext cx="640080" cy="640080"/>
          </a:xfrm>
          <a:prstGeom prst="ellipse">
            <a:avLst/>
          </a:prstGeom>
        </p:spPr>
      </p:pic>
      <p:pic>
        <p:nvPicPr>
          <p:cNvPr id="21" name="sai1">
            <a:extLst>
              <a:ext uri="{FF2B5EF4-FFF2-40B4-BE49-F238E27FC236}">
                <a16:creationId xmlns="" xmlns:a16="http://schemas.microsoft.com/office/drawing/2014/main" id="{8D70A899-0085-4997-ADA7-96ECBC66AC4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5396" y="4719601"/>
            <a:ext cx="632639" cy="640080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229785D-8514-4AC7-BA82-82951F9F355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7441" y="848412"/>
            <a:ext cx="3183894" cy="204535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EE05AB1F-3262-42B4-A619-E9D36F86BF9F}"/>
              </a:ext>
            </a:extLst>
          </p:cNvPr>
          <p:cNvGrpSpPr/>
          <p:nvPr/>
        </p:nvGrpSpPr>
        <p:grpSpPr>
          <a:xfrm>
            <a:off x="10559910" y="5055520"/>
            <a:ext cx="1523508" cy="1253504"/>
            <a:chOff x="10559910" y="5055520"/>
            <a:chExt cx="1523508" cy="1253504"/>
          </a:xfrm>
        </p:grpSpPr>
        <p:pic>
          <p:nvPicPr>
            <p:cNvPr id="24" name="Picture 10" descr="Big wood arrow icon cartoon style Royalty Free Vector Image">
              <a:hlinkClick r:id="" action="ppaction://hlinkshowjump?jump=nextslide"/>
              <a:extLst>
                <a:ext uri="{FF2B5EF4-FFF2-40B4-BE49-F238E27FC236}">
                  <a16:creationId xmlns="" xmlns:a16="http://schemas.microsoft.com/office/drawing/2014/main" id="{30FC03F3-4746-4275-83AF-8A8A7E332B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H="1">
              <a:off x="10559910" y="5055520"/>
              <a:ext cx="1523508" cy="1253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CD116E39-B631-4824-A4D6-C3E52E7A8727}"/>
                </a:ext>
              </a:extLst>
            </p:cNvPr>
            <p:cNvSpPr txBox="1"/>
            <p:nvPr/>
          </p:nvSpPr>
          <p:spPr>
            <a:xfrm>
              <a:off x="10891556" y="533058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5">
                      <a:lumMod val="75000"/>
                    </a:schemeClr>
                  </a:solidFill>
                  <a:latin typeface="Algerian" panose="04020705040A02060702" pitchFamily="82" charset="0"/>
                </a:rPr>
                <a:t>NEXT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  <a:latin typeface="Algerian" panose="04020705040A02060702" pitchFamily="82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2C6617F5-9015-4903-8769-D73AC372FCF8}"/>
              </a:ext>
            </a:extLst>
          </p:cNvPr>
          <p:cNvSpPr txBox="1"/>
          <p:nvPr/>
        </p:nvSpPr>
        <p:spPr>
          <a:xfrm>
            <a:off x="2280126" y="1398855"/>
            <a:ext cx="23727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rPr>
              <a:t>This is my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39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2" descr="Animated Sea Waves on Make a GIF">
            <a:extLst>
              <a:ext uri="{FF2B5EF4-FFF2-40B4-BE49-F238E27FC236}">
                <a16:creationId xmlns="" xmlns:a16="http://schemas.microsoft.com/office/drawing/2014/main" id="{5CA002F3-647F-46AC-862E-D81E3760C1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03325"/>
            <a:ext cx="12192000" cy="298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Трапеция 40">
            <a:extLst>
              <a:ext uri="{FF2B5EF4-FFF2-40B4-BE49-F238E27FC236}">
                <a16:creationId xmlns="" xmlns:a16="http://schemas.microsoft.com/office/drawing/2014/main" id="{26C9BEFA-2254-4642-B7C5-0C0CA2DE2320}"/>
              </a:ext>
            </a:extLst>
          </p:cNvPr>
          <p:cNvSpPr/>
          <p:nvPr/>
        </p:nvSpPr>
        <p:spPr>
          <a:xfrm rot="10800000">
            <a:off x="2581090" y="2705891"/>
            <a:ext cx="7029817" cy="3051173"/>
          </a:xfrm>
          <a:prstGeom prst="trapezoi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9DE687B0-B2E8-E84E-993D-13453DCBA4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7030" y="3518722"/>
            <a:ext cx="1177555" cy="117755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AA88F698-65AD-C243-B1EB-BD111179C48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5954" y="3508231"/>
            <a:ext cx="1126996" cy="1092395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="" xmlns:a16="http://schemas.microsoft.com/office/drawing/2014/main" id="{27A0D557-816B-B94B-BA20-66DF497D541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6328" y="3508231"/>
            <a:ext cx="990826" cy="1127006"/>
          </a:xfrm>
          <a:prstGeom prst="rect">
            <a:avLst/>
          </a:prstGeom>
        </p:spPr>
      </p:pic>
      <p:sp>
        <p:nvSpPr>
          <p:cNvPr id="42" name="Полилиния 41">
            <a:extLst>
              <a:ext uri="{FF2B5EF4-FFF2-40B4-BE49-F238E27FC236}">
                <a16:creationId xmlns="" xmlns:a16="http://schemas.microsoft.com/office/drawing/2014/main" id="{51A6EC76-C4F2-1947-9F79-1D3B778E18BE}"/>
              </a:ext>
            </a:extLst>
          </p:cNvPr>
          <p:cNvSpPr/>
          <p:nvPr/>
        </p:nvSpPr>
        <p:spPr>
          <a:xfrm>
            <a:off x="3079833" y="3147252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Полилиния 42">
            <a:extLst>
              <a:ext uri="{FF2B5EF4-FFF2-40B4-BE49-F238E27FC236}">
                <a16:creationId xmlns="" xmlns:a16="http://schemas.microsoft.com/office/drawing/2014/main" id="{0CB32D02-DCAD-DA4D-944A-8E343845F2EF}"/>
              </a:ext>
            </a:extLst>
          </p:cNvPr>
          <p:cNvSpPr/>
          <p:nvPr/>
        </p:nvSpPr>
        <p:spPr>
          <a:xfrm rot="10800000">
            <a:off x="3068886" y="3101318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Полилиния 43">
            <a:extLst>
              <a:ext uri="{FF2B5EF4-FFF2-40B4-BE49-F238E27FC236}">
                <a16:creationId xmlns="" xmlns:a16="http://schemas.microsoft.com/office/drawing/2014/main" id="{F487A8EC-CA27-E14F-9B13-3A5A65707DBA}"/>
              </a:ext>
            </a:extLst>
          </p:cNvPr>
          <p:cNvSpPr/>
          <p:nvPr/>
        </p:nvSpPr>
        <p:spPr>
          <a:xfrm>
            <a:off x="5226342" y="3108463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Полилиния 44">
            <a:extLst>
              <a:ext uri="{FF2B5EF4-FFF2-40B4-BE49-F238E27FC236}">
                <a16:creationId xmlns="" xmlns:a16="http://schemas.microsoft.com/office/drawing/2014/main" id="{EBE7615C-4356-9349-8544-6A232CF71488}"/>
              </a:ext>
            </a:extLst>
          </p:cNvPr>
          <p:cNvSpPr/>
          <p:nvPr/>
        </p:nvSpPr>
        <p:spPr>
          <a:xfrm rot="10800000">
            <a:off x="5221070" y="3081147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Полилиния 45">
            <a:extLst>
              <a:ext uri="{FF2B5EF4-FFF2-40B4-BE49-F238E27FC236}">
                <a16:creationId xmlns="" xmlns:a16="http://schemas.microsoft.com/office/drawing/2014/main" id="{05F91297-D3F7-FC45-A529-790770F06464}"/>
              </a:ext>
            </a:extLst>
          </p:cNvPr>
          <p:cNvSpPr/>
          <p:nvPr/>
        </p:nvSpPr>
        <p:spPr>
          <a:xfrm>
            <a:off x="7357515" y="3063965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Полилиния 46">
            <a:extLst>
              <a:ext uri="{FF2B5EF4-FFF2-40B4-BE49-F238E27FC236}">
                <a16:creationId xmlns="" xmlns:a16="http://schemas.microsoft.com/office/drawing/2014/main" id="{F123ED71-6DAF-3F4E-A4E6-E2740B1B8355}"/>
              </a:ext>
            </a:extLst>
          </p:cNvPr>
          <p:cNvSpPr/>
          <p:nvPr/>
        </p:nvSpPr>
        <p:spPr>
          <a:xfrm rot="10800000">
            <a:off x="7330384" y="3045818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="" xmlns:a16="http://schemas.microsoft.com/office/drawing/2014/main" id="{10352A17-4CD3-E64E-9B3A-4C46564BCE21}"/>
              </a:ext>
            </a:extLst>
          </p:cNvPr>
          <p:cNvGrpSpPr/>
          <p:nvPr/>
        </p:nvGrpSpPr>
        <p:grpSpPr>
          <a:xfrm>
            <a:off x="4364933" y="501038"/>
            <a:ext cx="3418593" cy="1114627"/>
            <a:chOff x="2057400" y="752272"/>
            <a:chExt cx="3418593" cy="1114627"/>
          </a:xfrm>
        </p:grpSpPr>
        <p:sp>
          <p:nvSpPr>
            <p:cNvPr id="9" name="Прямоугольник 8">
              <a:extLst>
                <a:ext uri="{FF2B5EF4-FFF2-40B4-BE49-F238E27FC236}">
                  <a16:creationId xmlns="" xmlns:a16="http://schemas.microsoft.com/office/drawing/2014/main" id="{B70F0F9C-DF22-1F46-936F-613557861185}"/>
                </a:ext>
              </a:extLst>
            </p:cNvPr>
            <p:cNvSpPr/>
            <p:nvPr/>
          </p:nvSpPr>
          <p:spPr>
            <a:xfrm>
              <a:off x="2057400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="" xmlns:a16="http://schemas.microsoft.com/office/drawing/2014/main" id="{C04392DC-4BAE-E441-B092-442605D361E6}"/>
                </a:ext>
              </a:extLst>
            </p:cNvPr>
            <p:cNvSpPr/>
            <p:nvPr/>
          </p:nvSpPr>
          <p:spPr>
            <a:xfrm>
              <a:off x="2057400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="" xmlns:a16="http://schemas.microsoft.com/office/drawing/2014/main" id="{CDE74C77-B3FA-2D42-AD50-9D653E73D0E8}"/>
                </a:ext>
              </a:extLst>
            </p:cNvPr>
            <p:cNvGrpSpPr/>
            <p:nvPr/>
          </p:nvGrpSpPr>
          <p:grpSpPr>
            <a:xfrm>
              <a:off x="3038764" y="752272"/>
              <a:ext cx="469900" cy="1114627"/>
              <a:chOff x="3085011" y="744653"/>
              <a:chExt cx="469900" cy="1114627"/>
            </a:xfrm>
          </p:grpSpPr>
          <p:sp>
            <p:nvSpPr>
              <p:cNvPr id="12" name="Прямоугольник 11">
                <a:extLst>
                  <a:ext uri="{FF2B5EF4-FFF2-40B4-BE49-F238E27FC236}">
                    <a16:creationId xmlns="" xmlns:a16="http://schemas.microsoft.com/office/drawing/2014/main" id="{EE5D1A63-0CB7-2D49-87E6-98233AA2DA40}"/>
                  </a:ext>
                </a:extLst>
              </p:cNvPr>
              <p:cNvSpPr/>
              <p:nvPr/>
            </p:nvSpPr>
            <p:spPr>
              <a:xfrm>
                <a:off x="3085011" y="906781"/>
                <a:ext cx="469900" cy="95249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="" xmlns:a16="http://schemas.microsoft.com/office/drawing/2014/main" id="{696327D7-2E1B-DC45-99F6-1F10F10A4978}"/>
                  </a:ext>
                </a:extLst>
              </p:cNvPr>
              <p:cNvSpPr/>
              <p:nvPr/>
            </p:nvSpPr>
            <p:spPr>
              <a:xfrm>
                <a:off x="3085011" y="744653"/>
                <a:ext cx="469900" cy="162128"/>
              </a:xfrm>
              <a:prstGeom prst="rect">
                <a:avLst/>
              </a:prstGeom>
              <a:solidFill>
                <a:srgbClr val="3C37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5" name="Прямоугольник 14">
              <a:extLst>
                <a:ext uri="{FF2B5EF4-FFF2-40B4-BE49-F238E27FC236}">
                  <a16:creationId xmlns="" xmlns:a16="http://schemas.microsoft.com/office/drawing/2014/main" id="{47E88879-1C24-364E-BDD6-5CB85CB53C05}"/>
                </a:ext>
              </a:extLst>
            </p:cNvPr>
            <p:cNvSpPr/>
            <p:nvPr/>
          </p:nvSpPr>
          <p:spPr>
            <a:xfrm>
              <a:off x="4024729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="" xmlns:a16="http://schemas.microsoft.com/office/drawing/2014/main" id="{8C77A44C-097A-0A43-A8CA-A5C0BA8CB816}"/>
                </a:ext>
              </a:extLst>
            </p:cNvPr>
            <p:cNvSpPr/>
            <p:nvPr/>
          </p:nvSpPr>
          <p:spPr>
            <a:xfrm>
              <a:off x="4024729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="" xmlns:a16="http://schemas.microsoft.com/office/drawing/2014/main" id="{03AD26BE-DFB9-5743-B4E2-9BA631E7C2AF}"/>
                </a:ext>
              </a:extLst>
            </p:cNvPr>
            <p:cNvSpPr/>
            <p:nvPr/>
          </p:nvSpPr>
          <p:spPr>
            <a:xfrm>
              <a:off x="5006093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="" xmlns:a16="http://schemas.microsoft.com/office/drawing/2014/main" id="{C9E600F7-2195-A046-ACD8-F60453FC80A8}"/>
                </a:ext>
              </a:extLst>
            </p:cNvPr>
            <p:cNvSpPr/>
            <p:nvPr/>
          </p:nvSpPr>
          <p:spPr>
            <a:xfrm>
              <a:off x="5006093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F86EBE3E-604C-A141-9395-FB74FACAC1EC}"/>
              </a:ext>
            </a:extLst>
          </p:cNvPr>
          <p:cNvSpPr/>
          <p:nvPr/>
        </p:nvSpPr>
        <p:spPr>
          <a:xfrm>
            <a:off x="3267529" y="1595052"/>
            <a:ext cx="5613400" cy="866251"/>
          </a:xfrm>
          <a:prstGeom prst="rect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Трапеция 3">
            <a:extLst>
              <a:ext uri="{FF2B5EF4-FFF2-40B4-BE49-F238E27FC236}">
                <a16:creationId xmlns="" xmlns:a16="http://schemas.microsoft.com/office/drawing/2014/main" id="{CC709BE0-FFC2-E44B-926C-9E1AA63696AC}"/>
              </a:ext>
            </a:extLst>
          </p:cNvPr>
          <p:cNvSpPr/>
          <p:nvPr/>
        </p:nvSpPr>
        <p:spPr>
          <a:xfrm rot="10800000">
            <a:off x="3004457" y="5323408"/>
            <a:ext cx="6183086" cy="489856"/>
          </a:xfrm>
          <a:prstGeom prst="trapezoi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Трапеция 5">
            <a:extLst>
              <a:ext uri="{FF2B5EF4-FFF2-40B4-BE49-F238E27FC236}">
                <a16:creationId xmlns="" xmlns:a16="http://schemas.microsoft.com/office/drawing/2014/main" id="{6D4EFA1A-301E-A546-B9AE-843A1D3A9DE6}"/>
              </a:ext>
            </a:extLst>
          </p:cNvPr>
          <p:cNvSpPr/>
          <p:nvPr/>
        </p:nvSpPr>
        <p:spPr>
          <a:xfrm rot="10800000">
            <a:off x="2286166" y="2461303"/>
            <a:ext cx="7619667" cy="205991"/>
          </a:xfrm>
          <a:prstGeom prst="trapezoid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Полилиния 38">
            <a:extLst>
              <a:ext uri="{FF2B5EF4-FFF2-40B4-BE49-F238E27FC236}">
                <a16:creationId xmlns="" xmlns:a16="http://schemas.microsoft.com/office/drawing/2014/main" id="{E4085738-262D-D844-80B7-0947346A5DFF}"/>
              </a:ext>
            </a:extLst>
          </p:cNvPr>
          <p:cNvSpPr/>
          <p:nvPr/>
        </p:nvSpPr>
        <p:spPr>
          <a:xfrm rot="10800000">
            <a:off x="2340429" y="2667294"/>
            <a:ext cx="7511143" cy="2656114"/>
          </a:xfrm>
          <a:custGeom>
            <a:avLst/>
            <a:gdLst>
              <a:gd name="connsiteX0" fmla="*/ 1599828 w 7511143"/>
              <a:gd name="connsiteY0" fmla="*/ 2120274 h 2656114"/>
              <a:gd name="connsiteX1" fmla="*/ 2398859 w 7511143"/>
              <a:gd name="connsiteY1" fmla="*/ 1328057 h 2656114"/>
              <a:gd name="connsiteX2" fmla="*/ 1599828 w 7511143"/>
              <a:gd name="connsiteY2" fmla="*/ 535840 h 2656114"/>
              <a:gd name="connsiteX3" fmla="*/ 800797 w 7511143"/>
              <a:gd name="connsiteY3" fmla="*/ 1328057 h 2656114"/>
              <a:gd name="connsiteX4" fmla="*/ 1599828 w 7511143"/>
              <a:gd name="connsiteY4" fmla="*/ 2120274 h 2656114"/>
              <a:gd name="connsiteX5" fmla="*/ 3755573 w 7511143"/>
              <a:gd name="connsiteY5" fmla="*/ 2131722 h 2656114"/>
              <a:gd name="connsiteX6" fmla="*/ 4554604 w 7511143"/>
              <a:gd name="connsiteY6" fmla="*/ 1339505 h 2656114"/>
              <a:gd name="connsiteX7" fmla="*/ 3755573 w 7511143"/>
              <a:gd name="connsiteY7" fmla="*/ 547288 h 2656114"/>
              <a:gd name="connsiteX8" fmla="*/ 2956542 w 7511143"/>
              <a:gd name="connsiteY8" fmla="*/ 1339505 h 2656114"/>
              <a:gd name="connsiteX9" fmla="*/ 3755573 w 7511143"/>
              <a:gd name="connsiteY9" fmla="*/ 2131722 h 2656114"/>
              <a:gd name="connsiteX10" fmla="*/ 5954854 w 7511143"/>
              <a:gd name="connsiteY10" fmla="*/ 2131722 h 2656114"/>
              <a:gd name="connsiteX11" fmla="*/ 6753885 w 7511143"/>
              <a:gd name="connsiteY11" fmla="*/ 1339505 h 2656114"/>
              <a:gd name="connsiteX12" fmla="*/ 5954854 w 7511143"/>
              <a:gd name="connsiteY12" fmla="*/ 547288 h 2656114"/>
              <a:gd name="connsiteX13" fmla="*/ 5155823 w 7511143"/>
              <a:gd name="connsiteY13" fmla="*/ 1339505 h 2656114"/>
              <a:gd name="connsiteX14" fmla="*/ 5954854 w 7511143"/>
              <a:gd name="connsiteY14" fmla="*/ 2131722 h 2656114"/>
              <a:gd name="connsiteX15" fmla="*/ 7511143 w 7511143"/>
              <a:gd name="connsiteY15" fmla="*/ 2656114 h 2656114"/>
              <a:gd name="connsiteX16" fmla="*/ 0 w 7511143"/>
              <a:gd name="connsiteY16" fmla="*/ 2656114 h 2656114"/>
              <a:gd name="connsiteX17" fmla="*/ 664029 w 7511143"/>
              <a:gd name="connsiteY17" fmla="*/ 0 h 2656114"/>
              <a:gd name="connsiteX18" fmla="*/ 6847115 w 7511143"/>
              <a:gd name="connsiteY18" fmla="*/ 0 h 265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511143" h="2656114">
                <a:moveTo>
                  <a:pt x="1599828" y="2120274"/>
                </a:moveTo>
                <a:cubicBezTo>
                  <a:pt x="2041121" y="2120274"/>
                  <a:pt x="2398859" y="1765586"/>
                  <a:pt x="2398859" y="1328057"/>
                </a:cubicBezTo>
                <a:cubicBezTo>
                  <a:pt x="2398859" y="890528"/>
                  <a:pt x="2041121" y="535840"/>
                  <a:pt x="1599828" y="535840"/>
                </a:cubicBezTo>
                <a:cubicBezTo>
                  <a:pt x="1158535" y="535840"/>
                  <a:pt x="800797" y="890528"/>
                  <a:pt x="800797" y="1328057"/>
                </a:cubicBezTo>
                <a:cubicBezTo>
                  <a:pt x="800797" y="1765586"/>
                  <a:pt x="1158535" y="2120274"/>
                  <a:pt x="1599828" y="2120274"/>
                </a:cubicBezTo>
                <a:close/>
                <a:moveTo>
                  <a:pt x="3755573" y="2131722"/>
                </a:moveTo>
                <a:cubicBezTo>
                  <a:pt x="4196866" y="2131722"/>
                  <a:pt x="4554604" y="1777034"/>
                  <a:pt x="4554604" y="1339505"/>
                </a:cubicBezTo>
                <a:cubicBezTo>
                  <a:pt x="4554604" y="901976"/>
                  <a:pt x="4196866" y="547288"/>
                  <a:pt x="3755573" y="547288"/>
                </a:cubicBezTo>
                <a:cubicBezTo>
                  <a:pt x="3314280" y="547288"/>
                  <a:pt x="2956542" y="901976"/>
                  <a:pt x="2956542" y="1339505"/>
                </a:cubicBezTo>
                <a:cubicBezTo>
                  <a:pt x="2956542" y="1777034"/>
                  <a:pt x="3314280" y="2131722"/>
                  <a:pt x="3755573" y="2131722"/>
                </a:cubicBezTo>
                <a:close/>
                <a:moveTo>
                  <a:pt x="5954854" y="2131722"/>
                </a:moveTo>
                <a:cubicBezTo>
                  <a:pt x="6396147" y="2131722"/>
                  <a:pt x="6753885" y="1777034"/>
                  <a:pt x="6753885" y="1339505"/>
                </a:cubicBezTo>
                <a:cubicBezTo>
                  <a:pt x="6753885" y="901976"/>
                  <a:pt x="6396147" y="547288"/>
                  <a:pt x="5954854" y="547288"/>
                </a:cubicBezTo>
                <a:cubicBezTo>
                  <a:pt x="5513561" y="547288"/>
                  <a:pt x="5155823" y="901976"/>
                  <a:pt x="5155823" y="1339505"/>
                </a:cubicBezTo>
                <a:cubicBezTo>
                  <a:pt x="5155823" y="1777034"/>
                  <a:pt x="5513561" y="2131722"/>
                  <a:pt x="5954854" y="2131722"/>
                </a:cubicBezTo>
                <a:close/>
                <a:moveTo>
                  <a:pt x="7511143" y="2656114"/>
                </a:moveTo>
                <a:lnTo>
                  <a:pt x="0" y="2656114"/>
                </a:lnTo>
                <a:lnTo>
                  <a:pt x="664029" y="0"/>
                </a:lnTo>
                <a:lnTo>
                  <a:pt x="6847115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="" xmlns:a16="http://schemas.microsoft.com/office/drawing/2014/main" id="{3FB4AB54-65C6-CD4C-A0C4-BB936FB2AC05}"/>
              </a:ext>
            </a:extLst>
          </p:cNvPr>
          <p:cNvSpPr/>
          <p:nvPr/>
        </p:nvSpPr>
        <p:spPr>
          <a:xfrm>
            <a:off x="3532507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="" xmlns:a16="http://schemas.microsoft.com/office/drawing/2014/main" id="{F1E3AB5D-01B4-004A-8FAA-06A775A19935}"/>
              </a:ext>
            </a:extLst>
          </p:cNvPr>
          <p:cNvSpPr/>
          <p:nvPr/>
        </p:nvSpPr>
        <p:spPr>
          <a:xfrm>
            <a:off x="404495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="" xmlns:a16="http://schemas.microsoft.com/office/drawing/2014/main" id="{2C5D8DAD-816C-EB4F-830E-C27B9D5834D2}"/>
              </a:ext>
            </a:extLst>
          </p:cNvPr>
          <p:cNvSpPr/>
          <p:nvPr/>
        </p:nvSpPr>
        <p:spPr>
          <a:xfrm>
            <a:off x="4568311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="" xmlns:a16="http://schemas.microsoft.com/office/drawing/2014/main" id="{828242C3-6DE7-F348-8E75-0C0323B9435C}"/>
              </a:ext>
            </a:extLst>
          </p:cNvPr>
          <p:cNvSpPr/>
          <p:nvPr/>
        </p:nvSpPr>
        <p:spPr>
          <a:xfrm>
            <a:off x="510300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="" xmlns:a16="http://schemas.microsoft.com/office/drawing/2014/main" id="{313C7E17-179B-0446-AC17-2222B1D26DFD}"/>
              </a:ext>
            </a:extLst>
          </p:cNvPr>
          <p:cNvSpPr/>
          <p:nvPr/>
        </p:nvSpPr>
        <p:spPr>
          <a:xfrm>
            <a:off x="5637705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="" xmlns:a16="http://schemas.microsoft.com/office/drawing/2014/main" id="{A3D96DE6-C607-5A43-B24C-DC2FD93BA6BA}"/>
              </a:ext>
            </a:extLst>
          </p:cNvPr>
          <p:cNvSpPr/>
          <p:nvPr/>
        </p:nvSpPr>
        <p:spPr>
          <a:xfrm>
            <a:off x="6150156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="" xmlns:a16="http://schemas.microsoft.com/office/drawing/2014/main" id="{3D15413C-07C7-4B47-9345-CC76E9E0F69B}"/>
              </a:ext>
            </a:extLst>
          </p:cNvPr>
          <p:cNvSpPr/>
          <p:nvPr/>
        </p:nvSpPr>
        <p:spPr>
          <a:xfrm>
            <a:off x="6673509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="" xmlns:a16="http://schemas.microsoft.com/office/drawing/2014/main" id="{266B207A-005A-824D-A5F0-7BBDD3FDA946}"/>
              </a:ext>
            </a:extLst>
          </p:cNvPr>
          <p:cNvSpPr/>
          <p:nvPr/>
        </p:nvSpPr>
        <p:spPr>
          <a:xfrm>
            <a:off x="7185960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="" xmlns:a16="http://schemas.microsoft.com/office/drawing/2014/main" id="{2500B523-AE93-B546-A4D4-BEACDD434DE6}"/>
              </a:ext>
            </a:extLst>
          </p:cNvPr>
          <p:cNvSpPr/>
          <p:nvPr/>
        </p:nvSpPr>
        <p:spPr>
          <a:xfrm>
            <a:off x="7703963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="" xmlns:a16="http://schemas.microsoft.com/office/drawing/2014/main" id="{2B208E38-8D20-EE4E-AB89-9DA35FFC29AB}"/>
              </a:ext>
            </a:extLst>
          </p:cNvPr>
          <p:cNvSpPr/>
          <p:nvPr/>
        </p:nvSpPr>
        <p:spPr>
          <a:xfrm>
            <a:off x="8216414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Кольцо 47">
            <a:extLst>
              <a:ext uri="{FF2B5EF4-FFF2-40B4-BE49-F238E27FC236}">
                <a16:creationId xmlns="" xmlns:a16="http://schemas.microsoft.com/office/drawing/2014/main" id="{DF53D920-BDA6-BC43-9FC5-07BB140E7C3D}"/>
              </a:ext>
            </a:extLst>
          </p:cNvPr>
          <p:cNvSpPr/>
          <p:nvPr/>
        </p:nvSpPr>
        <p:spPr>
          <a:xfrm>
            <a:off x="3050389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Кольцо 50">
            <a:extLst>
              <a:ext uri="{FF2B5EF4-FFF2-40B4-BE49-F238E27FC236}">
                <a16:creationId xmlns="" xmlns:a16="http://schemas.microsoft.com/office/drawing/2014/main" id="{88F8B2A9-EF73-D544-9A72-BE087059444C}"/>
              </a:ext>
            </a:extLst>
          </p:cNvPr>
          <p:cNvSpPr/>
          <p:nvPr/>
        </p:nvSpPr>
        <p:spPr>
          <a:xfrm>
            <a:off x="5248867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Кольцо 51">
            <a:extLst>
              <a:ext uri="{FF2B5EF4-FFF2-40B4-BE49-F238E27FC236}">
                <a16:creationId xmlns="" xmlns:a16="http://schemas.microsoft.com/office/drawing/2014/main" id="{9755E662-43F7-0249-B710-852E67F3D4DD}"/>
              </a:ext>
            </a:extLst>
          </p:cNvPr>
          <p:cNvSpPr/>
          <p:nvPr/>
        </p:nvSpPr>
        <p:spPr>
          <a:xfrm>
            <a:off x="7401050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B5769B1-3FAE-554D-94A0-091BF7D86D37}"/>
              </a:ext>
            </a:extLst>
          </p:cNvPr>
          <p:cNvSpPr txBox="1"/>
          <p:nvPr/>
        </p:nvSpPr>
        <p:spPr>
          <a:xfrm>
            <a:off x="3136626" y="5889973"/>
            <a:ext cx="5613400" cy="954107"/>
          </a:xfrm>
          <a:prstGeom prst="rect">
            <a:avLst/>
          </a:prstGeom>
          <a:solidFill>
            <a:srgbClr val="3526F8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What are on the ship? </a:t>
            </a:r>
          </a:p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Let’s choose one window!</a:t>
            </a:r>
            <a:endParaRPr lang="ru-RU" sz="28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53" name="Группа 52">
            <a:extLst>
              <a:ext uri="{FF2B5EF4-FFF2-40B4-BE49-F238E27FC236}">
                <a16:creationId xmlns="" xmlns:a16="http://schemas.microsoft.com/office/drawing/2014/main" id="{417E24B0-13ED-D944-9C9F-0A5940B3AC18}"/>
              </a:ext>
            </a:extLst>
          </p:cNvPr>
          <p:cNvGrpSpPr/>
          <p:nvPr/>
        </p:nvGrpSpPr>
        <p:grpSpPr>
          <a:xfrm>
            <a:off x="3714611" y="2727216"/>
            <a:ext cx="4808692" cy="646331"/>
            <a:chOff x="2190611" y="2727216"/>
            <a:chExt cx="4808692" cy="646331"/>
          </a:xfrm>
        </p:grpSpPr>
        <p:sp>
          <p:nvSpPr>
            <p:cNvPr id="54" name="TextBox 53">
              <a:extLst>
                <a:ext uri="{FF2B5EF4-FFF2-40B4-BE49-F238E27FC236}">
                  <a16:creationId xmlns="" xmlns:a16="http://schemas.microsoft.com/office/drawing/2014/main" id="{54B774C8-48E2-D44A-83D2-11928482A677}"/>
                </a:ext>
              </a:extLst>
            </p:cNvPr>
            <p:cNvSpPr txBox="1"/>
            <p:nvPr/>
          </p:nvSpPr>
          <p:spPr>
            <a:xfrm>
              <a:off x="2190611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A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9CA5C418-B838-464D-913E-26A43A5D5A00}"/>
                </a:ext>
              </a:extLst>
            </p:cNvPr>
            <p:cNvSpPr txBox="1"/>
            <p:nvPr/>
          </p:nvSpPr>
          <p:spPr>
            <a:xfrm>
              <a:off x="4419326" y="2727216"/>
              <a:ext cx="413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Bb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="" xmlns:a16="http://schemas.microsoft.com/office/drawing/2014/main" id="{2433CF76-97C6-434D-9507-B5C9386BC861}"/>
                </a:ext>
              </a:extLst>
            </p:cNvPr>
            <p:cNvSpPr txBox="1"/>
            <p:nvPr/>
          </p:nvSpPr>
          <p:spPr>
            <a:xfrm>
              <a:off x="6585646" y="2727216"/>
              <a:ext cx="413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Cc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57" name="Picture 4" descr="Amazon Icon">
            <a:hlinkClick r:id="rId7" action="ppaction://hlinksldjump"/>
            <a:extLst>
              <a:ext uri="{FF2B5EF4-FFF2-40B4-BE49-F238E27FC236}">
                <a16:creationId xmlns="" xmlns:a16="http://schemas.microsoft.com/office/drawing/2014/main" id="{7A74AAD8-4CB4-4849-B79D-B3F2A4F3E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3437" y="4343491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604914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4.16667E-6 -0.097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59259E-6 L -0.00052 0.117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2.5E-6 -0.0976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85185E-6 L -0.00052 0.1171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2.91667E-6 -0.0976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-0.00052 0.1171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Island [gif] by BelaMuca on DeviantArt">
            <a:extLst>
              <a:ext uri="{FF2B5EF4-FFF2-40B4-BE49-F238E27FC236}">
                <a16:creationId xmlns="" xmlns:a16="http://schemas.microsoft.com/office/drawing/2014/main" id="{7CD96D97-4F68-4BBB-AE24-57AF764EB4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66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546C041E-9DB0-444B-920E-0C4A255A81D4}"/>
              </a:ext>
            </a:extLst>
          </p:cNvPr>
          <p:cNvGrpSpPr/>
          <p:nvPr/>
        </p:nvGrpSpPr>
        <p:grpSpPr>
          <a:xfrm>
            <a:off x="460326" y="-50990"/>
            <a:ext cx="11061576" cy="3951453"/>
            <a:chOff x="1845512" y="65004"/>
            <a:chExt cx="8282866" cy="3951453"/>
          </a:xfrm>
        </p:grpSpPr>
        <p:pic>
          <p:nvPicPr>
            <p:cNvPr id="18434" name="Picture 2" descr="Maps Clipart Map Scroll - Scroll Transparent Background, HD Png Download ,  Transparent Png Image - PNGitem">
              <a:extLst>
                <a:ext uri="{FF2B5EF4-FFF2-40B4-BE49-F238E27FC236}">
                  <a16:creationId xmlns="" xmlns:a16="http://schemas.microsoft.com/office/drawing/2014/main" id="{071CAF98-D1C4-4990-81B3-74D15D904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5512" y="65004"/>
              <a:ext cx="8282866" cy="3951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2F89EC17-55F7-4A4F-9274-37DDCCDB31B7}"/>
                </a:ext>
              </a:extLst>
            </p:cNvPr>
            <p:cNvSpPr txBox="1"/>
            <p:nvPr/>
          </p:nvSpPr>
          <p:spPr>
            <a:xfrm>
              <a:off x="3411566" y="1399092"/>
              <a:ext cx="362281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/>
                <a:t>______ friend, Nam.</a:t>
              </a:r>
              <a:endParaRPr lang="en-US" sz="440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B43771E4-DD80-4F40-9596-FDCA66C9977F}"/>
              </a:ext>
            </a:extLst>
          </p:cNvPr>
          <p:cNvGrpSpPr/>
          <p:nvPr/>
        </p:nvGrpSpPr>
        <p:grpSpPr>
          <a:xfrm>
            <a:off x="10559910" y="5055520"/>
            <a:ext cx="1523508" cy="1253504"/>
            <a:chOff x="10559910" y="5055520"/>
            <a:chExt cx="1523508" cy="1253504"/>
          </a:xfrm>
        </p:grpSpPr>
        <p:pic>
          <p:nvPicPr>
            <p:cNvPr id="22" name="Picture 10" descr="Big wood arrow icon cartoon style Royalty Free Vector Image">
              <a:hlinkClick r:id="" action="ppaction://hlinkshowjump?jump=nextslide"/>
              <a:extLst>
                <a:ext uri="{FF2B5EF4-FFF2-40B4-BE49-F238E27FC236}">
                  <a16:creationId xmlns="" xmlns:a16="http://schemas.microsoft.com/office/drawing/2014/main" id="{925EC2EE-F72C-430C-A635-F276FE0392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H="1">
              <a:off x="10559910" y="5055520"/>
              <a:ext cx="1523508" cy="1253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256FD7AE-0BB8-4F56-8CA4-2054CD1B4314}"/>
                </a:ext>
              </a:extLst>
            </p:cNvPr>
            <p:cNvSpPr txBox="1"/>
            <p:nvPr/>
          </p:nvSpPr>
          <p:spPr>
            <a:xfrm>
              <a:off x="10891556" y="533058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5">
                      <a:lumMod val="75000"/>
                    </a:schemeClr>
                  </a:solidFill>
                  <a:latin typeface="Algerian" panose="04020705040A02060702" pitchFamily="82" charset="0"/>
                </a:rPr>
                <a:t>NEXT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  <a:latin typeface="Algerian" panose="04020705040A02060702" pitchFamily="82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F0D325C1-5619-44D7-BA48-52180D02B6CF}"/>
              </a:ext>
            </a:extLst>
          </p:cNvPr>
          <p:cNvGrpSpPr/>
          <p:nvPr/>
        </p:nvGrpSpPr>
        <p:grpSpPr>
          <a:xfrm>
            <a:off x="2024118" y="5002857"/>
            <a:ext cx="2148396" cy="1238276"/>
            <a:chOff x="2361724" y="4655267"/>
            <a:chExt cx="2148396" cy="1238276"/>
          </a:xfrm>
        </p:grpSpPr>
        <p:pic>
          <p:nvPicPr>
            <p:cNvPr id="26" name="Picture 4" descr="Blank Treasure Map Clip Art - Royalty Free - GoGraph">
              <a:extLst>
                <a:ext uri="{FF2B5EF4-FFF2-40B4-BE49-F238E27FC236}">
                  <a16:creationId xmlns="" xmlns:a16="http://schemas.microsoft.com/office/drawing/2014/main" id="{68BA9DC8-B759-4621-952A-E5F5A01157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email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7161C852-4DF7-4581-AB97-C8B096A5498C}"/>
                </a:ext>
              </a:extLst>
            </p:cNvPr>
            <p:cNvSpPr txBox="1"/>
            <p:nvPr/>
          </p:nvSpPr>
          <p:spPr>
            <a:xfrm>
              <a:off x="2441418" y="5001454"/>
              <a:ext cx="18902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This</a:t>
              </a:r>
              <a:r>
                <a:rPr lang="en-GB" sz="18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 </a:t>
              </a:r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is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3329455F-9065-43A3-8AD5-6AC5CD5C9000}"/>
              </a:ext>
            </a:extLst>
          </p:cNvPr>
          <p:cNvGrpSpPr/>
          <p:nvPr/>
        </p:nvGrpSpPr>
        <p:grpSpPr>
          <a:xfrm>
            <a:off x="4626843" y="4933263"/>
            <a:ext cx="2148396" cy="1238276"/>
            <a:chOff x="2361724" y="4655267"/>
            <a:chExt cx="2148396" cy="1238276"/>
          </a:xfrm>
        </p:grpSpPr>
        <p:pic>
          <p:nvPicPr>
            <p:cNvPr id="29" name="Picture 4" descr="Blank Treasure Map Clip Art - Royalty Free - GoGraph">
              <a:extLst>
                <a:ext uri="{FF2B5EF4-FFF2-40B4-BE49-F238E27FC236}">
                  <a16:creationId xmlns="" xmlns:a16="http://schemas.microsoft.com/office/drawing/2014/main" id="{719C5054-2C62-45DC-A34C-9037176232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email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3EEFDA28-A1D9-4C82-98C2-1BE4C389B6C0}"/>
                </a:ext>
              </a:extLst>
            </p:cNvPr>
            <p:cNvSpPr txBox="1"/>
            <p:nvPr/>
          </p:nvSpPr>
          <p:spPr>
            <a:xfrm>
              <a:off x="2398618" y="4982017"/>
              <a:ext cx="20746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That is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935C0EA-F53B-4379-880A-94F93B8188E3}"/>
              </a:ext>
            </a:extLst>
          </p:cNvPr>
          <p:cNvGrpSpPr/>
          <p:nvPr/>
        </p:nvGrpSpPr>
        <p:grpSpPr>
          <a:xfrm>
            <a:off x="7271835" y="4896110"/>
            <a:ext cx="2148396" cy="1238276"/>
            <a:chOff x="2361724" y="4655267"/>
            <a:chExt cx="2148396" cy="1238276"/>
          </a:xfrm>
        </p:grpSpPr>
        <p:pic>
          <p:nvPicPr>
            <p:cNvPr id="32" name="Picture 4" descr="Blank Treasure Map Clip Art - Royalty Free - GoGraph">
              <a:extLst>
                <a:ext uri="{FF2B5EF4-FFF2-40B4-BE49-F238E27FC236}">
                  <a16:creationId xmlns="" xmlns:a16="http://schemas.microsoft.com/office/drawing/2014/main" id="{AAC567A5-FD50-4DAB-8489-70BA88352B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email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61229DF4-5C25-4611-A175-4DE6339A6F92}"/>
                </a:ext>
              </a:extLst>
            </p:cNvPr>
            <p:cNvSpPr txBox="1"/>
            <p:nvPr/>
          </p:nvSpPr>
          <p:spPr>
            <a:xfrm>
              <a:off x="2467762" y="4982017"/>
              <a:ext cx="202331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Is that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pic>
        <p:nvPicPr>
          <p:cNvPr id="34" name="sai2">
            <a:extLst>
              <a:ext uri="{FF2B5EF4-FFF2-40B4-BE49-F238E27FC236}">
                <a16:creationId xmlns="" xmlns:a16="http://schemas.microsoft.com/office/drawing/2014/main" id="{4DC042CA-5219-4D7C-9D42-9F1AB48419B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6422" y="4706713"/>
            <a:ext cx="632639" cy="640080"/>
          </a:xfrm>
          <a:prstGeom prst="ellipse">
            <a:avLst/>
          </a:prstGeom>
        </p:spPr>
      </p:pic>
      <p:pic>
        <p:nvPicPr>
          <p:cNvPr id="35" name="dung">
            <a:extLst>
              <a:ext uri="{FF2B5EF4-FFF2-40B4-BE49-F238E27FC236}">
                <a16:creationId xmlns="" xmlns:a16="http://schemas.microsoft.com/office/drawing/2014/main" id="{0EC4AF30-E87D-46A8-B31D-B09F9D6414A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8146" y="4694559"/>
            <a:ext cx="640080" cy="640080"/>
          </a:xfrm>
          <a:prstGeom prst="ellipse">
            <a:avLst/>
          </a:prstGeom>
        </p:spPr>
      </p:pic>
      <p:pic>
        <p:nvPicPr>
          <p:cNvPr id="36" name="sai1">
            <a:extLst>
              <a:ext uri="{FF2B5EF4-FFF2-40B4-BE49-F238E27FC236}">
                <a16:creationId xmlns="" xmlns:a16="http://schemas.microsoft.com/office/drawing/2014/main" id="{DF9C9428-EC9A-4CD0-813B-03F241B687D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7473" y="4713862"/>
            <a:ext cx="632639" cy="640080"/>
          </a:xfrm>
          <a:prstGeom prst="ellipse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9D00B81-223B-4EAB-91FF-7324E02E2FC6}"/>
              </a:ext>
            </a:extLst>
          </p:cNvPr>
          <p:cNvSpPr txBox="1"/>
          <p:nvPr/>
        </p:nvSpPr>
        <p:spPr>
          <a:xfrm>
            <a:off x="1997494" y="1345779"/>
            <a:ext cx="2544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rPr>
              <a:t>That is my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A5B7039-50CF-49D4-9472-DEC26E8B127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9939" y="688156"/>
            <a:ext cx="2493596" cy="232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20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 descr="Animated Sea Waves on Make a GIF">
            <a:extLst>
              <a:ext uri="{FF2B5EF4-FFF2-40B4-BE49-F238E27FC236}">
                <a16:creationId xmlns="" xmlns:a16="http://schemas.microsoft.com/office/drawing/2014/main" id="{11A0F48A-492F-4F69-A461-6BAAAD039F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03325"/>
            <a:ext cx="12192000" cy="298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Трапеция 48">
            <a:extLst>
              <a:ext uri="{FF2B5EF4-FFF2-40B4-BE49-F238E27FC236}">
                <a16:creationId xmlns="" xmlns:a16="http://schemas.microsoft.com/office/drawing/2014/main" id="{F3EC0083-22AD-9841-BBA6-16190E033101}"/>
              </a:ext>
            </a:extLst>
          </p:cNvPr>
          <p:cNvSpPr/>
          <p:nvPr/>
        </p:nvSpPr>
        <p:spPr>
          <a:xfrm rot="10800000">
            <a:off x="2581090" y="2705891"/>
            <a:ext cx="7029817" cy="3051173"/>
          </a:xfrm>
          <a:prstGeom prst="trapezoi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5E083A27-5B54-FC48-9876-79F2B79DDA7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8715" y="3322675"/>
            <a:ext cx="1288932" cy="124936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C77E228B-4EAA-CC4C-9174-D6BDCD0688D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2211" y="3193469"/>
            <a:ext cx="1492686" cy="149268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="" xmlns:a16="http://schemas.microsoft.com/office/drawing/2014/main" id="{E284C184-1F08-B246-A80B-E7D30D5DFB3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2629" y="3495298"/>
            <a:ext cx="1261373" cy="1222646"/>
          </a:xfrm>
          <a:prstGeom prst="rect">
            <a:avLst/>
          </a:prstGeom>
        </p:spPr>
      </p:pic>
      <p:sp>
        <p:nvSpPr>
          <p:cNvPr id="42" name="Полилиния 41">
            <a:extLst>
              <a:ext uri="{FF2B5EF4-FFF2-40B4-BE49-F238E27FC236}">
                <a16:creationId xmlns="" xmlns:a16="http://schemas.microsoft.com/office/drawing/2014/main" id="{51A6EC76-C4F2-1947-9F79-1D3B778E18BE}"/>
              </a:ext>
            </a:extLst>
          </p:cNvPr>
          <p:cNvSpPr/>
          <p:nvPr/>
        </p:nvSpPr>
        <p:spPr>
          <a:xfrm>
            <a:off x="3039593" y="3105132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Полилиния 42">
            <a:extLst>
              <a:ext uri="{FF2B5EF4-FFF2-40B4-BE49-F238E27FC236}">
                <a16:creationId xmlns="" xmlns:a16="http://schemas.microsoft.com/office/drawing/2014/main" id="{0CB32D02-DCAD-DA4D-944A-8E343845F2EF}"/>
              </a:ext>
            </a:extLst>
          </p:cNvPr>
          <p:cNvSpPr/>
          <p:nvPr/>
        </p:nvSpPr>
        <p:spPr>
          <a:xfrm rot="10800000">
            <a:off x="3073266" y="3066536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Полилиния 43">
            <a:extLst>
              <a:ext uri="{FF2B5EF4-FFF2-40B4-BE49-F238E27FC236}">
                <a16:creationId xmlns="" xmlns:a16="http://schemas.microsoft.com/office/drawing/2014/main" id="{F487A8EC-CA27-E14F-9B13-3A5A65707DBA}"/>
              </a:ext>
            </a:extLst>
          </p:cNvPr>
          <p:cNvSpPr/>
          <p:nvPr/>
        </p:nvSpPr>
        <p:spPr>
          <a:xfrm>
            <a:off x="5231411" y="3097643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Полилиния 44">
            <a:extLst>
              <a:ext uri="{FF2B5EF4-FFF2-40B4-BE49-F238E27FC236}">
                <a16:creationId xmlns="" xmlns:a16="http://schemas.microsoft.com/office/drawing/2014/main" id="{EBE7615C-4356-9349-8544-6A232CF71488}"/>
              </a:ext>
            </a:extLst>
          </p:cNvPr>
          <p:cNvSpPr/>
          <p:nvPr/>
        </p:nvSpPr>
        <p:spPr>
          <a:xfrm rot="10800000">
            <a:off x="5092635" y="3059047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Полилиния 45">
            <a:extLst>
              <a:ext uri="{FF2B5EF4-FFF2-40B4-BE49-F238E27FC236}">
                <a16:creationId xmlns="" xmlns:a16="http://schemas.microsoft.com/office/drawing/2014/main" id="{05F91297-D3F7-FC45-A529-790770F06464}"/>
              </a:ext>
            </a:extLst>
          </p:cNvPr>
          <p:cNvSpPr/>
          <p:nvPr/>
        </p:nvSpPr>
        <p:spPr>
          <a:xfrm>
            <a:off x="7418730" y="3150793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Полилиния 46">
            <a:extLst>
              <a:ext uri="{FF2B5EF4-FFF2-40B4-BE49-F238E27FC236}">
                <a16:creationId xmlns="" xmlns:a16="http://schemas.microsoft.com/office/drawing/2014/main" id="{F123ED71-6DAF-3F4E-A4E6-E2740B1B8355}"/>
              </a:ext>
            </a:extLst>
          </p:cNvPr>
          <p:cNvSpPr/>
          <p:nvPr/>
        </p:nvSpPr>
        <p:spPr>
          <a:xfrm rot="10800000">
            <a:off x="7348938" y="3117821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="" xmlns:a16="http://schemas.microsoft.com/office/drawing/2014/main" id="{10352A17-4CD3-E64E-9B3A-4C46564BCE21}"/>
              </a:ext>
            </a:extLst>
          </p:cNvPr>
          <p:cNvGrpSpPr/>
          <p:nvPr/>
        </p:nvGrpSpPr>
        <p:grpSpPr>
          <a:xfrm>
            <a:off x="4364933" y="501038"/>
            <a:ext cx="3418593" cy="1114627"/>
            <a:chOff x="2057400" y="752272"/>
            <a:chExt cx="3418593" cy="1114627"/>
          </a:xfrm>
        </p:grpSpPr>
        <p:sp>
          <p:nvSpPr>
            <p:cNvPr id="9" name="Прямоугольник 8">
              <a:extLst>
                <a:ext uri="{FF2B5EF4-FFF2-40B4-BE49-F238E27FC236}">
                  <a16:creationId xmlns="" xmlns:a16="http://schemas.microsoft.com/office/drawing/2014/main" id="{B70F0F9C-DF22-1F46-936F-613557861185}"/>
                </a:ext>
              </a:extLst>
            </p:cNvPr>
            <p:cNvSpPr/>
            <p:nvPr/>
          </p:nvSpPr>
          <p:spPr>
            <a:xfrm>
              <a:off x="2057400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="" xmlns:a16="http://schemas.microsoft.com/office/drawing/2014/main" id="{C04392DC-4BAE-E441-B092-442605D361E6}"/>
                </a:ext>
              </a:extLst>
            </p:cNvPr>
            <p:cNvSpPr/>
            <p:nvPr/>
          </p:nvSpPr>
          <p:spPr>
            <a:xfrm>
              <a:off x="2057400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="" xmlns:a16="http://schemas.microsoft.com/office/drawing/2014/main" id="{CDE74C77-B3FA-2D42-AD50-9D653E73D0E8}"/>
                </a:ext>
              </a:extLst>
            </p:cNvPr>
            <p:cNvGrpSpPr/>
            <p:nvPr/>
          </p:nvGrpSpPr>
          <p:grpSpPr>
            <a:xfrm>
              <a:off x="3038764" y="752272"/>
              <a:ext cx="469900" cy="1114627"/>
              <a:chOff x="3085011" y="744653"/>
              <a:chExt cx="469900" cy="1114627"/>
            </a:xfrm>
          </p:grpSpPr>
          <p:sp>
            <p:nvSpPr>
              <p:cNvPr id="12" name="Прямоугольник 11">
                <a:extLst>
                  <a:ext uri="{FF2B5EF4-FFF2-40B4-BE49-F238E27FC236}">
                    <a16:creationId xmlns="" xmlns:a16="http://schemas.microsoft.com/office/drawing/2014/main" id="{EE5D1A63-0CB7-2D49-87E6-98233AA2DA40}"/>
                  </a:ext>
                </a:extLst>
              </p:cNvPr>
              <p:cNvSpPr/>
              <p:nvPr/>
            </p:nvSpPr>
            <p:spPr>
              <a:xfrm>
                <a:off x="3085011" y="906781"/>
                <a:ext cx="469900" cy="95249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="" xmlns:a16="http://schemas.microsoft.com/office/drawing/2014/main" id="{696327D7-2E1B-DC45-99F6-1F10F10A4978}"/>
                  </a:ext>
                </a:extLst>
              </p:cNvPr>
              <p:cNvSpPr/>
              <p:nvPr/>
            </p:nvSpPr>
            <p:spPr>
              <a:xfrm>
                <a:off x="3085011" y="744653"/>
                <a:ext cx="469900" cy="162128"/>
              </a:xfrm>
              <a:prstGeom prst="rect">
                <a:avLst/>
              </a:prstGeom>
              <a:solidFill>
                <a:srgbClr val="3C37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5" name="Прямоугольник 14">
              <a:extLst>
                <a:ext uri="{FF2B5EF4-FFF2-40B4-BE49-F238E27FC236}">
                  <a16:creationId xmlns="" xmlns:a16="http://schemas.microsoft.com/office/drawing/2014/main" id="{47E88879-1C24-364E-BDD6-5CB85CB53C05}"/>
                </a:ext>
              </a:extLst>
            </p:cNvPr>
            <p:cNvSpPr/>
            <p:nvPr/>
          </p:nvSpPr>
          <p:spPr>
            <a:xfrm>
              <a:off x="4024729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="" xmlns:a16="http://schemas.microsoft.com/office/drawing/2014/main" id="{8C77A44C-097A-0A43-A8CA-A5C0BA8CB816}"/>
                </a:ext>
              </a:extLst>
            </p:cNvPr>
            <p:cNvSpPr/>
            <p:nvPr/>
          </p:nvSpPr>
          <p:spPr>
            <a:xfrm>
              <a:off x="4024729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="" xmlns:a16="http://schemas.microsoft.com/office/drawing/2014/main" id="{03AD26BE-DFB9-5743-B4E2-9BA631E7C2AF}"/>
                </a:ext>
              </a:extLst>
            </p:cNvPr>
            <p:cNvSpPr/>
            <p:nvPr/>
          </p:nvSpPr>
          <p:spPr>
            <a:xfrm>
              <a:off x="5006093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="" xmlns:a16="http://schemas.microsoft.com/office/drawing/2014/main" id="{C9E600F7-2195-A046-ACD8-F60453FC80A8}"/>
                </a:ext>
              </a:extLst>
            </p:cNvPr>
            <p:cNvSpPr/>
            <p:nvPr/>
          </p:nvSpPr>
          <p:spPr>
            <a:xfrm>
              <a:off x="5006093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F86EBE3E-604C-A141-9395-FB74FACAC1EC}"/>
              </a:ext>
            </a:extLst>
          </p:cNvPr>
          <p:cNvSpPr/>
          <p:nvPr/>
        </p:nvSpPr>
        <p:spPr>
          <a:xfrm>
            <a:off x="3267529" y="1595052"/>
            <a:ext cx="5613400" cy="866251"/>
          </a:xfrm>
          <a:prstGeom prst="rect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Трапеция 3">
            <a:extLst>
              <a:ext uri="{FF2B5EF4-FFF2-40B4-BE49-F238E27FC236}">
                <a16:creationId xmlns="" xmlns:a16="http://schemas.microsoft.com/office/drawing/2014/main" id="{CC709BE0-FFC2-E44B-926C-9E1AA63696AC}"/>
              </a:ext>
            </a:extLst>
          </p:cNvPr>
          <p:cNvSpPr/>
          <p:nvPr/>
        </p:nvSpPr>
        <p:spPr>
          <a:xfrm rot="10800000">
            <a:off x="3004457" y="5323408"/>
            <a:ext cx="6183086" cy="489856"/>
          </a:xfrm>
          <a:prstGeom prst="trapezoi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Трапеция 5">
            <a:extLst>
              <a:ext uri="{FF2B5EF4-FFF2-40B4-BE49-F238E27FC236}">
                <a16:creationId xmlns="" xmlns:a16="http://schemas.microsoft.com/office/drawing/2014/main" id="{6D4EFA1A-301E-A546-B9AE-843A1D3A9DE6}"/>
              </a:ext>
            </a:extLst>
          </p:cNvPr>
          <p:cNvSpPr/>
          <p:nvPr/>
        </p:nvSpPr>
        <p:spPr>
          <a:xfrm rot="10800000">
            <a:off x="2286166" y="2461303"/>
            <a:ext cx="7619667" cy="205991"/>
          </a:xfrm>
          <a:prstGeom prst="trapezoid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Полилиния 38">
            <a:extLst>
              <a:ext uri="{FF2B5EF4-FFF2-40B4-BE49-F238E27FC236}">
                <a16:creationId xmlns="" xmlns:a16="http://schemas.microsoft.com/office/drawing/2014/main" id="{E4085738-262D-D844-80B7-0947346A5DFF}"/>
              </a:ext>
            </a:extLst>
          </p:cNvPr>
          <p:cNvSpPr/>
          <p:nvPr/>
        </p:nvSpPr>
        <p:spPr>
          <a:xfrm rot="10800000">
            <a:off x="2340429" y="2667294"/>
            <a:ext cx="7511143" cy="2656114"/>
          </a:xfrm>
          <a:custGeom>
            <a:avLst/>
            <a:gdLst>
              <a:gd name="connsiteX0" fmla="*/ 1599828 w 7511143"/>
              <a:gd name="connsiteY0" fmla="*/ 2120274 h 2656114"/>
              <a:gd name="connsiteX1" fmla="*/ 2398859 w 7511143"/>
              <a:gd name="connsiteY1" fmla="*/ 1328057 h 2656114"/>
              <a:gd name="connsiteX2" fmla="*/ 1599828 w 7511143"/>
              <a:gd name="connsiteY2" fmla="*/ 535840 h 2656114"/>
              <a:gd name="connsiteX3" fmla="*/ 800797 w 7511143"/>
              <a:gd name="connsiteY3" fmla="*/ 1328057 h 2656114"/>
              <a:gd name="connsiteX4" fmla="*/ 1599828 w 7511143"/>
              <a:gd name="connsiteY4" fmla="*/ 2120274 h 2656114"/>
              <a:gd name="connsiteX5" fmla="*/ 3755573 w 7511143"/>
              <a:gd name="connsiteY5" fmla="*/ 2131722 h 2656114"/>
              <a:gd name="connsiteX6" fmla="*/ 4554604 w 7511143"/>
              <a:gd name="connsiteY6" fmla="*/ 1339505 h 2656114"/>
              <a:gd name="connsiteX7" fmla="*/ 3755573 w 7511143"/>
              <a:gd name="connsiteY7" fmla="*/ 547288 h 2656114"/>
              <a:gd name="connsiteX8" fmla="*/ 2956542 w 7511143"/>
              <a:gd name="connsiteY8" fmla="*/ 1339505 h 2656114"/>
              <a:gd name="connsiteX9" fmla="*/ 3755573 w 7511143"/>
              <a:gd name="connsiteY9" fmla="*/ 2131722 h 2656114"/>
              <a:gd name="connsiteX10" fmla="*/ 5954854 w 7511143"/>
              <a:gd name="connsiteY10" fmla="*/ 2131722 h 2656114"/>
              <a:gd name="connsiteX11" fmla="*/ 6753885 w 7511143"/>
              <a:gd name="connsiteY11" fmla="*/ 1339505 h 2656114"/>
              <a:gd name="connsiteX12" fmla="*/ 5954854 w 7511143"/>
              <a:gd name="connsiteY12" fmla="*/ 547288 h 2656114"/>
              <a:gd name="connsiteX13" fmla="*/ 5155823 w 7511143"/>
              <a:gd name="connsiteY13" fmla="*/ 1339505 h 2656114"/>
              <a:gd name="connsiteX14" fmla="*/ 5954854 w 7511143"/>
              <a:gd name="connsiteY14" fmla="*/ 2131722 h 2656114"/>
              <a:gd name="connsiteX15" fmla="*/ 7511143 w 7511143"/>
              <a:gd name="connsiteY15" fmla="*/ 2656114 h 2656114"/>
              <a:gd name="connsiteX16" fmla="*/ 0 w 7511143"/>
              <a:gd name="connsiteY16" fmla="*/ 2656114 h 2656114"/>
              <a:gd name="connsiteX17" fmla="*/ 664029 w 7511143"/>
              <a:gd name="connsiteY17" fmla="*/ 0 h 2656114"/>
              <a:gd name="connsiteX18" fmla="*/ 6847115 w 7511143"/>
              <a:gd name="connsiteY18" fmla="*/ 0 h 265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511143" h="2656114">
                <a:moveTo>
                  <a:pt x="1599828" y="2120274"/>
                </a:moveTo>
                <a:cubicBezTo>
                  <a:pt x="2041121" y="2120274"/>
                  <a:pt x="2398859" y="1765586"/>
                  <a:pt x="2398859" y="1328057"/>
                </a:cubicBezTo>
                <a:cubicBezTo>
                  <a:pt x="2398859" y="890528"/>
                  <a:pt x="2041121" y="535840"/>
                  <a:pt x="1599828" y="535840"/>
                </a:cubicBezTo>
                <a:cubicBezTo>
                  <a:pt x="1158535" y="535840"/>
                  <a:pt x="800797" y="890528"/>
                  <a:pt x="800797" y="1328057"/>
                </a:cubicBezTo>
                <a:cubicBezTo>
                  <a:pt x="800797" y="1765586"/>
                  <a:pt x="1158535" y="2120274"/>
                  <a:pt x="1599828" y="2120274"/>
                </a:cubicBezTo>
                <a:close/>
                <a:moveTo>
                  <a:pt x="3755573" y="2131722"/>
                </a:moveTo>
                <a:cubicBezTo>
                  <a:pt x="4196866" y="2131722"/>
                  <a:pt x="4554604" y="1777034"/>
                  <a:pt x="4554604" y="1339505"/>
                </a:cubicBezTo>
                <a:cubicBezTo>
                  <a:pt x="4554604" y="901976"/>
                  <a:pt x="4196866" y="547288"/>
                  <a:pt x="3755573" y="547288"/>
                </a:cubicBezTo>
                <a:cubicBezTo>
                  <a:pt x="3314280" y="547288"/>
                  <a:pt x="2956542" y="901976"/>
                  <a:pt x="2956542" y="1339505"/>
                </a:cubicBezTo>
                <a:cubicBezTo>
                  <a:pt x="2956542" y="1777034"/>
                  <a:pt x="3314280" y="2131722"/>
                  <a:pt x="3755573" y="2131722"/>
                </a:cubicBezTo>
                <a:close/>
                <a:moveTo>
                  <a:pt x="5954854" y="2131722"/>
                </a:moveTo>
                <a:cubicBezTo>
                  <a:pt x="6396147" y="2131722"/>
                  <a:pt x="6753885" y="1777034"/>
                  <a:pt x="6753885" y="1339505"/>
                </a:cubicBezTo>
                <a:cubicBezTo>
                  <a:pt x="6753885" y="901976"/>
                  <a:pt x="6396147" y="547288"/>
                  <a:pt x="5954854" y="547288"/>
                </a:cubicBezTo>
                <a:cubicBezTo>
                  <a:pt x="5513561" y="547288"/>
                  <a:pt x="5155823" y="901976"/>
                  <a:pt x="5155823" y="1339505"/>
                </a:cubicBezTo>
                <a:cubicBezTo>
                  <a:pt x="5155823" y="1777034"/>
                  <a:pt x="5513561" y="2131722"/>
                  <a:pt x="5954854" y="2131722"/>
                </a:cubicBezTo>
                <a:close/>
                <a:moveTo>
                  <a:pt x="7511143" y="2656114"/>
                </a:moveTo>
                <a:lnTo>
                  <a:pt x="0" y="2656114"/>
                </a:lnTo>
                <a:lnTo>
                  <a:pt x="664029" y="0"/>
                </a:lnTo>
                <a:lnTo>
                  <a:pt x="6847115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="" xmlns:a16="http://schemas.microsoft.com/office/drawing/2014/main" id="{3FB4AB54-65C6-CD4C-A0C4-BB936FB2AC05}"/>
              </a:ext>
            </a:extLst>
          </p:cNvPr>
          <p:cNvSpPr/>
          <p:nvPr/>
        </p:nvSpPr>
        <p:spPr>
          <a:xfrm>
            <a:off x="3532507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="" xmlns:a16="http://schemas.microsoft.com/office/drawing/2014/main" id="{F1E3AB5D-01B4-004A-8FAA-06A775A19935}"/>
              </a:ext>
            </a:extLst>
          </p:cNvPr>
          <p:cNvSpPr/>
          <p:nvPr/>
        </p:nvSpPr>
        <p:spPr>
          <a:xfrm>
            <a:off x="404495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="" xmlns:a16="http://schemas.microsoft.com/office/drawing/2014/main" id="{2C5D8DAD-816C-EB4F-830E-C27B9D5834D2}"/>
              </a:ext>
            </a:extLst>
          </p:cNvPr>
          <p:cNvSpPr/>
          <p:nvPr/>
        </p:nvSpPr>
        <p:spPr>
          <a:xfrm>
            <a:off x="4568311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="" xmlns:a16="http://schemas.microsoft.com/office/drawing/2014/main" id="{828242C3-6DE7-F348-8E75-0C0323B9435C}"/>
              </a:ext>
            </a:extLst>
          </p:cNvPr>
          <p:cNvSpPr/>
          <p:nvPr/>
        </p:nvSpPr>
        <p:spPr>
          <a:xfrm>
            <a:off x="510300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="" xmlns:a16="http://schemas.microsoft.com/office/drawing/2014/main" id="{313C7E17-179B-0446-AC17-2222B1D26DFD}"/>
              </a:ext>
            </a:extLst>
          </p:cNvPr>
          <p:cNvSpPr/>
          <p:nvPr/>
        </p:nvSpPr>
        <p:spPr>
          <a:xfrm>
            <a:off x="5637705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="" xmlns:a16="http://schemas.microsoft.com/office/drawing/2014/main" id="{A3D96DE6-C607-5A43-B24C-DC2FD93BA6BA}"/>
              </a:ext>
            </a:extLst>
          </p:cNvPr>
          <p:cNvSpPr/>
          <p:nvPr/>
        </p:nvSpPr>
        <p:spPr>
          <a:xfrm>
            <a:off x="6150156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="" xmlns:a16="http://schemas.microsoft.com/office/drawing/2014/main" id="{3D15413C-07C7-4B47-9345-CC76E9E0F69B}"/>
              </a:ext>
            </a:extLst>
          </p:cNvPr>
          <p:cNvSpPr/>
          <p:nvPr/>
        </p:nvSpPr>
        <p:spPr>
          <a:xfrm>
            <a:off x="6673509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="" xmlns:a16="http://schemas.microsoft.com/office/drawing/2014/main" id="{266B207A-005A-824D-A5F0-7BBDD3FDA946}"/>
              </a:ext>
            </a:extLst>
          </p:cNvPr>
          <p:cNvSpPr/>
          <p:nvPr/>
        </p:nvSpPr>
        <p:spPr>
          <a:xfrm>
            <a:off x="7185960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="" xmlns:a16="http://schemas.microsoft.com/office/drawing/2014/main" id="{2500B523-AE93-B546-A4D4-BEACDD434DE6}"/>
              </a:ext>
            </a:extLst>
          </p:cNvPr>
          <p:cNvSpPr/>
          <p:nvPr/>
        </p:nvSpPr>
        <p:spPr>
          <a:xfrm>
            <a:off x="7703963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="" xmlns:a16="http://schemas.microsoft.com/office/drawing/2014/main" id="{2B208E38-8D20-EE4E-AB89-9DA35FFC29AB}"/>
              </a:ext>
            </a:extLst>
          </p:cNvPr>
          <p:cNvSpPr/>
          <p:nvPr/>
        </p:nvSpPr>
        <p:spPr>
          <a:xfrm>
            <a:off x="8216414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Кольцо 47">
            <a:extLst>
              <a:ext uri="{FF2B5EF4-FFF2-40B4-BE49-F238E27FC236}">
                <a16:creationId xmlns="" xmlns:a16="http://schemas.microsoft.com/office/drawing/2014/main" id="{DF53D920-BDA6-BC43-9FC5-07BB140E7C3D}"/>
              </a:ext>
            </a:extLst>
          </p:cNvPr>
          <p:cNvSpPr/>
          <p:nvPr/>
        </p:nvSpPr>
        <p:spPr>
          <a:xfrm>
            <a:off x="3022172" y="3105132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Кольцо 50">
            <a:extLst>
              <a:ext uri="{FF2B5EF4-FFF2-40B4-BE49-F238E27FC236}">
                <a16:creationId xmlns="" xmlns:a16="http://schemas.microsoft.com/office/drawing/2014/main" id="{88F8B2A9-EF73-D544-9A72-BE087059444C}"/>
              </a:ext>
            </a:extLst>
          </p:cNvPr>
          <p:cNvSpPr/>
          <p:nvPr/>
        </p:nvSpPr>
        <p:spPr>
          <a:xfrm>
            <a:off x="5248867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Кольцо 51">
            <a:extLst>
              <a:ext uri="{FF2B5EF4-FFF2-40B4-BE49-F238E27FC236}">
                <a16:creationId xmlns="" xmlns:a16="http://schemas.microsoft.com/office/drawing/2014/main" id="{9755E662-43F7-0249-B710-852E67F3D4DD}"/>
              </a:ext>
            </a:extLst>
          </p:cNvPr>
          <p:cNvSpPr/>
          <p:nvPr/>
        </p:nvSpPr>
        <p:spPr>
          <a:xfrm>
            <a:off x="7401050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50" name="Группа 49">
            <a:extLst>
              <a:ext uri="{FF2B5EF4-FFF2-40B4-BE49-F238E27FC236}">
                <a16:creationId xmlns="" xmlns:a16="http://schemas.microsoft.com/office/drawing/2014/main" id="{C497AB20-8DA5-EF4F-A4AF-DE7D80391BC8}"/>
              </a:ext>
            </a:extLst>
          </p:cNvPr>
          <p:cNvGrpSpPr/>
          <p:nvPr/>
        </p:nvGrpSpPr>
        <p:grpSpPr>
          <a:xfrm>
            <a:off x="3714611" y="2727216"/>
            <a:ext cx="4808692" cy="369332"/>
            <a:chOff x="2190611" y="2727216"/>
            <a:chExt cx="4808692" cy="369332"/>
          </a:xfrm>
        </p:grpSpPr>
        <p:sp>
          <p:nvSpPr>
            <p:cNvPr id="53" name="TextBox 52">
              <a:extLst>
                <a:ext uri="{FF2B5EF4-FFF2-40B4-BE49-F238E27FC236}">
                  <a16:creationId xmlns="" xmlns:a16="http://schemas.microsoft.com/office/drawing/2014/main" id="{8EF63C49-31D2-C647-9A59-03425F5E8E8A}"/>
                </a:ext>
              </a:extLst>
            </p:cNvPr>
            <p:cNvSpPr txBox="1"/>
            <p:nvPr/>
          </p:nvSpPr>
          <p:spPr>
            <a:xfrm>
              <a:off x="2190611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A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="" xmlns:a16="http://schemas.microsoft.com/office/drawing/2014/main" id="{289AF295-D8CE-044A-A66B-FDC3DE85625C}"/>
                </a:ext>
              </a:extLst>
            </p:cNvPr>
            <p:cNvSpPr txBox="1"/>
            <p:nvPr/>
          </p:nvSpPr>
          <p:spPr>
            <a:xfrm>
              <a:off x="441932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B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CE17773F-E51E-F94E-A36C-8689016F6CA1}"/>
                </a:ext>
              </a:extLst>
            </p:cNvPr>
            <p:cNvSpPr txBox="1"/>
            <p:nvPr/>
          </p:nvSpPr>
          <p:spPr>
            <a:xfrm>
              <a:off x="658564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C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AC8A37EB-3117-44B7-8379-218BBDA1BE05}"/>
              </a:ext>
            </a:extLst>
          </p:cNvPr>
          <p:cNvSpPr txBox="1"/>
          <p:nvPr/>
        </p:nvSpPr>
        <p:spPr>
          <a:xfrm>
            <a:off x="3260815" y="5848601"/>
            <a:ext cx="5613400" cy="954107"/>
          </a:xfrm>
          <a:prstGeom prst="rect">
            <a:avLst/>
          </a:prstGeom>
          <a:solidFill>
            <a:srgbClr val="3526F8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What are on the ship? </a:t>
            </a:r>
          </a:p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Let’s choose one window!</a:t>
            </a:r>
            <a:endParaRPr lang="ru-RU" sz="28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8" name="Picture 4" descr="Amazon Icon">
            <a:hlinkClick r:id="rId7" action="ppaction://hlinksldjump"/>
            <a:extLst>
              <a:ext uri="{FF2B5EF4-FFF2-40B4-BE49-F238E27FC236}">
                <a16:creationId xmlns="" xmlns:a16="http://schemas.microsoft.com/office/drawing/2014/main" id="{F01D3BE1-F635-4A67-A669-5791F0592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3437" y="4343491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844558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-4.16667E-7 -0.097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00052 0.117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1.875E-6 -0.0976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2.59259E-6 L -0.00052 0.1171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33333E-6 L 4.79167E-6 -0.0976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22222E-6 L -0.00052 0.1171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00B0F0"/>
          </a:fgClr>
          <a:bgClr>
            <a:srgbClr val="00B0F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>
            <a:extLst>
              <a:ext uri="{FF2B5EF4-FFF2-40B4-BE49-F238E27FC236}">
                <a16:creationId xmlns="" xmlns:a16="http://schemas.microsoft.com/office/drawing/2014/main" id="{9CF242FD-41E9-4EE9-88E9-131E59B48B59}"/>
              </a:ext>
            </a:extLst>
          </p:cNvPr>
          <p:cNvGrpSpPr>
            <a:grpSpLocks/>
          </p:cNvGrpSpPr>
          <p:nvPr/>
        </p:nvGrpSpPr>
        <p:grpSpPr bwMode="auto">
          <a:xfrm rot="1961990">
            <a:off x="6123405" y="1369561"/>
            <a:ext cx="4382654" cy="4376099"/>
            <a:chOff x="1090" y="96"/>
            <a:chExt cx="3566" cy="3660"/>
          </a:xfrm>
        </p:grpSpPr>
        <p:grpSp>
          <p:nvGrpSpPr>
            <p:cNvPr id="22540" name="Group 3">
              <a:extLst>
                <a:ext uri="{FF2B5EF4-FFF2-40B4-BE49-F238E27FC236}">
                  <a16:creationId xmlns="" xmlns:a16="http://schemas.microsoft.com/office/drawing/2014/main" id="{AB144F49-3248-4F33-83CE-3E3AD442609B}"/>
                </a:ext>
              </a:extLst>
            </p:cNvPr>
            <p:cNvGrpSpPr>
              <a:grpSpLocks/>
            </p:cNvGrpSpPr>
            <p:nvPr/>
          </p:nvGrpSpPr>
          <p:grpSpPr bwMode="auto">
            <a:xfrm rot="-921949">
              <a:off x="1090" y="96"/>
              <a:ext cx="3566" cy="3660"/>
              <a:chOff x="1134" y="366"/>
              <a:chExt cx="3334" cy="3422"/>
            </a:xfrm>
          </p:grpSpPr>
          <p:pic>
            <p:nvPicPr>
              <p:cNvPr id="22547" name="Picture 4" descr="Picture">
                <a:extLst>
                  <a:ext uri="{FF2B5EF4-FFF2-40B4-BE49-F238E27FC236}">
                    <a16:creationId xmlns="" xmlns:a16="http://schemas.microsoft.com/office/drawing/2014/main" id="{481D57CF-FB7D-49D9-8BA3-622CAF5BBE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4" y="366"/>
                <a:ext cx="3334" cy="3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548" name="Text Box 5">
                <a:extLst>
                  <a:ext uri="{FF2B5EF4-FFF2-40B4-BE49-F238E27FC236}">
                    <a16:creationId xmlns="" xmlns:a16="http://schemas.microsoft.com/office/drawing/2014/main" id="{E6A4AFC6-E6C9-4319-B5C4-0CE0A3DCFE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342239">
                <a:off x="2890" y="3200"/>
                <a:ext cx="508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50</a:t>
                </a:r>
              </a:p>
            </p:txBody>
          </p:sp>
          <p:sp>
            <p:nvSpPr>
              <p:cNvPr id="22549" name="Text Box 6">
                <a:extLst>
                  <a:ext uri="{FF2B5EF4-FFF2-40B4-BE49-F238E27FC236}">
                    <a16:creationId xmlns="" xmlns:a16="http://schemas.microsoft.com/office/drawing/2014/main" id="{1A1CE4B2-9777-415D-953B-D983A1D172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017317">
                <a:off x="2136" y="3135"/>
                <a:ext cx="626" cy="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40</a:t>
                </a:r>
              </a:p>
            </p:txBody>
          </p:sp>
          <p:sp>
            <p:nvSpPr>
              <p:cNvPr id="22550" name="Text Box 7">
                <a:extLst>
                  <a:ext uri="{FF2B5EF4-FFF2-40B4-BE49-F238E27FC236}">
                    <a16:creationId xmlns="" xmlns:a16="http://schemas.microsoft.com/office/drawing/2014/main" id="{721D508F-9F3D-436C-A483-47BA4456DCE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9710744">
                <a:off x="2134" y="484"/>
                <a:ext cx="626" cy="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60</a:t>
                </a:r>
              </a:p>
            </p:txBody>
          </p:sp>
          <p:sp>
            <p:nvSpPr>
              <p:cNvPr id="22551" name="Text Box 8">
                <a:extLst>
                  <a:ext uri="{FF2B5EF4-FFF2-40B4-BE49-F238E27FC236}">
                    <a16:creationId xmlns="" xmlns:a16="http://schemas.microsoft.com/office/drawing/2014/main" id="{608910E1-8173-48DE-AD15-780BAD48D8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39649">
                <a:off x="3352" y="2850"/>
                <a:ext cx="707" cy="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GB" altLang="ko-KR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8</a:t>
                </a:r>
                <a:r>
                  <a:rPr kumimoji="1" lang="en-US" altLang="ko-KR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22552" name="Text Box 9">
                <a:extLst>
                  <a:ext uri="{FF2B5EF4-FFF2-40B4-BE49-F238E27FC236}">
                    <a16:creationId xmlns="" xmlns:a16="http://schemas.microsoft.com/office/drawing/2014/main" id="{4122F2FA-60FC-4B7E-BEF0-1FB70A54D7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6307487">
                <a:off x="1148" y="1486"/>
                <a:ext cx="628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90</a:t>
                </a:r>
              </a:p>
            </p:txBody>
          </p:sp>
          <p:sp>
            <p:nvSpPr>
              <p:cNvPr id="22553" name="Text Box 10">
                <a:extLst>
                  <a:ext uri="{FF2B5EF4-FFF2-40B4-BE49-F238E27FC236}">
                    <a16:creationId xmlns="" xmlns:a16="http://schemas.microsoft.com/office/drawing/2014/main" id="{3B957AD6-F003-431F-84F8-5AACF4DF3D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8050455">
                <a:off x="1572" y="822"/>
                <a:ext cx="628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70</a:t>
                </a:r>
              </a:p>
            </p:txBody>
          </p:sp>
          <p:sp>
            <p:nvSpPr>
              <p:cNvPr id="22554" name="Text Box 11">
                <a:extLst>
                  <a:ext uri="{FF2B5EF4-FFF2-40B4-BE49-F238E27FC236}">
                    <a16:creationId xmlns="" xmlns:a16="http://schemas.microsoft.com/office/drawing/2014/main" id="{6B3D9FEE-F422-4EDF-B9C9-AD38B14085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1680761">
                <a:off x="2880" y="481"/>
                <a:ext cx="625" cy="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22555" name="Text Box 12">
                <a:extLst>
                  <a:ext uri="{FF2B5EF4-FFF2-40B4-BE49-F238E27FC236}">
                    <a16:creationId xmlns="" xmlns:a16="http://schemas.microsoft.com/office/drawing/2014/main" id="{974AA1C4-DB63-4D80-8325-8CC3460FE8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883017">
                <a:off x="1531" y="2821"/>
                <a:ext cx="625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3</a:t>
                </a:r>
                <a:r>
                  <a:rPr kumimoji="1" lang="en-US" altLang="ko-KR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22556" name="Text Box 13">
                <a:extLst>
                  <a:ext uri="{FF2B5EF4-FFF2-40B4-BE49-F238E27FC236}">
                    <a16:creationId xmlns="" xmlns:a16="http://schemas.microsoft.com/office/drawing/2014/main" id="{2C10AD5C-424E-4248-83FE-DB2C27B245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7100310">
                <a:off x="3826" y="2262"/>
                <a:ext cx="625" cy="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100</a:t>
                </a:r>
              </a:p>
            </p:txBody>
          </p:sp>
          <p:sp>
            <p:nvSpPr>
              <p:cNvPr id="22557" name="Text Box 14">
                <a:extLst>
                  <a:ext uri="{FF2B5EF4-FFF2-40B4-BE49-F238E27FC236}">
                    <a16:creationId xmlns="" xmlns:a16="http://schemas.microsoft.com/office/drawing/2014/main" id="{1A691BA0-26B4-42FC-8B78-1EFD856FA8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4630310">
                <a:off x="1149" y="2186"/>
                <a:ext cx="625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20</a:t>
                </a:r>
              </a:p>
            </p:txBody>
          </p:sp>
          <p:sp>
            <p:nvSpPr>
              <p:cNvPr id="22558" name="Text Box 15">
                <a:extLst>
                  <a:ext uri="{FF2B5EF4-FFF2-40B4-BE49-F238E27FC236}">
                    <a16:creationId xmlns="" xmlns:a16="http://schemas.microsoft.com/office/drawing/2014/main" id="{B849BC3C-872D-4C02-8FED-DB5A010D8A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3359956">
                <a:off x="3480" y="856"/>
                <a:ext cx="624" cy="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GB" altLang="ko-KR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4</a:t>
                </a:r>
                <a:r>
                  <a:rPr kumimoji="1" lang="en-US" altLang="ko-KR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22559" name="Text Box 16">
                <a:extLst>
                  <a:ext uri="{FF2B5EF4-FFF2-40B4-BE49-F238E27FC236}">
                    <a16:creationId xmlns="" xmlns:a16="http://schemas.microsoft.com/office/drawing/2014/main" id="{8A027B59-6B68-4601-8B34-A822E7A129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5026080">
                <a:off x="3837" y="1433"/>
                <a:ext cx="627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GB" altLang="ko-KR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30</a:t>
                </a:r>
                <a:endParaRPr kumimoji="1" lang="en-US" altLang="ko-KR" sz="3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stellar" panose="020A0402060406010301" pitchFamily="18" charset="0"/>
                  <a:ea typeface="굴림" panose="020B0600000101010101" pitchFamily="34" charset="-127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8884" name="AutoShape 36">
              <a:extLst>
                <a:ext uri="{FF2B5EF4-FFF2-40B4-BE49-F238E27FC236}">
                  <a16:creationId xmlns="" xmlns:a16="http://schemas.microsoft.com/office/drawing/2014/main" id="{3EEDCE71-9890-4D9D-9886-DB2DA06849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685" y="1705"/>
              <a:ext cx="457" cy="456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78885" name="AutoShape 37">
              <a:extLst>
                <a:ext uri="{FF2B5EF4-FFF2-40B4-BE49-F238E27FC236}">
                  <a16:creationId xmlns="" xmlns:a16="http://schemas.microsoft.com/office/drawing/2014/main" id="{74FBFB0D-E871-456D-9589-36C7D3DBC4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593939">
              <a:off x="3055" y="2373"/>
              <a:ext cx="363" cy="363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78886" name="AutoShape 38">
              <a:extLst>
                <a:ext uri="{FF2B5EF4-FFF2-40B4-BE49-F238E27FC236}">
                  <a16:creationId xmlns="" xmlns:a16="http://schemas.microsoft.com/office/drawing/2014/main" id="{00854800-2CDC-46E2-9447-8AE99E3ECB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8468615">
              <a:off x="1631" y="1726"/>
              <a:ext cx="361" cy="358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</p:grpSp>
      <p:sp>
        <p:nvSpPr>
          <p:cNvPr id="78871" name="AutoShape 23">
            <a:extLst>
              <a:ext uri="{FF2B5EF4-FFF2-40B4-BE49-F238E27FC236}">
                <a16:creationId xmlns="" xmlns:a16="http://schemas.microsoft.com/office/drawing/2014/main" id="{9BE3CA1A-8DC7-41D4-B7A0-A99B3037F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4055" y="5548092"/>
            <a:ext cx="933450" cy="1309907"/>
          </a:xfrm>
          <a:prstGeom prst="upArrow">
            <a:avLst>
              <a:gd name="adj1" fmla="val 46370"/>
              <a:gd name="adj2" fmla="val 30402"/>
            </a:avLst>
          </a:prstGeom>
          <a:solidFill>
            <a:srgbClr val="FF0000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1200" cap="none" spc="0" normalizeH="0" baseline="0" noProof="0">
              <a:ln>
                <a:noFill/>
              </a:ln>
              <a:solidFill>
                <a:srgbClr val="9C9C9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굴림" pitchFamily="34" charset="-127"/>
              <a:cs typeface="+mn-cs"/>
            </a:endParaRPr>
          </a:p>
        </p:txBody>
      </p:sp>
      <p:grpSp>
        <p:nvGrpSpPr>
          <p:cNvPr id="5" name="Group 40">
            <a:extLst>
              <a:ext uri="{FF2B5EF4-FFF2-40B4-BE49-F238E27FC236}">
                <a16:creationId xmlns="" xmlns:a16="http://schemas.microsoft.com/office/drawing/2014/main" id="{B8ACAD4C-0FC3-4620-88B1-299B8958629C}"/>
              </a:ext>
            </a:extLst>
          </p:cNvPr>
          <p:cNvGrpSpPr>
            <a:grpSpLocks/>
          </p:cNvGrpSpPr>
          <p:nvPr/>
        </p:nvGrpSpPr>
        <p:grpSpPr bwMode="auto">
          <a:xfrm>
            <a:off x="10110856" y="5070838"/>
            <a:ext cx="2027133" cy="1685520"/>
            <a:chOff x="4058" y="3022"/>
            <a:chExt cx="1634" cy="1270"/>
          </a:xfrm>
        </p:grpSpPr>
        <p:pic>
          <p:nvPicPr>
            <p:cNvPr id="22538" name="Picture 34">
              <a:extLst>
                <a:ext uri="{FF2B5EF4-FFF2-40B4-BE49-F238E27FC236}">
                  <a16:creationId xmlns="" xmlns:a16="http://schemas.microsoft.com/office/drawing/2014/main" id="{CFAA6FFB-A35B-45E9-B609-4C9692DC4FAB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8" y="3022"/>
              <a:ext cx="1634" cy="1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9" name="Text Box 35">
              <a:extLst>
                <a:ext uri="{FF2B5EF4-FFF2-40B4-BE49-F238E27FC236}">
                  <a16:creationId xmlns="" xmlns:a16="http://schemas.microsoft.com/office/drawing/2014/main" id="{DACBE4D8-6717-4126-A5E9-264B8B6957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9" y="3403"/>
              <a:ext cx="1017" cy="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400" b="0" i="0" u="none" strike="noStrike" kern="1200" cap="none" spc="0" normalizeH="0" baseline="0" noProof="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ea typeface="굴림" panose="020B0600000101010101" pitchFamily="34" charset="-127"/>
                  <a:cs typeface="Arial" panose="020B0604020202020204" pitchFamily="34" charset="0"/>
                </a:rPr>
                <a:t>CLICK </a:t>
              </a:r>
              <a:r>
                <a:rPr kumimoji="1" lang="en-US" altLang="ko-KR" sz="1400" b="0" i="0" u="none" strike="noStrike" kern="1200" cap="none" spc="0" normalizeH="0" baseline="0" noProof="0" dirty="0" smtClean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ea typeface="굴림" panose="020B0600000101010101" pitchFamily="34" charset="-127"/>
                  <a:cs typeface="Arial" panose="020B0604020202020204" pitchFamily="34" charset="0"/>
                </a:rPr>
                <a:t> </a:t>
              </a:r>
              <a:r>
                <a:rPr kumimoji="1" lang="en-US" altLang="ko-KR" sz="1400" b="0" i="0" u="none" strike="noStrike" kern="1200" cap="none" spc="0" normalizeH="0" baseline="0" noProof="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ea typeface="굴림" panose="020B0600000101010101" pitchFamily="34" charset="-127"/>
                  <a:cs typeface="Arial" panose="020B0604020202020204" pitchFamily="34" charset="0"/>
                </a:rPr>
                <a:t>THE </a:t>
              </a:r>
              <a:r>
                <a:rPr kumimoji="1" lang="en-US" altLang="ko-KR" sz="1400" b="0" i="0" u="none" strike="noStrike" kern="1200" cap="none" spc="0" normalizeH="0" baseline="0" noProof="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ea typeface="굴림" panose="020B0600000101010101" pitchFamily="34" charset="-127"/>
                  <a:cs typeface="Arial" panose="020B0604020202020204" pitchFamily="34" charset="0"/>
                  <a:hlinkClick r:id="" action="ppaction://noaction">
                    <a:snd r:embed="rId10" name="voltage.wav"/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WHEEL</a:t>
              </a:r>
              <a:endParaRPr kumimoji="1" lang="en-US" altLang="ko-KR" sz="14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CB8D9E4-5570-467D-B576-A9197E61C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6455" y="3152823"/>
            <a:ext cx="7810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>
            <a:hlinkClick r:id="rId12" action="ppaction://hlinksldjump"/>
            <a:extLst>
              <a:ext uri="{FF2B5EF4-FFF2-40B4-BE49-F238E27FC236}">
                <a16:creationId xmlns="" xmlns:a16="http://schemas.microsoft.com/office/drawing/2014/main" id="{CE0976B1-A8FF-48B8-8E93-B7F96EB86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14"/>
              </a:ext>
            </a:extLst>
          </a:blip>
          <a:srcRect l="-3178" r="-2179"/>
          <a:stretch/>
        </p:blipFill>
        <p:spPr bwMode="auto">
          <a:xfrm>
            <a:off x="571188" y="1657633"/>
            <a:ext cx="1924239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hlinkClick r:id="rId15" action="ppaction://hlinksldjump"/>
            <a:extLst>
              <a:ext uri="{FF2B5EF4-FFF2-40B4-BE49-F238E27FC236}">
                <a16:creationId xmlns="" xmlns:a16="http://schemas.microsoft.com/office/drawing/2014/main" id="{B1F0652A-9B4C-4565-B34D-A36D7E142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17"/>
              </a:ext>
            </a:extLst>
          </a:blip>
          <a:srcRect l="-5651" r="-4610"/>
          <a:stretch/>
        </p:blipFill>
        <p:spPr bwMode="auto">
          <a:xfrm>
            <a:off x="2720648" y="1739484"/>
            <a:ext cx="1924239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>
            <a:hlinkClick r:id="rId18" action="ppaction://hlinksldjump"/>
            <a:extLst>
              <a:ext uri="{FF2B5EF4-FFF2-40B4-BE49-F238E27FC236}">
                <a16:creationId xmlns="" xmlns:a16="http://schemas.microsoft.com/office/drawing/2014/main" id="{28234776-B21D-434B-8B08-2A2A2F129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20"/>
              </a:ext>
            </a:extLst>
          </a:blip>
          <a:srcRect/>
          <a:stretch/>
        </p:blipFill>
        <p:spPr bwMode="auto">
          <a:xfrm>
            <a:off x="424083" y="4937365"/>
            <a:ext cx="2254522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>
            <a:hlinkClick r:id="rId21" action="ppaction://hlinksldjump"/>
            <a:extLst>
              <a:ext uri="{FF2B5EF4-FFF2-40B4-BE49-F238E27FC236}">
                <a16:creationId xmlns="" xmlns:a16="http://schemas.microsoft.com/office/drawing/2014/main" id="{23D33741-3FA3-48FC-86CD-610B5144B0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23"/>
              </a:ext>
            </a:extLst>
          </a:blip>
          <a:srcRect t="-6025"/>
          <a:stretch/>
        </p:blipFill>
        <p:spPr bwMode="auto">
          <a:xfrm flipH="1">
            <a:off x="2863159" y="4879807"/>
            <a:ext cx="1924238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>
            <a:hlinkClick r:id="rId24" action="ppaction://hlinksldjump"/>
            <a:extLst>
              <a:ext uri="{FF2B5EF4-FFF2-40B4-BE49-F238E27FC236}">
                <a16:creationId xmlns="" xmlns:a16="http://schemas.microsoft.com/office/drawing/2014/main" id="{9D34A7A7-AD39-47BF-80EC-5150534B78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26"/>
              </a:ext>
            </a:extLst>
          </a:blip>
          <a:srcRect l="-713" b="-2514"/>
          <a:stretch/>
        </p:blipFill>
        <p:spPr bwMode="auto">
          <a:xfrm>
            <a:off x="481332" y="3557610"/>
            <a:ext cx="2014096" cy="103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>
            <a:hlinkClick r:id="rId27" action="ppaction://hlinksldjump"/>
            <a:extLst>
              <a:ext uri="{FF2B5EF4-FFF2-40B4-BE49-F238E27FC236}">
                <a16:creationId xmlns="" xmlns:a16="http://schemas.microsoft.com/office/drawing/2014/main" id="{39A05AC0-6B6E-4145-AAFF-9E7546425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29"/>
              </a:ext>
            </a:extLst>
          </a:blip>
          <a:srcRect l="-1719" t="-3783" r="-5498" b="-1686"/>
          <a:stretch/>
        </p:blipFill>
        <p:spPr bwMode="auto">
          <a:xfrm>
            <a:off x="2793454" y="3440181"/>
            <a:ext cx="2014096" cy="115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B5F0CA71-A3C8-4776-B5B5-A96463A7FF53}"/>
              </a:ext>
            </a:extLst>
          </p:cNvPr>
          <p:cNvGrpSpPr/>
          <p:nvPr/>
        </p:nvGrpSpPr>
        <p:grpSpPr>
          <a:xfrm>
            <a:off x="5387837" y="117957"/>
            <a:ext cx="1501996" cy="743960"/>
            <a:chOff x="460731" y="-15208"/>
            <a:chExt cx="1501996" cy="743960"/>
          </a:xfrm>
        </p:grpSpPr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E5F4C91A-4AF8-4143-8947-7534E9167406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6-Point Star 2">
              <a:extLst>
                <a:ext uri="{FF2B5EF4-FFF2-40B4-BE49-F238E27FC236}">
                  <a16:creationId xmlns="" xmlns:a16="http://schemas.microsoft.com/office/drawing/2014/main" id="{0EE78421-9F0E-4DD3-8273-CADFF9E382EE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8A1A114A-52F0-4F8D-A613-58DCE43591B4}"/>
              </a:ext>
            </a:extLst>
          </p:cNvPr>
          <p:cNvGrpSpPr/>
          <p:nvPr/>
        </p:nvGrpSpPr>
        <p:grpSpPr>
          <a:xfrm>
            <a:off x="7519088" y="133724"/>
            <a:ext cx="1501996" cy="743960"/>
            <a:chOff x="460731" y="-15208"/>
            <a:chExt cx="1501996" cy="743960"/>
          </a:xfrm>
        </p:grpSpPr>
        <p:sp>
          <p:nvSpPr>
            <p:cNvPr id="37" name="Rectangle 36">
              <a:extLst>
                <a:ext uri="{FF2B5EF4-FFF2-40B4-BE49-F238E27FC236}">
                  <a16:creationId xmlns="" xmlns:a16="http://schemas.microsoft.com/office/drawing/2014/main" id="{01370294-B48B-4EBB-AE77-B95BBA4DFCB2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6-Point Star 111">
              <a:extLst>
                <a:ext uri="{FF2B5EF4-FFF2-40B4-BE49-F238E27FC236}">
                  <a16:creationId xmlns="" xmlns:a16="http://schemas.microsoft.com/office/drawing/2014/main" id="{B3A3F57E-63CC-4B05-BC76-C41387B3391C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41" name="Picture 4" descr="Amazon Icon">
            <a:hlinkClick r:id="rId30" action="ppaction://hlinksldjump"/>
            <a:extLst>
              <a:ext uri="{FF2B5EF4-FFF2-40B4-BE49-F238E27FC236}">
                <a16:creationId xmlns="" xmlns:a16="http://schemas.microsoft.com/office/drawing/2014/main" id="{A4701B46-CF89-4545-A06C-CBAD54C94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email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24423" y="0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7E415F22-B360-47BA-981F-BDA38D309E59}"/>
              </a:ext>
            </a:extLst>
          </p:cNvPr>
          <p:cNvGrpSpPr/>
          <p:nvPr/>
        </p:nvGrpSpPr>
        <p:grpSpPr>
          <a:xfrm>
            <a:off x="179815" y="289244"/>
            <a:ext cx="4991022" cy="740573"/>
            <a:chOff x="5477069" y="1553404"/>
            <a:chExt cx="4496235" cy="802888"/>
          </a:xfrm>
          <a:solidFill>
            <a:srgbClr val="A7E8FF"/>
          </a:solidFill>
        </p:grpSpPr>
        <p:sp>
          <p:nvSpPr>
            <p:cNvPr id="46" name="Freeform: Shape 2">
              <a:extLst>
                <a:ext uri="{FF2B5EF4-FFF2-40B4-BE49-F238E27FC236}">
                  <a16:creationId xmlns="" xmlns:a16="http://schemas.microsoft.com/office/drawing/2014/main" id="{502C2213-B30D-42B6-A0D5-0784B8714026}"/>
                </a:ext>
              </a:extLst>
            </p:cNvPr>
            <p:cNvSpPr/>
            <p:nvPr/>
          </p:nvSpPr>
          <p:spPr>
            <a:xfrm>
              <a:off x="5787880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grpFill/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2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Warm-up </a:t>
              </a:r>
              <a:r>
                <a:rPr lang="en-GB" sz="32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&amp; Review</a:t>
              </a:r>
            </a:p>
          </p:txBody>
        </p:sp>
        <p:sp>
          <p:nvSpPr>
            <p:cNvPr id="47" name="Oval 46">
              <a:extLst>
                <a:ext uri="{FF2B5EF4-FFF2-40B4-BE49-F238E27FC236}">
                  <a16:creationId xmlns="" xmlns:a16="http://schemas.microsoft.com/office/drawing/2014/main" id="{24E580BA-36A7-46E6-A416-1DE6BACC793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4800" b="1" dirty="0">
                  <a:ln w="180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itchFamily="66" charset="0"/>
                  <a:cs typeface="Arial" charset="0"/>
                </a:rPr>
                <a:t>1</a:t>
              </a:r>
              <a:endParaRPr lang="en-US" sz="4800" b="1" dirty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cs typeface="Arial" charset="0"/>
              </a:endParaRP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10418" name="TextBox1" r:id="rId2" imgW="609480" imgH="419040"/>
        </mc:Choice>
        <mc:Fallback>
          <p:control name="TextBox1" r:id="rId2" imgW="609480" imgH="419040">
            <p:pic>
              <p:nvPicPr>
                <p:cNvPr id="0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23000" y="414338"/>
                  <a:ext cx="609600" cy="4143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19" name="TextBox2" r:id="rId3" imgW="609480" imgH="380880"/>
        </mc:Choice>
        <mc:Fallback>
          <p:control name="TextBox2" r:id="rId3" imgW="609480" imgH="380880">
            <p:pic>
              <p:nvPicPr>
                <p:cNvPr id="0" name="TextBox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56600" y="438150"/>
                  <a:ext cx="609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2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2" presetClass="emph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5" presetID="22" presetClass="emph" presetSubtype="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1" presetID="22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7" presetID="22" presetClass="emph" presetSubtype="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3" presetID="22" presetClass="emph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89" presetID="22" presetClass="emph" presetSubtype="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5" presetID="22" presetClass="emph" presetSubtype="0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1" presetID="22" presetClass="emph" presetSubtype="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22" presetClass="emph" presetSubtype="0" fill="hold" grpId="1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3" presetID="22" presetClass="emph" presetSubtype="0" fill="hold" grpId="1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19" presetID="22" presetClass="emph" presetSubtype="0" fill="hold" grpId="17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5" presetID="22" presetClass="emph" presetSubtype="0" fill="hold" grpId="18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31" presetID="22" presetClass="emph" presetSubtype="0" fill="hold" grpId="19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 nodeType="clickPar">
                      <p:stCondLst>
                        <p:cond delay="0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8" presetClass="emph" presetSubtype="0" accel="5556" decel="6111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0">
                                      <p:cBhvr>
                                        <p:cTn id="14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1400000">
                                      <p:cBhvr>
                                        <p:cTn id="14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9200000">
                                      <p:cBhvr>
                                        <p:cTn id="14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000000">
                                      <p:cBhvr>
                                        <p:cTn id="15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6800000">
                                      <p:cBhvr>
                                        <p:cTn id="15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6600000">
                                      <p:cBhvr>
                                        <p:cTn id="16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 nodeType="clickPar">
                      <p:stCondLst>
                        <p:cond delay="indefinite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0400000">
                                      <p:cBhvr>
                                        <p:cTn id="16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 nodeType="clickPar">
                      <p:stCondLst>
                        <p:cond delay="indefinite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5600000">
                                      <p:cBhvr>
                                        <p:cTn id="16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3000000">
                                      <p:cBhvr>
                                        <p:cTn id="17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5800000">
                                      <p:cBhvr>
                                        <p:cTn id="17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7600000">
                                      <p:cBhvr>
                                        <p:cTn id="18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9400000">
                                      <p:cBhvr>
                                        <p:cTn id="18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1200000">
                                      <p:cBhvr>
                                        <p:cTn id="18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 nodeType="clickPar">
                      <p:stCondLst>
                        <p:cond delay="indefinite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7400000">
                                      <p:cBhvr>
                                        <p:cTn id="19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54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8600000">
                                      <p:cBhvr>
                                        <p:cTn id="19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8400000">
                                      <p:cBhvr>
                                        <p:cTn id="20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 nodeType="clickPar">
                      <p:stCondLst>
                        <p:cond delay="indefinite"/>
                      </p:stCondLst>
                      <p:childTnLst>
                        <p:par>
                          <p:cTn id="2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0200000">
                                      <p:cBhvr>
                                        <p:cTn id="20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2000000">
                                      <p:cBhvr>
                                        <p:cTn id="20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 nodeType="clickPar">
                      <p:stCondLst>
                        <p:cond delay="indefinite"/>
                      </p:stCondLst>
                      <p:childTnLst>
                        <p:par>
                          <p:cTn id="2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3800000">
                                      <p:cBhvr>
                                        <p:cTn id="21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 nodeType="clickPar">
                      <p:stCondLst>
                        <p:cond delay="indefinite"/>
                      </p:stCondLst>
                      <p:childTnLst>
                        <p:par>
                          <p:cTn id="2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2200000">
                                      <p:cBhvr>
                                        <p:cTn id="21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78871" grpId="0" animBg="1"/>
      <p:bldP spid="78871" grpId="1" animBg="1"/>
      <p:bldP spid="78871" grpId="2" animBg="1"/>
      <p:bldP spid="78871" grpId="3" animBg="1"/>
      <p:bldP spid="78871" grpId="4" animBg="1"/>
      <p:bldP spid="78871" grpId="5" animBg="1"/>
      <p:bldP spid="78871" grpId="6" animBg="1"/>
      <p:bldP spid="78871" grpId="7" animBg="1"/>
      <p:bldP spid="78871" grpId="8" animBg="1"/>
      <p:bldP spid="78871" grpId="9" animBg="1"/>
      <p:bldP spid="78871" grpId="10" animBg="1"/>
      <p:bldP spid="78871" grpId="11" animBg="1"/>
      <p:bldP spid="78871" grpId="12" animBg="1"/>
      <p:bldP spid="78871" grpId="13" animBg="1"/>
      <p:bldP spid="78871" grpId="14" animBg="1"/>
      <p:bldP spid="78871" grpId="15" animBg="1"/>
      <p:bldP spid="78871" grpId="16" animBg="1"/>
      <p:bldP spid="78871" grpId="17" animBg="1"/>
      <p:bldP spid="78871" grpId="18" animBg="1"/>
      <p:bldP spid="78871" grpId="19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Underwater background for video conferences">
            <a:extLst>
              <a:ext uri="{FF2B5EF4-FFF2-40B4-BE49-F238E27FC236}">
                <a16:creationId xmlns="" xmlns:a16="http://schemas.microsoft.com/office/drawing/2014/main" id="{F9070318-6691-4C0D-A0F0-F0359E746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mazon Icon">
            <a:hlinkClick r:id="rId8" action="ppaction://hlinksldjump"/>
            <a:extLst>
              <a:ext uri="{FF2B5EF4-FFF2-40B4-BE49-F238E27FC236}">
                <a16:creationId xmlns=""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76C1B338-CC87-4C9F-A52F-C9028E66FCF9}"/>
              </a:ext>
            </a:extLst>
          </p:cNvPr>
          <p:cNvGrpSpPr/>
          <p:nvPr/>
        </p:nvGrpSpPr>
        <p:grpSpPr>
          <a:xfrm>
            <a:off x="2317074" y="1135536"/>
            <a:ext cx="8135067" cy="3090290"/>
            <a:chOff x="3687082" y="1187277"/>
            <a:chExt cx="4079046" cy="2988689"/>
          </a:xfrm>
        </p:grpSpPr>
        <p:pic>
          <p:nvPicPr>
            <p:cNvPr id="9" name="Picture 2" descr="84 Black Pearl Illustrations &amp;amp; Clip Art - iStock">
              <a:extLst>
                <a:ext uri="{FF2B5EF4-FFF2-40B4-BE49-F238E27FC236}">
                  <a16:creationId xmlns="" xmlns:a16="http://schemas.microsoft.com/office/drawing/2014/main" id="{BD6660C2-E3D2-4AB8-9A2A-FDF3E77989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87082" y="1187277"/>
              <a:ext cx="3990019" cy="298868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8D86528B-882C-41E3-BBB3-5985925E5D3A}"/>
                </a:ext>
              </a:extLst>
            </p:cNvPr>
            <p:cNvSpPr/>
            <p:nvPr/>
          </p:nvSpPr>
          <p:spPr>
            <a:xfrm>
              <a:off x="3732592" y="2085155"/>
              <a:ext cx="4033536" cy="80367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4800" dirty="0">
                  <a:solidFill>
                    <a:srgbClr val="008A3E"/>
                  </a:solidFill>
                </a:rPr>
                <a:t>__ - __</a:t>
              </a:r>
              <a:r>
                <a:rPr lang="en-GB" sz="4800" dirty="0" err="1">
                  <a:solidFill>
                    <a:srgbClr val="008A3E"/>
                  </a:solidFill>
                </a:rPr>
                <a:t>ank</a:t>
              </a:r>
              <a:r>
                <a:rPr lang="en-GB" sz="4800" dirty="0">
                  <a:solidFill>
                    <a:srgbClr val="008A3E"/>
                  </a:solidFill>
                </a:rPr>
                <a:t> - __</a:t>
              </a:r>
              <a:r>
                <a:rPr lang="en-GB" sz="4800" dirty="0" err="1">
                  <a:solidFill>
                    <a:srgbClr val="008A3E"/>
                  </a:solidFill>
                </a:rPr>
                <a:t>ank</a:t>
              </a:r>
              <a:r>
                <a:rPr lang="en-GB" sz="4800" dirty="0">
                  <a:solidFill>
                    <a:srgbClr val="008A3E"/>
                  </a:solidFill>
                </a:rPr>
                <a:t> you, </a:t>
              </a:r>
              <a:r>
                <a:rPr lang="en-GB" sz="4800" dirty="0" smtClean="0">
                  <a:solidFill>
                    <a:srgbClr val="008A3E"/>
                  </a:solidFill>
                </a:rPr>
                <a:t>Bill.</a:t>
              </a:r>
              <a:endParaRPr lang="en-US" sz="4800" dirty="0">
                <a:solidFill>
                  <a:srgbClr val="008A3E"/>
                </a:solidFill>
              </a:endParaRPr>
            </a:p>
          </p:txBody>
        </p:sp>
      </p:grpSp>
      <p:sp>
        <p:nvSpPr>
          <p:cNvPr id="20" name="Rounded Rectangle 10">
            <a:extLst>
              <a:ext uri="{FF2B5EF4-FFF2-40B4-BE49-F238E27FC236}">
                <a16:creationId xmlns="" xmlns:a16="http://schemas.microsoft.com/office/drawing/2014/main" id="{633536EC-CD28-44B9-8E2A-2D6EAECA4B9E}"/>
              </a:ext>
            </a:extLst>
          </p:cNvPr>
          <p:cNvSpPr/>
          <p:nvPr/>
        </p:nvSpPr>
        <p:spPr>
          <a:xfrm>
            <a:off x="8626764" y="4589450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0D3260F-0A09-407C-B9EB-8BA93440E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7663" y="4435445"/>
            <a:ext cx="24860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θ</a:t>
            </a:r>
            <a:endParaRPr lang="en-GB" alt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Rounded Rectangle 10">
            <a:extLst>
              <a:ext uri="{FF2B5EF4-FFF2-40B4-BE49-F238E27FC236}">
                <a16:creationId xmlns="" xmlns:a16="http://schemas.microsoft.com/office/drawing/2014/main" id="{500B7FBF-05E2-4BB5-9715-059A20B0103A}"/>
              </a:ext>
            </a:extLst>
          </p:cNvPr>
          <p:cNvSpPr/>
          <p:nvPr/>
        </p:nvSpPr>
        <p:spPr>
          <a:xfrm>
            <a:off x="2161375" y="4487902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E08FE0C-CDBD-4A44-8781-ACD48FBB0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3249" y="4382988"/>
            <a:ext cx="232407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ð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27329B0F-AE56-4959-8B23-4668C2E828C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2118" y="4796673"/>
            <a:ext cx="1570038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8CA174BB-393C-47B0-BDA6-E5AF89D58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7837" y="1958524"/>
            <a:ext cx="167575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>
                <a:ln w="22225">
                  <a:solidFill>
                    <a:srgbClr val="4BCAAD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  <a:ea typeface="+mn-ea"/>
                <a:cs typeface="+mn-cs"/>
              </a:rPr>
              <a:t>Th</a:t>
            </a:r>
          </a:p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l-GR" altLang="en-US" sz="5400" b="1" dirty="0" smtClean="0">
                <a:ln w="22225">
                  <a:solidFill>
                    <a:srgbClr val="4BCAAD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  <a:ea typeface="+mn-ea"/>
                <a:cs typeface="+mn-cs"/>
              </a:rPr>
              <a:t>θ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4" name="Graphic 23" descr="Checkmark">
            <a:extLst>
              <a:ext uri="{FF2B5EF4-FFF2-40B4-BE49-F238E27FC236}">
                <a16:creationId xmlns="" xmlns:a16="http://schemas.microsoft.com/office/drawing/2014/main" id="{B7E6948C-6981-4450-ABE4-6BEAFA3DC632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8759178" y="4494799"/>
            <a:ext cx="1649411" cy="164941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D8C90D6F-DE4A-499D-91B9-15A6EBA1C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4795" y="1981160"/>
            <a:ext cx="167575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>
                <a:ln w="22225">
                  <a:solidFill>
                    <a:srgbClr val="4BCAAD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  <a:ea typeface="+mn-ea"/>
                <a:cs typeface="+mn-cs"/>
              </a:rPr>
              <a:t>Th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l-GR" altLang="en-US" sz="5400" b="1" dirty="0" smtClean="0">
                <a:ln w="22225">
                  <a:solidFill>
                    <a:srgbClr val="4BCAAD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  <a:ea typeface="+mn-ea"/>
                <a:cs typeface="+mn-cs"/>
              </a:rPr>
              <a:t>θ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61B44F35-F074-4C9D-9E18-F1D73CBDA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0395" y="1970686"/>
            <a:ext cx="167575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>
                <a:ln w="22225">
                  <a:solidFill>
                    <a:srgbClr val="4BCAAD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  <a:ea typeface="+mn-ea"/>
                <a:cs typeface="+mn-cs"/>
              </a:rPr>
              <a:t>Th</a:t>
            </a:r>
          </a:p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l-GR" altLang="en-US" sz="5400" b="1" dirty="0" smtClean="0">
                <a:ln w="22225">
                  <a:solidFill>
                    <a:srgbClr val="4BCAAD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θ</a:t>
            </a:r>
            <a:endParaRPr lang="en-GB" altLang="en-US" sz="5400" b="1" dirty="0">
              <a:ln w="22225">
                <a:solidFill>
                  <a:srgbClr val="4BCAAD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65D4F00-0FA1-4741-8755-31ABF6A97893}"/>
              </a:ext>
            </a:extLst>
          </p:cNvPr>
          <p:cNvSpPr/>
          <p:nvPr/>
        </p:nvSpPr>
        <p:spPr>
          <a:xfrm>
            <a:off x="2549035" y="375151"/>
            <a:ext cx="70939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solidFill>
                  <a:srgbClr val="AB0D82"/>
                </a:solidFill>
              </a:rPr>
              <a:t>LISTEN AND CHOOSE THE RIGHT </a:t>
            </a:r>
            <a:r>
              <a:rPr lang="en-US" sz="2800" dirty="0" smtClean="0">
                <a:solidFill>
                  <a:srgbClr val="AB0D82"/>
                </a:solidFill>
              </a:rPr>
              <a:t>SOUND.</a:t>
            </a:r>
            <a:endParaRPr lang="en-US" sz="2800" dirty="0">
              <a:solidFill>
                <a:srgbClr val="AB0D82"/>
              </a:solidFill>
            </a:endParaRPr>
          </a:p>
        </p:txBody>
      </p:sp>
      <p:pic>
        <p:nvPicPr>
          <p:cNvPr id="3" name="Recording (Bill">
            <a:hlinkClick r:id="" action="ppaction://media"/>
            <a:extLst>
              <a:ext uri="{FF2B5EF4-FFF2-40B4-BE49-F238E27FC236}">
                <a16:creationId xmlns="" xmlns:a16="http://schemas.microsoft.com/office/drawing/2014/main" id="{BAF5D91F-9400-43F2-92E9-A82DEF3DB3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21295" y="3227355"/>
            <a:ext cx="609600" cy="609600"/>
          </a:xfrm>
          <a:prstGeom prst="rect">
            <a:avLst/>
          </a:prstGeom>
        </p:spPr>
      </p:pic>
      <p:pic>
        <p:nvPicPr>
          <p:cNvPr id="28" name="Picture 4" descr="Free Vector | Cute planet listening music with headphone cartoon icon  illustration.">
            <a:extLst>
              <a:ext uri="{FF2B5EF4-FFF2-40B4-BE49-F238E27FC236}">
                <a16:creationId xmlns="" xmlns:a16="http://schemas.microsoft.com/office/drawing/2014/main" id="{6878F9F1-B094-47FF-AFC0-8BAE903EFC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7179" y="2063938"/>
            <a:ext cx="972937" cy="108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63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4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8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Underwater background for video conferences">
            <a:extLst>
              <a:ext uri="{FF2B5EF4-FFF2-40B4-BE49-F238E27FC236}">
                <a16:creationId xmlns="" xmlns:a16="http://schemas.microsoft.com/office/drawing/2014/main" id="{F9070318-6691-4C0D-A0F0-F0359E746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921" y="0"/>
            <a:ext cx="12192000" cy="68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mazon Icon">
            <a:hlinkClick r:id="rId8" action="ppaction://hlinksldjump"/>
            <a:extLst>
              <a:ext uri="{FF2B5EF4-FFF2-40B4-BE49-F238E27FC236}">
                <a16:creationId xmlns=""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B89008CE-663D-40CA-B996-A72F7422B9BB}"/>
              </a:ext>
            </a:extLst>
          </p:cNvPr>
          <p:cNvGrpSpPr/>
          <p:nvPr/>
        </p:nvGrpSpPr>
        <p:grpSpPr>
          <a:xfrm>
            <a:off x="2707689" y="819502"/>
            <a:ext cx="7158808" cy="3348097"/>
            <a:chOff x="3685309" y="1071417"/>
            <a:chExt cx="4294909" cy="3260437"/>
          </a:xfrm>
        </p:grpSpPr>
        <p:pic>
          <p:nvPicPr>
            <p:cNvPr id="6" name="Picture 2" descr="Mother of pearl Illustrations and Clipart. 563 Mother of pearl royalty free  illustrations, drawings and graphics available to search from thousands of  vector EPS clip art providers.">
              <a:extLst>
                <a:ext uri="{FF2B5EF4-FFF2-40B4-BE49-F238E27FC236}">
                  <a16:creationId xmlns="" xmlns:a16="http://schemas.microsoft.com/office/drawing/2014/main" id="{513E468B-916C-4169-9D45-3E31BBC273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85309" y="1071417"/>
              <a:ext cx="4294909" cy="326043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6B19FB6C-2A4A-437F-B5C2-C080DB0163EC}"/>
                </a:ext>
              </a:extLst>
            </p:cNvPr>
            <p:cNvSpPr/>
            <p:nvPr/>
          </p:nvSpPr>
          <p:spPr>
            <a:xfrm>
              <a:off x="3836063" y="1756038"/>
              <a:ext cx="3942274" cy="89915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5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__ - __is - </a:t>
              </a:r>
              <a:r>
                <a:rPr lang="en-GB" sz="54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Is </a:t>
              </a:r>
              <a:r>
                <a:rPr lang="en-GB" sz="5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__is Linh?</a:t>
              </a:r>
              <a:endPara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1062011-2FBE-49E7-B195-E6ED4414C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7689" y="1499353"/>
            <a:ext cx="144384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9" name="Rounded Rectangle 3">
            <a:extLst>
              <a:ext uri="{FF2B5EF4-FFF2-40B4-BE49-F238E27FC236}">
                <a16:creationId xmlns="" xmlns:a16="http://schemas.microsoft.com/office/drawing/2014/main" id="{42707711-ED5D-4444-B775-8CB5C4695D8A}"/>
              </a:ext>
            </a:extLst>
          </p:cNvPr>
          <p:cNvSpPr/>
          <p:nvPr/>
        </p:nvSpPr>
        <p:spPr>
          <a:xfrm>
            <a:off x="8257566" y="4456773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ounded Rectangle 10">
            <a:extLst>
              <a:ext uri="{FF2B5EF4-FFF2-40B4-BE49-F238E27FC236}">
                <a16:creationId xmlns="" xmlns:a16="http://schemas.microsoft.com/office/drawing/2014/main" id="{D8461A66-7EB7-4530-A1C4-E52D4D2F4274}"/>
              </a:ext>
            </a:extLst>
          </p:cNvPr>
          <p:cNvSpPr/>
          <p:nvPr/>
        </p:nvSpPr>
        <p:spPr>
          <a:xfrm>
            <a:off x="2163037" y="4389086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80CFF3D-FD81-42F7-A850-75338D6CE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9401" y="4284172"/>
            <a:ext cx="24860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6950BDA-BE28-4C4B-A408-33CE5C740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5894" y="4451412"/>
            <a:ext cx="232407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θ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C993092-D160-4A65-A93D-0A9577ABB34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1426" y="4570827"/>
            <a:ext cx="1570038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phic 15" descr="Checkmark">
            <a:extLst>
              <a:ext uri="{FF2B5EF4-FFF2-40B4-BE49-F238E27FC236}">
                <a16:creationId xmlns="" xmlns:a16="http://schemas.microsoft.com/office/drawing/2014/main" id="{C291E0EE-F3FA-45C7-8239-0B835545E5B2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2344672" y="4413666"/>
            <a:ext cx="1649411" cy="164941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C51400C-4ABB-435E-AC0D-688F1B7FE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4083" y="1509262"/>
            <a:ext cx="144384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BECA921-4735-4CAB-83B5-207488299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7876" y="1517233"/>
            <a:ext cx="144384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" name="Recording (Linh">
            <a:hlinkClick r:id="" action="ppaction://media"/>
            <a:extLst>
              <a:ext uri="{FF2B5EF4-FFF2-40B4-BE49-F238E27FC236}">
                <a16:creationId xmlns="" xmlns:a16="http://schemas.microsoft.com/office/drawing/2014/main" id="{38FEF96B-F084-44EE-AECA-EB8C1044A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35476" y="2661959"/>
            <a:ext cx="609600" cy="609600"/>
          </a:xfrm>
          <a:prstGeom prst="rect">
            <a:avLst/>
          </a:prstGeom>
        </p:spPr>
      </p:pic>
      <p:pic>
        <p:nvPicPr>
          <p:cNvPr id="25" name="Picture 4" descr="Free Vector | Cute planet listening music with headphone cartoon icon  illustration.">
            <a:extLst>
              <a:ext uri="{FF2B5EF4-FFF2-40B4-BE49-F238E27FC236}">
                <a16:creationId xmlns="" xmlns:a16="http://schemas.microsoft.com/office/drawing/2014/main" id="{328A9B19-2464-4231-B395-F6D20FDC20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2030" y="1509262"/>
            <a:ext cx="956492" cy="107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65D4F00-0FA1-4741-8755-31ABF6A97893}"/>
              </a:ext>
            </a:extLst>
          </p:cNvPr>
          <p:cNvSpPr/>
          <p:nvPr/>
        </p:nvSpPr>
        <p:spPr>
          <a:xfrm>
            <a:off x="2545114" y="296282"/>
            <a:ext cx="70939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solidFill>
                  <a:srgbClr val="AB0D82"/>
                </a:solidFill>
              </a:rPr>
              <a:t>LISTEN AND CHOOSE THE RIGHT </a:t>
            </a:r>
            <a:r>
              <a:rPr lang="en-US" sz="2800" dirty="0" smtClean="0">
                <a:solidFill>
                  <a:srgbClr val="AB0D82"/>
                </a:solidFill>
              </a:rPr>
              <a:t>SOUND.</a:t>
            </a:r>
            <a:endParaRPr lang="en-US" sz="2800" dirty="0">
              <a:solidFill>
                <a:srgbClr val="AB0D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67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2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2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Underwater background for video conferences">
            <a:extLst>
              <a:ext uri="{FF2B5EF4-FFF2-40B4-BE49-F238E27FC236}">
                <a16:creationId xmlns="" xmlns:a16="http://schemas.microsoft.com/office/drawing/2014/main" id="{F9070318-6691-4C0D-A0F0-F0359E746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mazon Icon">
            <a:hlinkClick r:id="rId8" action="ppaction://hlinksldjump"/>
            <a:extLst>
              <a:ext uri="{FF2B5EF4-FFF2-40B4-BE49-F238E27FC236}">
                <a16:creationId xmlns=""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D074AAC2-0430-4B90-932F-F9C5EFA47FE3}"/>
              </a:ext>
            </a:extLst>
          </p:cNvPr>
          <p:cNvGrpSpPr/>
          <p:nvPr/>
        </p:nvGrpSpPr>
        <p:grpSpPr>
          <a:xfrm>
            <a:off x="2787589" y="771069"/>
            <a:ext cx="6818050" cy="3348457"/>
            <a:chOff x="4027055" y="1477817"/>
            <a:chExt cx="3500582" cy="2697019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E81FCF50-6637-41AF-BEAD-5DC6119C05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27055" y="1477817"/>
              <a:ext cx="3500582" cy="269701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651A7A39-84FB-45EE-8D62-66B78757735B}"/>
                </a:ext>
              </a:extLst>
            </p:cNvPr>
            <p:cNvSpPr/>
            <p:nvPr/>
          </p:nvSpPr>
          <p:spPr>
            <a:xfrm>
              <a:off x="4060427" y="1902996"/>
              <a:ext cx="3433836" cy="7436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5400" b="1" cap="none" spc="0" dirty="0">
                  <a:ln w="12700">
                    <a:noFill/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</a:rPr>
                <a:t>__ - __at - </a:t>
              </a:r>
              <a:r>
                <a:rPr lang="en-GB" sz="5400" b="1" cap="none" spc="0" dirty="0" smtClean="0">
                  <a:ln w="12700">
                    <a:noFill/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</a:rPr>
                <a:t>Is </a:t>
              </a:r>
              <a:r>
                <a:rPr lang="en-GB" sz="5400" b="1" cap="none" spc="0" dirty="0">
                  <a:ln w="12700">
                    <a:noFill/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</a:rPr>
                <a:t>__at Ben?</a:t>
              </a:r>
              <a:endParaRPr lang="en-US" sz="5400" b="1" cap="none" spc="0" dirty="0">
                <a:ln w="12700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D227105-B0F3-455A-88F9-8028D8F51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3467" y="1269732"/>
            <a:ext cx="157848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9" name="Rounded Rectangle 3">
            <a:extLst>
              <a:ext uri="{FF2B5EF4-FFF2-40B4-BE49-F238E27FC236}">
                <a16:creationId xmlns="" xmlns:a16="http://schemas.microsoft.com/office/drawing/2014/main" id="{25DDCC1A-FBEC-4818-9A1A-E86D347380DB}"/>
              </a:ext>
            </a:extLst>
          </p:cNvPr>
          <p:cNvSpPr/>
          <p:nvPr/>
        </p:nvSpPr>
        <p:spPr>
          <a:xfrm>
            <a:off x="8082077" y="4594680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ounded Rectangle 10">
            <a:extLst>
              <a:ext uri="{FF2B5EF4-FFF2-40B4-BE49-F238E27FC236}">
                <a16:creationId xmlns="" xmlns:a16="http://schemas.microsoft.com/office/drawing/2014/main" id="{8261CEBA-EC44-4B60-9209-24E29C08D8FA}"/>
              </a:ext>
            </a:extLst>
          </p:cNvPr>
          <p:cNvSpPr/>
          <p:nvPr/>
        </p:nvSpPr>
        <p:spPr>
          <a:xfrm>
            <a:off x="2122601" y="4647137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7944033-6BAD-4EA9-9EF3-B8C94EB59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3899" y="4558617"/>
            <a:ext cx="24860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D094E31-E709-49B4-BB66-6741B365C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1768" y="4594680"/>
            <a:ext cx="232407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l-GR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θ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9D2DA18-2BDE-4DFB-B549-8F41F0B943E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8788" y="4818458"/>
            <a:ext cx="1570038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aphic 13" descr="Checkmark">
            <a:extLst>
              <a:ext uri="{FF2B5EF4-FFF2-40B4-BE49-F238E27FC236}">
                <a16:creationId xmlns="" xmlns:a16="http://schemas.microsoft.com/office/drawing/2014/main" id="{4B226E77-2663-4168-891A-5917096C02D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2290764" y="4542223"/>
            <a:ext cx="1649411" cy="16494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2E1ED11-ACEB-4582-AD44-B8FAFC836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2832" y="1294289"/>
            <a:ext cx="157848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th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DA5B243-0597-48EC-BA91-B61D0E663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849" y="1278252"/>
            <a:ext cx="157848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th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" name="Recording (Ben">
            <a:hlinkClick r:id="" action="ppaction://media"/>
            <a:extLst>
              <a:ext uri="{FF2B5EF4-FFF2-40B4-BE49-F238E27FC236}">
                <a16:creationId xmlns="" xmlns:a16="http://schemas.microsoft.com/office/drawing/2014/main" id="{5737699D-840C-44DC-B41A-2448F3FC78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59534" y="2743815"/>
            <a:ext cx="609600" cy="609600"/>
          </a:xfrm>
          <a:prstGeom prst="rect">
            <a:avLst/>
          </a:prstGeom>
        </p:spPr>
      </p:pic>
      <p:pic>
        <p:nvPicPr>
          <p:cNvPr id="19" name="Picture 4" descr="Free Vector | Cute planet listening music with headphone cartoon icon  illustration.">
            <a:extLst>
              <a:ext uri="{FF2B5EF4-FFF2-40B4-BE49-F238E27FC236}">
                <a16:creationId xmlns="" xmlns:a16="http://schemas.microsoft.com/office/drawing/2014/main" id="{B1360E3E-A593-47AA-BFD6-38EAE32453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5550" y="1518331"/>
            <a:ext cx="1017975" cy="11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65D4F00-0FA1-4741-8755-31ABF6A97893}"/>
              </a:ext>
            </a:extLst>
          </p:cNvPr>
          <p:cNvSpPr/>
          <p:nvPr/>
        </p:nvSpPr>
        <p:spPr>
          <a:xfrm>
            <a:off x="2597078" y="233679"/>
            <a:ext cx="70939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solidFill>
                  <a:srgbClr val="AB0D82"/>
                </a:solidFill>
              </a:rPr>
              <a:t>LISTEN AND CHOOSE THE RIGHT </a:t>
            </a:r>
            <a:r>
              <a:rPr lang="en-US" sz="2800" dirty="0" smtClean="0">
                <a:solidFill>
                  <a:srgbClr val="AB0D82"/>
                </a:solidFill>
              </a:rPr>
              <a:t>SOUND.</a:t>
            </a:r>
            <a:endParaRPr lang="en-US" sz="2800" dirty="0">
              <a:solidFill>
                <a:srgbClr val="AB0D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94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2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Underwater background for video conferences">
            <a:extLst>
              <a:ext uri="{FF2B5EF4-FFF2-40B4-BE49-F238E27FC236}">
                <a16:creationId xmlns="" xmlns:a16="http://schemas.microsoft.com/office/drawing/2014/main" id="{F9070318-6691-4C0D-A0F0-F0359E746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mazon Icon">
            <a:hlinkClick r:id="rId8" action="ppaction://hlinksldjump"/>
            <a:extLst>
              <a:ext uri="{FF2B5EF4-FFF2-40B4-BE49-F238E27FC236}">
                <a16:creationId xmlns=""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76C1B338-CC87-4C9F-A52F-C9028E66FCF9}"/>
              </a:ext>
            </a:extLst>
          </p:cNvPr>
          <p:cNvGrpSpPr/>
          <p:nvPr/>
        </p:nvGrpSpPr>
        <p:grpSpPr>
          <a:xfrm>
            <a:off x="2267705" y="1067275"/>
            <a:ext cx="8176020" cy="3090290"/>
            <a:chOff x="3863062" y="1273256"/>
            <a:chExt cx="3877460" cy="2988690"/>
          </a:xfrm>
        </p:grpSpPr>
        <p:pic>
          <p:nvPicPr>
            <p:cNvPr id="9" name="Picture 2" descr="84 Black Pearl Illustrations &amp;amp; Clip Art - iStock">
              <a:extLst>
                <a:ext uri="{FF2B5EF4-FFF2-40B4-BE49-F238E27FC236}">
                  <a16:creationId xmlns="" xmlns:a16="http://schemas.microsoft.com/office/drawing/2014/main" id="{BD6660C2-E3D2-4AB8-9A2A-FDF3E77989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80873" y="1273256"/>
              <a:ext cx="3574473" cy="298869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8D86528B-882C-41E3-BBB3-5985925E5D3A}"/>
                </a:ext>
              </a:extLst>
            </p:cNvPr>
            <p:cNvSpPr/>
            <p:nvPr/>
          </p:nvSpPr>
          <p:spPr>
            <a:xfrm>
              <a:off x="3863062" y="2217273"/>
              <a:ext cx="3877460" cy="80367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GB" sz="4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___ - __</a:t>
              </a:r>
              <a:r>
                <a:rPr lang="en-GB" sz="48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ank</a:t>
              </a:r>
              <a:r>
                <a:rPr lang="en-GB" sz="4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 - ___</a:t>
              </a:r>
              <a:r>
                <a:rPr lang="en-GB" sz="48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ank</a:t>
              </a:r>
              <a:r>
                <a:rPr lang="en-GB" sz="4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 you, Mai.</a:t>
              </a:r>
              <a:endPara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20" name="Rounded Rectangle 10">
            <a:extLst>
              <a:ext uri="{FF2B5EF4-FFF2-40B4-BE49-F238E27FC236}">
                <a16:creationId xmlns="" xmlns:a16="http://schemas.microsoft.com/office/drawing/2014/main" id="{633536EC-CD28-44B9-8E2A-2D6EAECA4B9E}"/>
              </a:ext>
            </a:extLst>
          </p:cNvPr>
          <p:cNvSpPr/>
          <p:nvPr/>
        </p:nvSpPr>
        <p:spPr>
          <a:xfrm>
            <a:off x="8626764" y="4589450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0D3260F-0A09-407C-B9EB-8BA93440E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7663" y="4435445"/>
            <a:ext cx="24860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θ</a:t>
            </a:r>
            <a:endParaRPr lang="en-GB" alt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Rounded Rectangle 10">
            <a:extLst>
              <a:ext uri="{FF2B5EF4-FFF2-40B4-BE49-F238E27FC236}">
                <a16:creationId xmlns="" xmlns:a16="http://schemas.microsoft.com/office/drawing/2014/main" id="{500B7FBF-05E2-4BB5-9715-059A20B0103A}"/>
              </a:ext>
            </a:extLst>
          </p:cNvPr>
          <p:cNvSpPr/>
          <p:nvPr/>
        </p:nvSpPr>
        <p:spPr>
          <a:xfrm>
            <a:off x="2161375" y="4487902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E08FE0C-CDBD-4A44-8781-ACD48FBB0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3249" y="4382988"/>
            <a:ext cx="232407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ð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27329B0F-AE56-4959-8B23-4668C2E828C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9162" y="4659398"/>
            <a:ext cx="1570038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8CA174BB-393C-47B0-BDA6-E5AF89D58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1716" y="1965646"/>
            <a:ext cx="145994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>
                <a:ln w="22225">
                  <a:solidFill>
                    <a:srgbClr val="4BCAAD"/>
                  </a:solidFill>
                  <a:prstDash val="solid"/>
                </a:ln>
                <a:solidFill>
                  <a:srgbClr val="4BCAAD">
                    <a:lumMod val="40000"/>
                    <a:lumOff val="60000"/>
                  </a:srgbClr>
                </a:solidFill>
                <a:latin typeface="Tw Cen MT" panose="020B0602020104020603"/>
                <a:ea typeface="+mn-ea"/>
                <a:cs typeface="+mn-cs"/>
              </a:rPr>
              <a:t>Th</a:t>
            </a:r>
          </a:p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l-GR" altLang="en-US" sz="5400" b="1" dirty="0" smtClean="0">
                <a:ln w="22225">
                  <a:solidFill>
                    <a:srgbClr val="4BCAAD"/>
                  </a:solidFill>
                  <a:prstDash val="solid"/>
                </a:ln>
                <a:solidFill>
                  <a:srgbClr val="4BCAAD">
                    <a:lumMod val="40000"/>
                    <a:lumOff val="60000"/>
                  </a:srgbClr>
                </a:solidFill>
                <a:latin typeface="+mn-lt"/>
                <a:ea typeface="+mn-ea"/>
                <a:cs typeface="+mn-cs"/>
              </a:rPr>
              <a:t>θ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4" name="Graphic 23" descr="Checkmark">
            <a:extLst>
              <a:ext uri="{FF2B5EF4-FFF2-40B4-BE49-F238E27FC236}">
                <a16:creationId xmlns="" xmlns:a16="http://schemas.microsoft.com/office/drawing/2014/main" id="{B7E6948C-6981-4450-ABE4-6BEAFA3DC632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8834727" y="4549524"/>
            <a:ext cx="1649411" cy="16494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87D0BE0-ECFA-44DA-80BC-863AF8A96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1966" y="1981160"/>
            <a:ext cx="151188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>
                <a:ln w="22225">
                  <a:solidFill>
                    <a:srgbClr val="4BCAAD"/>
                  </a:solidFill>
                  <a:prstDash val="solid"/>
                </a:ln>
                <a:solidFill>
                  <a:srgbClr val="4BCAAD">
                    <a:lumMod val="40000"/>
                    <a:lumOff val="60000"/>
                  </a:srgbClr>
                </a:solidFill>
                <a:latin typeface="Tw Cen MT" panose="020B0602020104020603"/>
                <a:ea typeface="+mn-ea"/>
                <a:cs typeface="+mn-cs"/>
              </a:rPr>
              <a:t>Th</a:t>
            </a:r>
          </a:p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l-GR" altLang="en-US" sz="5400" b="1" dirty="0" smtClean="0">
                <a:ln w="22225">
                  <a:solidFill>
                    <a:srgbClr val="4BCAAD"/>
                  </a:solidFill>
                  <a:prstDash val="solid"/>
                </a:ln>
                <a:solidFill>
                  <a:srgbClr val="4BCAAD">
                    <a:lumMod val="40000"/>
                    <a:lumOff val="60000"/>
                  </a:srgbClr>
                </a:solidFill>
                <a:latin typeface="+mn-lt"/>
                <a:ea typeface="+mn-ea"/>
                <a:cs typeface="+mn-cs"/>
              </a:rPr>
              <a:t>θ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44FF7058-7CF2-42A5-BE6B-89E0B332B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4312" y="1981160"/>
            <a:ext cx="158280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>
                <a:ln w="22225">
                  <a:solidFill>
                    <a:srgbClr val="4BCAAD"/>
                  </a:solidFill>
                  <a:prstDash val="solid"/>
                </a:ln>
                <a:solidFill>
                  <a:srgbClr val="4BCAAD">
                    <a:lumMod val="40000"/>
                    <a:lumOff val="60000"/>
                  </a:srgbClr>
                </a:solidFill>
                <a:latin typeface="Tw Cen MT" panose="020B0602020104020603"/>
                <a:ea typeface="+mn-ea"/>
                <a:cs typeface="+mn-cs"/>
              </a:rPr>
              <a:t>Th</a:t>
            </a:r>
          </a:p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l-GR" altLang="en-US" sz="5400" b="1" dirty="0" smtClean="0">
                <a:ln w="22225">
                  <a:solidFill>
                    <a:srgbClr val="4BCAAD"/>
                  </a:solidFill>
                  <a:prstDash val="solid"/>
                </a:ln>
                <a:solidFill>
                  <a:srgbClr val="4BCAAD">
                    <a:lumMod val="40000"/>
                    <a:lumOff val="60000"/>
                  </a:srgbClr>
                </a:solidFill>
                <a:latin typeface="+mn-lt"/>
                <a:ea typeface="+mn-ea"/>
                <a:cs typeface="+mn-cs"/>
              </a:rPr>
              <a:t>θ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" name="Recording (Mai">
            <a:hlinkClick r:id="" action="ppaction://media"/>
            <a:extLst>
              <a:ext uri="{FF2B5EF4-FFF2-40B4-BE49-F238E27FC236}">
                <a16:creationId xmlns="" xmlns:a16="http://schemas.microsoft.com/office/drawing/2014/main" id="{C1357A98-7D4C-434F-91CD-51B7314915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47477" y="2677583"/>
            <a:ext cx="609600" cy="609600"/>
          </a:xfrm>
          <a:prstGeom prst="rect">
            <a:avLst/>
          </a:prstGeom>
        </p:spPr>
      </p:pic>
      <p:pic>
        <p:nvPicPr>
          <p:cNvPr id="25" name="Picture 4" descr="Free Vector | Cute planet listening music with headphone cartoon icon  illustration.">
            <a:extLst>
              <a:ext uri="{FF2B5EF4-FFF2-40B4-BE49-F238E27FC236}">
                <a16:creationId xmlns="" xmlns:a16="http://schemas.microsoft.com/office/drawing/2014/main" id="{31AC915C-21E8-4D20-80D5-1D17C55F16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9984" y="1429720"/>
            <a:ext cx="984586" cy="110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D65D4F00-0FA1-4741-8755-31ABF6A97893}"/>
              </a:ext>
            </a:extLst>
          </p:cNvPr>
          <p:cNvSpPr/>
          <p:nvPr/>
        </p:nvSpPr>
        <p:spPr>
          <a:xfrm>
            <a:off x="2644212" y="420734"/>
            <a:ext cx="70939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solidFill>
                  <a:srgbClr val="AB0D82"/>
                </a:solidFill>
              </a:rPr>
              <a:t>LISTEN AND CHOOSE THE RIGHT </a:t>
            </a:r>
            <a:r>
              <a:rPr lang="en-US" sz="2800" dirty="0" smtClean="0">
                <a:solidFill>
                  <a:srgbClr val="AB0D82"/>
                </a:solidFill>
              </a:rPr>
              <a:t>SOUND.</a:t>
            </a:r>
            <a:endParaRPr lang="en-US" sz="2800" dirty="0">
              <a:solidFill>
                <a:srgbClr val="AB0D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04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6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16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Underwater background for video conferences">
            <a:extLst>
              <a:ext uri="{FF2B5EF4-FFF2-40B4-BE49-F238E27FC236}">
                <a16:creationId xmlns="" xmlns:a16="http://schemas.microsoft.com/office/drawing/2014/main" id="{F9070318-6691-4C0D-A0F0-F0359E746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mazon Icon">
            <a:hlinkClick r:id="rId8" action="ppaction://hlinksldjump"/>
            <a:extLst>
              <a:ext uri="{FF2B5EF4-FFF2-40B4-BE49-F238E27FC236}">
                <a16:creationId xmlns=""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B89008CE-663D-40CA-B996-A72F7422B9BB}"/>
              </a:ext>
            </a:extLst>
          </p:cNvPr>
          <p:cNvGrpSpPr/>
          <p:nvPr/>
        </p:nvGrpSpPr>
        <p:grpSpPr>
          <a:xfrm>
            <a:off x="2724361" y="785092"/>
            <a:ext cx="6873485" cy="3380509"/>
            <a:chOff x="3598014" y="1071417"/>
            <a:chExt cx="4469501" cy="3260437"/>
          </a:xfrm>
        </p:grpSpPr>
        <p:pic>
          <p:nvPicPr>
            <p:cNvPr id="6" name="Picture 2" descr="Mother of pearl Illustrations and Clipart. 563 Mother of pearl royalty free  illustrations, drawings and graphics available to search from thousands of  vector EPS clip art providers.">
              <a:extLst>
                <a:ext uri="{FF2B5EF4-FFF2-40B4-BE49-F238E27FC236}">
                  <a16:creationId xmlns="" xmlns:a16="http://schemas.microsoft.com/office/drawing/2014/main" id="{513E468B-916C-4169-9D45-3E31BBC273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85309" y="1071417"/>
              <a:ext cx="4294909" cy="326043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6B19FB6C-2A4A-437F-B5C2-C080DB0163EC}"/>
                </a:ext>
              </a:extLst>
            </p:cNvPr>
            <p:cNvSpPr/>
            <p:nvPr/>
          </p:nvSpPr>
          <p:spPr>
            <a:xfrm>
              <a:off x="3598014" y="1757686"/>
              <a:ext cx="4469501" cy="89053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5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__ - __is - __is is Mary.</a:t>
              </a:r>
              <a:endPara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1062011-2FBE-49E7-B195-E6ED4414C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0595" y="1488967"/>
            <a:ext cx="124301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Th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9" name="Rounded Rectangle 3">
            <a:extLst>
              <a:ext uri="{FF2B5EF4-FFF2-40B4-BE49-F238E27FC236}">
                <a16:creationId xmlns="" xmlns:a16="http://schemas.microsoft.com/office/drawing/2014/main" id="{42707711-ED5D-4444-B775-8CB5C4695D8A}"/>
              </a:ext>
            </a:extLst>
          </p:cNvPr>
          <p:cNvSpPr/>
          <p:nvPr/>
        </p:nvSpPr>
        <p:spPr>
          <a:xfrm>
            <a:off x="8257566" y="4456773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ounded Rectangle 10">
            <a:extLst>
              <a:ext uri="{FF2B5EF4-FFF2-40B4-BE49-F238E27FC236}">
                <a16:creationId xmlns="" xmlns:a16="http://schemas.microsoft.com/office/drawing/2014/main" id="{D8461A66-7EB7-4530-A1C4-E52D4D2F4274}"/>
              </a:ext>
            </a:extLst>
          </p:cNvPr>
          <p:cNvSpPr/>
          <p:nvPr/>
        </p:nvSpPr>
        <p:spPr>
          <a:xfrm>
            <a:off x="2163037" y="4389086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80CFF3D-FD81-42F7-A850-75338D6CE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9401" y="4284172"/>
            <a:ext cx="24860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6950BDA-BE28-4C4B-A408-33CE5C740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3912" y="4389086"/>
            <a:ext cx="232407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θ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C993092-D160-4A65-A93D-0A9577ABB34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05989" y="5738730"/>
            <a:ext cx="1570038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phic 15" descr="Checkmark">
            <a:extLst>
              <a:ext uri="{FF2B5EF4-FFF2-40B4-BE49-F238E27FC236}">
                <a16:creationId xmlns="" xmlns:a16="http://schemas.microsoft.com/office/drawing/2014/main" id="{C291E0EE-F3FA-45C7-8239-0B835545E5B2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2221910" y="4389087"/>
            <a:ext cx="1649411" cy="164941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D1564C9-D103-44AC-9878-F74D935D2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7903" y="1496634"/>
            <a:ext cx="124301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Th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83D90B0-98E7-435F-9220-57C2579C5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9596" y="1509428"/>
            <a:ext cx="124301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Th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" name="Recording (1Mary">
            <a:hlinkClick r:id="" action="ppaction://media"/>
            <a:extLst>
              <a:ext uri="{FF2B5EF4-FFF2-40B4-BE49-F238E27FC236}">
                <a16:creationId xmlns="" xmlns:a16="http://schemas.microsoft.com/office/drawing/2014/main" id="{CA6E59B9-262B-4CD1-8A71-5484EFB374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83676" y="2578296"/>
            <a:ext cx="578318" cy="578318"/>
          </a:xfrm>
          <a:prstGeom prst="rect">
            <a:avLst/>
          </a:prstGeom>
        </p:spPr>
      </p:pic>
      <p:pic>
        <p:nvPicPr>
          <p:cNvPr id="17" name="Picture 4" descr="Free Vector | Cute planet listening music with headphone cartoon icon  illustration.">
            <a:extLst>
              <a:ext uri="{FF2B5EF4-FFF2-40B4-BE49-F238E27FC236}">
                <a16:creationId xmlns="" xmlns:a16="http://schemas.microsoft.com/office/drawing/2014/main" id="{84392231-3265-4391-B29A-C0FB542CEC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3129" y="1402692"/>
            <a:ext cx="908161" cy="101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65D4F00-0FA1-4741-8755-31ABF6A97893}"/>
              </a:ext>
            </a:extLst>
          </p:cNvPr>
          <p:cNvSpPr/>
          <p:nvPr/>
        </p:nvSpPr>
        <p:spPr>
          <a:xfrm>
            <a:off x="2597078" y="233679"/>
            <a:ext cx="70939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solidFill>
                  <a:srgbClr val="AB0D82"/>
                </a:solidFill>
              </a:rPr>
              <a:t>LISTEN AND CHOOSE THE RIGHT </a:t>
            </a:r>
            <a:r>
              <a:rPr lang="en-US" sz="2800" dirty="0" smtClean="0">
                <a:solidFill>
                  <a:srgbClr val="AB0D82"/>
                </a:solidFill>
              </a:rPr>
              <a:t>SOUND.</a:t>
            </a:r>
            <a:endParaRPr lang="en-US" sz="2800" dirty="0">
              <a:solidFill>
                <a:srgbClr val="AB0D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11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3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2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Underwater background for video conferences">
            <a:extLst>
              <a:ext uri="{FF2B5EF4-FFF2-40B4-BE49-F238E27FC236}">
                <a16:creationId xmlns="" xmlns:a16="http://schemas.microsoft.com/office/drawing/2014/main" id="{F9070318-6691-4C0D-A0F0-F0359E746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mazon Icon">
            <a:hlinkClick r:id="rId8" action="ppaction://hlinksldjump"/>
            <a:extLst>
              <a:ext uri="{FF2B5EF4-FFF2-40B4-BE49-F238E27FC236}">
                <a16:creationId xmlns=""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08" y="5862982"/>
            <a:ext cx="972047" cy="97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D074AAC2-0430-4B90-932F-F9C5EFA47FE3}"/>
              </a:ext>
            </a:extLst>
          </p:cNvPr>
          <p:cNvGrpSpPr/>
          <p:nvPr/>
        </p:nvGrpSpPr>
        <p:grpSpPr>
          <a:xfrm>
            <a:off x="2477296" y="744775"/>
            <a:ext cx="6983082" cy="3420452"/>
            <a:chOff x="4027055" y="1477817"/>
            <a:chExt cx="3500582" cy="2697019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E81FCF50-6637-41AF-BEAD-5DC6119C05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27055" y="1477817"/>
              <a:ext cx="3500582" cy="269701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651A7A39-84FB-45EE-8D62-66B78757735B}"/>
                </a:ext>
              </a:extLst>
            </p:cNvPr>
            <p:cNvSpPr/>
            <p:nvPr/>
          </p:nvSpPr>
          <p:spPr>
            <a:xfrm>
              <a:off x="4156419" y="2278643"/>
              <a:ext cx="3328833" cy="72804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__ - __at - __</a:t>
              </a:r>
              <a:r>
                <a:rPr lang="en-US" sz="5400" b="1" cap="none" spc="0" dirty="0" err="1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at's</a:t>
              </a:r>
              <a:r>
                <a:rPr lang="en-US" sz="54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 Lucy.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D227105-B0F3-455A-88F9-8028D8F51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7296" y="1704595"/>
            <a:ext cx="139134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9" name="Rounded Rectangle 3">
            <a:extLst>
              <a:ext uri="{FF2B5EF4-FFF2-40B4-BE49-F238E27FC236}">
                <a16:creationId xmlns="" xmlns:a16="http://schemas.microsoft.com/office/drawing/2014/main" id="{25DDCC1A-FBEC-4818-9A1A-E86D347380DB}"/>
              </a:ext>
            </a:extLst>
          </p:cNvPr>
          <p:cNvSpPr/>
          <p:nvPr/>
        </p:nvSpPr>
        <p:spPr>
          <a:xfrm>
            <a:off x="8082077" y="4594680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ounded Rectangle 10">
            <a:extLst>
              <a:ext uri="{FF2B5EF4-FFF2-40B4-BE49-F238E27FC236}">
                <a16:creationId xmlns="" xmlns:a16="http://schemas.microsoft.com/office/drawing/2014/main" id="{8261CEBA-EC44-4B60-9209-24E29C08D8FA}"/>
              </a:ext>
            </a:extLst>
          </p:cNvPr>
          <p:cNvSpPr/>
          <p:nvPr/>
        </p:nvSpPr>
        <p:spPr>
          <a:xfrm>
            <a:off x="2122601" y="4647137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7944033-6BAD-4EA9-9EF3-B8C94EB59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9042" y="4647137"/>
            <a:ext cx="24860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D094E31-E709-49B4-BB66-6741B365C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1768" y="4594680"/>
            <a:ext cx="232407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th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l-GR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θ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9D2DA18-2BDE-4DFB-B549-8F41F0B943E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8788" y="4751842"/>
            <a:ext cx="1570038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aphic 13" descr="Checkmark">
            <a:extLst>
              <a:ext uri="{FF2B5EF4-FFF2-40B4-BE49-F238E27FC236}">
                <a16:creationId xmlns="" xmlns:a16="http://schemas.microsoft.com/office/drawing/2014/main" id="{4B226E77-2663-4168-891A-5917096C02D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2309525" y="4617172"/>
            <a:ext cx="1649411" cy="16494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5507AE3-AAF6-479F-8DFF-754671D85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7006" y="1713603"/>
            <a:ext cx="139134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Th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11C079C-CEA3-4EEE-8585-9D7645033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1318" y="1734451"/>
            <a:ext cx="139134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Th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" name="Recording (Lucy)">
            <a:hlinkClick r:id="" action="ppaction://media"/>
            <a:extLst>
              <a:ext uri="{FF2B5EF4-FFF2-40B4-BE49-F238E27FC236}">
                <a16:creationId xmlns="" xmlns:a16="http://schemas.microsoft.com/office/drawing/2014/main" id="{ADD4252F-9FEB-43FE-810C-190CF70605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22196" y="2536372"/>
            <a:ext cx="577917" cy="577917"/>
          </a:xfrm>
          <a:prstGeom prst="rect">
            <a:avLst/>
          </a:prstGeom>
        </p:spPr>
      </p:pic>
      <p:pic>
        <p:nvPicPr>
          <p:cNvPr id="18" name="Picture 4" descr="Free Vector | Cute planet listening music with headphone cartoon icon  illustration.">
            <a:extLst>
              <a:ext uri="{FF2B5EF4-FFF2-40B4-BE49-F238E27FC236}">
                <a16:creationId xmlns="" xmlns:a16="http://schemas.microsoft.com/office/drawing/2014/main" id="{4916FE86-4B2B-4942-8179-85BF9287CD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7645" y="1452962"/>
            <a:ext cx="855689" cy="95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D65D4F00-0FA1-4741-8755-31ABF6A97893}"/>
              </a:ext>
            </a:extLst>
          </p:cNvPr>
          <p:cNvSpPr/>
          <p:nvPr/>
        </p:nvSpPr>
        <p:spPr>
          <a:xfrm>
            <a:off x="2597078" y="233679"/>
            <a:ext cx="70939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solidFill>
                  <a:srgbClr val="AB0D82"/>
                </a:solidFill>
              </a:rPr>
              <a:t>LISTEN AND CHOOSE THE RIGHT </a:t>
            </a:r>
            <a:r>
              <a:rPr lang="en-US" sz="2800" dirty="0" smtClean="0">
                <a:solidFill>
                  <a:srgbClr val="AB0D82"/>
                </a:solidFill>
              </a:rPr>
              <a:t>SOUND.</a:t>
            </a:r>
            <a:endParaRPr lang="en-US" sz="2800" dirty="0">
              <a:solidFill>
                <a:srgbClr val="AB0D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96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9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2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592</Words>
  <Application>Microsoft Office PowerPoint</Application>
  <PresentationFormat>Custom</PresentationFormat>
  <Paragraphs>269</Paragraphs>
  <Slides>25</Slides>
  <Notes>15</Notes>
  <HiddenSlides>0</HiddenSlides>
  <MMClips>6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Droplet</vt:lpstr>
      <vt:lpstr>Default Design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1</cp:revision>
  <dcterms:created xsi:type="dcterms:W3CDTF">2022-07-21T15:02:37Z</dcterms:created>
  <dcterms:modified xsi:type="dcterms:W3CDTF">2022-07-22T02:50:34Z</dcterms:modified>
</cp:coreProperties>
</file>