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352" r:id="rId4"/>
    <p:sldId id="349" r:id="rId5"/>
    <p:sldId id="354" r:id="rId6"/>
    <p:sldId id="355" r:id="rId7"/>
    <p:sldId id="299" r:id="rId8"/>
    <p:sldId id="269" r:id="rId9"/>
    <p:sldId id="356" r:id="rId10"/>
    <p:sldId id="359" r:id="rId11"/>
    <p:sldId id="360" r:id="rId12"/>
    <p:sldId id="361" r:id="rId13"/>
    <p:sldId id="457" r:id="rId14"/>
    <p:sldId id="458" r:id="rId15"/>
    <p:sldId id="452" r:id="rId16"/>
    <p:sldId id="464" r:id="rId17"/>
    <p:sldId id="465" r:id="rId18"/>
    <p:sldId id="466" r:id="rId19"/>
    <p:sldId id="315" r:id="rId20"/>
  </p:sldIdLst>
  <p:sldSz cx="14630400" cy="8229600"/>
  <p:notesSz cx="6858000" cy="9144000"/>
  <p:embeddedFontLst>
    <p:embeddedFont>
      <p:font typeface="Verdana" pitchFamily="34" charset="0"/>
      <p:regular r:id="rId22"/>
      <p:bold r:id="rId23"/>
      <p:italic r:id="rId24"/>
      <p:boldItalic r:id="rId25"/>
    </p:embeddedFont>
    <p:embeddedFont>
      <p:font typeface="Raleway Black" charset="0"/>
      <p:bold r:id="rId26"/>
    </p:embeddedFont>
    <p:embeddedFont>
      <p:font typeface="Raleway" charset="0"/>
      <p:regular r:id="rId27"/>
    </p:embeddedFont>
    <p:embeddedFont>
      <p:font typeface="Cambria Math" pitchFamily="18" charset="0"/>
      <p:regular r:id="rId28"/>
    </p:embeddedFont>
    <p:embeddedFont>
      <p:font typeface="Wingdings 2" pitchFamily="18" charset="2"/>
      <p:regular r:id="rId29"/>
    </p:embeddedFont>
    <p:embeddedFont>
      <p:font typeface="Georgia" pitchFamily="18" charset="0"/>
      <p:regular r:id="rId30"/>
      <p:bold r:id="rId31"/>
      <p:italic r:id="rId32"/>
      <p:boldItalic r:id="rId33"/>
    </p:embeddedFont>
    <p:embeddedFont>
      <p:font typeface="Raleway Medium" charset="0"/>
      <p:regular r:id="rId34"/>
    </p:embeddedFont>
    <p:embeddedFont>
      <p:font typeface="Raleway SemiBold" charset="0"/>
      <p:regular r:id="rId35"/>
    </p:embeddedFont>
    <p:embeddedFont>
      <p:font typeface="Bad Script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14E"/>
    <a:srgbClr val="11184A"/>
    <a:srgbClr val="090C26"/>
    <a:srgbClr val="262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56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3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5518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3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d4a2f4a51a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6" name="Google Shape;2246;gd4a2f4a51a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52000" y="1228960"/>
            <a:ext cx="7603200" cy="3612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736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39680" y="5631880"/>
            <a:ext cx="6048000" cy="1268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 panose="02000000000000000000"/>
              <a:buNone/>
              <a:defRPr sz="4480" b="1">
                <a:solidFill>
                  <a:schemeClr val="dk1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13537877" y="7440864"/>
            <a:ext cx="1341786" cy="1221330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13056197" y="2603584"/>
            <a:ext cx="1086018" cy="1469782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5418923" y="5296445"/>
            <a:ext cx="1756314" cy="924723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0453282" y="194715"/>
            <a:ext cx="1272376" cy="683534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8603006" y="1084350"/>
            <a:ext cx="1332397" cy="1433158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67718" y="-448104"/>
            <a:ext cx="1637317" cy="1750459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98859" y="7144344"/>
            <a:ext cx="1541782" cy="811598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290059" y="1803723"/>
            <a:ext cx="1053899" cy="1048680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9394696" y="6780165"/>
            <a:ext cx="1549118" cy="1187083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2115720" y="-201187"/>
            <a:ext cx="803779" cy="1087856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4654773" y="6963730"/>
            <a:ext cx="1624973" cy="1747800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7138646" y="256947"/>
            <a:ext cx="1250363" cy="962576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4251005" y="-346779"/>
            <a:ext cx="1329155" cy="1322579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1569400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47" name="Google Shape;247;p11"/>
          <p:cNvSpPr/>
          <p:nvPr/>
        </p:nvSpPr>
        <p:spPr>
          <a:xfrm>
            <a:off x="344464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48" name="Google Shape;248;p11"/>
          <p:cNvSpPr/>
          <p:nvPr/>
        </p:nvSpPr>
        <p:spPr>
          <a:xfrm>
            <a:off x="531994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49" name="Google Shape;249;p11"/>
          <p:cNvSpPr/>
          <p:nvPr/>
        </p:nvSpPr>
        <p:spPr>
          <a:xfrm>
            <a:off x="7196840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0" name="Google Shape;250;p11"/>
          <p:cNvSpPr/>
          <p:nvPr/>
        </p:nvSpPr>
        <p:spPr>
          <a:xfrm>
            <a:off x="907208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1" name="Google Shape;251;p11"/>
          <p:cNvSpPr/>
          <p:nvPr/>
        </p:nvSpPr>
        <p:spPr>
          <a:xfrm>
            <a:off x="10948981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2" name="Google Shape;252;p11"/>
          <p:cNvSpPr/>
          <p:nvPr/>
        </p:nvSpPr>
        <p:spPr>
          <a:xfrm>
            <a:off x="12824229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3" name="Google Shape;253;p11"/>
          <p:cNvSpPr/>
          <p:nvPr/>
        </p:nvSpPr>
        <p:spPr>
          <a:xfrm>
            <a:off x="-335283" y="708666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4" name="Google Shape;254;p11"/>
          <p:cNvSpPr/>
          <p:nvPr/>
        </p:nvSpPr>
        <p:spPr>
          <a:xfrm>
            <a:off x="-335283" y="5385650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5" name="Google Shape;255;p11"/>
          <p:cNvSpPr/>
          <p:nvPr/>
        </p:nvSpPr>
        <p:spPr>
          <a:xfrm>
            <a:off x="-335283" y="2831197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6" name="Google Shape;256;p11"/>
          <p:cNvSpPr/>
          <p:nvPr/>
        </p:nvSpPr>
        <p:spPr>
          <a:xfrm>
            <a:off x="-335283" y="100991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7" name="Google Shape;257;p11"/>
          <p:cNvSpPr/>
          <p:nvPr/>
        </p:nvSpPr>
        <p:spPr>
          <a:xfrm>
            <a:off x="1273920" y="1152000"/>
            <a:ext cx="12215520" cy="458736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2538160" y="1152000"/>
            <a:ext cx="8796480" cy="43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 panose="02000000000000000000"/>
              <a:buNone/>
              <a:defRPr sz="192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1275840" y="6035040"/>
            <a:ext cx="9917280" cy="977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24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11320008" y="4155058"/>
            <a:ext cx="562779" cy="375189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61" name="Google Shape;261;p11"/>
          <p:cNvSpPr/>
          <p:nvPr/>
        </p:nvSpPr>
        <p:spPr>
          <a:xfrm>
            <a:off x="11507602" y="3433747"/>
            <a:ext cx="692685" cy="202584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62" name="Google Shape;262;p11"/>
          <p:cNvSpPr/>
          <p:nvPr/>
        </p:nvSpPr>
        <p:spPr>
          <a:xfrm>
            <a:off x="11334542" y="2453075"/>
            <a:ext cx="678150" cy="490562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63" name="Google Shape;263;p11"/>
          <p:cNvSpPr/>
          <p:nvPr/>
        </p:nvSpPr>
        <p:spPr>
          <a:xfrm>
            <a:off x="1989445" y="4061754"/>
            <a:ext cx="548698" cy="375643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64" name="Google Shape;264;p11"/>
          <p:cNvSpPr/>
          <p:nvPr/>
        </p:nvSpPr>
        <p:spPr>
          <a:xfrm>
            <a:off x="1686478" y="3311827"/>
            <a:ext cx="678605" cy="202584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65" name="Google Shape;265;p11"/>
          <p:cNvSpPr/>
          <p:nvPr/>
        </p:nvSpPr>
        <p:spPr>
          <a:xfrm>
            <a:off x="1874072" y="2345691"/>
            <a:ext cx="678605" cy="490562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3341392" y="3304640"/>
            <a:ext cx="33648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224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1374680" y="2451200"/>
            <a:ext cx="1649760" cy="159552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9372522" y="3304640"/>
            <a:ext cx="33648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224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7409800" y="2451200"/>
            <a:ext cx="1649760" cy="159552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3341384" y="5133440"/>
            <a:ext cx="336480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32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3341390" y="5986880"/>
            <a:ext cx="33648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224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1374680" y="5133278"/>
            <a:ext cx="1649760" cy="159552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9372514" y="5133440"/>
            <a:ext cx="336480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32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9372523" y="5986880"/>
            <a:ext cx="33648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224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7409800" y="5133278"/>
            <a:ext cx="1649760" cy="159552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3341384" y="2451200"/>
            <a:ext cx="336480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32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9372514" y="2451200"/>
            <a:ext cx="336480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32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1183776" y="312331"/>
            <a:ext cx="1030760" cy="1101766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327635" y="1241950"/>
            <a:ext cx="1030706" cy="1025685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13396227" y="6131234"/>
            <a:ext cx="972624" cy="967861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12976720" y="7102592"/>
            <a:ext cx="897954" cy="1215314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1152160" y="2758080"/>
            <a:ext cx="328224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1152160" y="3334080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5674211" y="2758080"/>
            <a:ext cx="3282240" cy="68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5674211" y="3334080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10196522" y="2758080"/>
            <a:ext cx="3282240" cy="68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10196522" y="3334080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1152160" y="5427840"/>
            <a:ext cx="3282240" cy="68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1152160" y="6003840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5674211" y="5428792"/>
            <a:ext cx="3282240" cy="68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5674211" y="6004792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10196522" y="5428792"/>
            <a:ext cx="3282240" cy="68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10196522" y="6004792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67718" y="-448104"/>
            <a:ext cx="1637317" cy="1750459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290059" y="1803723"/>
            <a:ext cx="1053899" cy="1048680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2115720" y="-201187"/>
            <a:ext cx="803779" cy="1087856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12889944" y="6971389"/>
            <a:ext cx="1630379" cy="886634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12473669" y="919901"/>
            <a:ext cx="983891" cy="1331622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841429" y="1133672"/>
            <a:ext cx="1305306" cy="1000208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solidFill>
          <a:schemeClr val="dk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"/>
          <p:cNvSpPr/>
          <p:nvPr/>
        </p:nvSpPr>
        <p:spPr>
          <a:xfrm>
            <a:off x="217040" y="-127640"/>
            <a:ext cx="14477448" cy="6727920"/>
          </a:xfrm>
          <a:custGeom>
            <a:avLst/>
            <a:gdLst/>
            <a:ahLst/>
            <a:cxnLst/>
            <a:rect l="l" t="t" r="r" b="b"/>
            <a:pathLst>
              <a:path w="354909" h="168198" extrusionOk="0">
                <a:moveTo>
                  <a:pt x="0" y="0"/>
                </a:moveTo>
                <a:cubicBezTo>
                  <a:pt x="8767" y="2504"/>
                  <a:pt x="18824" y="9216"/>
                  <a:pt x="20426" y="18192"/>
                </a:cubicBezTo>
                <a:cubicBezTo>
                  <a:pt x="23163" y="33526"/>
                  <a:pt x="12636" y="49813"/>
                  <a:pt x="16916" y="64790"/>
                </a:cubicBezTo>
                <a:cubicBezTo>
                  <a:pt x="21386" y="80430"/>
                  <a:pt x="37878" y="91623"/>
                  <a:pt x="52981" y="97664"/>
                </a:cubicBezTo>
                <a:cubicBezTo>
                  <a:pt x="71090" y="104908"/>
                  <a:pt x="92348" y="89922"/>
                  <a:pt x="111388" y="94153"/>
                </a:cubicBezTo>
                <a:cubicBezTo>
                  <a:pt x="121193" y="96332"/>
                  <a:pt x="128412" y="105156"/>
                  <a:pt x="137878" y="108515"/>
                </a:cubicBezTo>
                <a:cubicBezTo>
                  <a:pt x="154253" y="114326"/>
                  <a:pt x="173056" y="113990"/>
                  <a:pt x="187987" y="122877"/>
                </a:cubicBezTo>
                <a:cubicBezTo>
                  <a:pt x="202093" y="131273"/>
                  <a:pt x="215959" y="143350"/>
                  <a:pt x="232350" y="144261"/>
                </a:cubicBezTo>
                <a:cubicBezTo>
                  <a:pt x="252001" y="145353"/>
                  <a:pt x="271713" y="144261"/>
                  <a:pt x="291395" y="144261"/>
                </a:cubicBezTo>
                <a:cubicBezTo>
                  <a:pt x="297994" y="144261"/>
                  <a:pt x="304678" y="142508"/>
                  <a:pt x="311183" y="143623"/>
                </a:cubicBezTo>
                <a:cubicBezTo>
                  <a:pt x="327662" y="146448"/>
                  <a:pt x="343077" y="156385"/>
                  <a:pt x="354909" y="168198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42" name="Google Shape;342;p15"/>
          <p:cNvSpPr/>
          <p:nvPr/>
        </p:nvSpPr>
        <p:spPr>
          <a:xfrm>
            <a:off x="1863901" y="2270760"/>
            <a:ext cx="5281440" cy="25142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343" name="Google Shape;343;p15"/>
          <p:cNvSpPr/>
          <p:nvPr/>
        </p:nvSpPr>
        <p:spPr>
          <a:xfrm>
            <a:off x="1863901" y="4886562"/>
            <a:ext cx="5281440" cy="25142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344" name="Google Shape;344;p15"/>
          <p:cNvSpPr/>
          <p:nvPr/>
        </p:nvSpPr>
        <p:spPr>
          <a:xfrm>
            <a:off x="7248802" y="2270760"/>
            <a:ext cx="5288160" cy="25142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345" name="Google Shape;345;p15"/>
          <p:cNvSpPr/>
          <p:nvPr/>
        </p:nvSpPr>
        <p:spPr>
          <a:xfrm>
            <a:off x="7248802" y="4886554"/>
            <a:ext cx="5288160" cy="25142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chemeClr val="accent3"/>
              </a:solidFill>
            </a:endParaRPr>
          </a:p>
        </p:txBody>
      </p:sp>
      <p:sp>
        <p:nvSpPr>
          <p:cNvPr id="346" name="Google Shape;346;p15"/>
          <p:cNvSpPr txBox="1">
            <a:spLocks noGrp="1"/>
          </p:cNvSpPr>
          <p:nvPr>
            <p:ph type="title"/>
          </p:nvPr>
        </p:nvSpPr>
        <p:spPr>
          <a:xfrm>
            <a:off x="2236141" y="2724440"/>
            <a:ext cx="453696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47" name="Google Shape;347;p15"/>
          <p:cNvSpPr txBox="1">
            <a:spLocks noGrp="1"/>
          </p:cNvSpPr>
          <p:nvPr>
            <p:ph type="subTitle" idx="1"/>
          </p:nvPr>
        </p:nvSpPr>
        <p:spPr>
          <a:xfrm>
            <a:off x="2236141" y="3300440"/>
            <a:ext cx="453696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236141" y="5421387"/>
            <a:ext cx="453696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49" name="Google Shape;349;p15"/>
          <p:cNvSpPr txBox="1">
            <a:spLocks noGrp="1"/>
          </p:cNvSpPr>
          <p:nvPr>
            <p:ph type="subTitle" idx="3"/>
          </p:nvPr>
        </p:nvSpPr>
        <p:spPr>
          <a:xfrm>
            <a:off x="2236141" y="5997387"/>
            <a:ext cx="453696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15"/>
          <p:cNvSpPr txBox="1">
            <a:spLocks noGrp="1"/>
          </p:cNvSpPr>
          <p:nvPr>
            <p:ph type="title" idx="4"/>
          </p:nvPr>
        </p:nvSpPr>
        <p:spPr>
          <a:xfrm>
            <a:off x="7624402" y="2724440"/>
            <a:ext cx="453696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51" name="Google Shape;351;p15"/>
          <p:cNvSpPr txBox="1">
            <a:spLocks noGrp="1"/>
          </p:cNvSpPr>
          <p:nvPr>
            <p:ph type="subTitle" idx="5"/>
          </p:nvPr>
        </p:nvSpPr>
        <p:spPr>
          <a:xfrm>
            <a:off x="7624402" y="3300440"/>
            <a:ext cx="453696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15"/>
          <p:cNvSpPr txBox="1">
            <a:spLocks noGrp="1"/>
          </p:cNvSpPr>
          <p:nvPr>
            <p:ph type="title" idx="6"/>
          </p:nvPr>
        </p:nvSpPr>
        <p:spPr>
          <a:xfrm>
            <a:off x="7624402" y="5421387"/>
            <a:ext cx="453696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53" name="Google Shape;353;p15"/>
          <p:cNvSpPr txBox="1">
            <a:spLocks noGrp="1"/>
          </p:cNvSpPr>
          <p:nvPr>
            <p:ph type="subTitle" idx="7"/>
          </p:nvPr>
        </p:nvSpPr>
        <p:spPr>
          <a:xfrm>
            <a:off x="7624402" y="5997387"/>
            <a:ext cx="453696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15"/>
          <p:cNvSpPr txBox="1">
            <a:spLocks noGrp="1"/>
          </p:cNvSpPr>
          <p:nvPr>
            <p:ph type="title" idx="8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5" name="Google Shape;355;p15"/>
          <p:cNvGrpSpPr/>
          <p:nvPr/>
        </p:nvGrpSpPr>
        <p:grpSpPr>
          <a:xfrm flipH="1">
            <a:off x="-79792" y="6663256"/>
            <a:ext cx="1637317" cy="1750459"/>
            <a:chOff x="319900" y="315700"/>
            <a:chExt cx="342123" cy="365691"/>
          </a:xfrm>
        </p:grpSpPr>
        <p:sp>
          <p:nvSpPr>
            <p:cNvPr id="356" name="Google Shape;356;p1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61" name="Google Shape;361;p15"/>
          <p:cNvGrpSpPr/>
          <p:nvPr/>
        </p:nvGrpSpPr>
        <p:grpSpPr>
          <a:xfrm flipH="1">
            <a:off x="12962283" y="1727523"/>
            <a:ext cx="1053899" cy="1048680"/>
            <a:chOff x="4636900" y="2064950"/>
            <a:chExt cx="179650" cy="178775"/>
          </a:xfrm>
        </p:grpSpPr>
        <p:sp>
          <p:nvSpPr>
            <p:cNvPr id="362" name="Google Shape;362;p1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65" name="Google Shape;365;p15"/>
          <p:cNvGrpSpPr/>
          <p:nvPr/>
        </p:nvGrpSpPr>
        <p:grpSpPr>
          <a:xfrm rot="-1867210" flipH="1">
            <a:off x="11663384" y="417093"/>
            <a:ext cx="803779" cy="1087856"/>
            <a:chOff x="5408700" y="2855000"/>
            <a:chExt cx="121525" cy="164475"/>
          </a:xfrm>
        </p:grpSpPr>
        <p:sp>
          <p:nvSpPr>
            <p:cNvPr id="366" name="Google Shape;366;p1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68" name="Google Shape;368;p15"/>
          <p:cNvGrpSpPr/>
          <p:nvPr/>
        </p:nvGrpSpPr>
        <p:grpSpPr>
          <a:xfrm rot="-1973065">
            <a:off x="12750504" y="6866549"/>
            <a:ext cx="1630379" cy="886634"/>
            <a:chOff x="1449934" y="4565833"/>
            <a:chExt cx="320467" cy="168684"/>
          </a:xfrm>
        </p:grpSpPr>
        <p:sp>
          <p:nvSpPr>
            <p:cNvPr id="369" name="Google Shape;369;p15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75" name="Google Shape;375;p15"/>
          <p:cNvGrpSpPr/>
          <p:nvPr/>
        </p:nvGrpSpPr>
        <p:grpSpPr>
          <a:xfrm rot="-811687">
            <a:off x="344413" y="4184085"/>
            <a:ext cx="1403258" cy="1075310"/>
            <a:chOff x="6467995" y="4541033"/>
            <a:chExt cx="413793" cy="317088"/>
          </a:xfrm>
        </p:grpSpPr>
        <p:sp>
          <p:nvSpPr>
            <p:cNvPr id="376" name="Google Shape;376;p1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7" name="Google Shape;377;p1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8" name="Google Shape;378;p1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9" name="Google Shape;379;p1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1138880" y="2846360"/>
            <a:ext cx="427440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1138880" y="3422362"/>
            <a:ext cx="427440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1138880" y="5177557"/>
            <a:ext cx="427440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1138880" y="5753560"/>
            <a:ext cx="427440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8965522" y="2846360"/>
            <a:ext cx="453696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9227880" y="3422360"/>
            <a:ext cx="427440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9227880" y="5177555"/>
            <a:ext cx="427440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9227880" y="5753557"/>
            <a:ext cx="427440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273272" y="7049136"/>
            <a:ext cx="1637317" cy="1750459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615403" y="1137683"/>
            <a:ext cx="1053899" cy="1048680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12889944" y="7230069"/>
            <a:ext cx="1630379" cy="886634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260493" y="424906"/>
            <a:ext cx="1403258" cy="1075310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12515200" y="1307891"/>
            <a:ext cx="897954" cy="1215314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1137520" y="5184010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1241920" y="5760000"/>
            <a:ext cx="350448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9783982" y="5184000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9888400" y="5760000"/>
            <a:ext cx="350448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5460253" y="5184027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5562106" y="5760000"/>
            <a:ext cx="350448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102642" y="6938744"/>
            <a:ext cx="1637317" cy="1750459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256099" y="5363136"/>
            <a:ext cx="1053899" cy="1048680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945360" y="7354430"/>
            <a:ext cx="803779" cy="1087856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4">
    <p:bg>
      <p:bgPr>
        <a:solidFill>
          <a:schemeClr val="dk2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18"/>
          <p:cNvGrpSpPr/>
          <p:nvPr/>
        </p:nvGrpSpPr>
        <p:grpSpPr>
          <a:xfrm rot="10800000" flipH="1">
            <a:off x="9782958" y="863203"/>
            <a:ext cx="1637317" cy="1750459"/>
            <a:chOff x="319900" y="315700"/>
            <a:chExt cx="342123" cy="365691"/>
          </a:xfrm>
        </p:grpSpPr>
        <p:sp>
          <p:nvSpPr>
            <p:cNvPr id="438" name="Google Shape;438;p1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43" name="Google Shape;443;p18"/>
          <p:cNvGrpSpPr/>
          <p:nvPr/>
        </p:nvGrpSpPr>
        <p:grpSpPr>
          <a:xfrm rot="-8422818" flipH="1">
            <a:off x="467042" y="6466461"/>
            <a:ext cx="1053906" cy="1048691"/>
            <a:chOff x="4636900" y="2064950"/>
            <a:chExt cx="179650" cy="178775"/>
          </a:xfrm>
        </p:grpSpPr>
        <p:sp>
          <p:nvSpPr>
            <p:cNvPr id="444" name="Google Shape;444;p1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447" name="Google Shape;447;p18"/>
          <p:cNvSpPr/>
          <p:nvPr/>
        </p:nvSpPr>
        <p:spPr>
          <a:xfrm rot="-434">
            <a:off x="1144280" y="2046936"/>
            <a:ext cx="3801120" cy="667008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48" name="Google Shape;448;p18"/>
          <p:cNvSpPr/>
          <p:nvPr/>
        </p:nvSpPr>
        <p:spPr>
          <a:xfrm rot="-434">
            <a:off x="5463627" y="2046936"/>
            <a:ext cx="3801120" cy="667008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49" name="Google Shape;449;p18"/>
          <p:cNvSpPr/>
          <p:nvPr/>
        </p:nvSpPr>
        <p:spPr>
          <a:xfrm rot="-434">
            <a:off x="9782960" y="2046936"/>
            <a:ext cx="3801120" cy="667008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50" name="Google Shape;450;p18"/>
          <p:cNvSpPr/>
          <p:nvPr/>
        </p:nvSpPr>
        <p:spPr>
          <a:xfrm>
            <a:off x="1520840" y="4477520"/>
            <a:ext cx="3048000" cy="289632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51" name="Google Shape;451;p18"/>
          <p:cNvSpPr/>
          <p:nvPr/>
        </p:nvSpPr>
        <p:spPr>
          <a:xfrm>
            <a:off x="5840187" y="4477520"/>
            <a:ext cx="3048000" cy="289632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52" name="Google Shape;452;p18"/>
          <p:cNvSpPr/>
          <p:nvPr/>
        </p:nvSpPr>
        <p:spPr>
          <a:xfrm>
            <a:off x="10159533" y="4477520"/>
            <a:ext cx="3048000" cy="289632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53" name="Google Shape;453;p18"/>
          <p:cNvSpPr txBox="1">
            <a:spLocks noGrp="1"/>
          </p:cNvSpPr>
          <p:nvPr>
            <p:ph type="title"/>
          </p:nvPr>
        </p:nvSpPr>
        <p:spPr>
          <a:xfrm>
            <a:off x="1188200" y="3111370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54" name="Google Shape;454;p18"/>
          <p:cNvSpPr txBox="1">
            <a:spLocks noGrp="1"/>
          </p:cNvSpPr>
          <p:nvPr>
            <p:ph type="subTitle" idx="1"/>
          </p:nvPr>
        </p:nvSpPr>
        <p:spPr>
          <a:xfrm>
            <a:off x="1520840" y="5028480"/>
            <a:ext cx="3048000" cy="8640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8"/>
          <p:cNvSpPr txBox="1">
            <a:spLocks noGrp="1"/>
          </p:cNvSpPr>
          <p:nvPr>
            <p:ph type="title" idx="2"/>
          </p:nvPr>
        </p:nvSpPr>
        <p:spPr>
          <a:xfrm>
            <a:off x="9826893" y="3111360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56" name="Google Shape;456;p18"/>
          <p:cNvSpPr txBox="1">
            <a:spLocks noGrp="1"/>
          </p:cNvSpPr>
          <p:nvPr>
            <p:ph type="subTitle" idx="3"/>
          </p:nvPr>
        </p:nvSpPr>
        <p:spPr>
          <a:xfrm>
            <a:off x="10159520" y="5028480"/>
            <a:ext cx="3048000" cy="8640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8"/>
          <p:cNvSpPr txBox="1">
            <a:spLocks noGrp="1"/>
          </p:cNvSpPr>
          <p:nvPr>
            <p:ph type="title" idx="4"/>
          </p:nvPr>
        </p:nvSpPr>
        <p:spPr>
          <a:xfrm>
            <a:off x="5507547" y="3111387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subTitle" idx="5"/>
          </p:nvPr>
        </p:nvSpPr>
        <p:spPr>
          <a:xfrm>
            <a:off x="5840200" y="5028480"/>
            <a:ext cx="3048000" cy="8640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18"/>
          <p:cNvSpPr txBox="1">
            <a:spLocks noGrp="1"/>
          </p:cNvSpPr>
          <p:nvPr>
            <p:ph type="title" idx="6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1137520" y="5671690"/>
            <a:ext cx="371328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1241920" y="6247680"/>
            <a:ext cx="3504480" cy="1234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9783995" y="5671680"/>
            <a:ext cx="371328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9888395" y="6247680"/>
            <a:ext cx="3504480" cy="1234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5460259" y="5671702"/>
            <a:ext cx="371328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5564661" y="6247680"/>
            <a:ext cx="3504480" cy="1234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1348960" y="4124560"/>
            <a:ext cx="3290400" cy="13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5671693" y="4124560"/>
            <a:ext cx="3290400" cy="13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9994942" y="4124560"/>
            <a:ext cx="3291360" cy="13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12962283" y="1727523"/>
            <a:ext cx="1053899" cy="1048680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11663384" y="748493"/>
            <a:ext cx="803779" cy="1087856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109040" y="2705029"/>
            <a:ext cx="14848480" cy="68024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266512" y="277707"/>
            <a:ext cx="2001226" cy="2029400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3_3_1">
    <p:bg>
      <p:bgPr>
        <a:solidFill>
          <a:schemeClr val="dk2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0"/>
          <p:cNvSpPr/>
          <p:nvPr/>
        </p:nvSpPr>
        <p:spPr>
          <a:xfrm>
            <a:off x="1569400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86" name="Google Shape;486;p20"/>
          <p:cNvSpPr/>
          <p:nvPr/>
        </p:nvSpPr>
        <p:spPr>
          <a:xfrm>
            <a:off x="3444646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87" name="Google Shape;487;p20"/>
          <p:cNvSpPr/>
          <p:nvPr/>
        </p:nvSpPr>
        <p:spPr>
          <a:xfrm>
            <a:off x="5319946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88" name="Google Shape;488;p20"/>
          <p:cNvSpPr/>
          <p:nvPr/>
        </p:nvSpPr>
        <p:spPr>
          <a:xfrm>
            <a:off x="-335283" y="708666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89" name="Google Shape;489;p20"/>
          <p:cNvSpPr/>
          <p:nvPr/>
        </p:nvSpPr>
        <p:spPr>
          <a:xfrm>
            <a:off x="-335283" y="5061078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90" name="Google Shape;490;p20"/>
          <p:cNvSpPr/>
          <p:nvPr/>
        </p:nvSpPr>
        <p:spPr>
          <a:xfrm>
            <a:off x="-335283" y="3035496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91" name="Google Shape;491;p20"/>
          <p:cNvSpPr/>
          <p:nvPr/>
        </p:nvSpPr>
        <p:spPr>
          <a:xfrm>
            <a:off x="-335283" y="100991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92" name="Google Shape;492;p20"/>
          <p:cNvSpPr/>
          <p:nvPr/>
        </p:nvSpPr>
        <p:spPr>
          <a:xfrm rot="-145334">
            <a:off x="6489539" y="1293762"/>
            <a:ext cx="6405563" cy="7681077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93" name="Google Shape;493;p20"/>
          <p:cNvSpPr/>
          <p:nvPr/>
        </p:nvSpPr>
        <p:spPr>
          <a:xfrm rot="348634">
            <a:off x="7027339" y="951798"/>
            <a:ext cx="6405390" cy="768111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94" name="Google Shape;494;p20"/>
          <p:cNvSpPr txBox="1">
            <a:spLocks noGrp="1"/>
          </p:cNvSpPr>
          <p:nvPr>
            <p:ph type="subTitle" idx="1"/>
          </p:nvPr>
        </p:nvSpPr>
        <p:spPr>
          <a:xfrm rot="348788">
            <a:off x="7450342" y="4528946"/>
            <a:ext cx="5791221" cy="803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20"/>
          <p:cNvSpPr txBox="1">
            <a:spLocks noGrp="1"/>
          </p:cNvSpPr>
          <p:nvPr>
            <p:ph type="subTitle" idx="2"/>
          </p:nvPr>
        </p:nvSpPr>
        <p:spPr>
          <a:xfrm rot="348788">
            <a:off x="7251579" y="6481541"/>
            <a:ext cx="5791221" cy="803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0"/>
          <p:cNvSpPr txBox="1">
            <a:spLocks noGrp="1"/>
          </p:cNvSpPr>
          <p:nvPr>
            <p:ph type="subTitle" idx="3"/>
          </p:nvPr>
        </p:nvSpPr>
        <p:spPr>
          <a:xfrm rot="348788">
            <a:off x="7648968" y="2577682"/>
            <a:ext cx="5791221" cy="803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20"/>
          <p:cNvSpPr txBox="1">
            <a:spLocks noGrp="1"/>
          </p:cNvSpPr>
          <p:nvPr>
            <p:ph type="title"/>
          </p:nvPr>
        </p:nvSpPr>
        <p:spPr>
          <a:xfrm>
            <a:off x="1152000" y="619360"/>
            <a:ext cx="5269440" cy="601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20"/>
          <p:cNvSpPr txBox="1">
            <a:spLocks noGrp="1"/>
          </p:cNvSpPr>
          <p:nvPr>
            <p:ph type="title" idx="4" hasCustomPrompt="1"/>
          </p:nvPr>
        </p:nvSpPr>
        <p:spPr>
          <a:xfrm rot="348706">
            <a:off x="7546403" y="3212619"/>
            <a:ext cx="5437067" cy="128727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499" name="Google Shape;499;p20"/>
          <p:cNvSpPr txBox="1">
            <a:spLocks noGrp="1"/>
          </p:cNvSpPr>
          <p:nvPr>
            <p:ph type="title" idx="5" hasCustomPrompt="1"/>
          </p:nvPr>
        </p:nvSpPr>
        <p:spPr>
          <a:xfrm rot="348706">
            <a:off x="7745270" y="1261378"/>
            <a:ext cx="5437067" cy="128579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500" name="Google Shape;500;p20"/>
          <p:cNvSpPr txBox="1">
            <a:spLocks noGrp="1"/>
          </p:cNvSpPr>
          <p:nvPr>
            <p:ph type="title" idx="6" hasCustomPrompt="1"/>
          </p:nvPr>
        </p:nvSpPr>
        <p:spPr>
          <a:xfrm rot="348583">
            <a:off x="7347886" y="5165235"/>
            <a:ext cx="5438978" cy="128579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5120640" y="3161600"/>
            <a:ext cx="9100320" cy="2429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sz="928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5120640" y="1273920"/>
            <a:ext cx="398784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Font typeface="Bad Script" panose="02000000000000000000"/>
              <a:buNone/>
              <a:defRPr sz="14560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5120640" y="5211320"/>
            <a:ext cx="5547360" cy="990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56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_2">
    <p:bg>
      <p:bgPr>
        <a:solidFill>
          <a:schemeClr val="lt2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1"/>
          <p:cNvSpPr txBox="1">
            <a:spLocks noGrp="1"/>
          </p:cNvSpPr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03" name="Google Shape;503;p21"/>
          <p:cNvGrpSpPr/>
          <p:nvPr/>
        </p:nvGrpSpPr>
        <p:grpSpPr>
          <a:xfrm rot="2836504">
            <a:off x="13280557" y="6999744"/>
            <a:ext cx="1341786" cy="1221330"/>
            <a:chOff x="4779800" y="3121700"/>
            <a:chExt cx="150800" cy="137250"/>
          </a:xfrm>
        </p:grpSpPr>
        <p:sp>
          <p:nvSpPr>
            <p:cNvPr id="504" name="Google Shape;504;p21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09" name="Google Shape;509;p21"/>
          <p:cNvGrpSpPr/>
          <p:nvPr/>
        </p:nvGrpSpPr>
        <p:grpSpPr>
          <a:xfrm>
            <a:off x="67718" y="-448104"/>
            <a:ext cx="1637317" cy="1750459"/>
            <a:chOff x="319900" y="315700"/>
            <a:chExt cx="342123" cy="365691"/>
          </a:xfrm>
        </p:grpSpPr>
        <p:sp>
          <p:nvSpPr>
            <p:cNvPr id="510" name="Google Shape;510;p21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15" name="Google Shape;515;p21"/>
          <p:cNvGrpSpPr/>
          <p:nvPr/>
        </p:nvGrpSpPr>
        <p:grpSpPr>
          <a:xfrm>
            <a:off x="67701" y="1693443"/>
            <a:ext cx="1053899" cy="1048680"/>
            <a:chOff x="4636900" y="2064950"/>
            <a:chExt cx="179650" cy="178775"/>
          </a:xfrm>
        </p:grpSpPr>
        <p:sp>
          <p:nvSpPr>
            <p:cNvPr id="516" name="Google Shape;516;p21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19" name="Google Shape;519;p21"/>
          <p:cNvGrpSpPr/>
          <p:nvPr/>
        </p:nvGrpSpPr>
        <p:grpSpPr>
          <a:xfrm rot="1867210">
            <a:off x="2115720" y="-201187"/>
            <a:ext cx="803779" cy="1087856"/>
            <a:chOff x="5408700" y="2855000"/>
            <a:chExt cx="121525" cy="164475"/>
          </a:xfrm>
        </p:grpSpPr>
        <p:sp>
          <p:nvSpPr>
            <p:cNvPr id="520" name="Google Shape;520;p21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522" name="Google Shape;522;p21"/>
          <p:cNvSpPr txBox="1">
            <a:spLocks noGrp="1"/>
          </p:cNvSpPr>
          <p:nvPr>
            <p:ph type="title" idx="2"/>
          </p:nvPr>
        </p:nvSpPr>
        <p:spPr>
          <a:xfrm>
            <a:off x="8910920" y="4897488"/>
            <a:ext cx="404736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523" name="Google Shape;523;p21"/>
          <p:cNvSpPr txBox="1">
            <a:spLocks noGrp="1"/>
          </p:cNvSpPr>
          <p:nvPr>
            <p:ph type="subTitle" idx="1"/>
          </p:nvPr>
        </p:nvSpPr>
        <p:spPr>
          <a:xfrm>
            <a:off x="9024680" y="5473478"/>
            <a:ext cx="38198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1"/>
          <p:cNvSpPr txBox="1">
            <a:spLocks noGrp="1"/>
          </p:cNvSpPr>
          <p:nvPr>
            <p:ph type="title" idx="3"/>
          </p:nvPr>
        </p:nvSpPr>
        <p:spPr>
          <a:xfrm>
            <a:off x="8910920" y="2354080"/>
            <a:ext cx="404736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525" name="Google Shape;525;p21"/>
          <p:cNvSpPr txBox="1">
            <a:spLocks noGrp="1"/>
          </p:cNvSpPr>
          <p:nvPr>
            <p:ph type="subTitle" idx="4"/>
          </p:nvPr>
        </p:nvSpPr>
        <p:spPr>
          <a:xfrm>
            <a:off x="9024680" y="2930054"/>
            <a:ext cx="38198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1569400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28" name="Google Shape;528;p22"/>
          <p:cNvSpPr/>
          <p:nvPr/>
        </p:nvSpPr>
        <p:spPr>
          <a:xfrm>
            <a:off x="3444646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29" name="Google Shape;529;p22"/>
          <p:cNvSpPr/>
          <p:nvPr/>
        </p:nvSpPr>
        <p:spPr>
          <a:xfrm>
            <a:off x="5319946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0" name="Google Shape;530;p22"/>
          <p:cNvSpPr/>
          <p:nvPr/>
        </p:nvSpPr>
        <p:spPr>
          <a:xfrm>
            <a:off x="7196840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1" name="Google Shape;531;p22"/>
          <p:cNvSpPr/>
          <p:nvPr/>
        </p:nvSpPr>
        <p:spPr>
          <a:xfrm>
            <a:off x="9072086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2" name="Google Shape;532;p22"/>
          <p:cNvSpPr/>
          <p:nvPr/>
        </p:nvSpPr>
        <p:spPr>
          <a:xfrm>
            <a:off x="10948981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3" name="Google Shape;533;p22"/>
          <p:cNvSpPr/>
          <p:nvPr/>
        </p:nvSpPr>
        <p:spPr>
          <a:xfrm>
            <a:off x="12824229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4" name="Google Shape;534;p22"/>
          <p:cNvSpPr/>
          <p:nvPr/>
        </p:nvSpPr>
        <p:spPr>
          <a:xfrm>
            <a:off x="-335283" y="708666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5" name="Google Shape;535;p22"/>
          <p:cNvSpPr/>
          <p:nvPr/>
        </p:nvSpPr>
        <p:spPr>
          <a:xfrm>
            <a:off x="-335283" y="5385650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6" name="Google Shape;536;p22"/>
          <p:cNvSpPr/>
          <p:nvPr/>
        </p:nvSpPr>
        <p:spPr>
          <a:xfrm>
            <a:off x="-335283" y="2831197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7" name="Google Shape;537;p22"/>
          <p:cNvSpPr/>
          <p:nvPr/>
        </p:nvSpPr>
        <p:spPr>
          <a:xfrm>
            <a:off x="-335283" y="100991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8" name="Google Shape;538;p22"/>
          <p:cNvSpPr/>
          <p:nvPr/>
        </p:nvSpPr>
        <p:spPr>
          <a:xfrm rot="-320029">
            <a:off x="522058" y="-64419"/>
            <a:ext cx="13589664" cy="837837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9" name="Google Shape;539;p22"/>
          <p:cNvSpPr/>
          <p:nvPr/>
        </p:nvSpPr>
        <p:spPr>
          <a:xfrm rot="-320029">
            <a:off x="529768" y="-87416"/>
            <a:ext cx="13574080" cy="8424232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0" name="Google Shape;540;p22"/>
          <p:cNvSpPr/>
          <p:nvPr/>
        </p:nvSpPr>
        <p:spPr>
          <a:xfrm rot="-320029">
            <a:off x="569210" y="-87342"/>
            <a:ext cx="13501358" cy="8043114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1" name="Google Shape;541;p22"/>
          <p:cNvSpPr/>
          <p:nvPr/>
        </p:nvSpPr>
        <p:spPr>
          <a:xfrm rot="-320029">
            <a:off x="558834" y="-109040"/>
            <a:ext cx="13519614" cy="8086894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2" name="Google Shape;542;p22"/>
          <p:cNvSpPr/>
          <p:nvPr/>
        </p:nvSpPr>
        <p:spPr>
          <a:xfrm rot="-320029">
            <a:off x="2676846" y="192896"/>
            <a:ext cx="70198" cy="737006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3" name="Google Shape;543;p22"/>
          <p:cNvSpPr/>
          <p:nvPr/>
        </p:nvSpPr>
        <p:spPr>
          <a:xfrm rot="-320029">
            <a:off x="2655957" y="169710"/>
            <a:ext cx="28643" cy="28034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4" name="Google Shape;544;p22"/>
          <p:cNvSpPr/>
          <p:nvPr/>
        </p:nvSpPr>
        <p:spPr>
          <a:xfrm rot="-320029">
            <a:off x="2669416" y="450598"/>
            <a:ext cx="149" cy="8014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5" name="Google Shape;545;p22"/>
          <p:cNvSpPr/>
          <p:nvPr/>
        </p:nvSpPr>
        <p:spPr>
          <a:xfrm rot="-320029">
            <a:off x="2647139" y="503822"/>
            <a:ext cx="41704" cy="428165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6" name="Google Shape;546;p22"/>
          <p:cNvSpPr/>
          <p:nvPr/>
        </p:nvSpPr>
        <p:spPr>
          <a:xfrm rot="-320029">
            <a:off x="2666648" y="458594"/>
            <a:ext cx="5342" cy="44226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7" name="Google Shape;547;p22"/>
          <p:cNvSpPr/>
          <p:nvPr/>
        </p:nvSpPr>
        <p:spPr>
          <a:xfrm rot="-320029">
            <a:off x="956558" y="688098"/>
            <a:ext cx="6675658" cy="6569544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8" name="Google Shape;548;p22"/>
          <p:cNvSpPr/>
          <p:nvPr/>
        </p:nvSpPr>
        <p:spPr>
          <a:xfrm rot="-320029">
            <a:off x="938338" y="664859"/>
            <a:ext cx="6717064" cy="6613325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9" name="Google Shape;549;p22"/>
          <p:cNvSpPr/>
          <p:nvPr/>
        </p:nvSpPr>
        <p:spPr>
          <a:xfrm rot="-320029">
            <a:off x="7066056" y="706445"/>
            <a:ext cx="6680853" cy="6574590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0" name="Google Shape;550;p22"/>
          <p:cNvSpPr/>
          <p:nvPr/>
        </p:nvSpPr>
        <p:spPr>
          <a:xfrm rot="-320029">
            <a:off x="7042643" y="683394"/>
            <a:ext cx="6722259" cy="6618520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1" name="Google Shape;551;p22"/>
          <p:cNvSpPr/>
          <p:nvPr/>
        </p:nvSpPr>
        <p:spPr>
          <a:xfrm rot="-320029">
            <a:off x="972218" y="687368"/>
            <a:ext cx="6644491" cy="6237402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2" name="Google Shape;552;p22"/>
          <p:cNvSpPr/>
          <p:nvPr/>
        </p:nvSpPr>
        <p:spPr>
          <a:xfrm rot="-320029">
            <a:off x="956514" y="664011"/>
            <a:ext cx="6683376" cy="6281182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3" name="Google Shape;553;p22"/>
          <p:cNvSpPr/>
          <p:nvPr/>
        </p:nvSpPr>
        <p:spPr>
          <a:xfrm rot="-320029">
            <a:off x="7081723" y="705715"/>
            <a:ext cx="6649686" cy="6242595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4" name="Google Shape;554;p22"/>
          <p:cNvSpPr/>
          <p:nvPr/>
        </p:nvSpPr>
        <p:spPr>
          <a:xfrm rot="-320029">
            <a:off x="7061034" y="684614"/>
            <a:ext cx="6688570" cy="6286822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5" name="Google Shape;555;p22"/>
          <p:cNvSpPr/>
          <p:nvPr/>
        </p:nvSpPr>
        <p:spPr>
          <a:xfrm rot="-320029">
            <a:off x="7097245" y="812979"/>
            <a:ext cx="6475898" cy="6033338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6" name="Google Shape;556;p22"/>
          <p:cNvSpPr/>
          <p:nvPr/>
        </p:nvSpPr>
        <p:spPr>
          <a:xfrm rot="-320029">
            <a:off x="7084333" y="790274"/>
            <a:ext cx="6501720" cy="6078750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7" name="Google Shape;557;p22"/>
          <p:cNvSpPr/>
          <p:nvPr/>
        </p:nvSpPr>
        <p:spPr>
          <a:xfrm rot="-320029">
            <a:off x="11098611" y="541814"/>
            <a:ext cx="1242790" cy="493021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8" name="Google Shape;558;p22"/>
          <p:cNvSpPr/>
          <p:nvPr/>
        </p:nvSpPr>
        <p:spPr>
          <a:xfrm rot="-320029">
            <a:off x="11116024" y="915381"/>
            <a:ext cx="1224685" cy="119470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9" name="Google Shape;559;p22"/>
          <p:cNvSpPr/>
          <p:nvPr/>
        </p:nvSpPr>
        <p:spPr>
          <a:xfrm rot="-320029">
            <a:off x="11114211" y="959659"/>
            <a:ext cx="1230027" cy="161026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0" name="Google Shape;560;p22"/>
          <p:cNvSpPr/>
          <p:nvPr/>
        </p:nvSpPr>
        <p:spPr>
          <a:xfrm rot="-320029">
            <a:off x="11115408" y="915410"/>
            <a:ext cx="1227355" cy="163549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1" name="Google Shape;561;p22"/>
          <p:cNvSpPr/>
          <p:nvPr/>
        </p:nvSpPr>
        <p:spPr>
          <a:xfrm rot="-320029">
            <a:off x="11102934" y="1046182"/>
            <a:ext cx="1276629" cy="915990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2" name="Google Shape;562;p22"/>
          <p:cNvSpPr/>
          <p:nvPr/>
        </p:nvSpPr>
        <p:spPr>
          <a:xfrm rot="-320029">
            <a:off x="11115686" y="1001387"/>
            <a:ext cx="1227355" cy="163549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3" name="Google Shape;563;p22"/>
          <p:cNvSpPr/>
          <p:nvPr/>
        </p:nvSpPr>
        <p:spPr>
          <a:xfrm rot="-320029">
            <a:off x="11055485" y="502882"/>
            <a:ext cx="1328571" cy="537098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4" name="Google Shape;564;p22"/>
          <p:cNvSpPr/>
          <p:nvPr/>
        </p:nvSpPr>
        <p:spPr>
          <a:xfrm rot="-320029">
            <a:off x="11283378" y="498048"/>
            <a:ext cx="897885" cy="90976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5" name="Google Shape;565;p22"/>
          <p:cNvSpPr/>
          <p:nvPr/>
        </p:nvSpPr>
        <p:spPr>
          <a:xfrm rot="-320029">
            <a:off x="11074466" y="910072"/>
            <a:ext cx="1310317" cy="129859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6" name="Google Shape;566;p22"/>
          <p:cNvSpPr/>
          <p:nvPr/>
        </p:nvSpPr>
        <p:spPr>
          <a:xfrm rot="-320029">
            <a:off x="11072806" y="954467"/>
            <a:ext cx="1312840" cy="17141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7" name="Google Shape;567;p22"/>
          <p:cNvSpPr/>
          <p:nvPr/>
        </p:nvSpPr>
        <p:spPr>
          <a:xfrm rot="-320029">
            <a:off x="11071214" y="910222"/>
            <a:ext cx="1315512" cy="17141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8" name="Google Shape;568;p22"/>
          <p:cNvSpPr/>
          <p:nvPr/>
        </p:nvSpPr>
        <p:spPr>
          <a:xfrm rot="-320029">
            <a:off x="11063338" y="1040899"/>
            <a:ext cx="1359590" cy="965262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9" name="Google Shape;569;p22"/>
          <p:cNvSpPr/>
          <p:nvPr/>
        </p:nvSpPr>
        <p:spPr>
          <a:xfrm rot="-320029">
            <a:off x="11071611" y="996194"/>
            <a:ext cx="1315512" cy="173938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0" name="Google Shape;570;p22"/>
          <p:cNvSpPr/>
          <p:nvPr/>
        </p:nvSpPr>
        <p:spPr>
          <a:xfrm rot="-320029">
            <a:off x="10972198" y="431443"/>
            <a:ext cx="1369979" cy="1461102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1" name="Google Shape;571;p22"/>
          <p:cNvSpPr/>
          <p:nvPr/>
        </p:nvSpPr>
        <p:spPr>
          <a:xfrm rot="-320029">
            <a:off x="10961781" y="409302"/>
            <a:ext cx="1388234" cy="1504883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2" name="Google Shape;572;p22"/>
          <p:cNvSpPr/>
          <p:nvPr/>
        </p:nvSpPr>
        <p:spPr>
          <a:xfrm rot="-320029">
            <a:off x="1254514" y="778373"/>
            <a:ext cx="6346187" cy="6033931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3" name="Google Shape;573;p22"/>
          <p:cNvSpPr/>
          <p:nvPr/>
        </p:nvSpPr>
        <p:spPr>
          <a:xfrm rot="-320029">
            <a:off x="1236517" y="758451"/>
            <a:ext cx="6379875" cy="6076227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4" name="Google Shape;574;p22"/>
          <p:cNvSpPr/>
          <p:nvPr/>
        </p:nvSpPr>
        <p:spPr>
          <a:xfrm rot="-320029">
            <a:off x="3140451" y="976800"/>
            <a:ext cx="7866" cy="2819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5" name="Google Shape;575;p22"/>
          <p:cNvSpPr/>
          <p:nvPr/>
        </p:nvSpPr>
        <p:spPr>
          <a:xfrm rot="-320029">
            <a:off x="3159754" y="932560"/>
            <a:ext cx="26120" cy="2672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6" name="Google Shape;576;p22"/>
          <p:cNvSpPr/>
          <p:nvPr/>
        </p:nvSpPr>
        <p:spPr>
          <a:xfrm rot="-320029">
            <a:off x="3185886" y="933381"/>
            <a:ext cx="10538" cy="2819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7" name="Google Shape;577;p22"/>
          <p:cNvSpPr/>
          <p:nvPr/>
        </p:nvSpPr>
        <p:spPr>
          <a:xfrm rot="-320029">
            <a:off x="1218118" y="6138205"/>
            <a:ext cx="12227699" cy="1232846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8" name="Google Shape;578;p22"/>
          <p:cNvSpPr/>
          <p:nvPr/>
        </p:nvSpPr>
        <p:spPr>
          <a:xfrm rot="-320029">
            <a:off x="1230181" y="6267349"/>
            <a:ext cx="12227699" cy="1232846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9" name="Google Shape;579;p22"/>
          <p:cNvSpPr/>
          <p:nvPr/>
        </p:nvSpPr>
        <p:spPr>
          <a:xfrm rot="-320029">
            <a:off x="6874862" y="7434768"/>
            <a:ext cx="965262" cy="557726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0" name="Google Shape;580;p22"/>
          <p:cNvSpPr/>
          <p:nvPr/>
        </p:nvSpPr>
        <p:spPr>
          <a:xfrm rot="-320029">
            <a:off x="6872365" y="7406541"/>
            <a:ext cx="996429" cy="613530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2437760" y="3431410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2542160" y="4007400"/>
            <a:ext cx="350448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8549933" y="3431406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8651786" y="4007381"/>
            <a:ext cx="350448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1560661" y="5195942"/>
            <a:ext cx="1279150" cy="1434834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6" name="Google Shape;586;p22"/>
          <p:cNvSpPr/>
          <p:nvPr/>
        </p:nvSpPr>
        <p:spPr>
          <a:xfrm rot="-320029">
            <a:off x="1540440" y="5171533"/>
            <a:ext cx="1344006" cy="1494494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642747" y="5498176"/>
            <a:ext cx="716230" cy="1219490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8" name="Google Shape;588;p22"/>
          <p:cNvSpPr/>
          <p:nvPr/>
        </p:nvSpPr>
        <p:spPr>
          <a:xfrm rot="-320029">
            <a:off x="1431734" y="5160779"/>
            <a:ext cx="1305123" cy="1532786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9" name="Google Shape;589;p22"/>
          <p:cNvSpPr/>
          <p:nvPr/>
        </p:nvSpPr>
        <p:spPr>
          <a:xfrm rot="-320029">
            <a:off x="1410979" y="5140493"/>
            <a:ext cx="1323378" cy="15749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bg>
      <p:bgPr>
        <a:solidFill>
          <a:schemeClr val="dk2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3"/>
          <p:cNvSpPr txBox="1">
            <a:spLocks noGrp="1"/>
          </p:cNvSpPr>
          <p:nvPr>
            <p:ph type="title"/>
          </p:nvPr>
        </p:nvSpPr>
        <p:spPr>
          <a:xfrm>
            <a:off x="7871760" y="2502760"/>
            <a:ext cx="5617440" cy="16262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9pPr>
          </a:lstStyle>
          <a:p>
            <a:endParaRPr/>
          </a:p>
        </p:txBody>
      </p: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8521706" y="4357901"/>
            <a:ext cx="49742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3"/>
          <p:cNvSpPr/>
          <p:nvPr/>
        </p:nvSpPr>
        <p:spPr>
          <a:xfrm rot="-2469326" flipH="1">
            <a:off x="6840058" y="535611"/>
            <a:ext cx="7269570" cy="7158362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94" name="Google Shape;594;p23"/>
          <p:cNvGrpSpPr/>
          <p:nvPr/>
        </p:nvGrpSpPr>
        <p:grpSpPr>
          <a:xfrm rot="1204455" flipH="1">
            <a:off x="1122765" y="645909"/>
            <a:ext cx="1127024" cy="1121534"/>
            <a:chOff x="4636900" y="2064950"/>
            <a:chExt cx="179650" cy="178775"/>
          </a:xfrm>
        </p:grpSpPr>
        <p:sp>
          <p:nvSpPr>
            <p:cNvPr id="595" name="Google Shape;595;p2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98" name="Google Shape;598;p23"/>
          <p:cNvGrpSpPr/>
          <p:nvPr/>
        </p:nvGrpSpPr>
        <p:grpSpPr>
          <a:xfrm rot="10800000" flipH="1">
            <a:off x="925534" y="6617266"/>
            <a:ext cx="1521488" cy="1626242"/>
            <a:chOff x="319900" y="315700"/>
            <a:chExt cx="342123" cy="365691"/>
          </a:xfrm>
        </p:grpSpPr>
        <p:sp>
          <p:nvSpPr>
            <p:cNvPr id="599" name="Google Shape;599;p2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04" name="Google Shape;604;p23"/>
          <p:cNvGrpSpPr/>
          <p:nvPr/>
        </p:nvGrpSpPr>
        <p:grpSpPr>
          <a:xfrm rot="10800000" flipH="1">
            <a:off x="-510509" y="5011046"/>
            <a:ext cx="1001470" cy="996650"/>
            <a:chOff x="4636900" y="2064950"/>
            <a:chExt cx="179650" cy="178775"/>
          </a:xfrm>
        </p:grpSpPr>
        <p:sp>
          <p:nvSpPr>
            <p:cNvPr id="605" name="Google Shape;605;p2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08" name="Google Shape;608;p23"/>
          <p:cNvGrpSpPr/>
          <p:nvPr/>
        </p:nvGrpSpPr>
        <p:grpSpPr>
          <a:xfrm rot="8932695" flipH="1">
            <a:off x="2211038" y="3985702"/>
            <a:ext cx="717142" cy="970598"/>
            <a:chOff x="5408700" y="2855000"/>
            <a:chExt cx="121525" cy="164475"/>
          </a:xfrm>
        </p:grpSpPr>
        <p:sp>
          <p:nvSpPr>
            <p:cNvPr id="609" name="Google Shape;609;p2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611" name="Google Shape;611;p23"/>
          <p:cNvSpPr/>
          <p:nvPr/>
        </p:nvSpPr>
        <p:spPr>
          <a:xfrm flipH="1">
            <a:off x="-855864" y="-841240"/>
            <a:ext cx="8727640" cy="7877160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8_1">
    <p:bg>
      <p:bgPr>
        <a:solidFill>
          <a:schemeClr val="dk2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4"/>
          <p:cNvSpPr txBox="1">
            <a:spLocks noGrp="1"/>
          </p:cNvSpPr>
          <p:nvPr>
            <p:ph type="title"/>
          </p:nvPr>
        </p:nvSpPr>
        <p:spPr>
          <a:xfrm>
            <a:off x="3733680" y="2258914"/>
            <a:ext cx="7163040" cy="16262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9pPr>
          </a:lstStyle>
          <a:p>
            <a:endParaRPr/>
          </a:p>
        </p:txBody>
      </p:sp>
      <p:sp>
        <p:nvSpPr>
          <p:cNvPr id="614" name="Google Shape;614;p24"/>
          <p:cNvSpPr txBox="1">
            <a:spLocks noGrp="1"/>
          </p:cNvSpPr>
          <p:nvPr>
            <p:ph type="subTitle" idx="1"/>
          </p:nvPr>
        </p:nvSpPr>
        <p:spPr>
          <a:xfrm>
            <a:off x="4073280" y="4441800"/>
            <a:ext cx="64838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15" name="Google Shape;615;p24"/>
          <p:cNvGrpSpPr/>
          <p:nvPr/>
        </p:nvGrpSpPr>
        <p:grpSpPr>
          <a:xfrm flipH="1">
            <a:off x="-79792" y="6663256"/>
            <a:ext cx="1637317" cy="1750459"/>
            <a:chOff x="319900" y="315700"/>
            <a:chExt cx="342123" cy="365691"/>
          </a:xfrm>
        </p:grpSpPr>
        <p:sp>
          <p:nvSpPr>
            <p:cNvPr id="616" name="Google Shape;616;p2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21" name="Google Shape;621;p24"/>
          <p:cNvGrpSpPr/>
          <p:nvPr/>
        </p:nvGrpSpPr>
        <p:grpSpPr>
          <a:xfrm flipH="1">
            <a:off x="12861603" y="1844963"/>
            <a:ext cx="1053899" cy="1048680"/>
            <a:chOff x="4636900" y="2064950"/>
            <a:chExt cx="179650" cy="178775"/>
          </a:xfrm>
        </p:grpSpPr>
        <p:sp>
          <p:nvSpPr>
            <p:cNvPr id="622" name="Google Shape;622;p2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25" name="Google Shape;625;p24"/>
          <p:cNvGrpSpPr/>
          <p:nvPr/>
        </p:nvGrpSpPr>
        <p:grpSpPr>
          <a:xfrm rot="-1867156" flipH="1">
            <a:off x="11304189" y="795757"/>
            <a:ext cx="970618" cy="1313650"/>
            <a:chOff x="5408700" y="2855000"/>
            <a:chExt cx="121525" cy="164475"/>
          </a:xfrm>
        </p:grpSpPr>
        <p:sp>
          <p:nvSpPr>
            <p:cNvPr id="626" name="Google Shape;626;p2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28" name="Google Shape;628;p24"/>
          <p:cNvGrpSpPr/>
          <p:nvPr/>
        </p:nvGrpSpPr>
        <p:grpSpPr>
          <a:xfrm rot="-1973065">
            <a:off x="12750504" y="6866549"/>
            <a:ext cx="1630379" cy="886634"/>
            <a:chOff x="1449934" y="4565833"/>
            <a:chExt cx="320467" cy="168684"/>
          </a:xfrm>
        </p:grpSpPr>
        <p:sp>
          <p:nvSpPr>
            <p:cNvPr id="629" name="Google Shape;629;p2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35" name="Google Shape;635;p24"/>
          <p:cNvGrpSpPr/>
          <p:nvPr/>
        </p:nvGrpSpPr>
        <p:grpSpPr>
          <a:xfrm rot="-811687">
            <a:off x="344413" y="4184085"/>
            <a:ext cx="1403258" cy="1075310"/>
            <a:chOff x="6467995" y="4541033"/>
            <a:chExt cx="413793" cy="317088"/>
          </a:xfrm>
        </p:grpSpPr>
        <p:sp>
          <p:nvSpPr>
            <p:cNvPr id="636" name="Google Shape;636;p2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7" name="Google Shape;637;p2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8" name="Google Shape;638;p2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9" name="Google Shape;639;p2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40" name="Google Shape;640;p24"/>
          <p:cNvGrpSpPr/>
          <p:nvPr/>
        </p:nvGrpSpPr>
        <p:grpSpPr>
          <a:xfrm>
            <a:off x="697576" y="395517"/>
            <a:ext cx="2849994" cy="2792885"/>
            <a:chOff x="894775" y="1489932"/>
            <a:chExt cx="1107120" cy="1084936"/>
          </a:xfrm>
        </p:grpSpPr>
        <p:sp>
          <p:nvSpPr>
            <p:cNvPr id="641" name="Google Shape;641;p24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647" name="Google Shape;647;p24"/>
          <p:cNvSpPr/>
          <p:nvPr/>
        </p:nvSpPr>
        <p:spPr>
          <a:xfrm rot="1069648">
            <a:off x="3019690" y="6266778"/>
            <a:ext cx="355645" cy="407482"/>
          </a:xfrm>
          <a:custGeom>
            <a:avLst/>
            <a:gdLst/>
            <a:ahLst/>
            <a:cxnLst/>
            <a:rect l="l" t="t" r="r" b="b"/>
            <a:pathLst>
              <a:path w="2318" h="2656" extrusionOk="0">
                <a:moveTo>
                  <a:pt x="1968" y="1"/>
                </a:moveTo>
                <a:cubicBezTo>
                  <a:pt x="1912" y="1"/>
                  <a:pt x="1859" y="27"/>
                  <a:pt x="1818" y="77"/>
                </a:cubicBezTo>
                <a:lnTo>
                  <a:pt x="1105" y="1075"/>
                </a:lnTo>
                <a:lnTo>
                  <a:pt x="321" y="469"/>
                </a:lnTo>
                <a:cubicBezTo>
                  <a:pt x="281" y="440"/>
                  <a:pt x="236" y="426"/>
                  <a:pt x="194" y="426"/>
                </a:cubicBezTo>
                <a:cubicBezTo>
                  <a:pt x="147" y="426"/>
                  <a:pt x="103" y="443"/>
                  <a:pt x="72" y="481"/>
                </a:cubicBezTo>
                <a:cubicBezTo>
                  <a:pt x="0" y="552"/>
                  <a:pt x="12" y="659"/>
                  <a:pt x="84" y="706"/>
                </a:cubicBezTo>
                <a:lnTo>
                  <a:pt x="915" y="1360"/>
                </a:lnTo>
                <a:lnTo>
                  <a:pt x="179" y="2394"/>
                </a:lnTo>
                <a:cubicBezTo>
                  <a:pt x="119" y="2477"/>
                  <a:pt x="143" y="2584"/>
                  <a:pt x="226" y="2620"/>
                </a:cubicBezTo>
                <a:cubicBezTo>
                  <a:pt x="250" y="2643"/>
                  <a:pt x="286" y="2655"/>
                  <a:pt x="321" y="2655"/>
                </a:cubicBezTo>
                <a:cubicBezTo>
                  <a:pt x="381" y="2655"/>
                  <a:pt x="440" y="2620"/>
                  <a:pt x="476" y="2572"/>
                </a:cubicBezTo>
                <a:lnTo>
                  <a:pt x="1189" y="1562"/>
                </a:lnTo>
                <a:lnTo>
                  <a:pt x="1997" y="2192"/>
                </a:lnTo>
                <a:cubicBezTo>
                  <a:pt x="2032" y="2216"/>
                  <a:pt x="2068" y="2239"/>
                  <a:pt x="2116" y="2239"/>
                </a:cubicBezTo>
                <a:cubicBezTo>
                  <a:pt x="2163" y="2239"/>
                  <a:pt x="2211" y="2216"/>
                  <a:pt x="2246" y="2180"/>
                </a:cubicBezTo>
                <a:cubicBezTo>
                  <a:pt x="2318" y="2109"/>
                  <a:pt x="2306" y="2002"/>
                  <a:pt x="2234" y="1954"/>
                </a:cubicBezTo>
                <a:lnTo>
                  <a:pt x="1391" y="1289"/>
                </a:lnTo>
                <a:lnTo>
                  <a:pt x="1985" y="445"/>
                </a:lnTo>
                <a:cubicBezTo>
                  <a:pt x="2032" y="433"/>
                  <a:pt x="2080" y="398"/>
                  <a:pt x="2092" y="338"/>
                </a:cubicBezTo>
                <a:lnTo>
                  <a:pt x="2139" y="207"/>
                </a:lnTo>
                <a:cubicBezTo>
                  <a:pt x="2163" y="136"/>
                  <a:pt x="2127" y="53"/>
                  <a:pt x="2044" y="17"/>
                </a:cubicBezTo>
                <a:cubicBezTo>
                  <a:pt x="2018" y="6"/>
                  <a:pt x="1993" y="1"/>
                  <a:pt x="19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48" name="Google Shape;648;p24"/>
          <p:cNvSpPr/>
          <p:nvPr/>
        </p:nvSpPr>
        <p:spPr>
          <a:xfrm rot="1069648">
            <a:off x="2843805" y="6693054"/>
            <a:ext cx="616317" cy="106320"/>
          </a:xfrm>
          <a:custGeom>
            <a:avLst/>
            <a:gdLst/>
            <a:ahLst/>
            <a:cxnLst/>
            <a:rect l="l" t="t" r="r" b="b"/>
            <a:pathLst>
              <a:path w="4017" h="693" extrusionOk="0">
                <a:moveTo>
                  <a:pt x="3215" y="0"/>
                </a:moveTo>
                <a:cubicBezTo>
                  <a:pt x="2179" y="0"/>
                  <a:pt x="1153" y="124"/>
                  <a:pt x="143" y="371"/>
                </a:cubicBezTo>
                <a:cubicBezTo>
                  <a:pt x="59" y="395"/>
                  <a:pt x="0" y="478"/>
                  <a:pt x="24" y="573"/>
                </a:cubicBezTo>
                <a:cubicBezTo>
                  <a:pt x="48" y="645"/>
                  <a:pt x="119" y="692"/>
                  <a:pt x="190" y="692"/>
                </a:cubicBezTo>
                <a:lnTo>
                  <a:pt x="238" y="692"/>
                </a:lnTo>
                <a:cubicBezTo>
                  <a:pt x="1217" y="455"/>
                  <a:pt x="2213" y="333"/>
                  <a:pt x="3211" y="333"/>
                </a:cubicBezTo>
                <a:cubicBezTo>
                  <a:pt x="3412" y="333"/>
                  <a:pt x="3613" y="338"/>
                  <a:pt x="3815" y="348"/>
                </a:cubicBezTo>
                <a:cubicBezTo>
                  <a:pt x="3910" y="348"/>
                  <a:pt x="3993" y="288"/>
                  <a:pt x="4005" y="193"/>
                </a:cubicBezTo>
                <a:cubicBezTo>
                  <a:pt x="4017" y="98"/>
                  <a:pt x="3933" y="15"/>
                  <a:pt x="3838" y="15"/>
                </a:cubicBezTo>
                <a:cubicBezTo>
                  <a:pt x="3630" y="5"/>
                  <a:pt x="3423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49" name="Google Shape;649;p24"/>
          <p:cNvSpPr/>
          <p:nvPr/>
        </p:nvSpPr>
        <p:spPr>
          <a:xfrm rot="1069648">
            <a:off x="2967581" y="6824373"/>
            <a:ext cx="277243" cy="413926"/>
          </a:xfrm>
          <a:custGeom>
            <a:avLst/>
            <a:gdLst/>
            <a:ahLst/>
            <a:cxnLst/>
            <a:rect l="l" t="t" r="r" b="b"/>
            <a:pathLst>
              <a:path w="1807" h="2698" extrusionOk="0">
                <a:moveTo>
                  <a:pt x="301" y="0"/>
                </a:moveTo>
                <a:cubicBezTo>
                  <a:pt x="242" y="0"/>
                  <a:pt x="182" y="29"/>
                  <a:pt x="143" y="84"/>
                </a:cubicBezTo>
                <a:cubicBezTo>
                  <a:pt x="24" y="298"/>
                  <a:pt x="24" y="559"/>
                  <a:pt x="167" y="761"/>
                </a:cubicBezTo>
                <a:cubicBezTo>
                  <a:pt x="297" y="987"/>
                  <a:pt x="547" y="1118"/>
                  <a:pt x="797" y="1129"/>
                </a:cubicBezTo>
                <a:cubicBezTo>
                  <a:pt x="1022" y="1129"/>
                  <a:pt x="1224" y="1034"/>
                  <a:pt x="1367" y="868"/>
                </a:cubicBezTo>
                <a:cubicBezTo>
                  <a:pt x="1391" y="1011"/>
                  <a:pt x="1414" y="1165"/>
                  <a:pt x="1426" y="1308"/>
                </a:cubicBezTo>
                <a:cubicBezTo>
                  <a:pt x="1450" y="1545"/>
                  <a:pt x="1414" y="1795"/>
                  <a:pt x="1308" y="2009"/>
                </a:cubicBezTo>
                <a:cubicBezTo>
                  <a:pt x="1212" y="2211"/>
                  <a:pt x="1022" y="2353"/>
                  <a:pt x="797" y="2377"/>
                </a:cubicBezTo>
                <a:cubicBezTo>
                  <a:pt x="774" y="2381"/>
                  <a:pt x="751" y="2383"/>
                  <a:pt x="729" y="2383"/>
                </a:cubicBezTo>
                <a:cubicBezTo>
                  <a:pt x="563" y="2383"/>
                  <a:pt x="409" y="2271"/>
                  <a:pt x="357" y="2104"/>
                </a:cubicBezTo>
                <a:cubicBezTo>
                  <a:pt x="346" y="2016"/>
                  <a:pt x="263" y="1948"/>
                  <a:pt x="176" y="1948"/>
                </a:cubicBezTo>
                <a:cubicBezTo>
                  <a:pt x="169" y="1948"/>
                  <a:pt x="162" y="1948"/>
                  <a:pt x="155" y="1949"/>
                </a:cubicBezTo>
                <a:cubicBezTo>
                  <a:pt x="60" y="1961"/>
                  <a:pt x="0" y="2044"/>
                  <a:pt x="12" y="2139"/>
                </a:cubicBezTo>
                <a:cubicBezTo>
                  <a:pt x="48" y="2448"/>
                  <a:pt x="393" y="2698"/>
                  <a:pt x="761" y="2698"/>
                </a:cubicBezTo>
                <a:lnTo>
                  <a:pt x="832" y="2698"/>
                </a:lnTo>
                <a:cubicBezTo>
                  <a:pt x="1177" y="2662"/>
                  <a:pt x="1474" y="2448"/>
                  <a:pt x="1628" y="2139"/>
                </a:cubicBezTo>
                <a:cubicBezTo>
                  <a:pt x="1759" y="1878"/>
                  <a:pt x="1807" y="1581"/>
                  <a:pt x="1783" y="1296"/>
                </a:cubicBezTo>
                <a:cubicBezTo>
                  <a:pt x="1759" y="916"/>
                  <a:pt x="1676" y="559"/>
                  <a:pt x="1521" y="214"/>
                </a:cubicBezTo>
                <a:cubicBezTo>
                  <a:pt x="1510" y="167"/>
                  <a:pt x="1486" y="131"/>
                  <a:pt x="1462" y="84"/>
                </a:cubicBezTo>
                <a:cubicBezTo>
                  <a:pt x="1429" y="35"/>
                  <a:pt x="1368" y="8"/>
                  <a:pt x="1306" y="8"/>
                </a:cubicBezTo>
                <a:cubicBezTo>
                  <a:pt x="1278" y="8"/>
                  <a:pt x="1250" y="13"/>
                  <a:pt x="1224" y="24"/>
                </a:cubicBezTo>
                <a:cubicBezTo>
                  <a:pt x="1153" y="60"/>
                  <a:pt x="1105" y="155"/>
                  <a:pt x="1141" y="226"/>
                </a:cubicBezTo>
                <a:cubicBezTo>
                  <a:pt x="1165" y="262"/>
                  <a:pt x="1177" y="286"/>
                  <a:pt x="1189" y="321"/>
                </a:cubicBezTo>
                <a:cubicBezTo>
                  <a:pt x="1212" y="416"/>
                  <a:pt x="1189" y="523"/>
                  <a:pt x="1129" y="607"/>
                </a:cubicBezTo>
                <a:cubicBezTo>
                  <a:pt x="1058" y="725"/>
                  <a:pt x="939" y="797"/>
                  <a:pt x="797" y="809"/>
                </a:cubicBezTo>
                <a:cubicBezTo>
                  <a:pt x="666" y="797"/>
                  <a:pt x="547" y="725"/>
                  <a:pt x="476" y="607"/>
                </a:cubicBezTo>
                <a:cubicBezTo>
                  <a:pt x="404" y="500"/>
                  <a:pt x="393" y="357"/>
                  <a:pt x="452" y="250"/>
                </a:cubicBezTo>
                <a:cubicBezTo>
                  <a:pt x="511" y="167"/>
                  <a:pt x="476" y="60"/>
                  <a:pt x="393" y="24"/>
                </a:cubicBezTo>
                <a:cubicBezTo>
                  <a:pt x="364" y="8"/>
                  <a:pt x="333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50" name="Google Shape;650;p24"/>
          <p:cNvSpPr/>
          <p:nvPr/>
        </p:nvSpPr>
        <p:spPr>
          <a:xfrm rot="1001131">
            <a:off x="7108605" y="1006370"/>
            <a:ext cx="288002" cy="287539"/>
          </a:xfrm>
          <a:custGeom>
            <a:avLst/>
            <a:gdLst/>
            <a:ahLst/>
            <a:cxnLst/>
            <a:rect l="l" t="t" r="r" b="b"/>
            <a:pathLst>
              <a:path w="2401" h="2397" extrusionOk="0">
                <a:moveTo>
                  <a:pt x="1470" y="328"/>
                </a:moveTo>
                <a:cubicBezTo>
                  <a:pt x="1648" y="328"/>
                  <a:pt x="1811" y="422"/>
                  <a:pt x="1890" y="591"/>
                </a:cubicBezTo>
                <a:cubicBezTo>
                  <a:pt x="1902" y="638"/>
                  <a:pt x="1937" y="686"/>
                  <a:pt x="1985" y="698"/>
                </a:cubicBezTo>
                <a:cubicBezTo>
                  <a:pt x="1961" y="840"/>
                  <a:pt x="1926" y="971"/>
                  <a:pt x="1878" y="1102"/>
                </a:cubicBezTo>
                <a:cubicBezTo>
                  <a:pt x="1783" y="1375"/>
                  <a:pt x="1569" y="1589"/>
                  <a:pt x="1296" y="1696"/>
                </a:cubicBezTo>
                <a:cubicBezTo>
                  <a:pt x="1218" y="1729"/>
                  <a:pt x="1136" y="1745"/>
                  <a:pt x="1055" y="1745"/>
                </a:cubicBezTo>
                <a:cubicBezTo>
                  <a:pt x="878" y="1745"/>
                  <a:pt x="705" y="1668"/>
                  <a:pt x="583" y="1529"/>
                </a:cubicBezTo>
                <a:cubicBezTo>
                  <a:pt x="416" y="1280"/>
                  <a:pt x="559" y="923"/>
                  <a:pt x="773" y="686"/>
                </a:cubicBezTo>
                <a:cubicBezTo>
                  <a:pt x="927" y="496"/>
                  <a:pt x="1141" y="377"/>
                  <a:pt x="1391" y="329"/>
                </a:cubicBezTo>
                <a:lnTo>
                  <a:pt x="1438" y="329"/>
                </a:lnTo>
                <a:cubicBezTo>
                  <a:pt x="1449" y="329"/>
                  <a:pt x="1460" y="328"/>
                  <a:pt x="1470" y="328"/>
                </a:cubicBezTo>
                <a:close/>
                <a:moveTo>
                  <a:pt x="1471" y="0"/>
                </a:moveTo>
                <a:cubicBezTo>
                  <a:pt x="1432" y="0"/>
                  <a:pt x="1394" y="3"/>
                  <a:pt x="1355" y="8"/>
                </a:cubicBezTo>
                <a:cubicBezTo>
                  <a:pt x="1022" y="56"/>
                  <a:pt x="725" y="222"/>
                  <a:pt x="512" y="484"/>
                </a:cubicBezTo>
                <a:cubicBezTo>
                  <a:pt x="226" y="781"/>
                  <a:pt x="1" y="1280"/>
                  <a:pt x="286" y="1696"/>
                </a:cubicBezTo>
                <a:cubicBezTo>
                  <a:pt x="439" y="1925"/>
                  <a:pt x="744" y="2058"/>
                  <a:pt x="1058" y="2058"/>
                </a:cubicBezTo>
                <a:cubicBezTo>
                  <a:pt x="1182" y="2058"/>
                  <a:pt x="1308" y="2037"/>
                  <a:pt x="1427" y="1993"/>
                </a:cubicBezTo>
                <a:cubicBezTo>
                  <a:pt x="1664" y="1910"/>
                  <a:pt x="1866" y="1743"/>
                  <a:pt x="2021" y="1541"/>
                </a:cubicBezTo>
                <a:cubicBezTo>
                  <a:pt x="2021" y="1779"/>
                  <a:pt x="2033" y="2005"/>
                  <a:pt x="2044" y="2242"/>
                </a:cubicBezTo>
                <a:cubicBezTo>
                  <a:pt x="2056" y="2326"/>
                  <a:pt x="2139" y="2397"/>
                  <a:pt x="2223" y="2397"/>
                </a:cubicBezTo>
                <a:lnTo>
                  <a:pt x="2235" y="2397"/>
                </a:lnTo>
                <a:cubicBezTo>
                  <a:pt x="2330" y="2385"/>
                  <a:pt x="2401" y="2314"/>
                  <a:pt x="2401" y="2219"/>
                </a:cubicBezTo>
                <a:cubicBezTo>
                  <a:pt x="2365" y="1553"/>
                  <a:pt x="2365" y="876"/>
                  <a:pt x="2401" y="199"/>
                </a:cubicBezTo>
                <a:cubicBezTo>
                  <a:pt x="2401" y="115"/>
                  <a:pt x="2330" y="32"/>
                  <a:pt x="2235" y="32"/>
                </a:cubicBezTo>
                <a:cubicBezTo>
                  <a:pt x="2228" y="31"/>
                  <a:pt x="2221" y="31"/>
                  <a:pt x="2214" y="31"/>
                </a:cubicBezTo>
                <a:cubicBezTo>
                  <a:pt x="2128" y="31"/>
                  <a:pt x="2055" y="99"/>
                  <a:pt x="2044" y="187"/>
                </a:cubicBezTo>
                <a:lnTo>
                  <a:pt x="2044" y="210"/>
                </a:lnTo>
                <a:cubicBezTo>
                  <a:pt x="1884" y="80"/>
                  <a:pt x="1681" y="0"/>
                  <a:pt x="14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51" name="Google Shape;651;p24"/>
          <p:cNvSpPr/>
          <p:nvPr/>
        </p:nvSpPr>
        <p:spPr>
          <a:xfrm rot="1001131">
            <a:off x="7492864" y="1161336"/>
            <a:ext cx="158334" cy="184496"/>
          </a:xfrm>
          <a:custGeom>
            <a:avLst/>
            <a:gdLst/>
            <a:ahLst/>
            <a:cxnLst/>
            <a:rect l="l" t="t" r="r" b="b"/>
            <a:pathLst>
              <a:path w="1320" h="1538" extrusionOk="0">
                <a:moveTo>
                  <a:pt x="199" y="0"/>
                </a:moveTo>
                <a:cubicBezTo>
                  <a:pt x="172" y="0"/>
                  <a:pt x="144" y="6"/>
                  <a:pt x="119" y="17"/>
                </a:cubicBezTo>
                <a:cubicBezTo>
                  <a:pt x="36" y="52"/>
                  <a:pt x="1" y="159"/>
                  <a:pt x="36" y="242"/>
                </a:cubicBezTo>
                <a:cubicBezTo>
                  <a:pt x="155" y="444"/>
                  <a:pt x="298" y="646"/>
                  <a:pt x="452" y="836"/>
                </a:cubicBezTo>
                <a:lnTo>
                  <a:pt x="96" y="1276"/>
                </a:lnTo>
                <a:cubicBezTo>
                  <a:pt x="36" y="1347"/>
                  <a:pt x="60" y="1454"/>
                  <a:pt x="131" y="1502"/>
                </a:cubicBezTo>
                <a:cubicBezTo>
                  <a:pt x="167" y="1526"/>
                  <a:pt x="203" y="1538"/>
                  <a:pt x="238" y="1538"/>
                </a:cubicBezTo>
                <a:cubicBezTo>
                  <a:pt x="298" y="1538"/>
                  <a:pt x="357" y="1514"/>
                  <a:pt x="393" y="1466"/>
                </a:cubicBezTo>
                <a:lnTo>
                  <a:pt x="702" y="1086"/>
                </a:lnTo>
                <a:cubicBezTo>
                  <a:pt x="797" y="1181"/>
                  <a:pt x="904" y="1264"/>
                  <a:pt x="1011" y="1347"/>
                </a:cubicBezTo>
                <a:cubicBezTo>
                  <a:pt x="1046" y="1371"/>
                  <a:pt x="1082" y="1383"/>
                  <a:pt x="1118" y="1383"/>
                </a:cubicBezTo>
                <a:cubicBezTo>
                  <a:pt x="1177" y="1383"/>
                  <a:pt x="1225" y="1359"/>
                  <a:pt x="1260" y="1324"/>
                </a:cubicBezTo>
                <a:cubicBezTo>
                  <a:pt x="1320" y="1252"/>
                  <a:pt x="1308" y="1145"/>
                  <a:pt x="1236" y="1098"/>
                </a:cubicBezTo>
                <a:cubicBezTo>
                  <a:pt x="1118" y="1015"/>
                  <a:pt x="1023" y="920"/>
                  <a:pt x="916" y="825"/>
                </a:cubicBezTo>
                <a:lnTo>
                  <a:pt x="1248" y="409"/>
                </a:lnTo>
                <a:cubicBezTo>
                  <a:pt x="1320" y="337"/>
                  <a:pt x="1296" y="230"/>
                  <a:pt x="1213" y="183"/>
                </a:cubicBezTo>
                <a:cubicBezTo>
                  <a:pt x="1184" y="164"/>
                  <a:pt x="1150" y="154"/>
                  <a:pt x="1115" y="154"/>
                </a:cubicBezTo>
                <a:cubicBezTo>
                  <a:pt x="1062" y="154"/>
                  <a:pt x="1006" y="176"/>
                  <a:pt x="963" y="219"/>
                </a:cubicBezTo>
                <a:lnTo>
                  <a:pt x="678" y="563"/>
                </a:lnTo>
                <a:cubicBezTo>
                  <a:pt x="559" y="421"/>
                  <a:pt x="452" y="254"/>
                  <a:pt x="357" y="88"/>
                </a:cubicBezTo>
                <a:cubicBezTo>
                  <a:pt x="324" y="30"/>
                  <a:pt x="261" y="0"/>
                  <a:pt x="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52" name="Google Shape;652;p24"/>
          <p:cNvSpPr/>
          <p:nvPr/>
        </p:nvSpPr>
        <p:spPr>
          <a:xfrm rot="1001131">
            <a:off x="7798088" y="1133077"/>
            <a:ext cx="235342" cy="330485"/>
          </a:xfrm>
          <a:custGeom>
            <a:avLst/>
            <a:gdLst/>
            <a:ahLst/>
            <a:cxnLst/>
            <a:rect l="l" t="t" r="r" b="b"/>
            <a:pathLst>
              <a:path w="1962" h="2755" extrusionOk="0">
                <a:moveTo>
                  <a:pt x="1160" y="1388"/>
                </a:moveTo>
                <a:cubicBezTo>
                  <a:pt x="1194" y="1388"/>
                  <a:pt x="1227" y="1392"/>
                  <a:pt x="1260" y="1399"/>
                </a:cubicBezTo>
                <a:cubicBezTo>
                  <a:pt x="1379" y="1435"/>
                  <a:pt x="1474" y="1518"/>
                  <a:pt x="1522" y="1637"/>
                </a:cubicBezTo>
                <a:cubicBezTo>
                  <a:pt x="1593" y="1792"/>
                  <a:pt x="1569" y="1982"/>
                  <a:pt x="1474" y="2112"/>
                </a:cubicBezTo>
                <a:cubicBezTo>
                  <a:pt x="1315" y="2337"/>
                  <a:pt x="1009" y="2429"/>
                  <a:pt x="729" y="2429"/>
                </a:cubicBezTo>
                <a:cubicBezTo>
                  <a:pt x="654" y="2429"/>
                  <a:pt x="580" y="2422"/>
                  <a:pt x="512" y="2410"/>
                </a:cubicBezTo>
                <a:lnTo>
                  <a:pt x="476" y="2410"/>
                </a:lnTo>
                <a:cubicBezTo>
                  <a:pt x="476" y="2184"/>
                  <a:pt x="524" y="1946"/>
                  <a:pt x="619" y="1732"/>
                </a:cubicBezTo>
                <a:cubicBezTo>
                  <a:pt x="722" y="1547"/>
                  <a:pt x="941" y="1388"/>
                  <a:pt x="1160" y="1388"/>
                </a:cubicBezTo>
                <a:close/>
                <a:moveTo>
                  <a:pt x="177" y="0"/>
                </a:moveTo>
                <a:cubicBezTo>
                  <a:pt x="91" y="0"/>
                  <a:pt x="7" y="60"/>
                  <a:pt x="1" y="176"/>
                </a:cubicBezTo>
                <a:lnTo>
                  <a:pt x="120" y="2588"/>
                </a:lnTo>
                <a:cubicBezTo>
                  <a:pt x="120" y="2683"/>
                  <a:pt x="203" y="2754"/>
                  <a:pt x="298" y="2754"/>
                </a:cubicBezTo>
                <a:cubicBezTo>
                  <a:pt x="333" y="2754"/>
                  <a:pt x="369" y="2742"/>
                  <a:pt x="405" y="2718"/>
                </a:cubicBezTo>
                <a:lnTo>
                  <a:pt x="429" y="2718"/>
                </a:lnTo>
                <a:cubicBezTo>
                  <a:pt x="526" y="2736"/>
                  <a:pt x="629" y="2746"/>
                  <a:pt x="735" y="2746"/>
                </a:cubicBezTo>
                <a:cubicBezTo>
                  <a:pt x="1122" y="2746"/>
                  <a:pt x="1538" y="2617"/>
                  <a:pt x="1771" y="2291"/>
                </a:cubicBezTo>
                <a:cubicBezTo>
                  <a:pt x="1926" y="2065"/>
                  <a:pt x="1961" y="1768"/>
                  <a:pt x="1854" y="1518"/>
                </a:cubicBezTo>
                <a:cubicBezTo>
                  <a:pt x="1759" y="1293"/>
                  <a:pt x="1569" y="1126"/>
                  <a:pt x="1344" y="1079"/>
                </a:cubicBezTo>
                <a:cubicBezTo>
                  <a:pt x="1279" y="1066"/>
                  <a:pt x="1214" y="1059"/>
                  <a:pt x="1150" y="1059"/>
                </a:cubicBezTo>
                <a:cubicBezTo>
                  <a:pt x="862" y="1059"/>
                  <a:pt x="592" y="1188"/>
                  <a:pt x="417" y="1411"/>
                </a:cubicBezTo>
                <a:lnTo>
                  <a:pt x="357" y="164"/>
                </a:lnTo>
                <a:cubicBezTo>
                  <a:pt x="340" y="54"/>
                  <a:pt x="258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53" name="Google Shape;653;p24"/>
          <p:cNvSpPr/>
          <p:nvPr/>
        </p:nvSpPr>
        <p:spPr>
          <a:xfrm rot="1001131">
            <a:off x="7008258" y="1461923"/>
            <a:ext cx="1047768" cy="57939"/>
          </a:xfrm>
          <a:custGeom>
            <a:avLst/>
            <a:gdLst/>
            <a:ahLst/>
            <a:cxnLst/>
            <a:rect l="l" t="t" r="r" b="b"/>
            <a:pathLst>
              <a:path w="8735" h="483" extrusionOk="0">
                <a:moveTo>
                  <a:pt x="5809" y="1"/>
                </a:moveTo>
                <a:cubicBezTo>
                  <a:pt x="3926" y="1"/>
                  <a:pt x="2036" y="56"/>
                  <a:pt x="167" y="160"/>
                </a:cubicBezTo>
                <a:cubicBezTo>
                  <a:pt x="72" y="160"/>
                  <a:pt x="1" y="243"/>
                  <a:pt x="1" y="339"/>
                </a:cubicBezTo>
                <a:cubicBezTo>
                  <a:pt x="12" y="416"/>
                  <a:pt x="84" y="482"/>
                  <a:pt x="161" y="482"/>
                </a:cubicBezTo>
                <a:cubicBezTo>
                  <a:pt x="167" y="482"/>
                  <a:pt x="173" y="482"/>
                  <a:pt x="179" y="481"/>
                </a:cubicBezTo>
                <a:lnTo>
                  <a:pt x="191" y="481"/>
                </a:lnTo>
                <a:cubicBezTo>
                  <a:pt x="2052" y="377"/>
                  <a:pt x="3934" y="322"/>
                  <a:pt x="5808" y="322"/>
                </a:cubicBezTo>
                <a:cubicBezTo>
                  <a:pt x="6723" y="322"/>
                  <a:pt x="7637" y="335"/>
                  <a:pt x="8545" y="362"/>
                </a:cubicBezTo>
                <a:cubicBezTo>
                  <a:pt x="8640" y="362"/>
                  <a:pt x="8723" y="291"/>
                  <a:pt x="8735" y="208"/>
                </a:cubicBezTo>
                <a:cubicBezTo>
                  <a:pt x="8723" y="113"/>
                  <a:pt x="8652" y="41"/>
                  <a:pt x="8556" y="41"/>
                </a:cubicBezTo>
                <a:cubicBezTo>
                  <a:pt x="7645" y="14"/>
                  <a:pt x="6727" y="1"/>
                  <a:pt x="58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54" name="Google Shape;654;p24"/>
          <p:cNvSpPr/>
          <p:nvPr/>
        </p:nvSpPr>
        <p:spPr>
          <a:xfrm rot="1001131">
            <a:off x="7302389" y="1548946"/>
            <a:ext cx="246738" cy="266187"/>
          </a:xfrm>
          <a:custGeom>
            <a:avLst/>
            <a:gdLst/>
            <a:ahLst/>
            <a:cxnLst/>
            <a:rect l="l" t="t" r="r" b="b"/>
            <a:pathLst>
              <a:path w="2057" h="2219" extrusionOk="0">
                <a:moveTo>
                  <a:pt x="1735" y="0"/>
                </a:moveTo>
                <a:cubicBezTo>
                  <a:pt x="1693" y="0"/>
                  <a:pt x="1651" y="15"/>
                  <a:pt x="1617" y="43"/>
                </a:cubicBezTo>
                <a:cubicBezTo>
                  <a:pt x="1391" y="234"/>
                  <a:pt x="1177" y="447"/>
                  <a:pt x="975" y="661"/>
                </a:cubicBezTo>
                <a:lnTo>
                  <a:pt x="310" y="162"/>
                </a:lnTo>
                <a:cubicBezTo>
                  <a:pt x="279" y="137"/>
                  <a:pt x="241" y="124"/>
                  <a:pt x="203" y="124"/>
                </a:cubicBezTo>
                <a:cubicBezTo>
                  <a:pt x="153" y="124"/>
                  <a:pt x="101" y="146"/>
                  <a:pt x="60" y="186"/>
                </a:cubicBezTo>
                <a:cubicBezTo>
                  <a:pt x="1" y="257"/>
                  <a:pt x="13" y="364"/>
                  <a:pt x="84" y="412"/>
                </a:cubicBezTo>
                <a:lnTo>
                  <a:pt x="761" y="923"/>
                </a:lnTo>
                <a:cubicBezTo>
                  <a:pt x="488" y="1256"/>
                  <a:pt x="262" y="1612"/>
                  <a:pt x="60" y="1992"/>
                </a:cubicBezTo>
                <a:cubicBezTo>
                  <a:pt x="13" y="2064"/>
                  <a:pt x="48" y="2171"/>
                  <a:pt x="143" y="2206"/>
                </a:cubicBezTo>
                <a:cubicBezTo>
                  <a:pt x="167" y="2218"/>
                  <a:pt x="191" y="2218"/>
                  <a:pt x="215" y="2218"/>
                </a:cubicBezTo>
                <a:cubicBezTo>
                  <a:pt x="286" y="2218"/>
                  <a:pt x="345" y="2182"/>
                  <a:pt x="381" y="2123"/>
                </a:cubicBezTo>
                <a:cubicBezTo>
                  <a:pt x="571" y="1778"/>
                  <a:pt x="785" y="1434"/>
                  <a:pt x="1035" y="1125"/>
                </a:cubicBezTo>
                <a:lnTo>
                  <a:pt x="1736" y="1660"/>
                </a:lnTo>
                <a:cubicBezTo>
                  <a:pt x="1766" y="1685"/>
                  <a:pt x="1804" y="1698"/>
                  <a:pt x="1842" y="1698"/>
                </a:cubicBezTo>
                <a:cubicBezTo>
                  <a:pt x="1893" y="1698"/>
                  <a:pt x="1945" y="1676"/>
                  <a:pt x="1985" y="1636"/>
                </a:cubicBezTo>
                <a:cubicBezTo>
                  <a:pt x="2056" y="1576"/>
                  <a:pt x="2045" y="1458"/>
                  <a:pt x="1961" y="1410"/>
                </a:cubicBezTo>
                <a:lnTo>
                  <a:pt x="1260" y="875"/>
                </a:lnTo>
                <a:cubicBezTo>
                  <a:pt x="1450" y="661"/>
                  <a:pt x="1652" y="459"/>
                  <a:pt x="1866" y="281"/>
                </a:cubicBezTo>
                <a:cubicBezTo>
                  <a:pt x="1938" y="222"/>
                  <a:pt x="1938" y="103"/>
                  <a:pt x="1866" y="55"/>
                </a:cubicBezTo>
                <a:cubicBezTo>
                  <a:pt x="1829" y="18"/>
                  <a:pt x="1782" y="0"/>
                  <a:pt x="1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1152000" y="2237960"/>
            <a:ext cx="12192000" cy="2501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496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1152000" y="4343400"/>
            <a:ext cx="6374400" cy="16459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336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10730402" y="5030885"/>
            <a:ext cx="1652096" cy="1765906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392642" y="411962"/>
            <a:ext cx="1573274" cy="1565640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12630909" y="5838686"/>
            <a:ext cx="1156986" cy="156589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dk2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6"/>
          <p:cNvSpPr txBox="1">
            <a:spLocks noGrp="1"/>
          </p:cNvSpPr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_1">
    <p:bg>
      <p:bgPr>
        <a:solidFill>
          <a:schemeClr val="dk2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8"/>
          <p:cNvSpPr txBox="1">
            <a:spLocks noGrp="1"/>
          </p:cNvSpPr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7" name="Google Shape;677;p28"/>
          <p:cNvGrpSpPr/>
          <p:nvPr/>
        </p:nvGrpSpPr>
        <p:grpSpPr>
          <a:xfrm>
            <a:off x="-531704" y="-158163"/>
            <a:ext cx="2849994" cy="2792885"/>
            <a:chOff x="894775" y="1489932"/>
            <a:chExt cx="1107120" cy="1084936"/>
          </a:xfrm>
        </p:grpSpPr>
        <p:sp>
          <p:nvSpPr>
            <p:cNvPr id="678" name="Google Shape;678;p2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84" name="Google Shape;684;p28"/>
          <p:cNvGrpSpPr/>
          <p:nvPr/>
        </p:nvGrpSpPr>
        <p:grpSpPr>
          <a:xfrm rot="10800000">
            <a:off x="11299202" y="5930264"/>
            <a:ext cx="1652096" cy="1765906"/>
            <a:chOff x="319900" y="315700"/>
            <a:chExt cx="342123" cy="365691"/>
          </a:xfrm>
        </p:grpSpPr>
        <p:sp>
          <p:nvSpPr>
            <p:cNvPr id="685" name="Google Shape;685;p2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90" name="Google Shape;690;p28"/>
          <p:cNvGrpSpPr/>
          <p:nvPr/>
        </p:nvGrpSpPr>
        <p:grpSpPr>
          <a:xfrm rot="8800645">
            <a:off x="1837733" y="5297723"/>
            <a:ext cx="1156973" cy="1565875"/>
            <a:chOff x="5408700" y="2855000"/>
            <a:chExt cx="121525" cy="164475"/>
          </a:xfrm>
        </p:grpSpPr>
        <p:sp>
          <p:nvSpPr>
            <p:cNvPr id="691" name="Google Shape;691;p2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93" name="Google Shape;693;p28"/>
          <p:cNvGrpSpPr/>
          <p:nvPr/>
        </p:nvGrpSpPr>
        <p:grpSpPr>
          <a:xfrm rot="538127">
            <a:off x="511328" y="6695443"/>
            <a:ext cx="1630373" cy="886645"/>
            <a:chOff x="1449934" y="4565833"/>
            <a:chExt cx="320467" cy="168684"/>
          </a:xfrm>
        </p:grpSpPr>
        <p:sp>
          <p:nvSpPr>
            <p:cNvPr id="694" name="Google Shape;694;p2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700" name="Google Shape;700;p28"/>
          <p:cNvSpPr/>
          <p:nvPr/>
        </p:nvSpPr>
        <p:spPr>
          <a:xfrm rot="1069648">
            <a:off x="13575170" y="6048658"/>
            <a:ext cx="355645" cy="407482"/>
          </a:xfrm>
          <a:custGeom>
            <a:avLst/>
            <a:gdLst/>
            <a:ahLst/>
            <a:cxnLst/>
            <a:rect l="l" t="t" r="r" b="b"/>
            <a:pathLst>
              <a:path w="2318" h="2656" extrusionOk="0">
                <a:moveTo>
                  <a:pt x="1968" y="1"/>
                </a:moveTo>
                <a:cubicBezTo>
                  <a:pt x="1912" y="1"/>
                  <a:pt x="1859" y="27"/>
                  <a:pt x="1818" y="77"/>
                </a:cubicBezTo>
                <a:lnTo>
                  <a:pt x="1105" y="1075"/>
                </a:lnTo>
                <a:lnTo>
                  <a:pt x="321" y="469"/>
                </a:lnTo>
                <a:cubicBezTo>
                  <a:pt x="281" y="440"/>
                  <a:pt x="236" y="426"/>
                  <a:pt x="194" y="426"/>
                </a:cubicBezTo>
                <a:cubicBezTo>
                  <a:pt x="147" y="426"/>
                  <a:pt x="103" y="443"/>
                  <a:pt x="72" y="481"/>
                </a:cubicBezTo>
                <a:cubicBezTo>
                  <a:pt x="0" y="552"/>
                  <a:pt x="12" y="659"/>
                  <a:pt x="84" y="706"/>
                </a:cubicBezTo>
                <a:lnTo>
                  <a:pt x="915" y="1360"/>
                </a:lnTo>
                <a:lnTo>
                  <a:pt x="179" y="2394"/>
                </a:lnTo>
                <a:cubicBezTo>
                  <a:pt x="119" y="2477"/>
                  <a:pt x="143" y="2584"/>
                  <a:pt x="226" y="2620"/>
                </a:cubicBezTo>
                <a:cubicBezTo>
                  <a:pt x="250" y="2643"/>
                  <a:pt x="286" y="2655"/>
                  <a:pt x="321" y="2655"/>
                </a:cubicBezTo>
                <a:cubicBezTo>
                  <a:pt x="381" y="2655"/>
                  <a:pt x="440" y="2620"/>
                  <a:pt x="476" y="2572"/>
                </a:cubicBezTo>
                <a:lnTo>
                  <a:pt x="1189" y="1562"/>
                </a:lnTo>
                <a:lnTo>
                  <a:pt x="1997" y="2192"/>
                </a:lnTo>
                <a:cubicBezTo>
                  <a:pt x="2032" y="2216"/>
                  <a:pt x="2068" y="2239"/>
                  <a:pt x="2116" y="2239"/>
                </a:cubicBezTo>
                <a:cubicBezTo>
                  <a:pt x="2163" y="2239"/>
                  <a:pt x="2211" y="2216"/>
                  <a:pt x="2246" y="2180"/>
                </a:cubicBezTo>
                <a:cubicBezTo>
                  <a:pt x="2318" y="2109"/>
                  <a:pt x="2306" y="2002"/>
                  <a:pt x="2234" y="1954"/>
                </a:cubicBezTo>
                <a:lnTo>
                  <a:pt x="1391" y="1289"/>
                </a:lnTo>
                <a:lnTo>
                  <a:pt x="1985" y="445"/>
                </a:lnTo>
                <a:cubicBezTo>
                  <a:pt x="2032" y="433"/>
                  <a:pt x="2080" y="398"/>
                  <a:pt x="2092" y="338"/>
                </a:cubicBezTo>
                <a:lnTo>
                  <a:pt x="2139" y="207"/>
                </a:lnTo>
                <a:cubicBezTo>
                  <a:pt x="2163" y="136"/>
                  <a:pt x="2127" y="53"/>
                  <a:pt x="2044" y="17"/>
                </a:cubicBezTo>
                <a:cubicBezTo>
                  <a:pt x="2018" y="6"/>
                  <a:pt x="1993" y="1"/>
                  <a:pt x="19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01" name="Google Shape;701;p28"/>
          <p:cNvSpPr/>
          <p:nvPr/>
        </p:nvSpPr>
        <p:spPr>
          <a:xfrm rot="1069648">
            <a:off x="13399285" y="6474934"/>
            <a:ext cx="616317" cy="106320"/>
          </a:xfrm>
          <a:custGeom>
            <a:avLst/>
            <a:gdLst/>
            <a:ahLst/>
            <a:cxnLst/>
            <a:rect l="l" t="t" r="r" b="b"/>
            <a:pathLst>
              <a:path w="4017" h="693" extrusionOk="0">
                <a:moveTo>
                  <a:pt x="3215" y="0"/>
                </a:moveTo>
                <a:cubicBezTo>
                  <a:pt x="2179" y="0"/>
                  <a:pt x="1153" y="124"/>
                  <a:pt x="143" y="371"/>
                </a:cubicBezTo>
                <a:cubicBezTo>
                  <a:pt x="59" y="395"/>
                  <a:pt x="0" y="478"/>
                  <a:pt x="24" y="573"/>
                </a:cubicBezTo>
                <a:cubicBezTo>
                  <a:pt x="48" y="645"/>
                  <a:pt x="119" y="692"/>
                  <a:pt x="190" y="692"/>
                </a:cubicBezTo>
                <a:lnTo>
                  <a:pt x="238" y="692"/>
                </a:lnTo>
                <a:cubicBezTo>
                  <a:pt x="1217" y="455"/>
                  <a:pt x="2213" y="333"/>
                  <a:pt x="3211" y="333"/>
                </a:cubicBezTo>
                <a:cubicBezTo>
                  <a:pt x="3412" y="333"/>
                  <a:pt x="3613" y="338"/>
                  <a:pt x="3815" y="348"/>
                </a:cubicBezTo>
                <a:cubicBezTo>
                  <a:pt x="3910" y="348"/>
                  <a:pt x="3993" y="288"/>
                  <a:pt x="4005" y="193"/>
                </a:cubicBezTo>
                <a:cubicBezTo>
                  <a:pt x="4017" y="98"/>
                  <a:pt x="3933" y="15"/>
                  <a:pt x="3838" y="15"/>
                </a:cubicBezTo>
                <a:cubicBezTo>
                  <a:pt x="3630" y="5"/>
                  <a:pt x="3423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02" name="Google Shape;702;p28"/>
          <p:cNvSpPr/>
          <p:nvPr/>
        </p:nvSpPr>
        <p:spPr>
          <a:xfrm rot="1069648">
            <a:off x="13523061" y="6606253"/>
            <a:ext cx="277243" cy="413926"/>
          </a:xfrm>
          <a:custGeom>
            <a:avLst/>
            <a:gdLst/>
            <a:ahLst/>
            <a:cxnLst/>
            <a:rect l="l" t="t" r="r" b="b"/>
            <a:pathLst>
              <a:path w="1807" h="2698" extrusionOk="0">
                <a:moveTo>
                  <a:pt x="301" y="0"/>
                </a:moveTo>
                <a:cubicBezTo>
                  <a:pt x="242" y="0"/>
                  <a:pt x="182" y="29"/>
                  <a:pt x="143" y="84"/>
                </a:cubicBezTo>
                <a:cubicBezTo>
                  <a:pt x="24" y="298"/>
                  <a:pt x="24" y="559"/>
                  <a:pt x="167" y="761"/>
                </a:cubicBezTo>
                <a:cubicBezTo>
                  <a:pt x="297" y="987"/>
                  <a:pt x="547" y="1118"/>
                  <a:pt x="797" y="1129"/>
                </a:cubicBezTo>
                <a:cubicBezTo>
                  <a:pt x="1022" y="1129"/>
                  <a:pt x="1224" y="1034"/>
                  <a:pt x="1367" y="868"/>
                </a:cubicBezTo>
                <a:cubicBezTo>
                  <a:pt x="1391" y="1011"/>
                  <a:pt x="1414" y="1165"/>
                  <a:pt x="1426" y="1308"/>
                </a:cubicBezTo>
                <a:cubicBezTo>
                  <a:pt x="1450" y="1545"/>
                  <a:pt x="1414" y="1795"/>
                  <a:pt x="1308" y="2009"/>
                </a:cubicBezTo>
                <a:cubicBezTo>
                  <a:pt x="1212" y="2211"/>
                  <a:pt x="1022" y="2353"/>
                  <a:pt x="797" y="2377"/>
                </a:cubicBezTo>
                <a:cubicBezTo>
                  <a:pt x="774" y="2381"/>
                  <a:pt x="751" y="2383"/>
                  <a:pt x="729" y="2383"/>
                </a:cubicBezTo>
                <a:cubicBezTo>
                  <a:pt x="563" y="2383"/>
                  <a:pt x="409" y="2271"/>
                  <a:pt x="357" y="2104"/>
                </a:cubicBezTo>
                <a:cubicBezTo>
                  <a:pt x="346" y="2016"/>
                  <a:pt x="263" y="1948"/>
                  <a:pt x="176" y="1948"/>
                </a:cubicBezTo>
                <a:cubicBezTo>
                  <a:pt x="169" y="1948"/>
                  <a:pt x="162" y="1948"/>
                  <a:pt x="155" y="1949"/>
                </a:cubicBezTo>
                <a:cubicBezTo>
                  <a:pt x="60" y="1961"/>
                  <a:pt x="0" y="2044"/>
                  <a:pt x="12" y="2139"/>
                </a:cubicBezTo>
                <a:cubicBezTo>
                  <a:pt x="48" y="2448"/>
                  <a:pt x="393" y="2698"/>
                  <a:pt x="761" y="2698"/>
                </a:cubicBezTo>
                <a:lnTo>
                  <a:pt x="832" y="2698"/>
                </a:lnTo>
                <a:cubicBezTo>
                  <a:pt x="1177" y="2662"/>
                  <a:pt x="1474" y="2448"/>
                  <a:pt x="1628" y="2139"/>
                </a:cubicBezTo>
                <a:cubicBezTo>
                  <a:pt x="1759" y="1878"/>
                  <a:pt x="1807" y="1581"/>
                  <a:pt x="1783" y="1296"/>
                </a:cubicBezTo>
                <a:cubicBezTo>
                  <a:pt x="1759" y="916"/>
                  <a:pt x="1676" y="559"/>
                  <a:pt x="1521" y="214"/>
                </a:cubicBezTo>
                <a:cubicBezTo>
                  <a:pt x="1510" y="167"/>
                  <a:pt x="1486" y="131"/>
                  <a:pt x="1462" y="84"/>
                </a:cubicBezTo>
                <a:cubicBezTo>
                  <a:pt x="1429" y="35"/>
                  <a:pt x="1368" y="8"/>
                  <a:pt x="1306" y="8"/>
                </a:cubicBezTo>
                <a:cubicBezTo>
                  <a:pt x="1278" y="8"/>
                  <a:pt x="1250" y="13"/>
                  <a:pt x="1224" y="24"/>
                </a:cubicBezTo>
                <a:cubicBezTo>
                  <a:pt x="1153" y="60"/>
                  <a:pt x="1105" y="155"/>
                  <a:pt x="1141" y="226"/>
                </a:cubicBezTo>
                <a:cubicBezTo>
                  <a:pt x="1165" y="262"/>
                  <a:pt x="1177" y="286"/>
                  <a:pt x="1189" y="321"/>
                </a:cubicBezTo>
                <a:cubicBezTo>
                  <a:pt x="1212" y="416"/>
                  <a:pt x="1189" y="523"/>
                  <a:pt x="1129" y="607"/>
                </a:cubicBezTo>
                <a:cubicBezTo>
                  <a:pt x="1058" y="725"/>
                  <a:pt x="939" y="797"/>
                  <a:pt x="797" y="809"/>
                </a:cubicBezTo>
                <a:cubicBezTo>
                  <a:pt x="666" y="797"/>
                  <a:pt x="547" y="725"/>
                  <a:pt x="476" y="607"/>
                </a:cubicBezTo>
                <a:cubicBezTo>
                  <a:pt x="404" y="500"/>
                  <a:pt x="393" y="357"/>
                  <a:pt x="452" y="250"/>
                </a:cubicBezTo>
                <a:cubicBezTo>
                  <a:pt x="511" y="167"/>
                  <a:pt x="476" y="60"/>
                  <a:pt x="393" y="24"/>
                </a:cubicBezTo>
                <a:cubicBezTo>
                  <a:pt x="364" y="8"/>
                  <a:pt x="333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grpSp>
        <p:nvGrpSpPr>
          <p:cNvPr id="703" name="Google Shape;703;p28"/>
          <p:cNvGrpSpPr/>
          <p:nvPr/>
        </p:nvGrpSpPr>
        <p:grpSpPr>
          <a:xfrm flipH="1">
            <a:off x="12749923" y="1464643"/>
            <a:ext cx="1053899" cy="1048680"/>
            <a:chOff x="4636900" y="2064950"/>
            <a:chExt cx="179650" cy="178775"/>
          </a:xfrm>
        </p:grpSpPr>
        <p:sp>
          <p:nvSpPr>
            <p:cNvPr id="704" name="Google Shape;704;p2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12663202" y="6783704"/>
            <a:ext cx="1652096" cy="1765906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845019" y="5687680"/>
            <a:ext cx="1100605" cy="1489587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59128" y="7221283"/>
            <a:ext cx="1630373" cy="886645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13660646" y="5394402"/>
            <a:ext cx="619275" cy="1048678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12962283" y="1157742"/>
            <a:ext cx="1053899" cy="1048680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262672" y="-285824"/>
            <a:ext cx="1637317" cy="1750459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bg>
      <p:bgPr>
        <a:solidFill>
          <a:schemeClr val="dk2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0"/>
          <p:cNvSpPr/>
          <p:nvPr/>
        </p:nvSpPr>
        <p:spPr>
          <a:xfrm rot="-157606">
            <a:off x="3908968" y="170987"/>
            <a:ext cx="7635222" cy="752951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41" name="Google Shape;741;p30"/>
          <p:cNvSpPr/>
          <p:nvPr/>
        </p:nvSpPr>
        <p:spPr>
          <a:xfrm rot="1105">
            <a:off x="11021512" y="5291086"/>
            <a:ext cx="1492800" cy="71616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42" name="Google Shape;742;p30"/>
          <p:cNvSpPr/>
          <p:nvPr/>
        </p:nvSpPr>
        <p:spPr>
          <a:xfrm>
            <a:off x="3497520" y="-155560"/>
            <a:ext cx="7635360" cy="752928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43" name="Google Shape;743;p30"/>
          <p:cNvSpPr txBox="1"/>
          <p:nvPr/>
        </p:nvSpPr>
        <p:spPr>
          <a:xfrm>
            <a:off x="4852080" y="5612560"/>
            <a:ext cx="492624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 </a:t>
            </a:r>
            <a:r>
              <a:rPr lang="en-GB" sz="16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2"/>
              </a:rPr>
              <a:t>Slidesgo</a:t>
            </a:r>
            <a:r>
              <a:rPr lang="en-GB" sz="16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 </a:t>
            </a:r>
            <a:r>
              <a:rPr lang="en-GB" sz="16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3"/>
              </a:rPr>
              <a:t>Flaticon</a:t>
            </a:r>
            <a:r>
              <a:rPr lang="en-GB" sz="16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and infographics &amp; images by </a:t>
            </a:r>
            <a:r>
              <a:rPr lang="en-GB" sz="16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4"/>
              </a:rPr>
              <a:t>Freepik</a:t>
            </a:r>
            <a:endParaRPr sz="16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744" name="Google Shape;744;p30"/>
          <p:cNvSpPr txBox="1">
            <a:spLocks noGrp="1"/>
          </p:cNvSpPr>
          <p:nvPr>
            <p:ph type="subTitle" idx="1"/>
          </p:nvPr>
        </p:nvSpPr>
        <p:spPr>
          <a:xfrm>
            <a:off x="5051280" y="2357811"/>
            <a:ext cx="4527840" cy="1669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30"/>
          <p:cNvSpPr txBox="1">
            <a:spLocks noGrp="1"/>
          </p:cNvSpPr>
          <p:nvPr>
            <p:ph type="title"/>
          </p:nvPr>
        </p:nvSpPr>
        <p:spPr>
          <a:xfrm>
            <a:off x="4159680" y="1170237"/>
            <a:ext cx="6311040" cy="9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9pPr>
          </a:lstStyle>
          <a:p>
            <a:endParaRPr/>
          </a:p>
        </p:txBody>
      </p:sp>
      <p:grpSp>
        <p:nvGrpSpPr>
          <p:cNvPr id="746" name="Google Shape;746;p30"/>
          <p:cNvGrpSpPr/>
          <p:nvPr/>
        </p:nvGrpSpPr>
        <p:grpSpPr>
          <a:xfrm rot="10800000">
            <a:off x="11987082" y="6197045"/>
            <a:ext cx="1652096" cy="1765906"/>
            <a:chOff x="319900" y="315700"/>
            <a:chExt cx="342123" cy="365691"/>
          </a:xfrm>
        </p:grpSpPr>
        <p:sp>
          <p:nvSpPr>
            <p:cNvPr id="747" name="Google Shape;747;p30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52" name="Google Shape;752;p30"/>
          <p:cNvGrpSpPr/>
          <p:nvPr/>
        </p:nvGrpSpPr>
        <p:grpSpPr>
          <a:xfrm rot="10800000">
            <a:off x="484082" y="411962"/>
            <a:ext cx="1573274" cy="1565640"/>
            <a:chOff x="4636900" y="2064950"/>
            <a:chExt cx="179650" cy="178775"/>
          </a:xfrm>
        </p:grpSpPr>
        <p:sp>
          <p:nvSpPr>
            <p:cNvPr id="753" name="Google Shape;753;p30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56" name="Google Shape;756;p30"/>
          <p:cNvGrpSpPr/>
          <p:nvPr/>
        </p:nvGrpSpPr>
        <p:grpSpPr>
          <a:xfrm rot="-815775">
            <a:off x="13027989" y="4327526"/>
            <a:ext cx="1156986" cy="1565894"/>
            <a:chOff x="5408700" y="2855000"/>
            <a:chExt cx="121525" cy="164475"/>
          </a:xfrm>
        </p:grpSpPr>
        <p:sp>
          <p:nvSpPr>
            <p:cNvPr id="757" name="Google Shape;757;p30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1152000" y="2010080"/>
            <a:ext cx="12326400" cy="53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4864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463040" lvl="1" indent="-508000" rtl="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2pPr>
            <a:lvl3pPr marL="2194560" lvl="2" indent="-508000" rtl="0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3pPr>
            <a:lvl4pPr marL="2926080" lvl="3" indent="-508000" rtl="0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4pPr>
            <a:lvl5pPr marL="3657600" lvl="4" indent="-508000" rtl="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5pPr>
            <a:lvl6pPr marL="4389120" lvl="5" indent="-508000" rtl="0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6pPr>
            <a:lvl7pPr marL="5120640" lvl="6" indent="-508000" rtl="0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7pPr>
            <a:lvl8pPr marL="5852160" lvl="7" indent="-508000" rtl="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8pPr>
            <a:lvl9pPr marL="6583680" lvl="8" indent="-508000" rtl="0">
              <a:spcBef>
                <a:spcPts val="256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1385000" y="1737360"/>
            <a:ext cx="254688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536178" y="43630"/>
            <a:ext cx="919877" cy="915397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231365" y="1057150"/>
            <a:ext cx="707565" cy="957637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13526480" y="7315792"/>
            <a:ext cx="778397" cy="832019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13967122" y="6011992"/>
            <a:ext cx="778387" cy="774597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12070533" y="7557589"/>
            <a:ext cx="598690" cy="810282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569400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1" name="Google Shape;761;p31"/>
          <p:cNvSpPr/>
          <p:nvPr/>
        </p:nvSpPr>
        <p:spPr>
          <a:xfrm>
            <a:off x="344464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2" name="Google Shape;762;p31"/>
          <p:cNvSpPr/>
          <p:nvPr/>
        </p:nvSpPr>
        <p:spPr>
          <a:xfrm>
            <a:off x="531994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3" name="Google Shape;763;p31"/>
          <p:cNvSpPr/>
          <p:nvPr/>
        </p:nvSpPr>
        <p:spPr>
          <a:xfrm>
            <a:off x="7196840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4" name="Google Shape;764;p31"/>
          <p:cNvSpPr/>
          <p:nvPr/>
        </p:nvSpPr>
        <p:spPr>
          <a:xfrm>
            <a:off x="907208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5" name="Google Shape;765;p31"/>
          <p:cNvSpPr/>
          <p:nvPr/>
        </p:nvSpPr>
        <p:spPr>
          <a:xfrm>
            <a:off x="10948981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6" name="Google Shape;766;p31"/>
          <p:cNvSpPr/>
          <p:nvPr/>
        </p:nvSpPr>
        <p:spPr>
          <a:xfrm>
            <a:off x="12824229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7" name="Google Shape;767;p31"/>
          <p:cNvSpPr/>
          <p:nvPr/>
        </p:nvSpPr>
        <p:spPr>
          <a:xfrm>
            <a:off x="-335283" y="708666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8" name="Google Shape;768;p31"/>
          <p:cNvSpPr/>
          <p:nvPr/>
        </p:nvSpPr>
        <p:spPr>
          <a:xfrm>
            <a:off x="-335283" y="5385650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9" name="Google Shape;769;p31"/>
          <p:cNvSpPr/>
          <p:nvPr/>
        </p:nvSpPr>
        <p:spPr>
          <a:xfrm>
            <a:off x="-335283" y="2831197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70" name="Google Shape;770;p31"/>
          <p:cNvSpPr/>
          <p:nvPr/>
        </p:nvSpPr>
        <p:spPr>
          <a:xfrm>
            <a:off x="-335283" y="100991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155021" y="-448110"/>
            <a:ext cx="2036752" cy="2177526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289901" y="2352976"/>
            <a:ext cx="1311014" cy="1304514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2703176" y="-141139"/>
            <a:ext cx="999875" cy="1353258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11987082" y="6197045"/>
            <a:ext cx="1652096" cy="1765906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13027989" y="4327526"/>
            <a:ext cx="1156986" cy="156589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67718" y="-448104"/>
            <a:ext cx="1637317" cy="1750459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90059" y="1803723"/>
            <a:ext cx="1053899" cy="104868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2115720" y="-201187"/>
            <a:ext cx="803779" cy="1087856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3093875" y="5010421"/>
            <a:ext cx="1156981" cy="1565886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2490235" y="6930382"/>
            <a:ext cx="1630376" cy="886659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968480" y="3523360"/>
            <a:ext cx="4815360" cy="3607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107" name="Google Shape;107;p5"/>
          <p:cNvSpPr/>
          <p:nvPr/>
        </p:nvSpPr>
        <p:spPr>
          <a:xfrm>
            <a:off x="7833360" y="3523360"/>
            <a:ext cx="4815360" cy="3607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495040" y="4763520"/>
            <a:ext cx="376224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2495040" y="5339520"/>
            <a:ext cx="37622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title" idx="2"/>
          </p:nvPr>
        </p:nvSpPr>
        <p:spPr>
          <a:xfrm>
            <a:off x="8374856" y="4763520"/>
            <a:ext cx="376224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8359917" y="5339520"/>
            <a:ext cx="37622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4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flipH="1">
            <a:off x="13368243" y="1191683"/>
            <a:ext cx="1053899" cy="1048680"/>
            <a:chOff x="4636900" y="2064950"/>
            <a:chExt cx="179650" cy="178775"/>
          </a:xfrm>
        </p:grpSpPr>
        <p:sp>
          <p:nvSpPr>
            <p:cNvPr id="114" name="Google Shape;114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17" name="Google Shape;117;p5"/>
          <p:cNvGrpSpPr/>
          <p:nvPr/>
        </p:nvGrpSpPr>
        <p:grpSpPr>
          <a:xfrm rot="6718042" flipH="1">
            <a:off x="1170595" y="1857856"/>
            <a:ext cx="971112" cy="1314328"/>
            <a:chOff x="5408700" y="2855000"/>
            <a:chExt cx="121525" cy="164475"/>
          </a:xfrm>
        </p:grpSpPr>
        <p:sp>
          <p:nvSpPr>
            <p:cNvPr id="118" name="Google Shape;118;p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2836504">
            <a:off x="13055717" y="6987864"/>
            <a:ext cx="1341786" cy="1221330"/>
            <a:chOff x="4779800" y="3121700"/>
            <a:chExt cx="150800" cy="137250"/>
          </a:xfrm>
        </p:grpSpPr>
        <p:sp>
          <p:nvSpPr>
            <p:cNvPr id="121" name="Google Shape;121;p5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26" name="Google Shape;126;p5"/>
          <p:cNvGrpSpPr/>
          <p:nvPr/>
        </p:nvGrpSpPr>
        <p:grpSpPr>
          <a:xfrm rot="-2305022">
            <a:off x="97203" y="600885"/>
            <a:ext cx="1756314" cy="924723"/>
            <a:chOff x="5771177" y="4198236"/>
            <a:chExt cx="450550" cy="237228"/>
          </a:xfrm>
        </p:grpSpPr>
        <p:sp>
          <p:nvSpPr>
            <p:cNvPr id="127" name="Google Shape;127;p5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33" name="Google Shape;133;p5"/>
          <p:cNvGrpSpPr/>
          <p:nvPr/>
        </p:nvGrpSpPr>
        <p:grpSpPr>
          <a:xfrm rot="2351369">
            <a:off x="11467296" y="1219125"/>
            <a:ext cx="1549118" cy="1187083"/>
            <a:chOff x="6467995" y="4541033"/>
            <a:chExt cx="413793" cy="317088"/>
          </a:xfrm>
        </p:grpSpPr>
        <p:sp>
          <p:nvSpPr>
            <p:cNvPr id="134" name="Google Shape;134;p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5" name="Google Shape;135;p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6" name="Google Shape;136;p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7" name="Google Shape;137;p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38" name="Google Shape;138;p5"/>
          <p:cNvGrpSpPr/>
          <p:nvPr/>
        </p:nvGrpSpPr>
        <p:grpSpPr>
          <a:xfrm rot="5400000" flipH="1">
            <a:off x="405946" y="6807142"/>
            <a:ext cx="1138808" cy="1133147"/>
            <a:chOff x="4636900" y="2064950"/>
            <a:chExt cx="179650" cy="178775"/>
          </a:xfrm>
        </p:grpSpPr>
        <p:sp>
          <p:nvSpPr>
            <p:cNvPr id="139" name="Google Shape;139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13280557" y="6999744"/>
            <a:ext cx="1341786" cy="1221330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67718" y="-448104"/>
            <a:ext cx="1637317" cy="1750459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67701" y="1693443"/>
            <a:ext cx="1053899" cy="1048680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2115720" y="-201187"/>
            <a:ext cx="803779" cy="1087856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1153920" y="696880"/>
            <a:ext cx="5203200" cy="601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1153920" y="2668800"/>
            <a:ext cx="6314880" cy="47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13385003" y="1510483"/>
            <a:ext cx="1053899" cy="1048680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10852555" y="-325320"/>
            <a:ext cx="1168549" cy="1581542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1152000" y="1152000"/>
            <a:ext cx="7852800" cy="5927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992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9pPr>
          </a:lstStyle>
          <a:p>
            <a:endParaRPr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11408608" y="1526216"/>
            <a:ext cx="1637317" cy="1750459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11012304" y="-9307"/>
            <a:ext cx="803779" cy="1087856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9715976" y="5982720"/>
            <a:ext cx="376224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594344" y="-426603"/>
            <a:ext cx="2849994" cy="2792885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72549" y="5657034"/>
            <a:ext cx="2461154" cy="2495859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13264043" y="1526203"/>
            <a:ext cx="1053899" cy="1048680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6500029" y="6143467"/>
            <a:ext cx="1630365" cy="886624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7156293" y="1012405"/>
            <a:ext cx="1403258" cy="1075310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601870" y="425430"/>
            <a:ext cx="7269570" cy="7158362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1141160" y="2212320"/>
            <a:ext cx="5887200" cy="162624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9pPr>
          </a:lstStyle>
          <a:p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1153920" y="3876480"/>
            <a:ext cx="518736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864770" y="108933"/>
            <a:ext cx="827870" cy="884845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116248" y="867818"/>
            <a:ext cx="827814" cy="823782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12521008" y="7142904"/>
            <a:ext cx="932435" cy="996669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13763336" y="5864486"/>
            <a:ext cx="1001470" cy="996650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10777477" y="7432523"/>
            <a:ext cx="717142" cy="970598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6382520" y="-353560"/>
            <a:ext cx="8727640" cy="7877160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3936000"/>
            <a:ext cx="11462400" cy="42936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1152000" y="5932800"/>
            <a:ext cx="4992000" cy="14409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534720" y="4492800"/>
            <a:ext cx="9890880" cy="35328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52000" y="853440"/>
            <a:ext cx="12337920" cy="7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448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52000" y="1843960"/>
            <a:ext cx="12337920" cy="55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4864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288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1463040" lvl="1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2194560" lvl="2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2926080" lvl="3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3657600" lvl="4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4389120" lvl="5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5120640" lvl="6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5852160" lvl="7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6583680" lvl="8" indent="-508000" rtl="0">
              <a:lnSpc>
                <a:spcPct val="115000"/>
              </a:lnSpc>
              <a:spcBef>
                <a:spcPts val="256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audio" Target="../media/audio1.wav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7"/>
          <p:cNvSpPr txBox="1">
            <a:spLocks noGrp="1"/>
          </p:cNvSpPr>
          <p:nvPr>
            <p:ph type="ctrTitle"/>
          </p:nvPr>
        </p:nvSpPr>
        <p:spPr>
          <a:xfrm>
            <a:off x="336296" y="1583944"/>
            <a:ext cx="10865104" cy="3612896"/>
          </a:xfrm>
          <a:prstGeom prst="rect">
            <a:avLst/>
          </a:prstGeom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>
                <a:solidFill>
                  <a:schemeClr val="accent3"/>
                </a:solidFill>
                <a:highlight>
                  <a:schemeClr val="accent1"/>
                </a:highlight>
                <a:sym typeface="+mn-ea"/>
              </a:rPr>
              <a:t>CHƯƠNG IV</a:t>
            </a:r>
            <a:r>
              <a:rPr lang="en-US" altLang="en-GB">
                <a:solidFill>
                  <a:schemeClr val="accent3"/>
                </a:solidFill>
                <a:highlight>
                  <a:schemeClr val="accent1"/>
                </a:highlight>
              </a:rPr>
              <a:t/>
            </a:r>
            <a:br>
              <a:rPr lang="en-US" altLang="en-GB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-US" altLang="en-GB"/>
              <a:t>§3. HAI ĐƯỜNG THẲNG </a:t>
            </a:r>
            <a:br>
              <a:rPr lang="en-US" altLang="en-GB"/>
            </a:br>
            <a:r>
              <a:rPr lang="en-US" altLang="en-GB"/>
              <a:t>SONG SONG</a:t>
            </a:r>
            <a:r>
              <a:rPr lang="en-GB"/>
              <a:t> </a:t>
            </a:r>
            <a:br>
              <a:rPr lang="en-GB"/>
            </a:br>
            <a:endParaRPr lang="en-US" altLang="en-GB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9" name="Google Shape;829;p37"/>
          <p:cNvSpPr txBox="1">
            <a:spLocks noGrp="1"/>
          </p:cNvSpPr>
          <p:nvPr>
            <p:ph type="subTitle" idx="1"/>
          </p:nvPr>
        </p:nvSpPr>
        <p:spPr>
          <a:xfrm>
            <a:off x="1639680" y="5631880"/>
            <a:ext cx="6048000" cy="126816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830" name="Google Shape;830;p37"/>
          <p:cNvSpPr txBox="1"/>
          <p:nvPr/>
        </p:nvSpPr>
        <p:spPr>
          <a:xfrm>
            <a:off x="12384840" y="283280"/>
            <a:ext cx="1950720" cy="50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31" name="Google Shape;831;p37"/>
          <p:cNvSpPr/>
          <p:nvPr/>
        </p:nvSpPr>
        <p:spPr>
          <a:xfrm rot="10392037" flipH="1">
            <a:off x="801153" y="5060510"/>
            <a:ext cx="4304818" cy="2134592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2" name="Google Shape;832;p37"/>
          <p:cNvGrpSpPr/>
          <p:nvPr/>
        </p:nvGrpSpPr>
        <p:grpSpPr>
          <a:xfrm>
            <a:off x="6782395" y="5795157"/>
            <a:ext cx="2094733" cy="2160797"/>
            <a:chOff x="4162797" y="3393373"/>
            <a:chExt cx="1309208" cy="1350498"/>
          </a:xfrm>
        </p:grpSpPr>
        <p:sp>
          <p:nvSpPr>
            <p:cNvPr id="833" name="Google Shape;833;p37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4" name="Google Shape;834;p37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5" name="Google Shape;835;p37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6" name="Google Shape;836;p37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7" name="Google Shape;837;p37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8" name="Google Shape;838;p37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9" name="Google Shape;839;p37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0" name="Google Shape;840;p37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1" name="Google Shape;841;p37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2" name="Google Shape;842;p37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3" name="Google Shape;843;p37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4" name="Google Shape;844;p37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5" name="Google Shape;845;p37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6" name="Google Shape;846;p37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47" name="Google Shape;847;p37"/>
          <p:cNvGrpSpPr/>
          <p:nvPr/>
        </p:nvGrpSpPr>
        <p:grpSpPr>
          <a:xfrm>
            <a:off x="10785880" y="130864"/>
            <a:ext cx="3387430" cy="3340122"/>
            <a:chOff x="6588775" y="249065"/>
            <a:chExt cx="2117144" cy="2087576"/>
          </a:xfrm>
        </p:grpSpPr>
        <p:sp>
          <p:nvSpPr>
            <p:cNvPr id="848" name="Google Shape;848;p37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9" name="Google Shape;849;p37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0" name="Google Shape;850;p37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1" name="Google Shape;851;p37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2" name="Google Shape;852;p37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3" name="Google Shape;853;p37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4" name="Google Shape;854;p37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5" name="Google Shape;855;p37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6" name="Google Shape;856;p37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7" name="Google Shape;857;p37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8" name="Google Shape;858;p37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9" name="Google Shape;859;p37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0" name="Google Shape;860;p37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1" name="Google Shape;861;p37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2" name="Google Shape;862;p37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3" name="Google Shape;863;p37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4" name="Google Shape;864;p37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5" name="Google Shape;865;p37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6" name="Google Shape;866;p37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7" name="Google Shape;867;p37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8" name="Google Shape;868;p37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9" name="Google Shape;869;p37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" name="Google Shape;870;p37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" name="Google Shape;871;p37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2" name="Google Shape;872;p37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3" name="Google Shape;873;p37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4" name="Google Shape;874;p37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5" name="Google Shape;875;p37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6" name="Google Shape;876;p37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7" name="Google Shape;877;p37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8" name="Google Shape;878;p37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9" name="Google Shape;879;p37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0" name="Google Shape;880;p37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1" name="Google Shape;881;p37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2" name="Google Shape;882;p37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3" name="Google Shape;883;p37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4" name="Google Shape;884;p37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5" name="Google Shape;885;p37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6" name="Google Shape;886;p37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7" name="Google Shape;887;p37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8" name="Google Shape;888;p37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9" name="Google Shape;889;p37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0" name="Google Shape;890;p37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1" name="Google Shape;891;p37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2" name="Google Shape;892;p37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3" name="Google Shape;893;p37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4" name="Google Shape;894;p37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5" name="Google Shape;895;p37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6" name="Google Shape;896;p37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7" name="Google Shape;897;p37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8" name="Google Shape;898;p37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9" name="Google Shape;899;p37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0" name="Google Shape;900;p37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1" name="Google Shape;901;p37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2" name="Google Shape;902;p37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3" name="Google Shape;903;p37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4" name="Google Shape;904;p37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5" name="Google Shape;905;p37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6" name="Google Shape;906;p37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7" name="Google Shape;907;p37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8" name="Google Shape;908;p37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9" name="Google Shape;909;p37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0" name="Google Shape;910;p37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1" name="Google Shape;911;p37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2" name="Google Shape;912;p37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3" name="Google Shape;913;p37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4" name="Google Shape;914;p37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5" name="Google Shape;915;p37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6" name="Google Shape;916;p37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7" name="Google Shape;917;p37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8" name="Google Shape;918;p37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9" name="Google Shape;919;p37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920" name="Google Shape;920;p37"/>
          <p:cNvGrpSpPr/>
          <p:nvPr/>
        </p:nvGrpSpPr>
        <p:grpSpPr>
          <a:xfrm rot="253399">
            <a:off x="8287206" y="3429459"/>
            <a:ext cx="6375896" cy="4626029"/>
            <a:chOff x="5009338" y="1123137"/>
            <a:chExt cx="3623041" cy="2628476"/>
          </a:xfrm>
        </p:grpSpPr>
        <p:sp>
          <p:nvSpPr>
            <p:cNvPr id="921" name="Google Shape;921;p37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2" name="Google Shape;922;p37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3" name="Google Shape;923;p37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4" name="Google Shape;924;p37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5" name="Google Shape;925;p37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6" name="Google Shape;926;p37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7" name="Google Shape;927;p37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8" name="Google Shape;928;p37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9" name="Google Shape;929;p37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0" name="Google Shape;930;p37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1" name="Google Shape;931;p37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2" name="Google Shape;932;p37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3" name="Google Shape;933;p37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4" name="Google Shape;934;p37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5" name="Google Shape;935;p37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6" name="Google Shape;936;p37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7" name="Google Shape;937;p37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8" name="Google Shape;938;p37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9" name="Google Shape;939;p37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0" name="Google Shape;940;p37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1" name="Google Shape;941;p37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2" name="Google Shape;942;p37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3" name="Google Shape;943;p37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4" name="Google Shape;944;p37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5" name="Google Shape;945;p37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6" name="Google Shape;946;p37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7" name="Google Shape;947;p37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8" name="Google Shape;948;p37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9" name="Google Shape;949;p37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0" name="Google Shape;950;p37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1" name="Google Shape;951;p37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2" name="Google Shape;952;p37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3" name="Google Shape;953;p37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4" name="Google Shape;954;p37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5" name="Google Shape;955;p37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6" name="Google Shape;956;p37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7" name="Google Shape;957;p37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8" name="Google Shape;958;p37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9" name="Google Shape;959;p37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0" name="Google Shape;960;p37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1" name="Google Shape;961;p37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2" name="Google Shape;962;p37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3" name="Google Shape;963;p37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4" name="Google Shape;964;p37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5" name="Google Shape;965;p37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6" name="Google Shape;966;p37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7" name="Google Shape;967;p37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8" name="Google Shape;968;p37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9" name="Google Shape;969;p37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0" name="Google Shape;970;p37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1" name="Google Shape;971;p37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2" name="Google Shape;972;p37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3" name="Google Shape;973;p37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4" name="Google Shape;974;p37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5" name="Google Shape;975;p37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6" name="Google Shape;976;p37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7" name="Google Shape;977;p37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8" name="Google Shape;978;p37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9" name="Google Shape;979;p37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0" name="Google Shape;980;p37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1" name="Google Shape;981;p37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2" name="Google Shape;982;p37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3" name="Google Shape;983;p37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4" name="Google Shape;984;p37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5" name="Google Shape;985;p37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6" name="Google Shape;986;p37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7" name="Google Shape;987;p37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8" name="Google Shape;988;p37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9" name="Google Shape;989;p37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0" name="Google Shape;990;p37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1" name="Google Shape;991;p37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2" name="Google Shape;992;p37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3" name="Google Shape;993;p37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4" name="Google Shape;994;p37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5" name="Google Shape;995;p37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6" name="Google Shape;996;p37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7" name="Google Shape;997;p37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8" name="Google Shape;998;p37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9" name="Google Shape;999;p37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0" name="Google Shape;1000;p37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1" name="Google Shape;1001;p37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2" name="Google Shape;1002;p37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3" name="Google Shape;1003;p37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4" name="Google Shape;1004;p37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5" name="Google Shape;1005;p37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6" name="Google Shape;1006;p37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7" name="Google Shape;1007;p37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8" name="Google Shape;1008;p37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9" name="Google Shape;1009;p37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0" name="Google Shape;1010;p37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1" name="Google Shape;1011;p37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2" name="Google Shape;1012;p37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3" name="Google Shape;1013;p37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4" name="Google Shape;1014;p37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5" name="Google Shape;1015;p37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6" name="Google Shape;1016;p37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7" name="Google Shape;1017;p37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8" name="Google Shape;1018;p37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9" name="Google Shape;1019;p37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0" name="Google Shape;1020;p37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1" name="Google Shape;1021;p37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2" name="Google Shape;1022;p37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3" name="Google Shape;1023;p37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4" name="Google Shape;1024;p37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5" name="Google Shape;1025;p37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6" name="Google Shape;1026;p37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7" name="Google Shape;1027;p37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8" name="Google Shape;1028;p37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9" name="Google Shape;1029;p37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0" name="Google Shape;1030;p37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1" name="Google Shape;1031;p37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2" name="Google Shape;1032;p37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3" name="Google Shape;1033;p37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4" name="Google Shape;1034;p37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5" name="Google Shape;1035;p37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6" name="Google Shape;1036;p37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7" name="Google Shape;1037;p37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8" name="Google Shape;1038;p37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9" name="Google Shape;1039;p37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0" name="Google Shape;1040;p37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1" name="Google Shape;1041;p37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2" name="Google Shape;1042;p37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3" name="Google Shape;1043;p37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4" name="Google Shape;1044;p37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5" name="Google Shape;1045;p37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6" name="Google Shape;1046;p37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7" name="Google Shape;1047;p37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8" name="Google Shape;1048;p37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9" name="Google Shape;1049;p37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0" name="Google Shape;1050;p37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1" name="Google Shape;1051;p37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2" name="Google Shape;1052;p37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3" name="Google Shape;1053;p37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4" name="Google Shape;1054;p37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5" name="Google Shape;1055;p37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6" name="Google Shape;1056;p37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7" name="Google Shape;1057;p37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8" name="Google Shape;1058;p37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9" name="Google Shape;1059;p37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0" name="Google Shape;1060;p37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1" name="Google Shape;1061;p37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2" name="Google Shape;1062;p37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3" name="Google Shape;1063;p37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4" name="Google Shape;1064;p37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065" name="Google Shape;1065;p37"/>
          <p:cNvGrpSpPr/>
          <p:nvPr/>
        </p:nvGrpSpPr>
        <p:grpSpPr>
          <a:xfrm rot="-6220080">
            <a:off x="8831158" y="202720"/>
            <a:ext cx="2047504" cy="2203533"/>
            <a:chOff x="6193475" y="234655"/>
            <a:chExt cx="1279665" cy="1377181"/>
          </a:xfrm>
        </p:grpSpPr>
        <p:sp>
          <p:nvSpPr>
            <p:cNvPr id="1066" name="Google Shape;1066;p37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7" name="Google Shape;1067;p37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8" name="Google Shape;1068;p37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9" name="Google Shape;1069;p37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0" name="Google Shape;1070;p37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1" name="Google Shape;1071;p37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2" name="Google Shape;1072;p37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3" name="Google Shape;1073;p37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4" name="Google Shape;1074;p37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5" name="Google Shape;1075;p37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6" name="Google Shape;1076;p37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7" name="Google Shape;1077;p37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8" name="Google Shape;1078;p37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9" name="Google Shape;1079;p37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80" name="Google Shape;1080;p37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81" name="Google Shape;1081;p37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pic>
        <p:nvPicPr>
          <p:cNvPr id="6" name="Picture 2" descr="ARTEQ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4264152"/>
            <a:ext cx="3854704" cy="384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3187" name="Group 3"/>
          <p:cNvGrpSpPr/>
          <p:nvPr/>
        </p:nvGrpSpPr>
        <p:grpSpPr bwMode="auto">
          <a:xfrm>
            <a:off x="4401821" y="3236596"/>
            <a:ext cx="5486400" cy="2373629"/>
            <a:chOff x="672" y="2372"/>
            <a:chExt cx="2160" cy="1246"/>
          </a:xfrm>
        </p:grpSpPr>
        <p:sp>
          <p:nvSpPr>
            <p:cNvPr id="93188" name="Line 4"/>
            <p:cNvSpPr>
              <a:spLocks noChangeShapeType="1"/>
            </p:cNvSpPr>
            <p:nvPr/>
          </p:nvSpPr>
          <p:spPr bwMode="auto">
            <a:xfrm>
              <a:off x="672" y="3312"/>
              <a:ext cx="216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9" name="Oval 5"/>
            <p:cNvSpPr>
              <a:spLocks noChangeArrowheads="1"/>
            </p:cNvSpPr>
            <p:nvPr/>
          </p:nvSpPr>
          <p:spPr bwMode="auto">
            <a:xfrm>
              <a:off x="1440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0" name="Text Box 6"/>
            <p:cNvSpPr txBox="1">
              <a:spLocks noChangeArrowheads="1"/>
            </p:cNvSpPr>
            <p:nvPr/>
          </p:nvSpPr>
          <p:spPr bwMode="auto">
            <a:xfrm>
              <a:off x="672" y="3312"/>
              <a:ext cx="38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a</a:t>
              </a:r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1312" y="2372"/>
              <a:ext cx="38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A</a:t>
              </a:r>
            </a:p>
          </p:txBody>
        </p:sp>
      </p:grpSp>
      <p:grpSp>
        <p:nvGrpSpPr>
          <p:cNvPr id="93193" name="Group 9"/>
          <p:cNvGrpSpPr/>
          <p:nvPr/>
        </p:nvGrpSpPr>
        <p:grpSpPr bwMode="auto">
          <a:xfrm rot="10800000">
            <a:off x="5486400" y="2194560"/>
            <a:ext cx="2194560" cy="2834640"/>
            <a:chOff x="3216" y="432"/>
            <a:chExt cx="864" cy="1488"/>
          </a:xfrm>
        </p:grpSpPr>
        <p:grpSp>
          <p:nvGrpSpPr>
            <p:cNvPr id="93194" name="Group 10"/>
            <p:cNvGrpSpPr/>
            <p:nvPr/>
          </p:nvGrpSpPr>
          <p:grpSpPr bwMode="auto">
            <a:xfrm>
              <a:off x="3216" y="432"/>
              <a:ext cx="864" cy="1488"/>
              <a:chOff x="3360" y="336"/>
              <a:chExt cx="672" cy="1152"/>
            </a:xfrm>
          </p:grpSpPr>
          <p:sp>
            <p:nvSpPr>
              <p:cNvPr id="93195" name="Line 11"/>
              <p:cNvSpPr>
                <a:spLocks noChangeShapeType="1"/>
              </p:cNvSpPr>
              <p:nvPr/>
            </p:nvSpPr>
            <p:spPr bwMode="auto">
              <a:xfrm flipH="1">
                <a:off x="3367" y="336"/>
                <a:ext cx="665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6" name="Line 12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7" name="Line 13"/>
              <p:cNvSpPr>
                <a:spLocks noChangeShapeType="1"/>
              </p:cNvSpPr>
              <p:nvPr/>
            </p:nvSpPr>
            <p:spPr bwMode="auto">
              <a:xfrm>
                <a:off x="4032" y="3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198" name="Group 14"/>
            <p:cNvGrpSpPr/>
            <p:nvPr/>
          </p:nvGrpSpPr>
          <p:grpSpPr bwMode="auto">
            <a:xfrm>
              <a:off x="3341" y="698"/>
              <a:ext cx="669" cy="1152"/>
              <a:chOff x="3360" y="336"/>
              <a:chExt cx="672" cy="1152"/>
            </a:xfrm>
          </p:grpSpPr>
          <p:sp>
            <p:nvSpPr>
              <p:cNvPr id="93199" name="Line 15"/>
              <p:cNvSpPr>
                <a:spLocks noChangeShapeType="1"/>
              </p:cNvSpPr>
              <p:nvPr/>
            </p:nvSpPr>
            <p:spPr bwMode="auto">
              <a:xfrm flipH="1">
                <a:off x="3367" y="336"/>
                <a:ext cx="665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0" name="Line 16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1" name="Line 17"/>
              <p:cNvSpPr>
                <a:spLocks noChangeShapeType="1"/>
              </p:cNvSpPr>
              <p:nvPr/>
            </p:nvSpPr>
            <p:spPr bwMode="auto">
              <a:xfrm>
                <a:off x="4032" y="3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3202" name="Line 18"/>
          <p:cNvSpPr>
            <a:spLocks noChangeShapeType="1"/>
          </p:cNvSpPr>
          <p:nvPr/>
        </p:nvSpPr>
        <p:spPr bwMode="auto">
          <a:xfrm flipH="1">
            <a:off x="5458462" y="3731896"/>
            <a:ext cx="998219" cy="1297304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93203" name="Group 19"/>
          <p:cNvGrpSpPr/>
          <p:nvPr/>
        </p:nvGrpSpPr>
        <p:grpSpPr bwMode="auto">
          <a:xfrm>
            <a:off x="5255261" y="4996815"/>
            <a:ext cx="1219200" cy="990599"/>
            <a:chOff x="2064" y="2618"/>
            <a:chExt cx="480" cy="520"/>
          </a:xfrm>
        </p:grpSpPr>
        <p:sp>
          <p:nvSpPr>
            <p:cNvPr id="93204" name="Text Box 20"/>
            <p:cNvSpPr txBox="1">
              <a:spLocks noChangeArrowheads="1"/>
            </p:cNvSpPr>
            <p:nvPr/>
          </p:nvSpPr>
          <p:spPr bwMode="auto">
            <a:xfrm>
              <a:off x="2064" y="2832"/>
              <a:ext cx="48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B</a:t>
              </a:r>
            </a:p>
          </p:txBody>
        </p:sp>
        <p:sp>
          <p:nvSpPr>
            <p:cNvPr id="93205" name="Oval 21"/>
            <p:cNvSpPr>
              <a:spLocks noChangeArrowheads="1"/>
            </p:cNvSpPr>
            <p:nvPr/>
          </p:nvSpPr>
          <p:spPr bwMode="auto">
            <a:xfrm>
              <a:off x="2120" y="261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06" name="Line 22"/>
          <p:cNvSpPr>
            <a:spLocks noChangeShapeType="1"/>
          </p:cNvSpPr>
          <p:nvPr/>
        </p:nvSpPr>
        <p:spPr bwMode="auto">
          <a:xfrm flipH="1" flipV="1">
            <a:off x="3784600" y="3772535"/>
            <a:ext cx="2733040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97303" name="Group 23"/>
          <p:cNvGrpSpPr/>
          <p:nvPr/>
        </p:nvGrpSpPr>
        <p:grpSpPr bwMode="auto">
          <a:xfrm>
            <a:off x="4876800" y="3804921"/>
            <a:ext cx="5974080" cy="822960"/>
            <a:chOff x="1130" y="476"/>
            <a:chExt cx="3168" cy="676"/>
          </a:xfrm>
        </p:grpSpPr>
        <p:sp>
          <p:nvSpPr>
            <p:cNvPr id="97304" name="Rectangle 24"/>
            <p:cNvSpPr>
              <a:spLocks noChangeArrowheads="1"/>
            </p:cNvSpPr>
            <p:nvPr/>
          </p:nvSpPr>
          <p:spPr bwMode="auto">
            <a:xfrm>
              <a:off x="1130" y="480"/>
              <a:ext cx="316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05" name="Group 25"/>
            <p:cNvGrpSpPr/>
            <p:nvPr/>
          </p:nvGrpSpPr>
          <p:grpSpPr bwMode="auto">
            <a:xfrm>
              <a:off x="1226" y="484"/>
              <a:ext cx="454" cy="240"/>
              <a:chOff x="1200" y="1488"/>
              <a:chExt cx="454" cy="240"/>
            </a:xfrm>
          </p:grpSpPr>
          <p:sp>
            <p:nvSpPr>
              <p:cNvPr id="97306" name="Line 26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7" name="Line 27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8" name="Line 28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9" name="Line 29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0" name="Line 30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1" name="Line 31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2" name="Line 32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3" name="Line 33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4" name="Line 34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5" name="Line 35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316" name="Group 36"/>
            <p:cNvGrpSpPr/>
            <p:nvPr/>
          </p:nvGrpSpPr>
          <p:grpSpPr bwMode="auto">
            <a:xfrm>
              <a:off x="1740" y="480"/>
              <a:ext cx="454" cy="240"/>
              <a:chOff x="1200" y="1488"/>
              <a:chExt cx="454" cy="240"/>
            </a:xfrm>
          </p:grpSpPr>
          <p:sp>
            <p:nvSpPr>
              <p:cNvPr id="97317" name="Line 37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8" name="Line 38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9" name="Line 39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0" name="Line 40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1" name="Line 41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2" name="Line 42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3" name="Line 43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4" name="Line 44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5" name="Line 45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6" name="Line 46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327" name="Group 47"/>
            <p:cNvGrpSpPr/>
            <p:nvPr/>
          </p:nvGrpSpPr>
          <p:grpSpPr bwMode="auto">
            <a:xfrm>
              <a:off x="2758" y="480"/>
              <a:ext cx="454" cy="240"/>
              <a:chOff x="1200" y="1488"/>
              <a:chExt cx="454" cy="240"/>
            </a:xfrm>
          </p:grpSpPr>
          <p:sp>
            <p:nvSpPr>
              <p:cNvPr id="97328" name="Line 48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9" name="Line 49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0" name="Line 50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1" name="Line 51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2" name="Line 52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3" name="Line 53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4" name="Line 54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5" name="Line 55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6" name="Line 56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7" name="Line 57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338" name="Group 58"/>
            <p:cNvGrpSpPr/>
            <p:nvPr/>
          </p:nvGrpSpPr>
          <p:grpSpPr bwMode="auto">
            <a:xfrm>
              <a:off x="3257" y="476"/>
              <a:ext cx="454" cy="240"/>
              <a:chOff x="1200" y="1488"/>
              <a:chExt cx="454" cy="240"/>
            </a:xfrm>
          </p:grpSpPr>
          <p:sp>
            <p:nvSpPr>
              <p:cNvPr id="97339" name="Line 59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0" name="Line 60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1" name="Line 61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2" name="Line 62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3" name="Line 63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4" name="Line 64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5" name="Line 65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6" name="Line 66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7" name="Line 67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8" name="Line 68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349" name="Group 69"/>
            <p:cNvGrpSpPr/>
            <p:nvPr/>
          </p:nvGrpSpPr>
          <p:grpSpPr bwMode="auto">
            <a:xfrm>
              <a:off x="2243" y="481"/>
              <a:ext cx="454" cy="240"/>
              <a:chOff x="1200" y="1488"/>
              <a:chExt cx="454" cy="240"/>
            </a:xfrm>
          </p:grpSpPr>
          <p:sp>
            <p:nvSpPr>
              <p:cNvPr id="97350" name="Line 70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1" name="Line 71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2" name="Line 72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3" name="Line 73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4" name="Line 74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5" name="Line 75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6" name="Line 76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7" name="Line 77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8" name="Line 78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9" name="Line 79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360" name="Group 80"/>
            <p:cNvGrpSpPr/>
            <p:nvPr/>
          </p:nvGrpSpPr>
          <p:grpSpPr bwMode="auto">
            <a:xfrm>
              <a:off x="3753" y="489"/>
              <a:ext cx="454" cy="240"/>
              <a:chOff x="1200" y="1488"/>
              <a:chExt cx="454" cy="240"/>
            </a:xfrm>
          </p:grpSpPr>
          <p:sp>
            <p:nvSpPr>
              <p:cNvPr id="97361" name="Line 81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2" name="Line 82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3" name="Line 83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4" name="Line 84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5" name="Line 85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6" name="Line 86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7" name="Line 87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8" name="Line 88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9" name="Line 89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70" name="Line 90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7371" name="Line 91"/>
          <p:cNvSpPr>
            <a:spLocks noChangeShapeType="1"/>
          </p:cNvSpPr>
          <p:nvPr/>
        </p:nvSpPr>
        <p:spPr bwMode="auto">
          <a:xfrm>
            <a:off x="6474460" y="3772535"/>
            <a:ext cx="341376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97372" name="Arc 92"/>
          <p:cNvSpPr/>
          <p:nvPr/>
        </p:nvSpPr>
        <p:spPr bwMode="auto">
          <a:xfrm>
            <a:off x="5676901" y="4747260"/>
            <a:ext cx="170179" cy="51244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034"/>
              <a:gd name="T1" fmla="*/ 0 h 21600"/>
              <a:gd name="T2" fmla="*/ 19034 w 19034"/>
              <a:gd name="T3" fmla="*/ 11390 h 21600"/>
              <a:gd name="T4" fmla="*/ 0 w 190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034" h="21600" fill="none" extrusionOk="0">
                <a:moveTo>
                  <a:pt x="-1" y="0"/>
                </a:moveTo>
                <a:cubicBezTo>
                  <a:pt x="7958" y="0"/>
                  <a:pt x="15272" y="4376"/>
                  <a:pt x="19034" y="11389"/>
                </a:cubicBezTo>
              </a:path>
              <a:path w="19034" h="21600" stroke="0" extrusionOk="0">
                <a:moveTo>
                  <a:pt x="-1" y="0"/>
                </a:moveTo>
                <a:cubicBezTo>
                  <a:pt x="7958" y="0"/>
                  <a:pt x="15272" y="4376"/>
                  <a:pt x="19034" y="1138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97377" name="Freeform 97"/>
          <p:cNvSpPr/>
          <p:nvPr/>
        </p:nvSpPr>
        <p:spPr bwMode="auto">
          <a:xfrm>
            <a:off x="6080761" y="3726180"/>
            <a:ext cx="167640" cy="320040"/>
          </a:xfrm>
          <a:custGeom>
            <a:avLst/>
            <a:gdLst>
              <a:gd name="T0" fmla="*/ 6 w 66"/>
              <a:gd name="T1" fmla="*/ 0 h 168"/>
              <a:gd name="T2" fmla="*/ 66 w 66"/>
              <a:gd name="T3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" h="168">
                <a:moveTo>
                  <a:pt x="6" y="0"/>
                </a:moveTo>
                <a:cubicBezTo>
                  <a:pt x="18" y="125"/>
                  <a:pt x="0" y="102"/>
                  <a:pt x="66" y="168"/>
                </a:cubicBezTo>
              </a:path>
            </a:pathLst>
          </a:custGeom>
          <a:noFill/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55" y="10795"/>
            <a:ext cx="14038580" cy="90360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Tiên đề Euclid về đường thẳng song song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153795" y="6419215"/>
            <a:ext cx="898461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  <a:sym typeface="+mn-ea"/>
              </a:rPr>
              <a:t>Cách vẽ b đi qua A và song song với a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80440" y="6546215"/>
            <a:ext cx="130568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sym typeface="+mn-ea"/>
              </a:rPr>
              <a:t>Có thể vẽ được bao nhiêu đường thẳng b đi qua A và song song với a?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6690" y="1090295"/>
            <a:ext cx="140208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eaLnBrk="0" hangingPunct="0"/>
            <a: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</a:rPr>
              <a:t>Cho điểm A nằm ngoài đường thẳng 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5 0.01248 L -0.08299 0.190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8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10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6" grpId="0" bldLvl="0" animBg="1"/>
      <p:bldP spid="97371" grpId="0" bldLvl="0" animBg="1"/>
      <p:bldP spid="97372" grpId="0" bldLvl="0" animBg="1"/>
      <p:bldP spid="97377" grpId="0" bldLvl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755" y="10795"/>
            <a:ext cx="14038580" cy="90360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Tiên đề Euclid về đường thẳng song song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78535" y="1810385"/>
            <a:ext cx="12960985" cy="19405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/>
          <a:lstStyle/>
          <a:p>
            <a:pPr eaLnBrk="0" hangingPunct="0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* Tiên đề Euclid:</a:t>
            </a:r>
            <a: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b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</a:rPr>
            </a:b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</a:rPr>
              <a:t>Qua một điểm nằm ngoài một đường thẳng chỉ có một đường thẳng song song với đường thẳng đó.</a:t>
            </a:r>
          </a:p>
        </p:txBody>
      </p:sp>
      <p:grpSp>
        <p:nvGrpSpPr>
          <p:cNvPr id="2082" name="Google Shape;2082;p74"/>
          <p:cNvGrpSpPr/>
          <p:nvPr/>
        </p:nvGrpSpPr>
        <p:grpSpPr>
          <a:xfrm>
            <a:off x="613410" y="3595370"/>
            <a:ext cx="2988945" cy="1974850"/>
            <a:chOff x="1008650" y="1489775"/>
            <a:chExt cx="851350" cy="449775"/>
          </a:xfrm>
        </p:grpSpPr>
        <p:sp>
          <p:nvSpPr>
            <p:cNvPr id="2083" name="Google Shape;2083;p74"/>
            <p:cNvSpPr/>
            <p:nvPr/>
          </p:nvSpPr>
          <p:spPr>
            <a:xfrm>
              <a:off x="1446550" y="1522600"/>
              <a:ext cx="406025" cy="344400"/>
            </a:xfrm>
            <a:custGeom>
              <a:avLst/>
              <a:gdLst/>
              <a:ahLst/>
              <a:cxnLst/>
              <a:rect l="l" t="t" r="r" b="b"/>
              <a:pathLst>
                <a:path w="16241" h="13776" extrusionOk="0">
                  <a:moveTo>
                    <a:pt x="15874" y="1"/>
                  </a:moveTo>
                  <a:lnTo>
                    <a:pt x="15874" y="1"/>
                  </a:lnTo>
                  <a:cubicBezTo>
                    <a:pt x="15926" y="176"/>
                    <a:pt x="15943" y="333"/>
                    <a:pt x="15943" y="490"/>
                  </a:cubicBezTo>
                  <a:cubicBezTo>
                    <a:pt x="15943" y="892"/>
                    <a:pt x="15804" y="1277"/>
                    <a:pt x="15489" y="1522"/>
                  </a:cubicBezTo>
                  <a:lnTo>
                    <a:pt x="15227" y="1731"/>
                  </a:lnTo>
                  <a:cubicBezTo>
                    <a:pt x="15227" y="1749"/>
                    <a:pt x="15227" y="1766"/>
                    <a:pt x="15209" y="1784"/>
                  </a:cubicBezTo>
                  <a:lnTo>
                    <a:pt x="13986" y="6469"/>
                  </a:lnTo>
                  <a:cubicBezTo>
                    <a:pt x="13968" y="6521"/>
                    <a:pt x="13933" y="6556"/>
                    <a:pt x="13881" y="6574"/>
                  </a:cubicBezTo>
                  <a:lnTo>
                    <a:pt x="13846" y="6574"/>
                  </a:lnTo>
                  <a:cubicBezTo>
                    <a:pt x="13811" y="6574"/>
                    <a:pt x="13758" y="6556"/>
                    <a:pt x="13741" y="6521"/>
                  </a:cubicBezTo>
                  <a:lnTo>
                    <a:pt x="9038" y="508"/>
                  </a:lnTo>
                  <a:lnTo>
                    <a:pt x="158" y="7413"/>
                  </a:lnTo>
                  <a:cubicBezTo>
                    <a:pt x="53" y="7483"/>
                    <a:pt x="0" y="7623"/>
                    <a:pt x="0" y="7745"/>
                  </a:cubicBezTo>
                  <a:cubicBezTo>
                    <a:pt x="0" y="7797"/>
                    <a:pt x="18" y="7867"/>
                    <a:pt x="35" y="7920"/>
                  </a:cubicBezTo>
                  <a:lnTo>
                    <a:pt x="175" y="8217"/>
                  </a:lnTo>
                  <a:cubicBezTo>
                    <a:pt x="1119" y="10385"/>
                    <a:pt x="2623" y="12273"/>
                    <a:pt x="4511" y="13689"/>
                  </a:cubicBezTo>
                  <a:cubicBezTo>
                    <a:pt x="4598" y="13758"/>
                    <a:pt x="4685" y="13776"/>
                    <a:pt x="4773" y="13776"/>
                  </a:cubicBezTo>
                  <a:cubicBezTo>
                    <a:pt x="4860" y="13776"/>
                    <a:pt x="4965" y="13758"/>
                    <a:pt x="5035" y="13689"/>
                  </a:cubicBezTo>
                  <a:lnTo>
                    <a:pt x="13986" y="6731"/>
                  </a:lnTo>
                  <a:lnTo>
                    <a:pt x="15436" y="2116"/>
                  </a:lnTo>
                  <a:cubicBezTo>
                    <a:pt x="15419" y="2064"/>
                    <a:pt x="15436" y="2011"/>
                    <a:pt x="15489" y="1976"/>
                  </a:cubicBezTo>
                  <a:lnTo>
                    <a:pt x="15786" y="1731"/>
                  </a:lnTo>
                  <a:cubicBezTo>
                    <a:pt x="16083" y="1504"/>
                    <a:pt x="16241" y="1172"/>
                    <a:pt x="16241" y="840"/>
                  </a:cubicBezTo>
                  <a:cubicBezTo>
                    <a:pt x="16241" y="595"/>
                    <a:pt x="16153" y="350"/>
                    <a:pt x="15996" y="141"/>
                  </a:cubicBezTo>
                  <a:cubicBezTo>
                    <a:pt x="15961" y="88"/>
                    <a:pt x="15908" y="36"/>
                    <a:pt x="15874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84" name="Google Shape;2084;p74"/>
            <p:cNvSpPr/>
            <p:nvPr/>
          </p:nvSpPr>
          <p:spPr>
            <a:xfrm>
              <a:off x="1438675" y="1509925"/>
              <a:ext cx="421325" cy="364950"/>
            </a:xfrm>
            <a:custGeom>
              <a:avLst/>
              <a:gdLst/>
              <a:ahLst/>
              <a:cxnLst/>
              <a:rect l="l" t="t" r="r" b="b"/>
              <a:pathLst>
                <a:path w="16853" h="14598" extrusionOk="0">
                  <a:moveTo>
                    <a:pt x="15944" y="1"/>
                  </a:moveTo>
                  <a:lnTo>
                    <a:pt x="15944" y="1"/>
                  </a:lnTo>
                  <a:cubicBezTo>
                    <a:pt x="16049" y="158"/>
                    <a:pt x="16136" y="333"/>
                    <a:pt x="16189" y="508"/>
                  </a:cubicBezTo>
                  <a:cubicBezTo>
                    <a:pt x="16223" y="543"/>
                    <a:pt x="16276" y="595"/>
                    <a:pt x="16311" y="648"/>
                  </a:cubicBezTo>
                  <a:cubicBezTo>
                    <a:pt x="16468" y="857"/>
                    <a:pt x="16556" y="1102"/>
                    <a:pt x="16556" y="1347"/>
                  </a:cubicBezTo>
                  <a:cubicBezTo>
                    <a:pt x="16556" y="1679"/>
                    <a:pt x="16398" y="2011"/>
                    <a:pt x="16101" y="2238"/>
                  </a:cubicBezTo>
                  <a:lnTo>
                    <a:pt x="15804" y="2483"/>
                  </a:lnTo>
                  <a:cubicBezTo>
                    <a:pt x="15751" y="2518"/>
                    <a:pt x="15734" y="2571"/>
                    <a:pt x="15751" y="2623"/>
                  </a:cubicBezTo>
                  <a:lnTo>
                    <a:pt x="14301" y="7238"/>
                  </a:lnTo>
                  <a:lnTo>
                    <a:pt x="5350" y="14196"/>
                  </a:lnTo>
                  <a:cubicBezTo>
                    <a:pt x="5280" y="14265"/>
                    <a:pt x="5175" y="14283"/>
                    <a:pt x="5088" y="14283"/>
                  </a:cubicBezTo>
                  <a:cubicBezTo>
                    <a:pt x="5000" y="14283"/>
                    <a:pt x="4913" y="14265"/>
                    <a:pt x="4826" y="14196"/>
                  </a:cubicBezTo>
                  <a:cubicBezTo>
                    <a:pt x="2938" y="12780"/>
                    <a:pt x="1434" y="10892"/>
                    <a:pt x="490" y="8724"/>
                  </a:cubicBezTo>
                  <a:lnTo>
                    <a:pt x="350" y="8427"/>
                  </a:lnTo>
                  <a:cubicBezTo>
                    <a:pt x="333" y="8374"/>
                    <a:pt x="315" y="8304"/>
                    <a:pt x="315" y="8252"/>
                  </a:cubicBezTo>
                  <a:cubicBezTo>
                    <a:pt x="315" y="8130"/>
                    <a:pt x="368" y="7990"/>
                    <a:pt x="473" y="7920"/>
                  </a:cubicBezTo>
                  <a:lnTo>
                    <a:pt x="9353" y="1015"/>
                  </a:lnTo>
                  <a:lnTo>
                    <a:pt x="9161" y="770"/>
                  </a:lnTo>
                  <a:lnTo>
                    <a:pt x="298" y="7675"/>
                  </a:lnTo>
                  <a:cubicBezTo>
                    <a:pt x="106" y="7815"/>
                    <a:pt x="1" y="8025"/>
                    <a:pt x="1" y="8252"/>
                  </a:cubicBezTo>
                  <a:cubicBezTo>
                    <a:pt x="1" y="8357"/>
                    <a:pt x="36" y="8444"/>
                    <a:pt x="71" y="8549"/>
                  </a:cubicBezTo>
                  <a:lnTo>
                    <a:pt x="193" y="8846"/>
                  </a:lnTo>
                  <a:cubicBezTo>
                    <a:pt x="1172" y="11066"/>
                    <a:pt x="2710" y="12989"/>
                    <a:pt x="4651" y="14440"/>
                  </a:cubicBezTo>
                  <a:cubicBezTo>
                    <a:pt x="4773" y="14545"/>
                    <a:pt x="4931" y="14598"/>
                    <a:pt x="5088" y="14598"/>
                  </a:cubicBezTo>
                  <a:cubicBezTo>
                    <a:pt x="5245" y="14598"/>
                    <a:pt x="5403" y="14545"/>
                    <a:pt x="5542" y="14440"/>
                  </a:cubicBezTo>
                  <a:lnTo>
                    <a:pt x="14440" y="7535"/>
                  </a:lnTo>
                  <a:cubicBezTo>
                    <a:pt x="14510" y="7518"/>
                    <a:pt x="14545" y="7483"/>
                    <a:pt x="14563" y="7430"/>
                  </a:cubicBezTo>
                  <a:lnTo>
                    <a:pt x="16066" y="2658"/>
                  </a:lnTo>
                  <a:lnTo>
                    <a:pt x="16293" y="2483"/>
                  </a:lnTo>
                  <a:cubicBezTo>
                    <a:pt x="16660" y="2203"/>
                    <a:pt x="16853" y="1766"/>
                    <a:pt x="16853" y="1347"/>
                  </a:cubicBezTo>
                  <a:cubicBezTo>
                    <a:pt x="16853" y="1032"/>
                    <a:pt x="16748" y="717"/>
                    <a:pt x="16556" y="455"/>
                  </a:cubicBezTo>
                  <a:cubicBezTo>
                    <a:pt x="16381" y="246"/>
                    <a:pt x="16171" y="88"/>
                    <a:pt x="15944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85" name="Google Shape;2085;p74"/>
            <p:cNvSpPr/>
            <p:nvPr/>
          </p:nvSpPr>
          <p:spPr>
            <a:xfrm>
              <a:off x="1443925" y="1517800"/>
              <a:ext cx="348775" cy="336375"/>
            </a:xfrm>
            <a:custGeom>
              <a:avLst/>
              <a:gdLst/>
              <a:ahLst/>
              <a:cxnLst/>
              <a:rect l="l" t="t" r="r" b="b"/>
              <a:pathLst>
                <a:path w="13951" h="13455" extrusionOk="0">
                  <a:moveTo>
                    <a:pt x="8654" y="0"/>
                  </a:moveTo>
                  <a:lnTo>
                    <a:pt x="263" y="6713"/>
                  </a:lnTo>
                  <a:cubicBezTo>
                    <a:pt x="53" y="6871"/>
                    <a:pt x="1" y="7150"/>
                    <a:pt x="123" y="7395"/>
                  </a:cubicBezTo>
                  <a:lnTo>
                    <a:pt x="263" y="7692"/>
                  </a:lnTo>
                  <a:cubicBezTo>
                    <a:pt x="1312" y="9912"/>
                    <a:pt x="2902" y="11835"/>
                    <a:pt x="4843" y="13321"/>
                  </a:cubicBezTo>
                  <a:cubicBezTo>
                    <a:pt x="4951" y="13411"/>
                    <a:pt x="5077" y="13455"/>
                    <a:pt x="5200" y="13455"/>
                  </a:cubicBezTo>
                  <a:cubicBezTo>
                    <a:pt x="5317" y="13455"/>
                    <a:pt x="5431" y="13415"/>
                    <a:pt x="5525" y="13339"/>
                  </a:cubicBezTo>
                  <a:lnTo>
                    <a:pt x="13951" y="6626"/>
                  </a:lnTo>
                  <a:lnTo>
                    <a:pt x="8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86" name="Google Shape;2086;p74"/>
            <p:cNvSpPr/>
            <p:nvPr/>
          </p:nvSpPr>
          <p:spPr>
            <a:xfrm>
              <a:off x="1441750" y="1514375"/>
              <a:ext cx="354450" cy="343450"/>
            </a:xfrm>
            <a:custGeom>
              <a:avLst/>
              <a:gdLst/>
              <a:ahLst/>
              <a:cxnLst/>
              <a:rect l="l" t="t" r="r" b="b"/>
              <a:pathLst>
                <a:path w="14178" h="13738" extrusionOk="0">
                  <a:moveTo>
                    <a:pt x="8723" y="347"/>
                  </a:moveTo>
                  <a:lnTo>
                    <a:pt x="13828" y="6745"/>
                  </a:lnTo>
                  <a:lnTo>
                    <a:pt x="5524" y="13353"/>
                  </a:lnTo>
                  <a:cubicBezTo>
                    <a:pt x="5454" y="13406"/>
                    <a:pt x="5384" y="13441"/>
                    <a:pt x="5297" y="13441"/>
                  </a:cubicBezTo>
                  <a:cubicBezTo>
                    <a:pt x="5192" y="13441"/>
                    <a:pt x="5105" y="13406"/>
                    <a:pt x="5017" y="13353"/>
                  </a:cubicBezTo>
                  <a:cubicBezTo>
                    <a:pt x="3094" y="11885"/>
                    <a:pt x="1521" y="9962"/>
                    <a:pt x="490" y="7777"/>
                  </a:cubicBezTo>
                  <a:lnTo>
                    <a:pt x="332" y="7462"/>
                  </a:lnTo>
                  <a:cubicBezTo>
                    <a:pt x="315" y="7410"/>
                    <a:pt x="297" y="7340"/>
                    <a:pt x="297" y="7270"/>
                  </a:cubicBezTo>
                  <a:cubicBezTo>
                    <a:pt x="297" y="7147"/>
                    <a:pt x="350" y="7043"/>
                    <a:pt x="437" y="6973"/>
                  </a:cubicBezTo>
                  <a:lnTo>
                    <a:pt x="8723" y="347"/>
                  </a:lnTo>
                  <a:close/>
                  <a:moveTo>
                    <a:pt x="8747" y="1"/>
                  </a:moveTo>
                  <a:cubicBezTo>
                    <a:pt x="8715" y="1"/>
                    <a:pt x="8683" y="11"/>
                    <a:pt x="8653" y="33"/>
                  </a:cubicBezTo>
                  <a:lnTo>
                    <a:pt x="245" y="6728"/>
                  </a:lnTo>
                  <a:cubicBezTo>
                    <a:pt x="88" y="6868"/>
                    <a:pt x="0" y="7060"/>
                    <a:pt x="0" y="7270"/>
                  </a:cubicBezTo>
                  <a:cubicBezTo>
                    <a:pt x="0" y="7375"/>
                    <a:pt x="18" y="7497"/>
                    <a:pt x="70" y="7602"/>
                  </a:cubicBezTo>
                  <a:lnTo>
                    <a:pt x="210" y="7899"/>
                  </a:lnTo>
                  <a:cubicBezTo>
                    <a:pt x="1276" y="10119"/>
                    <a:pt x="2867" y="12077"/>
                    <a:pt x="4842" y="13581"/>
                  </a:cubicBezTo>
                  <a:cubicBezTo>
                    <a:pt x="4982" y="13685"/>
                    <a:pt x="5140" y="13738"/>
                    <a:pt x="5297" y="13738"/>
                  </a:cubicBezTo>
                  <a:cubicBezTo>
                    <a:pt x="5437" y="13738"/>
                    <a:pt x="5594" y="13685"/>
                    <a:pt x="5717" y="13598"/>
                  </a:cubicBezTo>
                  <a:lnTo>
                    <a:pt x="14125" y="6885"/>
                  </a:lnTo>
                  <a:cubicBezTo>
                    <a:pt x="14143" y="6850"/>
                    <a:pt x="14178" y="6815"/>
                    <a:pt x="14178" y="6780"/>
                  </a:cubicBezTo>
                  <a:cubicBezTo>
                    <a:pt x="14178" y="6745"/>
                    <a:pt x="14160" y="6710"/>
                    <a:pt x="14143" y="6675"/>
                  </a:cubicBezTo>
                  <a:lnTo>
                    <a:pt x="8863" y="50"/>
                  </a:lnTo>
                  <a:cubicBezTo>
                    <a:pt x="8833" y="20"/>
                    <a:pt x="8790" y="1"/>
                    <a:pt x="8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87" name="Google Shape;2087;p74"/>
            <p:cNvSpPr/>
            <p:nvPr/>
          </p:nvSpPr>
          <p:spPr>
            <a:xfrm>
              <a:off x="1443050" y="1513000"/>
              <a:ext cx="338725" cy="323975"/>
            </a:xfrm>
            <a:custGeom>
              <a:avLst/>
              <a:gdLst/>
              <a:ahLst/>
              <a:cxnLst/>
              <a:rect l="l" t="t" r="r" b="b"/>
              <a:pathLst>
                <a:path w="13549" h="12959" extrusionOk="0">
                  <a:moveTo>
                    <a:pt x="8671" y="0"/>
                  </a:moveTo>
                  <a:lnTo>
                    <a:pt x="263" y="6713"/>
                  </a:lnTo>
                  <a:cubicBezTo>
                    <a:pt x="71" y="6870"/>
                    <a:pt x="1" y="7132"/>
                    <a:pt x="105" y="7360"/>
                  </a:cubicBezTo>
                  <a:lnTo>
                    <a:pt x="228" y="7657"/>
                  </a:lnTo>
                  <a:cubicBezTo>
                    <a:pt x="1172" y="9720"/>
                    <a:pt x="2640" y="11503"/>
                    <a:pt x="4476" y="12849"/>
                  </a:cubicBezTo>
                  <a:cubicBezTo>
                    <a:pt x="4567" y="12923"/>
                    <a:pt x="4677" y="12958"/>
                    <a:pt x="4788" y="12958"/>
                  </a:cubicBezTo>
                  <a:cubicBezTo>
                    <a:pt x="4913" y="12958"/>
                    <a:pt x="5039" y="12914"/>
                    <a:pt x="5140" y="12831"/>
                  </a:cubicBezTo>
                  <a:lnTo>
                    <a:pt x="13549" y="6136"/>
                  </a:lnTo>
                  <a:lnTo>
                    <a:pt x="86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88" name="Google Shape;2088;p74"/>
            <p:cNvSpPr/>
            <p:nvPr/>
          </p:nvSpPr>
          <p:spPr>
            <a:xfrm>
              <a:off x="1440875" y="1509575"/>
              <a:ext cx="344825" cy="331225"/>
            </a:xfrm>
            <a:custGeom>
              <a:avLst/>
              <a:gdLst/>
              <a:ahLst/>
              <a:cxnLst/>
              <a:rect l="l" t="t" r="r" b="b"/>
              <a:pathLst>
                <a:path w="13793" h="13249" extrusionOk="0">
                  <a:moveTo>
                    <a:pt x="8741" y="347"/>
                  </a:moveTo>
                  <a:lnTo>
                    <a:pt x="13443" y="6238"/>
                  </a:lnTo>
                  <a:lnTo>
                    <a:pt x="5140" y="12864"/>
                  </a:lnTo>
                  <a:cubicBezTo>
                    <a:pt x="5070" y="12916"/>
                    <a:pt x="4965" y="12951"/>
                    <a:pt x="4877" y="12951"/>
                  </a:cubicBezTo>
                  <a:cubicBezTo>
                    <a:pt x="4808" y="12951"/>
                    <a:pt x="4720" y="12916"/>
                    <a:pt x="4650" y="12864"/>
                  </a:cubicBezTo>
                  <a:cubicBezTo>
                    <a:pt x="2832" y="11535"/>
                    <a:pt x="1381" y="9769"/>
                    <a:pt x="455" y="7724"/>
                  </a:cubicBezTo>
                  <a:lnTo>
                    <a:pt x="332" y="7444"/>
                  </a:lnTo>
                  <a:cubicBezTo>
                    <a:pt x="297" y="7392"/>
                    <a:pt x="297" y="7339"/>
                    <a:pt x="297" y="7269"/>
                  </a:cubicBezTo>
                  <a:cubicBezTo>
                    <a:pt x="297" y="7165"/>
                    <a:pt x="350" y="7042"/>
                    <a:pt x="437" y="6955"/>
                  </a:cubicBezTo>
                  <a:lnTo>
                    <a:pt x="8741" y="347"/>
                  </a:lnTo>
                  <a:close/>
                  <a:moveTo>
                    <a:pt x="8755" y="1"/>
                  </a:moveTo>
                  <a:cubicBezTo>
                    <a:pt x="8724" y="1"/>
                    <a:pt x="8693" y="10"/>
                    <a:pt x="8671" y="32"/>
                  </a:cubicBezTo>
                  <a:lnTo>
                    <a:pt x="262" y="6728"/>
                  </a:lnTo>
                  <a:cubicBezTo>
                    <a:pt x="88" y="6867"/>
                    <a:pt x="0" y="7077"/>
                    <a:pt x="0" y="7269"/>
                  </a:cubicBezTo>
                  <a:cubicBezTo>
                    <a:pt x="0" y="7374"/>
                    <a:pt x="18" y="7479"/>
                    <a:pt x="53" y="7567"/>
                  </a:cubicBezTo>
                  <a:lnTo>
                    <a:pt x="192" y="7846"/>
                  </a:lnTo>
                  <a:cubicBezTo>
                    <a:pt x="1136" y="9944"/>
                    <a:pt x="2622" y="11745"/>
                    <a:pt x="4475" y="13108"/>
                  </a:cubicBezTo>
                  <a:cubicBezTo>
                    <a:pt x="4598" y="13196"/>
                    <a:pt x="4738" y="13248"/>
                    <a:pt x="4877" y="13248"/>
                  </a:cubicBezTo>
                  <a:cubicBezTo>
                    <a:pt x="5035" y="13248"/>
                    <a:pt x="5192" y="13196"/>
                    <a:pt x="5315" y="13091"/>
                  </a:cubicBezTo>
                  <a:lnTo>
                    <a:pt x="13723" y="6378"/>
                  </a:lnTo>
                  <a:cubicBezTo>
                    <a:pt x="13758" y="6360"/>
                    <a:pt x="13775" y="6326"/>
                    <a:pt x="13775" y="6273"/>
                  </a:cubicBezTo>
                  <a:cubicBezTo>
                    <a:pt x="13793" y="6238"/>
                    <a:pt x="13775" y="6203"/>
                    <a:pt x="13758" y="6168"/>
                  </a:cubicBezTo>
                  <a:lnTo>
                    <a:pt x="8863" y="50"/>
                  </a:lnTo>
                  <a:cubicBezTo>
                    <a:pt x="8843" y="19"/>
                    <a:pt x="8799" y="1"/>
                    <a:pt x="8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89" name="Google Shape;2089;p74"/>
            <p:cNvSpPr/>
            <p:nvPr/>
          </p:nvSpPr>
          <p:spPr>
            <a:xfrm>
              <a:off x="1659375" y="1505125"/>
              <a:ext cx="163925" cy="178325"/>
            </a:xfrm>
            <a:custGeom>
              <a:avLst/>
              <a:gdLst/>
              <a:ahLst/>
              <a:cxnLst/>
              <a:rect l="l" t="t" r="r" b="b"/>
              <a:pathLst>
                <a:path w="6557" h="7133" extrusionOk="0">
                  <a:moveTo>
                    <a:pt x="4721" y="0"/>
                  </a:moveTo>
                  <a:lnTo>
                    <a:pt x="1" y="315"/>
                  </a:lnTo>
                  <a:lnTo>
                    <a:pt x="5333" y="7133"/>
                  </a:lnTo>
                  <a:lnTo>
                    <a:pt x="6556" y="2448"/>
                  </a:lnTo>
                  <a:lnTo>
                    <a:pt x="47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0" name="Google Shape;2090;p74"/>
            <p:cNvSpPr/>
            <p:nvPr/>
          </p:nvSpPr>
          <p:spPr>
            <a:xfrm>
              <a:off x="1655900" y="1501200"/>
              <a:ext cx="171325" cy="185925"/>
            </a:xfrm>
            <a:custGeom>
              <a:avLst/>
              <a:gdLst/>
              <a:ahLst/>
              <a:cxnLst/>
              <a:rect l="l" t="t" r="r" b="b"/>
              <a:pathLst>
                <a:path w="6853" h="7437" extrusionOk="0">
                  <a:moveTo>
                    <a:pt x="4790" y="297"/>
                  </a:moveTo>
                  <a:lnTo>
                    <a:pt x="6538" y="2640"/>
                  </a:lnTo>
                  <a:lnTo>
                    <a:pt x="5408" y="6964"/>
                  </a:lnTo>
                  <a:lnTo>
                    <a:pt x="437" y="595"/>
                  </a:lnTo>
                  <a:lnTo>
                    <a:pt x="4790" y="297"/>
                  </a:lnTo>
                  <a:close/>
                  <a:moveTo>
                    <a:pt x="4860" y="0"/>
                  </a:moveTo>
                  <a:lnTo>
                    <a:pt x="140" y="332"/>
                  </a:lnTo>
                  <a:cubicBezTo>
                    <a:pt x="87" y="332"/>
                    <a:pt x="35" y="367"/>
                    <a:pt x="17" y="402"/>
                  </a:cubicBezTo>
                  <a:cubicBezTo>
                    <a:pt x="0" y="455"/>
                    <a:pt x="0" y="525"/>
                    <a:pt x="35" y="560"/>
                  </a:cubicBezTo>
                  <a:lnTo>
                    <a:pt x="5367" y="7377"/>
                  </a:lnTo>
                  <a:cubicBezTo>
                    <a:pt x="5393" y="7417"/>
                    <a:pt x="5429" y="7436"/>
                    <a:pt x="5468" y="7436"/>
                  </a:cubicBezTo>
                  <a:cubicBezTo>
                    <a:pt x="5480" y="7436"/>
                    <a:pt x="5494" y="7434"/>
                    <a:pt x="5507" y="7430"/>
                  </a:cubicBezTo>
                  <a:cubicBezTo>
                    <a:pt x="5559" y="7412"/>
                    <a:pt x="5594" y="7377"/>
                    <a:pt x="5612" y="7325"/>
                  </a:cubicBezTo>
                  <a:lnTo>
                    <a:pt x="6835" y="2640"/>
                  </a:lnTo>
                  <a:cubicBezTo>
                    <a:pt x="6853" y="2605"/>
                    <a:pt x="6853" y="2552"/>
                    <a:pt x="6818" y="2517"/>
                  </a:cubicBezTo>
                  <a:lnTo>
                    <a:pt x="4982" y="70"/>
                  </a:lnTo>
                  <a:cubicBezTo>
                    <a:pt x="4947" y="35"/>
                    <a:pt x="4912" y="0"/>
                    <a:pt x="4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1" name="Google Shape;2091;p74"/>
            <p:cNvSpPr/>
            <p:nvPr/>
          </p:nvSpPr>
          <p:spPr>
            <a:xfrm>
              <a:off x="1776075" y="1555825"/>
              <a:ext cx="43300" cy="120200"/>
            </a:xfrm>
            <a:custGeom>
              <a:avLst/>
              <a:gdLst/>
              <a:ahLst/>
              <a:cxnLst/>
              <a:rect l="l" t="t" r="r" b="b"/>
              <a:pathLst>
                <a:path w="1732" h="4808" extrusionOk="0">
                  <a:moveTo>
                    <a:pt x="1399" y="0"/>
                  </a:moveTo>
                  <a:lnTo>
                    <a:pt x="0" y="4021"/>
                  </a:lnTo>
                  <a:lnTo>
                    <a:pt x="612" y="4808"/>
                  </a:lnTo>
                  <a:lnTo>
                    <a:pt x="1731" y="455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2" name="Google Shape;2092;p74"/>
            <p:cNvSpPr/>
            <p:nvPr/>
          </p:nvSpPr>
          <p:spPr>
            <a:xfrm>
              <a:off x="1776500" y="1493750"/>
              <a:ext cx="68200" cy="69525"/>
            </a:xfrm>
            <a:custGeom>
              <a:avLst/>
              <a:gdLst/>
              <a:ahLst/>
              <a:cxnLst/>
              <a:rect l="l" t="t" r="r" b="b"/>
              <a:pathLst>
                <a:path w="2728" h="2781" extrusionOk="0">
                  <a:moveTo>
                    <a:pt x="1006" y="0"/>
                  </a:moveTo>
                  <a:cubicBezTo>
                    <a:pt x="760" y="0"/>
                    <a:pt x="525" y="74"/>
                    <a:pt x="333" y="228"/>
                  </a:cubicBezTo>
                  <a:lnTo>
                    <a:pt x="36" y="455"/>
                  </a:lnTo>
                  <a:cubicBezTo>
                    <a:pt x="1" y="490"/>
                    <a:pt x="1906" y="2780"/>
                    <a:pt x="1906" y="2780"/>
                  </a:cubicBezTo>
                  <a:lnTo>
                    <a:pt x="2186" y="2553"/>
                  </a:lnTo>
                  <a:cubicBezTo>
                    <a:pt x="2710" y="2134"/>
                    <a:pt x="2728" y="1260"/>
                    <a:pt x="2221" y="630"/>
                  </a:cubicBezTo>
                  <a:cubicBezTo>
                    <a:pt x="1889" y="221"/>
                    <a:pt x="1431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3" name="Google Shape;2093;p74"/>
            <p:cNvSpPr/>
            <p:nvPr/>
          </p:nvSpPr>
          <p:spPr>
            <a:xfrm>
              <a:off x="1773450" y="1489775"/>
              <a:ext cx="71700" cy="77500"/>
            </a:xfrm>
            <a:custGeom>
              <a:avLst/>
              <a:gdLst/>
              <a:ahLst/>
              <a:cxnLst/>
              <a:rect l="l" t="t" r="r" b="b"/>
              <a:pathLst>
                <a:path w="2868" h="3100" extrusionOk="0">
                  <a:moveTo>
                    <a:pt x="1119" y="317"/>
                  </a:moveTo>
                  <a:cubicBezTo>
                    <a:pt x="1504" y="317"/>
                    <a:pt x="1906" y="510"/>
                    <a:pt x="2203" y="877"/>
                  </a:cubicBezTo>
                  <a:cubicBezTo>
                    <a:pt x="2448" y="1174"/>
                    <a:pt x="2553" y="1506"/>
                    <a:pt x="2553" y="1803"/>
                  </a:cubicBezTo>
                  <a:cubicBezTo>
                    <a:pt x="2553" y="2135"/>
                    <a:pt x="2430" y="2415"/>
                    <a:pt x="2203" y="2590"/>
                  </a:cubicBezTo>
                  <a:lnTo>
                    <a:pt x="2048" y="2716"/>
                  </a:lnTo>
                  <a:lnTo>
                    <a:pt x="2048" y="2716"/>
                  </a:lnTo>
                  <a:cubicBezTo>
                    <a:pt x="1998" y="2656"/>
                    <a:pt x="1931" y="2577"/>
                    <a:pt x="1854" y="2485"/>
                  </a:cubicBezTo>
                  <a:cubicBezTo>
                    <a:pt x="1591" y="2170"/>
                    <a:pt x="1207" y="1698"/>
                    <a:pt x="875" y="1296"/>
                  </a:cubicBezTo>
                  <a:cubicBezTo>
                    <a:pt x="717" y="1086"/>
                    <a:pt x="560" y="894"/>
                    <a:pt x="455" y="772"/>
                  </a:cubicBezTo>
                  <a:cubicBezTo>
                    <a:pt x="422" y="728"/>
                    <a:pt x="396" y="683"/>
                    <a:pt x="372" y="648"/>
                  </a:cubicBezTo>
                  <a:lnTo>
                    <a:pt x="372" y="648"/>
                  </a:lnTo>
                  <a:lnTo>
                    <a:pt x="542" y="510"/>
                  </a:lnTo>
                  <a:cubicBezTo>
                    <a:pt x="717" y="387"/>
                    <a:pt x="910" y="317"/>
                    <a:pt x="1119" y="317"/>
                  </a:cubicBezTo>
                  <a:close/>
                  <a:moveTo>
                    <a:pt x="1050" y="0"/>
                  </a:moveTo>
                  <a:cubicBezTo>
                    <a:pt x="796" y="0"/>
                    <a:pt x="558" y="89"/>
                    <a:pt x="350" y="265"/>
                  </a:cubicBezTo>
                  <a:lnTo>
                    <a:pt x="70" y="492"/>
                  </a:lnTo>
                  <a:cubicBezTo>
                    <a:pt x="35" y="510"/>
                    <a:pt x="18" y="527"/>
                    <a:pt x="18" y="562"/>
                  </a:cubicBezTo>
                  <a:lnTo>
                    <a:pt x="0" y="614"/>
                  </a:lnTo>
                  <a:cubicBezTo>
                    <a:pt x="0" y="649"/>
                    <a:pt x="0" y="667"/>
                    <a:pt x="18" y="667"/>
                  </a:cubicBezTo>
                  <a:cubicBezTo>
                    <a:pt x="35" y="719"/>
                    <a:pt x="35" y="737"/>
                    <a:pt x="53" y="754"/>
                  </a:cubicBezTo>
                  <a:cubicBezTo>
                    <a:pt x="123" y="859"/>
                    <a:pt x="280" y="1052"/>
                    <a:pt x="455" y="1279"/>
                  </a:cubicBezTo>
                  <a:cubicBezTo>
                    <a:pt x="1014" y="1978"/>
                    <a:pt x="1906" y="3044"/>
                    <a:pt x="1906" y="3044"/>
                  </a:cubicBezTo>
                  <a:cubicBezTo>
                    <a:pt x="1934" y="3082"/>
                    <a:pt x="1972" y="3099"/>
                    <a:pt x="2012" y="3099"/>
                  </a:cubicBezTo>
                  <a:cubicBezTo>
                    <a:pt x="2047" y="3099"/>
                    <a:pt x="2083" y="3086"/>
                    <a:pt x="2116" y="3062"/>
                  </a:cubicBezTo>
                  <a:lnTo>
                    <a:pt x="2413" y="2835"/>
                  </a:lnTo>
                  <a:cubicBezTo>
                    <a:pt x="2728" y="2590"/>
                    <a:pt x="2867" y="2205"/>
                    <a:pt x="2867" y="1803"/>
                  </a:cubicBezTo>
                  <a:cubicBezTo>
                    <a:pt x="2867" y="1436"/>
                    <a:pt x="2728" y="1034"/>
                    <a:pt x="2465" y="684"/>
                  </a:cubicBezTo>
                  <a:cubicBezTo>
                    <a:pt x="2116" y="247"/>
                    <a:pt x="1609" y="3"/>
                    <a:pt x="1119" y="3"/>
                  </a:cubicBezTo>
                  <a:cubicBezTo>
                    <a:pt x="1096" y="1"/>
                    <a:pt x="1073" y="0"/>
                    <a:pt x="1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4" name="Google Shape;2094;p74"/>
            <p:cNvSpPr/>
            <p:nvPr/>
          </p:nvSpPr>
          <p:spPr>
            <a:xfrm>
              <a:off x="1813225" y="1519550"/>
              <a:ext cx="24050" cy="38050"/>
            </a:xfrm>
            <a:custGeom>
              <a:avLst/>
              <a:gdLst/>
              <a:ahLst/>
              <a:cxnLst/>
              <a:rect l="l" t="t" r="r" b="b"/>
              <a:pathLst>
                <a:path w="962" h="1522" extrusionOk="0">
                  <a:moveTo>
                    <a:pt x="822" y="0"/>
                  </a:moveTo>
                  <a:lnTo>
                    <a:pt x="0" y="962"/>
                  </a:lnTo>
                  <a:cubicBezTo>
                    <a:pt x="88" y="1084"/>
                    <a:pt x="193" y="1207"/>
                    <a:pt x="263" y="1294"/>
                  </a:cubicBezTo>
                  <a:cubicBezTo>
                    <a:pt x="332" y="1381"/>
                    <a:pt x="402" y="1469"/>
                    <a:pt x="455" y="1521"/>
                  </a:cubicBezTo>
                  <a:lnTo>
                    <a:pt x="612" y="1399"/>
                  </a:lnTo>
                  <a:cubicBezTo>
                    <a:pt x="839" y="1224"/>
                    <a:pt x="962" y="944"/>
                    <a:pt x="962" y="612"/>
                  </a:cubicBezTo>
                  <a:cubicBezTo>
                    <a:pt x="962" y="525"/>
                    <a:pt x="944" y="420"/>
                    <a:pt x="927" y="332"/>
                  </a:cubicBezTo>
                  <a:cubicBezTo>
                    <a:pt x="909" y="228"/>
                    <a:pt x="874" y="123"/>
                    <a:pt x="822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5" name="Google Shape;2095;p74"/>
            <p:cNvSpPr/>
            <p:nvPr/>
          </p:nvSpPr>
          <p:spPr>
            <a:xfrm>
              <a:off x="1813225" y="1527850"/>
              <a:ext cx="28875" cy="29750"/>
            </a:xfrm>
            <a:custGeom>
              <a:avLst/>
              <a:gdLst/>
              <a:ahLst/>
              <a:cxnLst/>
              <a:rect l="l" t="t" r="r" b="b"/>
              <a:pathLst>
                <a:path w="1155" h="1190" extrusionOk="0">
                  <a:moveTo>
                    <a:pt x="0" y="630"/>
                  </a:moveTo>
                  <a:lnTo>
                    <a:pt x="0" y="630"/>
                  </a:lnTo>
                  <a:cubicBezTo>
                    <a:pt x="88" y="752"/>
                    <a:pt x="193" y="875"/>
                    <a:pt x="263" y="962"/>
                  </a:cubicBezTo>
                  <a:cubicBezTo>
                    <a:pt x="332" y="1049"/>
                    <a:pt x="402" y="1137"/>
                    <a:pt x="455" y="1189"/>
                  </a:cubicBezTo>
                  <a:lnTo>
                    <a:pt x="0" y="630"/>
                  </a:lnTo>
                  <a:close/>
                  <a:moveTo>
                    <a:pt x="927" y="0"/>
                  </a:moveTo>
                  <a:lnTo>
                    <a:pt x="927" y="0"/>
                  </a:lnTo>
                  <a:cubicBezTo>
                    <a:pt x="944" y="88"/>
                    <a:pt x="962" y="193"/>
                    <a:pt x="962" y="280"/>
                  </a:cubicBezTo>
                  <a:cubicBezTo>
                    <a:pt x="962" y="612"/>
                    <a:pt x="839" y="892"/>
                    <a:pt x="612" y="1067"/>
                  </a:cubicBezTo>
                  <a:lnTo>
                    <a:pt x="455" y="1189"/>
                  </a:lnTo>
                  <a:cubicBezTo>
                    <a:pt x="455" y="1189"/>
                    <a:pt x="1154" y="875"/>
                    <a:pt x="927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6" name="Google Shape;2096;p74"/>
            <p:cNvSpPr/>
            <p:nvPr/>
          </p:nvSpPr>
          <p:spPr>
            <a:xfrm>
              <a:off x="1489875" y="1550850"/>
              <a:ext cx="168500" cy="133275"/>
            </a:xfrm>
            <a:custGeom>
              <a:avLst/>
              <a:gdLst/>
              <a:ahLst/>
              <a:cxnLst/>
              <a:rect l="l" t="t" r="r" b="b"/>
              <a:pathLst>
                <a:path w="6740" h="5331" extrusionOk="0">
                  <a:moveTo>
                    <a:pt x="6268" y="1"/>
                  </a:moveTo>
                  <a:cubicBezTo>
                    <a:pt x="6216" y="1"/>
                    <a:pt x="6164" y="18"/>
                    <a:pt x="6117" y="59"/>
                  </a:cubicBezTo>
                  <a:cubicBezTo>
                    <a:pt x="4246" y="1685"/>
                    <a:pt x="2043" y="2961"/>
                    <a:pt x="260" y="4675"/>
                  </a:cubicBezTo>
                  <a:cubicBezTo>
                    <a:pt x="1" y="4919"/>
                    <a:pt x="217" y="5331"/>
                    <a:pt x="506" y="5331"/>
                  </a:cubicBezTo>
                  <a:cubicBezTo>
                    <a:pt x="568" y="5331"/>
                    <a:pt x="633" y="5312"/>
                    <a:pt x="697" y="5269"/>
                  </a:cubicBezTo>
                  <a:cubicBezTo>
                    <a:pt x="2743" y="3975"/>
                    <a:pt x="4858" y="2297"/>
                    <a:pt x="6554" y="566"/>
                  </a:cubicBezTo>
                  <a:cubicBezTo>
                    <a:pt x="6740" y="366"/>
                    <a:pt x="6503" y="1"/>
                    <a:pt x="6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7" name="Google Shape;2097;p74"/>
            <p:cNvSpPr/>
            <p:nvPr/>
          </p:nvSpPr>
          <p:spPr>
            <a:xfrm>
              <a:off x="1693325" y="1518200"/>
              <a:ext cx="88025" cy="25450"/>
            </a:xfrm>
            <a:custGeom>
              <a:avLst/>
              <a:gdLst/>
              <a:ahLst/>
              <a:cxnLst/>
              <a:rect l="l" t="t" r="r" b="b"/>
              <a:pathLst>
                <a:path w="3521" h="1018" extrusionOk="0">
                  <a:moveTo>
                    <a:pt x="2780" y="1"/>
                  </a:moveTo>
                  <a:cubicBezTo>
                    <a:pt x="2025" y="1"/>
                    <a:pt x="1228" y="164"/>
                    <a:pt x="478" y="264"/>
                  </a:cubicBezTo>
                  <a:cubicBezTo>
                    <a:pt x="0" y="315"/>
                    <a:pt x="173" y="1017"/>
                    <a:pt x="588" y="1017"/>
                  </a:cubicBezTo>
                  <a:cubicBezTo>
                    <a:pt x="598" y="1017"/>
                    <a:pt x="608" y="1017"/>
                    <a:pt x="618" y="1016"/>
                  </a:cubicBezTo>
                  <a:cubicBezTo>
                    <a:pt x="1440" y="928"/>
                    <a:pt x="2314" y="928"/>
                    <a:pt x="3101" y="701"/>
                  </a:cubicBezTo>
                  <a:cubicBezTo>
                    <a:pt x="3520" y="596"/>
                    <a:pt x="3223" y="19"/>
                    <a:pt x="2891" y="2"/>
                  </a:cubicBezTo>
                  <a:cubicBezTo>
                    <a:pt x="2854" y="1"/>
                    <a:pt x="2817" y="1"/>
                    <a:pt x="2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8" name="Google Shape;2098;p74"/>
            <p:cNvSpPr/>
            <p:nvPr/>
          </p:nvSpPr>
          <p:spPr>
            <a:xfrm>
              <a:off x="1015625" y="1791375"/>
              <a:ext cx="42425" cy="114100"/>
            </a:xfrm>
            <a:custGeom>
              <a:avLst/>
              <a:gdLst/>
              <a:ahLst/>
              <a:cxnLst/>
              <a:rect l="l" t="t" r="r" b="b"/>
              <a:pathLst>
                <a:path w="1697" h="4564" extrusionOk="0">
                  <a:moveTo>
                    <a:pt x="525" y="1"/>
                  </a:moveTo>
                  <a:lnTo>
                    <a:pt x="88" y="1714"/>
                  </a:lnTo>
                  <a:cubicBezTo>
                    <a:pt x="36" y="1924"/>
                    <a:pt x="1" y="2116"/>
                    <a:pt x="1" y="2308"/>
                  </a:cubicBezTo>
                  <a:cubicBezTo>
                    <a:pt x="1" y="3340"/>
                    <a:pt x="683" y="4266"/>
                    <a:pt x="1697" y="4563"/>
                  </a:cubicBezTo>
                  <a:lnTo>
                    <a:pt x="525" y="1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99" name="Google Shape;2099;p74"/>
            <p:cNvSpPr/>
            <p:nvPr/>
          </p:nvSpPr>
          <p:spPr>
            <a:xfrm>
              <a:off x="1032675" y="1758175"/>
              <a:ext cx="44600" cy="152550"/>
            </a:xfrm>
            <a:custGeom>
              <a:avLst/>
              <a:gdLst/>
              <a:ahLst/>
              <a:cxnLst/>
              <a:rect l="l" t="t" r="r" b="b"/>
              <a:pathLst>
                <a:path w="1784" h="6102" extrusionOk="0">
                  <a:moveTo>
                    <a:pt x="228" y="0"/>
                  </a:moveTo>
                  <a:cubicBezTo>
                    <a:pt x="175" y="105"/>
                    <a:pt x="140" y="210"/>
                    <a:pt x="106" y="332"/>
                  </a:cubicBezTo>
                  <a:lnTo>
                    <a:pt x="1" y="752"/>
                  </a:lnTo>
                  <a:lnTo>
                    <a:pt x="1329" y="5979"/>
                  </a:lnTo>
                  <a:lnTo>
                    <a:pt x="1784" y="610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0" name="Google Shape;2100;p74"/>
            <p:cNvSpPr/>
            <p:nvPr/>
          </p:nvSpPr>
          <p:spPr>
            <a:xfrm>
              <a:off x="1028750" y="1776950"/>
              <a:ext cx="37175" cy="130700"/>
            </a:xfrm>
            <a:custGeom>
              <a:avLst/>
              <a:gdLst/>
              <a:ahLst/>
              <a:cxnLst/>
              <a:rect l="l" t="t" r="r" b="b"/>
              <a:pathLst>
                <a:path w="1487" h="5228" extrusionOk="0">
                  <a:moveTo>
                    <a:pt x="158" y="1"/>
                  </a:moveTo>
                  <a:lnTo>
                    <a:pt x="0" y="578"/>
                  </a:lnTo>
                  <a:lnTo>
                    <a:pt x="1172" y="5140"/>
                  </a:lnTo>
                  <a:cubicBezTo>
                    <a:pt x="1189" y="5158"/>
                    <a:pt x="1224" y="5158"/>
                    <a:pt x="1241" y="5158"/>
                  </a:cubicBezTo>
                  <a:lnTo>
                    <a:pt x="1486" y="5228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1" name="Google Shape;2101;p74"/>
            <p:cNvSpPr/>
            <p:nvPr/>
          </p:nvSpPr>
          <p:spPr>
            <a:xfrm>
              <a:off x="1043175" y="1690425"/>
              <a:ext cx="266600" cy="242150"/>
            </a:xfrm>
            <a:custGeom>
              <a:avLst/>
              <a:gdLst/>
              <a:ahLst/>
              <a:cxnLst/>
              <a:rect l="l" t="t" r="r" b="b"/>
              <a:pathLst>
                <a:path w="10664" h="9686" extrusionOk="0">
                  <a:moveTo>
                    <a:pt x="4860" y="1"/>
                  </a:moveTo>
                  <a:cubicBezTo>
                    <a:pt x="4423" y="1"/>
                    <a:pt x="4038" y="280"/>
                    <a:pt x="3916" y="717"/>
                  </a:cubicBezTo>
                  <a:lnTo>
                    <a:pt x="3829" y="1102"/>
                  </a:lnTo>
                  <a:cubicBezTo>
                    <a:pt x="3829" y="1102"/>
                    <a:pt x="3829" y="1119"/>
                    <a:pt x="3829" y="1119"/>
                  </a:cubicBezTo>
                  <a:lnTo>
                    <a:pt x="3724" y="1521"/>
                  </a:lnTo>
                  <a:cubicBezTo>
                    <a:pt x="3706" y="1556"/>
                    <a:pt x="3689" y="1574"/>
                    <a:pt x="3654" y="1609"/>
                  </a:cubicBezTo>
                  <a:cubicBezTo>
                    <a:pt x="3636" y="1609"/>
                    <a:pt x="3601" y="1626"/>
                    <a:pt x="3584" y="1626"/>
                  </a:cubicBezTo>
                  <a:cubicBezTo>
                    <a:pt x="3566" y="1626"/>
                    <a:pt x="3549" y="1626"/>
                    <a:pt x="3549" y="1609"/>
                  </a:cubicBezTo>
                  <a:lnTo>
                    <a:pt x="2552" y="1364"/>
                  </a:lnTo>
                  <a:cubicBezTo>
                    <a:pt x="2360" y="1312"/>
                    <a:pt x="2150" y="1277"/>
                    <a:pt x="1958" y="1277"/>
                  </a:cubicBezTo>
                  <a:cubicBezTo>
                    <a:pt x="1171" y="1277"/>
                    <a:pt x="437" y="1679"/>
                    <a:pt x="0" y="2326"/>
                  </a:cubicBezTo>
                  <a:lnTo>
                    <a:pt x="1678" y="8881"/>
                  </a:lnTo>
                  <a:lnTo>
                    <a:pt x="4668" y="9668"/>
                  </a:lnTo>
                  <a:cubicBezTo>
                    <a:pt x="4720" y="9685"/>
                    <a:pt x="4773" y="9685"/>
                    <a:pt x="4825" y="9685"/>
                  </a:cubicBezTo>
                  <a:cubicBezTo>
                    <a:pt x="5122" y="9685"/>
                    <a:pt x="5384" y="9493"/>
                    <a:pt x="5472" y="9196"/>
                  </a:cubicBezTo>
                  <a:lnTo>
                    <a:pt x="6975" y="3374"/>
                  </a:lnTo>
                  <a:cubicBezTo>
                    <a:pt x="6993" y="3304"/>
                    <a:pt x="7010" y="3235"/>
                    <a:pt x="7010" y="3165"/>
                  </a:cubicBezTo>
                  <a:cubicBezTo>
                    <a:pt x="7010" y="2798"/>
                    <a:pt x="6765" y="2448"/>
                    <a:pt x="6381" y="2361"/>
                  </a:cubicBezTo>
                  <a:lnTo>
                    <a:pt x="4580" y="1889"/>
                  </a:lnTo>
                  <a:cubicBezTo>
                    <a:pt x="4545" y="1871"/>
                    <a:pt x="4510" y="1854"/>
                    <a:pt x="4493" y="1819"/>
                  </a:cubicBezTo>
                  <a:cubicBezTo>
                    <a:pt x="4475" y="1784"/>
                    <a:pt x="4458" y="1749"/>
                    <a:pt x="4475" y="1714"/>
                  </a:cubicBezTo>
                  <a:lnTo>
                    <a:pt x="4580" y="1329"/>
                  </a:lnTo>
                  <a:cubicBezTo>
                    <a:pt x="4598" y="1259"/>
                    <a:pt x="4650" y="1207"/>
                    <a:pt x="4720" y="1207"/>
                  </a:cubicBezTo>
                  <a:cubicBezTo>
                    <a:pt x="4720" y="1207"/>
                    <a:pt x="4738" y="1224"/>
                    <a:pt x="4755" y="1224"/>
                  </a:cubicBezTo>
                  <a:lnTo>
                    <a:pt x="9877" y="2553"/>
                  </a:lnTo>
                  <a:cubicBezTo>
                    <a:pt x="9930" y="2570"/>
                    <a:pt x="9982" y="2570"/>
                    <a:pt x="10034" y="2570"/>
                  </a:cubicBezTo>
                  <a:cubicBezTo>
                    <a:pt x="10314" y="2570"/>
                    <a:pt x="10559" y="2395"/>
                    <a:pt x="10646" y="2116"/>
                  </a:cubicBezTo>
                  <a:cubicBezTo>
                    <a:pt x="10646" y="2063"/>
                    <a:pt x="10664" y="2011"/>
                    <a:pt x="10664" y="1958"/>
                  </a:cubicBezTo>
                  <a:cubicBezTo>
                    <a:pt x="10664" y="1679"/>
                    <a:pt x="10471" y="1417"/>
                    <a:pt x="10192" y="1347"/>
                  </a:cubicBezTo>
                  <a:lnTo>
                    <a:pt x="5105" y="35"/>
                  </a:lnTo>
                  <a:cubicBezTo>
                    <a:pt x="5017" y="1"/>
                    <a:pt x="4947" y="1"/>
                    <a:pt x="4860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2" name="Google Shape;2102;p74"/>
            <p:cNvSpPr/>
            <p:nvPr/>
          </p:nvSpPr>
          <p:spPr>
            <a:xfrm>
              <a:off x="1038350" y="1748550"/>
              <a:ext cx="46800" cy="163925"/>
            </a:xfrm>
            <a:custGeom>
              <a:avLst/>
              <a:gdLst/>
              <a:ahLst/>
              <a:cxnLst/>
              <a:rect l="l" t="t" r="r" b="b"/>
              <a:pathLst>
                <a:path w="1872" h="6557" extrusionOk="0">
                  <a:moveTo>
                    <a:pt x="193" y="1"/>
                  </a:moveTo>
                  <a:cubicBezTo>
                    <a:pt x="123" y="123"/>
                    <a:pt x="53" y="245"/>
                    <a:pt x="1" y="385"/>
                  </a:cubicBezTo>
                  <a:lnTo>
                    <a:pt x="1557" y="6486"/>
                  </a:lnTo>
                  <a:lnTo>
                    <a:pt x="1871" y="6556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3" name="Google Shape;2103;p74"/>
            <p:cNvSpPr/>
            <p:nvPr/>
          </p:nvSpPr>
          <p:spPr>
            <a:xfrm>
              <a:off x="1008650" y="1776950"/>
              <a:ext cx="51575" cy="136375"/>
            </a:xfrm>
            <a:custGeom>
              <a:avLst/>
              <a:gdLst/>
              <a:ahLst/>
              <a:cxnLst/>
              <a:rect l="l" t="t" r="r" b="b"/>
              <a:pathLst>
                <a:path w="2063" h="5455" extrusionOk="0">
                  <a:moveTo>
                    <a:pt x="664" y="1"/>
                  </a:moveTo>
                  <a:lnTo>
                    <a:pt x="88" y="2221"/>
                  </a:lnTo>
                  <a:cubicBezTo>
                    <a:pt x="35" y="2448"/>
                    <a:pt x="0" y="2675"/>
                    <a:pt x="0" y="2885"/>
                  </a:cubicBezTo>
                  <a:cubicBezTo>
                    <a:pt x="0" y="4056"/>
                    <a:pt x="787" y="5123"/>
                    <a:pt x="1976" y="5438"/>
                  </a:cubicBezTo>
                  <a:lnTo>
                    <a:pt x="2063" y="5455"/>
                  </a:lnTo>
                  <a:lnTo>
                    <a:pt x="1976" y="5140"/>
                  </a:lnTo>
                  <a:cubicBezTo>
                    <a:pt x="962" y="4843"/>
                    <a:pt x="280" y="3917"/>
                    <a:pt x="280" y="2885"/>
                  </a:cubicBezTo>
                  <a:cubicBezTo>
                    <a:pt x="280" y="2693"/>
                    <a:pt x="315" y="2501"/>
                    <a:pt x="367" y="2291"/>
                  </a:cubicBezTo>
                  <a:lnTo>
                    <a:pt x="804" y="578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4" name="Google Shape;2104;p74"/>
            <p:cNvSpPr/>
            <p:nvPr/>
          </p:nvSpPr>
          <p:spPr>
            <a:xfrm>
              <a:off x="1029175" y="1747675"/>
              <a:ext cx="49850" cy="170900"/>
            </a:xfrm>
            <a:custGeom>
              <a:avLst/>
              <a:gdLst/>
              <a:ahLst/>
              <a:cxnLst/>
              <a:rect l="l" t="t" r="r" b="b"/>
              <a:pathLst>
                <a:path w="1994" h="6836" extrusionOk="0">
                  <a:moveTo>
                    <a:pt x="263" y="1"/>
                  </a:moveTo>
                  <a:cubicBezTo>
                    <a:pt x="141" y="175"/>
                    <a:pt x="53" y="385"/>
                    <a:pt x="1" y="595"/>
                  </a:cubicBezTo>
                  <a:lnTo>
                    <a:pt x="141" y="1172"/>
                  </a:lnTo>
                  <a:lnTo>
                    <a:pt x="246" y="752"/>
                  </a:lnTo>
                  <a:cubicBezTo>
                    <a:pt x="280" y="630"/>
                    <a:pt x="315" y="525"/>
                    <a:pt x="368" y="420"/>
                  </a:cubicBezTo>
                  <a:lnTo>
                    <a:pt x="263" y="1"/>
                  </a:lnTo>
                  <a:close/>
                  <a:moveTo>
                    <a:pt x="1469" y="6399"/>
                  </a:moveTo>
                  <a:lnTo>
                    <a:pt x="1557" y="6713"/>
                  </a:lnTo>
                  <a:lnTo>
                    <a:pt x="1994" y="6836"/>
                  </a:lnTo>
                  <a:lnTo>
                    <a:pt x="1924" y="6521"/>
                  </a:lnTo>
                  <a:lnTo>
                    <a:pt x="1469" y="639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5" name="Google Shape;2105;p74"/>
            <p:cNvSpPr/>
            <p:nvPr/>
          </p:nvSpPr>
          <p:spPr>
            <a:xfrm>
              <a:off x="1025250" y="1762525"/>
              <a:ext cx="42850" cy="153000"/>
            </a:xfrm>
            <a:custGeom>
              <a:avLst/>
              <a:gdLst/>
              <a:ahLst/>
              <a:cxnLst/>
              <a:rect l="l" t="t" r="r" b="b"/>
              <a:pathLst>
                <a:path w="1714" h="6120" extrusionOk="0">
                  <a:moveTo>
                    <a:pt x="158" y="1"/>
                  </a:moveTo>
                  <a:cubicBezTo>
                    <a:pt x="140" y="36"/>
                    <a:pt x="140" y="53"/>
                    <a:pt x="123" y="88"/>
                  </a:cubicBezTo>
                  <a:lnTo>
                    <a:pt x="0" y="578"/>
                  </a:lnTo>
                  <a:lnTo>
                    <a:pt x="140" y="1155"/>
                  </a:lnTo>
                  <a:lnTo>
                    <a:pt x="298" y="578"/>
                  </a:lnTo>
                  <a:lnTo>
                    <a:pt x="158" y="1"/>
                  </a:lnTo>
                  <a:close/>
                  <a:moveTo>
                    <a:pt x="1312" y="5717"/>
                  </a:moveTo>
                  <a:lnTo>
                    <a:pt x="1399" y="6032"/>
                  </a:lnTo>
                  <a:lnTo>
                    <a:pt x="1714" y="6119"/>
                  </a:lnTo>
                  <a:lnTo>
                    <a:pt x="1626" y="5805"/>
                  </a:lnTo>
                  <a:lnTo>
                    <a:pt x="1381" y="5735"/>
                  </a:lnTo>
                  <a:cubicBezTo>
                    <a:pt x="1364" y="5735"/>
                    <a:pt x="1329" y="5735"/>
                    <a:pt x="1312" y="5717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6" name="Google Shape;2106;p74"/>
            <p:cNvSpPr/>
            <p:nvPr/>
          </p:nvSpPr>
          <p:spPr>
            <a:xfrm>
              <a:off x="1040975" y="1683000"/>
              <a:ext cx="275800" cy="256550"/>
            </a:xfrm>
            <a:custGeom>
              <a:avLst/>
              <a:gdLst/>
              <a:ahLst/>
              <a:cxnLst/>
              <a:rect l="l" t="t" r="r" b="b"/>
              <a:pathLst>
                <a:path w="11032" h="10262" extrusionOk="0">
                  <a:moveTo>
                    <a:pt x="4948" y="0"/>
                  </a:moveTo>
                  <a:cubicBezTo>
                    <a:pt x="4389" y="0"/>
                    <a:pt x="3882" y="385"/>
                    <a:pt x="3724" y="944"/>
                  </a:cubicBezTo>
                  <a:lnTo>
                    <a:pt x="3637" y="1346"/>
                  </a:lnTo>
                  <a:cubicBezTo>
                    <a:pt x="3619" y="1364"/>
                    <a:pt x="3619" y="1364"/>
                    <a:pt x="3619" y="1381"/>
                  </a:cubicBezTo>
                  <a:lnTo>
                    <a:pt x="3567" y="1591"/>
                  </a:lnTo>
                  <a:lnTo>
                    <a:pt x="2710" y="1381"/>
                  </a:lnTo>
                  <a:cubicBezTo>
                    <a:pt x="2501" y="1311"/>
                    <a:pt x="2273" y="1294"/>
                    <a:pt x="2046" y="1294"/>
                  </a:cubicBezTo>
                  <a:cubicBezTo>
                    <a:pt x="1242" y="1294"/>
                    <a:pt x="508" y="1661"/>
                    <a:pt x="1" y="2273"/>
                  </a:cubicBezTo>
                  <a:lnTo>
                    <a:pt x="88" y="2623"/>
                  </a:lnTo>
                  <a:cubicBezTo>
                    <a:pt x="525" y="1976"/>
                    <a:pt x="1259" y="1574"/>
                    <a:pt x="2046" y="1574"/>
                  </a:cubicBezTo>
                  <a:cubicBezTo>
                    <a:pt x="2238" y="1574"/>
                    <a:pt x="2448" y="1609"/>
                    <a:pt x="2640" y="1661"/>
                  </a:cubicBezTo>
                  <a:lnTo>
                    <a:pt x="3637" y="1906"/>
                  </a:lnTo>
                  <a:cubicBezTo>
                    <a:pt x="3637" y="1923"/>
                    <a:pt x="3654" y="1923"/>
                    <a:pt x="3672" y="1923"/>
                  </a:cubicBezTo>
                  <a:cubicBezTo>
                    <a:pt x="3689" y="1923"/>
                    <a:pt x="3724" y="1906"/>
                    <a:pt x="3742" y="1906"/>
                  </a:cubicBezTo>
                  <a:cubicBezTo>
                    <a:pt x="3777" y="1871"/>
                    <a:pt x="3794" y="1853"/>
                    <a:pt x="3812" y="1818"/>
                  </a:cubicBezTo>
                  <a:lnTo>
                    <a:pt x="3917" y="1416"/>
                  </a:lnTo>
                  <a:cubicBezTo>
                    <a:pt x="3917" y="1416"/>
                    <a:pt x="3917" y="1399"/>
                    <a:pt x="3917" y="1399"/>
                  </a:cubicBezTo>
                  <a:lnTo>
                    <a:pt x="4004" y="1014"/>
                  </a:lnTo>
                  <a:cubicBezTo>
                    <a:pt x="4126" y="577"/>
                    <a:pt x="4511" y="298"/>
                    <a:pt x="4948" y="298"/>
                  </a:cubicBezTo>
                  <a:cubicBezTo>
                    <a:pt x="5035" y="298"/>
                    <a:pt x="5105" y="298"/>
                    <a:pt x="5193" y="332"/>
                  </a:cubicBezTo>
                  <a:lnTo>
                    <a:pt x="10280" y="1644"/>
                  </a:lnTo>
                  <a:cubicBezTo>
                    <a:pt x="10559" y="1714"/>
                    <a:pt x="10752" y="1976"/>
                    <a:pt x="10752" y="2255"/>
                  </a:cubicBezTo>
                  <a:cubicBezTo>
                    <a:pt x="10752" y="2308"/>
                    <a:pt x="10734" y="2360"/>
                    <a:pt x="10734" y="2413"/>
                  </a:cubicBezTo>
                  <a:cubicBezTo>
                    <a:pt x="10647" y="2692"/>
                    <a:pt x="10402" y="2867"/>
                    <a:pt x="10122" y="2867"/>
                  </a:cubicBezTo>
                  <a:cubicBezTo>
                    <a:pt x="10070" y="2867"/>
                    <a:pt x="10018" y="2867"/>
                    <a:pt x="9965" y="2850"/>
                  </a:cubicBezTo>
                  <a:lnTo>
                    <a:pt x="4843" y="1521"/>
                  </a:lnTo>
                  <a:cubicBezTo>
                    <a:pt x="4826" y="1521"/>
                    <a:pt x="4808" y="1504"/>
                    <a:pt x="4808" y="1504"/>
                  </a:cubicBezTo>
                  <a:cubicBezTo>
                    <a:pt x="4738" y="1504"/>
                    <a:pt x="4686" y="1556"/>
                    <a:pt x="4668" y="1626"/>
                  </a:cubicBezTo>
                  <a:lnTo>
                    <a:pt x="4563" y="2011"/>
                  </a:lnTo>
                  <a:cubicBezTo>
                    <a:pt x="4546" y="2046"/>
                    <a:pt x="4563" y="2081"/>
                    <a:pt x="4581" y="2116"/>
                  </a:cubicBezTo>
                  <a:cubicBezTo>
                    <a:pt x="4598" y="2151"/>
                    <a:pt x="4633" y="2168"/>
                    <a:pt x="4668" y="2186"/>
                  </a:cubicBezTo>
                  <a:lnTo>
                    <a:pt x="6469" y="2658"/>
                  </a:lnTo>
                  <a:cubicBezTo>
                    <a:pt x="6853" y="2745"/>
                    <a:pt x="7098" y="3095"/>
                    <a:pt x="7098" y="3462"/>
                  </a:cubicBezTo>
                  <a:cubicBezTo>
                    <a:pt x="7098" y="3532"/>
                    <a:pt x="7081" y="3601"/>
                    <a:pt x="7063" y="3671"/>
                  </a:cubicBezTo>
                  <a:lnTo>
                    <a:pt x="5560" y="9493"/>
                  </a:lnTo>
                  <a:cubicBezTo>
                    <a:pt x="5472" y="9790"/>
                    <a:pt x="5210" y="9982"/>
                    <a:pt x="4913" y="9982"/>
                  </a:cubicBezTo>
                  <a:cubicBezTo>
                    <a:pt x="4861" y="9982"/>
                    <a:pt x="4808" y="9982"/>
                    <a:pt x="4756" y="9965"/>
                  </a:cubicBezTo>
                  <a:lnTo>
                    <a:pt x="1766" y="9178"/>
                  </a:lnTo>
                  <a:lnTo>
                    <a:pt x="1854" y="9493"/>
                  </a:lnTo>
                  <a:lnTo>
                    <a:pt x="4686" y="10244"/>
                  </a:lnTo>
                  <a:cubicBezTo>
                    <a:pt x="4756" y="10262"/>
                    <a:pt x="4843" y="10262"/>
                    <a:pt x="4913" y="10262"/>
                  </a:cubicBezTo>
                  <a:cubicBezTo>
                    <a:pt x="5333" y="10262"/>
                    <a:pt x="5717" y="9982"/>
                    <a:pt x="5840" y="9563"/>
                  </a:cubicBezTo>
                  <a:lnTo>
                    <a:pt x="7343" y="3741"/>
                  </a:lnTo>
                  <a:cubicBezTo>
                    <a:pt x="7378" y="3654"/>
                    <a:pt x="7378" y="3549"/>
                    <a:pt x="7378" y="3462"/>
                  </a:cubicBezTo>
                  <a:cubicBezTo>
                    <a:pt x="7378" y="2955"/>
                    <a:pt x="7046" y="2500"/>
                    <a:pt x="6539" y="2378"/>
                  </a:cubicBezTo>
                  <a:lnTo>
                    <a:pt x="4878" y="1941"/>
                  </a:lnTo>
                  <a:lnTo>
                    <a:pt x="4896" y="1836"/>
                  </a:lnTo>
                  <a:lnTo>
                    <a:pt x="9895" y="3130"/>
                  </a:lnTo>
                  <a:cubicBezTo>
                    <a:pt x="9983" y="3147"/>
                    <a:pt x="10053" y="3164"/>
                    <a:pt x="10122" y="3164"/>
                  </a:cubicBezTo>
                  <a:cubicBezTo>
                    <a:pt x="10525" y="3164"/>
                    <a:pt x="10892" y="2885"/>
                    <a:pt x="10997" y="2483"/>
                  </a:cubicBezTo>
                  <a:cubicBezTo>
                    <a:pt x="11031" y="2395"/>
                    <a:pt x="11031" y="2325"/>
                    <a:pt x="11031" y="2255"/>
                  </a:cubicBezTo>
                  <a:cubicBezTo>
                    <a:pt x="11031" y="1853"/>
                    <a:pt x="10769" y="1486"/>
                    <a:pt x="10350" y="1364"/>
                  </a:cubicBezTo>
                  <a:lnTo>
                    <a:pt x="5263" y="53"/>
                  </a:lnTo>
                  <a:cubicBezTo>
                    <a:pt x="5158" y="18"/>
                    <a:pt x="5053" y="0"/>
                    <a:pt x="494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7" name="Google Shape;2107;p74"/>
            <p:cNvSpPr/>
            <p:nvPr/>
          </p:nvSpPr>
          <p:spPr>
            <a:xfrm>
              <a:off x="1035725" y="1739800"/>
              <a:ext cx="51600" cy="180525"/>
            </a:xfrm>
            <a:custGeom>
              <a:avLst/>
              <a:gdLst/>
              <a:ahLst/>
              <a:cxnLst/>
              <a:rect l="l" t="t" r="r" b="b"/>
              <a:pathLst>
                <a:path w="2064" h="7221" extrusionOk="0">
                  <a:moveTo>
                    <a:pt x="211" y="1"/>
                  </a:moveTo>
                  <a:cubicBezTo>
                    <a:pt x="141" y="88"/>
                    <a:pt x="53" y="193"/>
                    <a:pt x="1" y="316"/>
                  </a:cubicBezTo>
                  <a:lnTo>
                    <a:pt x="106" y="735"/>
                  </a:lnTo>
                  <a:cubicBezTo>
                    <a:pt x="158" y="595"/>
                    <a:pt x="228" y="473"/>
                    <a:pt x="298" y="351"/>
                  </a:cubicBezTo>
                  <a:lnTo>
                    <a:pt x="211" y="1"/>
                  </a:lnTo>
                  <a:close/>
                  <a:moveTo>
                    <a:pt x="1662" y="6836"/>
                  </a:moveTo>
                  <a:lnTo>
                    <a:pt x="1732" y="7151"/>
                  </a:lnTo>
                  <a:lnTo>
                    <a:pt x="2064" y="7221"/>
                  </a:lnTo>
                  <a:lnTo>
                    <a:pt x="1976" y="6906"/>
                  </a:lnTo>
                  <a:lnTo>
                    <a:pt x="1662" y="6836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8" name="Google Shape;2108;p74"/>
            <p:cNvSpPr/>
            <p:nvPr/>
          </p:nvSpPr>
          <p:spPr>
            <a:xfrm>
              <a:off x="1127525" y="1662675"/>
              <a:ext cx="185325" cy="78550"/>
            </a:xfrm>
            <a:custGeom>
              <a:avLst/>
              <a:gdLst/>
              <a:ahLst/>
              <a:cxnLst/>
              <a:rect l="l" t="t" r="r" b="b"/>
              <a:pathLst>
                <a:path w="7413" h="3142" extrusionOk="0">
                  <a:moveTo>
                    <a:pt x="1454" y="1"/>
                  </a:moveTo>
                  <a:cubicBezTo>
                    <a:pt x="933" y="1"/>
                    <a:pt x="433" y="412"/>
                    <a:pt x="280" y="1023"/>
                  </a:cubicBezTo>
                  <a:lnTo>
                    <a:pt x="157" y="1513"/>
                  </a:lnTo>
                  <a:lnTo>
                    <a:pt x="0" y="2124"/>
                  </a:lnTo>
                  <a:lnTo>
                    <a:pt x="1031" y="2387"/>
                  </a:lnTo>
                  <a:lnTo>
                    <a:pt x="1189" y="1775"/>
                  </a:lnTo>
                  <a:lnTo>
                    <a:pt x="6311" y="3121"/>
                  </a:lnTo>
                  <a:cubicBezTo>
                    <a:pt x="6365" y="3135"/>
                    <a:pt x="6420" y="3141"/>
                    <a:pt x="6475" y="3141"/>
                  </a:cubicBezTo>
                  <a:cubicBezTo>
                    <a:pt x="6839" y="3141"/>
                    <a:pt x="7183" y="2848"/>
                    <a:pt x="7290" y="2422"/>
                  </a:cubicBezTo>
                  <a:cubicBezTo>
                    <a:pt x="7412" y="1950"/>
                    <a:pt x="7185" y="1460"/>
                    <a:pt x="6783" y="1355"/>
                  </a:cubicBezTo>
                  <a:lnTo>
                    <a:pt x="1678" y="27"/>
                  </a:lnTo>
                  <a:cubicBezTo>
                    <a:pt x="1604" y="9"/>
                    <a:pt x="1529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9" name="Google Shape;2109;p74"/>
            <p:cNvSpPr/>
            <p:nvPr/>
          </p:nvSpPr>
          <p:spPr>
            <a:xfrm>
              <a:off x="1123150" y="1658525"/>
              <a:ext cx="191450" cy="86550"/>
            </a:xfrm>
            <a:custGeom>
              <a:avLst/>
              <a:gdLst/>
              <a:ahLst/>
              <a:cxnLst/>
              <a:rect l="l" t="t" r="r" b="b"/>
              <a:pathLst>
                <a:path w="7658" h="3462" extrusionOk="0">
                  <a:moveTo>
                    <a:pt x="1626" y="333"/>
                  </a:moveTo>
                  <a:cubicBezTo>
                    <a:pt x="1696" y="333"/>
                    <a:pt x="1748" y="333"/>
                    <a:pt x="1818" y="350"/>
                  </a:cubicBezTo>
                  <a:lnTo>
                    <a:pt x="6905" y="1679"/>
                  </a:lnTo>
                  <a:cubicBezTo>
                    <a:pt x="7028" y="1714"/>
                    <a:pt x="7133" y="1783"/>
                    <a:pt x="7220" y="1906"/>
                  </a:cubicBezTo>
                  <a:cubicBezTo>
                    <a:pt x="7290" y="2011"/>
                    <a:pt x="7342" y="2168"/>
                    <a:pt x="7342" y="2325"/>
                  </a:cubicBezTo>
                  <a:cubicBezTo>
                    <a:pt x="7342" y="2395"/>
                    <a:pt x="7325" y="2483"/>
                    <a:pt x="7307" y="2553"/>
                  </a:cubicBezTo>
                  <a:cubicBezTo>
                    <a:pt x="7220" y="2920"/>
                    <a:pt x="6923" y="3147"/>
                    <a:pt x="6661" y="3147"/>
                  </a:cubicBezTo>
                  <a:cubicBezTo>
                    <a:pt x="6608" y="3147"/>
                    <a:pt x="6573" y="3130"/>
                    <a:pt x="6538" y="3130"/>
                  </a:cubicBezTo>
                  <a:lnTo>
                    <a:pt x="1399" y="1783"/>
                  </a:lnTo>
                  <a:cubicBezTo>
                    <a:pt x="1387" y="1781"/>
                    <a:pt x="1376" y="1780"/>
                    <a:pt x="1365" y="1780"/>
                  </a:cubicBezTo>
                  <a:cubicBezTo>
                    <a:pt x="1290" y="1780"/>
                    <a:pt x="1222" y="1830"/>
                    <a:pt x="1206" y="1906"/>
                  </a:cubicBezTo>
                  <a:lnTo>
                    <a:pt x="1084" y="2360"/>
                  </a:lnTo>
                  <a:lnTo>
                    <a:pt x="367" y="2168"/>
                  </a:lnTo>
                  <a:lnTo>
                    <a:pt x="490" y="1714"/>
                  </a:lnTo>
                  <a:lnTo>
                    <a:pt x="612" y="1242"/>
                  </a:lnTo>
                  <a:cubicBezTo>
                    <a:pt x="752" y="682"/>
                    <a:pt x="1189" y="333"/>
                    <a:pt x="1626" y="333"/>
                  </a:cubicBezTo>
                  <a:close/>
                  <a:moveTo>
                    <a:pt x="1626" y="0"/>
                  </a:moveTo>
                  <a:cubicBezTo>
                    <a:pt x="1014" y="18"/>
                    <a:pt x="472" y="490"/>
                    <a:pt x="297" y="1154"/>
                  </a:cubicBezTo>
                  <a:lnTo>
                    <a:pt x="175" y="1626"/>
                  </a:lnTo>
                  <a:lnTo>
                    <a:pt x="18" y="2238"/>
                  </a:lnTo>
                  <a:cubicBezTo>
                    <a:pt x="0" y="2325"/>
                    <a:pt x="53" y="2413"/>
                    <a:pt x="123" y="2448"/>
                  </a:cubicBezTo>
                  <a:lnTo>
                    <a:pt x="1154" y="2710"/>
                  </a:lnTo>
                  <a:cubicBezTo>
                    <a:pt x="1206" y="2710"/>
                    <a:pt x="1241" y="2710"/>
                    <a:pt x="1276" y="2693"/>
                  </a:cubicBezTo>
                  <a:cubicBezTo>
                    <a:pt x="1311" y="2675"/>
                    <a:pt x="1346" y="2640"/>
                    <a:pt x="1364" y="2588"/>
                  </a:cubicBezTo>
                  <a:lnTo>
                    <a:pt x="1469" y="2133"/>
                  </a:lnTo>
                  <a:lnTo>
                    <a:pt x="6451" y="3427"/>
                  </a:lnTo>
                  <a:cubicBezTo>
                    <a:pt x="6521" y="3444"/>
                    <a:pt x="6591" y="3462"/>
                    <a:pt x="6661" y="3462"/>
                  </a:cubicBezTo>
                  <a:cubicBezTo>
                    <a:pt x="7098" y="3462"/>
                    <a:pt x="7500" y="3112"/>
                    <a:pt x="7622" y="2640"/>
                  </a:cubicBezTo>
                  <a:cubicBezTo>
                    <a:pt x="7640" y="2535"/>
                    <a:pt x="7657" y="2430"/>
                    <a:pt x="7657" y="2325"/>
                  </a:cubicBezTo>
                  <a:cubicBezTo>
                    <a:pt x="7657" y="2098"/>
                    <a:pt x="7587" y="1888"/>
                    <a:pt x="7482" y="1731"/>
                  </a:cubicBezTo>
                  <a:cubicBezTo>
                    <a:pt x="7360" y="1556"/>
                    <a:pt x="7203" y="1416"/>
                    <a:pt x="6993" y="1364"/>
                  </a:cubicBezTo>
                  <a:lnTo>
                    <a:pt x="1906" y="35"/>
                  </a:lnTo>
                  <a:cubicBezTo>
                    <a:pt x="1801" y="18"/>
                    <a:pt x="1713" y="0"/>
                    <a:pt x="1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0" name="Google Shape;2110;p74"/>
            <p:cNvSpPr/>
            <p:nvPr/>
          </p:nvSpPr>
          <p:spPr>
            <a:xfrm>
              <a:off x="1010400" y="1699750"/>
              <a:ext cx="217650" cy="224825"/>
            </a:xfrm>
            <a:custGeom>
              <a:avLst/>
              <a:gdLst/>
              <a:ahLst/>
              <a:cxnLst/>
              <a:rect l="l" t="t" r="r" b="b"/>
              <a:pathLst>
                <a:path w="8706" h="8993" extrusionOk="0">
                  <a:moveTo>
                    <a:pt x="3548" y="0"/>
                  </a:moveTo>
                  <a:cubicBezTo>
                    <a:pt x="2443" y="0"/>
                    <a:pt x="1431" y="747"/>
                    <a:pt x="1136" y="1865"/>
                  </a:cubicBezTo>
                  <a:lnTo>
                    <a:pt x="350" y="4924"/>
                  </a:lnTo>
                  <a:cubicBezTo>
                    <a:pt x="0" y="6253"/>
                    <a:pt x="804" y="7616"/>
                    <a:pt x="2133" y="7966"/>
                  </a:cubicBezTo>
                  <a:lnTo>
                    <a:pt x="5996" y="8963"/>
                  </a:lnTo>
                  <a:cubicBezTo>
                    <a:pt x="6066" y="8983"/>
                    <a:pt x="6137" y="8993"/>
                    <a:pt x="6206" y="8993"/>
                  </a:cubicBezTo>
                  <a:cubicBezTo>
                    <a:pt x="6553" y="8993"/>
                    <a:pt x="6873" y="8750"/>
                    <a:pt x="6975" y="8386"/>
                  </a:cubicBezTo>
                  <a:lnTo>
                    <a:pt x="8566" y="2250"/>
                  </a:lnTo>
                  <a:cubicBezTo>
                    <a:pt x="8706" y="1725"/>
                    <a:pt x="8391" y="1183"/>
                    <a:pt x="7867" y="1044"/>
                  </a:cubicBezTo>
                  <a:lnTo>
                    <a:pt x="4178" y="82"/>
                  </a:lnTo>
                  <a:cubicBezTo>
                    <a:pt x="3968" y="27"/>
                    <a:pt x="3756" y="0"/>
                    <a:pt x="3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1" name="Google Shape;2111;p74"/>
            <p:cNvSpPr/>
            <p:nvPr/>
          </p:nvSpPr>
          <p:spPr>
            <a:xfrm>
              <a:off x="1013450" y="1696100"/>
              <a:ext cx="215925" cy="232100"/>
            </a:xfrm>
            <a:custGeom>
              <a:avLst/>
              <a:gdLst/>
              <a:ahLst/>
              <a:cxnLst/>
              <a:rect l="l" t="t" r="r" b="b"/>
              <a:pathLst>
                <a:path w="8637" h="9284" extrusionOk="0">
                  <a:moveTo>
                    <a:pt x="3427" y="298"/>
                  </a:moveTo>
                  <a:cubicBezTo>
                    <a:pt x="3637" y="298"/>
                    <a:pt x="3829" y="315"/>
                    <a:pt x="4021" y="368"/>
                  </a:cubicBezTo>
                  <a:lnTo>
                    <a:pt x="7710" y="1329"/>
                  </a:lnTo>
                  <a:cubicBezTo>
                    <a:pt x="8077" y="1434"/>
                    <a:pt x="8339" y="1766"/>
                    <a:pt x="8339" y="2134"/>
                  </a:cubicBezTo>
                  <a:cubicBezTo>
                    <a:pt x="8339" y="2203"/>
                    <a:pt x="8322" y="2273"/>
                    <a:pt x="8304" y="2361"/>
                  </a:cubicBezTo>
                  <a:lnTo>
                    <a:pt x="6713" y="8497"/>
                  </a:lnTo>
                  <a:cubicBezTo>
                    <a:pt x="6626" y="8794"/>
                    <a:pt x="6364" y="8986"/>
                    <a:pt x="6066" y="8986"/>
                  </a:cubicBezTo>
                  <a:cubicBezTo>
                    <a:pt x="6014" y="8986"/>
                    <a:pt x="5962" y="8986"/>
                    <a:pt x="5909" y="8969"/>
                  </a:cubicBezTo>
                  <a:lnTo>
                    <a:pt x="2046" y="7972"/>
                  </a:lnTo>
                  <a:cubicBezTo>
                    <a:pt x="997" y="7693"/>
                    <a:pt x="298" y="6731"/>
                    <a:pt x="298" y="5700"/>
                  </a:cubicBezTo>
                  <a:cubicBezTo>
                    <a:pt x="298" y="5507"/>
                    <a:pt x="315" y="5298"/>
                    <a:pt x="368" y="5105"/>
                  </a:cubicBezTo>
                  <a:lnTo>
                    <a:pt x="1172" y="2064"/>
                  </a:lnTo>
                  <a:cubicBezTo>
                    <a:pt x="1434" y="997"/>
                    <a:pt x="2395" y="298"/>
                    <a:pt x="3427" y="298"/>
                  </a:cubicBezTo>
                  <a:close/>
                  <a:moveTo>
                    <a:pt x="3427" y="1"/>
                  </a:moveTo>
                  <a:cubicBezTo>
                    <a:pt x="2256" y="1"/>
                    <a:pt x="1189" y="787"/>
                    <a:pt x="875" y="1976"/>
                  </a:cubicBezTo>
                  <a:lnTo>
                    <a:pt x="88" y="5035"/>
                  </a:lnTo>
                  <a:cubicBezTo>
                    <a:pt x="35" y="5245"/>
                    <a:pt x="0" y="5472"/>
                    <a:pt x="0" y="5700"/>
                  </a:cubicBezTo>
                  <a:cubicBezTo>
                    <a:pt x="0" y="6871"/>
                    <a:pt x="787" y="7937"/>
                    <a:pt x="1976" y="8252"/>
                  </a:cubicBezTo>
                  <a:lnTo>
                    <a:pt x="5839" y="9248"/>
                  </a:lnTo>
                  <a:cubicBezTo>
                    <a:pt x="5909" y="9283"/>
                    <a:pt x="5997" y="9283"/>
                    <a:pt x="6066" y="9283"/>
                  </a:cubicBezTo>
                  <a:cubicBezTo>
                    <a:pt x="6503" y="9283"/>
                    <a:pt x="6888" y="9004"/>
                    <a:pt x="6993" y="8567"/>
                  </a:cubicBezTo>
                  <a:lnTo>
                    <a:pt x="8584" y="2431"/>
                  </a:lnTo>
                  <a:cubicBezTo>
                    <a:pt x="8619" y="2326"/>
                    <a:pt x="8636" y="2238"/>
                    <a:pt x="8636" y="2134"/>
                  </a:cubicBezTo>
                  <a:cubicBezTo>
                    <a:pt x="8636" y="1644"/>
                    <a:pt x="8287" y="1172"/>
                    <a:pt x="7780" y="1050"/>
                  </a:cubicBezTo>
                  <a:lnTo>
                    <a:pt x="4109" y="88"/>
                  </a:lnTo>
                  <a:cubicBezTo>
                    <a:pt x="3881" y="36"/>
                    <a:pt x="3654" y="1"/>
                    <a:pt x="3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2" name="Google Shape;2112;p74"/>
            <p:cNvSpPr/>
            <p:nvPr/>
          </p:nvSpPr>
          <p:spPr>
            <a:xfrm>
              <a:off x="1136700" y="1662400"/>
              <a:ext cx="183575" cy="71475"/>
            </a:xfrm>
            <a:custGeom>
              <a:avLst/>
              <a:gdLst/>
              <a:ahLst/>
              <a:cxnLst/>
              <a:rect l="l" t="t" r="r" b="b"/>
              <a:pathLst>
                <a:path w="7343" h="2859" extrusionOk="0">
                  <a:moveTo>
                    <a:pt x="1303" y="0"/>
                  </a:moveTo>
                  <a:cubicBezTo>
                    <a:pt x="811" y="0"/>
                    <a:pt x="362" y="326"/>
                    <a:pt x="245" y="824"/>
                  </a:cubicBezTo>
                  <a:lnTo>
                    <a:pt x="140" y="1226"/>
                  </a:lnTo>
                  <a:lnTo>
                    <a:pt x="0" y="1751"/>
                  </a:lnTo>
                  <a:lnTo>
                    <a:pt x="1032" y="2013"/>
                  </a:lnTo>
                  <a:lnTo>
                    <a:pt x="1171" y="1506"/>
                  </a:lnTo>
                  <a:lnTo>
                    <a:pt x="6293" y="2835"/>
                  </a:lnTo>
                  <a:cubicBezTo>
                    <a:pt x="6359" y="2851"/>
                    <a:pt x="6425" y="2859"/>
                    <a:pt x="6490" y="2859"/>
                  </a:cubicBezTo>
                  <a:cubicBezTo>
                    <a:pt x="6837" y="2859"/>
                    <a:pt x="7149" y="2632"/>
                    <a:pt x="7237" y="2293"/>
                  </a:cubicBezTo>
                  <a:cubicBezTo>
                    <a:pt x="7342" y="1873"/>
                    <a:pt x="7098" y="1471"/>
                    <a:pt x="6678" y="1349"/>
                  </a:cubicBezTo>
                  <a:lnTo>
                    <a:pt x="1591" y="38"/>
                  </a:lnTo>
                  <a:cubicBezTo>
                    <a:pt x="1495" y="12"/>
                    <a:pt x="1398" y="0"/>
                    <a:pt x="1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3" name="Google Shape;2113;p74"/>
            <p:cNvSpPr/>
            <p:nvPr/>
          </p:nvSpPr>
          <p:spPr>
            <a:xfrm>
              <a:off x="1133200" y="1658525"/>
              <a:ext cx="188375" cy="79125"/>
            </a:xfrm>
            <a:custGeom>
              <a:avLst/>
              <a:gdLst/>
              <a:ahLst/>
              <a:cxnLst/>
              <a:rect l="l" t="t" r="r" b="b"/>
              <a:pathLst>
                <a:path w="7535" h="3165" extrusionOk="0">
                  <a:moveTo>
                    <a:pt x="1451" y="298"/>
                  </a:moveTo>
                  <a:cubicBezTo>
                    <a:pt x="1539" y="298"/>
                    <a:pt x="1626" y="315"/>
                    <a:pt x="1696" y="333"/>
                  </a:cubicBezTo>
                  <a:lnTo>
                    <a:pt x="6783" y="1644"/>
                  </a:lnTo>
                  <a:cubicBezTo>
                    <a:pt x="7063" y="1731"/>
                    <a:pt x="7255" y="1976"/>
                    <a:pt x="7255" y="2255"/>
                  </a:cubicBezTo>
                  <a:cubicBezTo>
                    <a:pt x="7255" y="2308"/>
                    <a:pt x="7238" y="2360"/>
                    <a:pt x="7238" y="2413"/>
                  </a:cubicBezTo>
                  <a:cubicBezTo>
                    <a:pt x="7168" y="2693"/>
                    <a:pt x="6905" y="2867"/>
                    <a:pt x="6626" y="2867"/>
                  </a:cubicBezTo>
                  <a:cubicBezTo>
                    <a:pt x="6573" y="2867"/>
                    <a:pt x="6521" y="2867"/>
                    <a:pt x="6468" y="2850"/>
                  </a:cubicBezTo>
                  <a:lnTo>
                    <a:pt x="1346" y="1521"/>
                  </a:lnTo>
                  <a:cubicBezTo>
                    <a:pt x="1332" y="1518"/>
                    <a:pt x="1318" y="1517"/>
                    <a:pt x="1304" y="1517"/>
                  </a:cubicBezTo>
                  <a:cubicBezTo>
                    <a:pt x="1237" y="1517"/>
                    <a:pt x="1186" y="1553"/>
                    <a:pt x="1172" y="1626"/>
                  </a:cubicBezTo>
                  <a:lnTo>
                    <a:pt x="1067" y="1993"/>
                  </a:lnTo>
                  <a:lnTo>
                    <a:pt x="315" y="1801"/>
                  </a:lnTo>
                  <a:lnTo>
                    <a:pt x="420" y="1416"/>
                  </a:lnTo>
                  <a:lnTo>
                    <a:pt x="525" y="1014"/>
                  </a:lnTo>
                  <a:cubicBezTo>
                    <a:pt x="630" y="577"/>
                    <a:pt x="1032" y="298"/>
                    <a:pt x="1451" y="298"/>
                  </a:cubicBezTo>
                  <a:close/>
                  <a:moveTo>
                    <a:pt x="1451" y="0"/>
                  </a:moveTo>
                  <a:cubicBezTo>
                    <a:pt x="892" y="0"/>
                    <a:pt x="385" y="385"/>
                    <a:pt x="245" y="944"/>
                  </a:cubicBezTo>
                  <a:lnTo>
                    <a:pt x="140" y="1346"/>
                  </a:lnTo>
                  <a:lnTo>
                    <a:pt x="140" y="1346"/>
                  </a:lnTo>
                  <a:lnTo>
                    <a:pt x="140" y="1346"/>
                  </a:lnTo>
                  <a:cubicBezTo>
                    <a:pt x="133" y="1360"/>
                    <a:pt x="129" y="1376"/>
                    <a:pt x="128" y="1393"/>
                  </a:cubicBezTo>
                  <a:lnTo>
                    <a:pt x="128" y="1393"/>
                  </a:lnTo>
                  <a:lnTo>
                    <a:pt x="0" y="1871"/>
                  </a:lnTo>
                  <a:cubicBezTo>
                    <a:pt x="0" y="1906"/>
                    <a:pt x="0" y="1941"/>
                    <a:pt x="18" y="1976"/>
                  </a:cubicBezTo>
                  <a:cubicBezTo>
                    <a:pt x="35" y="2011"/>
                    <a:pt x="70" y="2028"/>
                    <a:pt x="105" y="2046"/>
                  </a:cubicBezTo>
                  <a:lnTo>
                    <a:pt x="1137" y="2308"/>
                  </a:lnTo>
                  <a:cubicBezTo>
                    <a:pt x="1148" y="2311"/>
                    <a:pt x="1160" y="2312"/>
                    <a:pt x="1173" y="2312"/>
                  </a:cubicBezTo>
                  <a:cubicBezTo>
                    <a:pt x="1234" y="2312"/>
                    <a:pt x="1297" y="2276"/>
                    <a:pt x="1311" y="2203"/>
                  </a:cubicBezTo>
                  <a:lnTo>
                    <a:pt x="1416" y="1836"/>
                  </a:lnTo>
                  <a:lnTo>
                    <a:pt x="6398" y="3130"/>
                  </a:lnTo>
                  <a:cubicBezTo>
                    <a:pt x="6486" y="3147"/>
                    <a:pt x="6556" y="3165"/>
                    <a:pt x="6626" y="3165"/>
                  </a:cubicBezTo>
                  <a:cubicBezTo>
                    <a:pt x="7045" y="3165"/>
                    <a:pt x="7412" y="2885"/>
                    <a:pt x="7517" y="2483"/>
                  </a:cubicBezTo>
                  <a:cubicBezTo>
                    <a:pt x="7535" y="2395"/>
                    <a:pt x="7535" y="2325"/>
                    <a:pt x="7535" y="2255"/>
                  </a:cubicBezTo>
                  <a:cubicBezTo>
                    <a:pt x="7535" y="1853"/>
                    <a:pt x="7273" y="1469"/>
                    <a:pt x="6870" y="1364"/>
                  </a:cubicBezTo>
                  <a:lnTo>
                    <a:pt x="1766" y="53"/>
                  </a:lnTo>
                  <a:cubicBezTo>
                    <a:pt x="1661" y="18"/>
                    <a:pt x="1556" y="0"/>
                    <a:pt x="1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4" name="Google Shape;2114;p74"/>
            <p:cNvSpPr/>
            <p:nvPr/>
          </p:nvSpPr>
          <p:spPr>
            <a:xfrm>
              <a:off x="1010400" y="1694500"/>
              <a:ext cx="218975" cy="217225"/>
            </a:xfrm>
            <a:custGeom>
              <a:avLst/>
              <a:gdLst/>
              <a:ahLst/>
              <a:cxnLst/>
              <a:rect l="l" t="t" r="r" b="b"/>
              <a:pathLst>
                <a:path w="8759" h="8689" extrusionOk="0">
                  <a:moveTo>
                    <a:pt x="3461" y="0"/>
                  </a:moveTo>
                  <a:cubicBezTo>
                    <a:pt x="2356" y="0"/>
                    <a:pt x="1343" y="747"/>
                    <a:pt x="1049" y="1865"/>
                  </a:cubicBezTo>
                  <a:lnTo>
                    <a:pt x="350" y="4575"/>
                  </a:lnTo>
                  <a:cubicBezTo>
                    <a:pt x="0" y="5904"/>
                    <a:pt x="804" y="7267"/>
                    <a:pt x="2133" y="7617"/>
                  </a:cubicBezTo>
                  <a:lnTo>
                    <a:pt x="6136" y="8666"/>
                  </a:lnTo>
                  <a:cubicBezTo>
                    <a:pt x="6201" y="8681"/>
                    <a:pt x="6266" y="8689"/>
                    <a:pt x="6331" y="8689"/>
                  </a:cubicBezTo>
                  <a:cubicBezTo>
                    <a:pt x="6696" y="8689"/>
                    <a:pt x="7026" y="8446"/>
                    <a:pt x="7115" y="8089"/>
                  </a:cubicBezTo>
                  <a:lnTo>
                    <a:pt x="8618" y="2267"/>
                  </a:lnTo>
                  <a:cubicBezTo>
                    <a:pt x="8758" y="1743"/>
                    <a:pt x="8444" y="1219"/>
                    <a:pt x="7919" y="1079"/>
                  </a:cubicBezTo>
                  <a:lnTo>
                    <a:pt x="4091" y="82"/>
                  </a:lnTo>
                  <a:cubicBezTo>
                    <a:pt x="3880" y="27"/>
                    <a:pt x="3669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5" name="Google Shape;2115;p74"/>
            <p:cNvSpPr/>
            <p:nvPr/>
          </p:nvSpPr>
          <p:spPr>
            <a:xfrm>
              <a:off x="1013450" y="1690875"/>
              <a:ext cx="217225" cy="224650"/>
            </a:xfrm>
            <a:custGeom>
              <a:avLst/>
              <a:gdLst/>
              <a:ahLst/>
              <a:cxnLst/>
              <a:rect l="l" t="t" r="r" b="b"/>
              <a:pathLst>
                <a:path w="8689" h="8986" extrusionOk="0">
                  <a:moveTo>
                    <a:pt x="3339" y="280"/>
                  </a:moveTo>
                  <a:cubicBezTo>
                    <a:pt x="3549" y="280"/>
                    <a:pt x="3741" y="315"/>
                    <a:pt x="3934" y="367"/>
                  </a:cubicBezTo>
                  <a:lnTo>
                    <a:pt x="7762" y="1364"/>
                  </a:lnTo>
                  <a:cubicBezTo>
                    <a:pt x="8147" y="1451"/>
                    <a:pt x="8391" y="1801"/>
                    <a:pt x="8391" y="2168"/>
                  </a:cubicBezTo>
                  <a:cubicBezTo>
                    <a:pt x="8391" y="2238"/>
                    <a:pt x="8374" y="2308"/>
                    <a:pt x="8357" y="2377"/>
                  </a:cubicBezTo>
                  <a:lnTo>
                    <a:pt x="6853" y="8199"/>
                  </a:lnTo>
                  <a:cubicBezTo>
                    <a:pt x="6766" y="8496"/>
                    <a:pt x="6503" y="8688"/>
                    <a:pt x="6224" y="8688"/>
                  </a:cubicBezTo>
                  <a:cubicBezTo>
                    <a:pt x="6154" y="8688"/>
                    <a:pt x="6101" y="8688"/>
                    <a:pt x="6049" y="8671"/>
                  </a:cubicBezTo>
                  <a:lnTo>
                    <a:pt x="2046" y="7622"/>
                  </a:lnTo>
                  <a:cubicBezTo>
                    <a:pt x="997" y="7342"/>
                    <a:pt x="298" y="6398"/>
                    <a:pt x="298" y="5349"/>
                  </a:cubicBezTo>
                  <a:cubicBezTo>
                    <a:pt x="298" y="5157"/>
                    <a:pt x="315" y="4965"/>
                    <a:pt x="368" y="4755"/>
                  </a:cubicBezTo>
                  <a:lnTo>
                    <a:pt x="1067" y="2045"/>
                  </a:lnTo>
                  <a:cubicBezTo>
                    <a:pt x="1346" y="996"/>
                    <a:pt x="2308" y="280"/>
                    <a:pt x="3339" y="280"/>
                  </a:cubicBezTo>
                  <a:close/>
                  <a:moveTo>
                    <a:pt x="3339" y="0"/>
                  </a:moveTo>
                  <a:cubicBezTo>
                    <a:pt x="2168" y="0"/>
                    <a:pt x="1102" y="787"/>
                    <a:pt x="787" y="1975"/>
                  </a:cubicBezTo>
                  <a:lnTo>
                    <a:pt x="88" y="4685"/>
                  </a:lnTo>
                  <a:cubicBezTo>
                    <a:pt x="35" y="4912"/>
                    <a:pt x="0" y="5140"/>
                    <a:pt x="0" y="5349"/>
                  </a:cubicBezTo>
                  <a:cubicBezTo>
                    <a:pt x="0" y="6521"/>
                    <a:pt x="787" y="7604"/>
                    <a:pt x="1976" y="7902"/>
                  </a:cubicBezTo>
                  <a:lnTo>
                    <a:pt x="5979" y="8950"/>
                  </a:lnTo>
                  <a:cubicBezTo>
                    <a:pt x="6049" y="8968"/>
                    <a:pt x="6136" y="8985"/>
                    <a:pt x="6224" y="8985"/>
                  </a:cubicBezTo>
                  <a:cubicBezTo>
                    <a:pt x="6643" y="8985"/>
                    <a:pt x="7028" y="8688"/>
                    <a:pt x="7133" y="8269"/>
                  </a:cubicBezTo>
                  <a:lnTo>
                    <a:pt x="8654" y="2447"/>
                  </a:lnTo>
                  <a:cubicBezTo>
                    <a:pt x="8671" y="2360"/>
                    <a:pt x="8689" y="2255"/>
                    <a:pt x="8689" y="2168"/>
                  </a:cubicBezTo>
                  <a:cubicBezTo>
                    <a:pt x="8689" y="1661"/>
                    <a:pt x="8339" y="1206"/>
                    <a:pt x="7832" y="1084"/>
                  </a:cubicBezTo>
                  <a:lnTo>
                    <a:pt x="4021" y="87"/>
                  </a:lnTo>
                  <a:cubicBezTo>
                    <a:pt x="3794" y="17"/>
                    <a:pt x="3567" y="0"/>
                    <a:pt x="3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6" name="Google Shape;2116;p74"/>
            <p:cNvSpPr/>
            <p:nvPr/>
          </p:nvSpPr>
          <p:spPr>
            <a:xfrm>
              <a:off x="1060700" y="1712850"/>
              <a:ext cx="100000" cy="34225"/>
            </a:xfrm>
            <a:custGeom>
              <a:avLst/>
              <a:gdLst/>
              <a:ahLst/>
              <a:cxnLst/>
              <a:rect l="l" t="t" r="r" b="b"/>
              <a:pathLst>
                <a:path w="4000" h="1369" extrusionOk="0">
                  <a:moveTo>
                    <a:pt x="1795" y="1"/>
                  </a:moveTo>
                  <a:cubicBezTo>
                    <a:pt x="1065" y="1"/>
                    <a:pt x="384" y="217"/>
                    <a:pt x="103" y="852"/>
                  </a:cubicBezTo>
                  <a:cubicBezTo>
                    <a:pt x="1" y="1082"/>
                    <a:pt x="254" y="1368"/>
                    <a:pt x="473" y="1368"/>
                  </a:cubicBezTo>
                  <a:cubicBezTo>
                    <a:pt x="553" y="1368"/>
                    <a:pt x="629" y="1330"/>
                    <a:pt x="680" y="1236"/>
                  </a:cubicBezTo>
                  <a:cubicBezTo>
                    <a:pt x="878" y="889"/>
                    <a:pt x="1250" y="780"/>
                    <a:pt x="1677" y="780"/>
                  </a:cubicBezTo>
                  <a:cubicBezTo>
                    <a:pt x="2346" y="780"/>
                    <a:pt x="3148" y="1047"/>
                    <a:pt x="3617" y="1079"/>
                  </a:cubicBezTo>
                  <a:cubicBezTo>
                    <a:pt x="3623" y="1079"/>
                    <a:pt x="3628" y="1079"/>
                    <a:pt x="3634" y="1079"/>
                  </a:cubicBezTo>
                  <a:cubicBezTo>
                    <a:pt x="4000" y="1079"/>
                    <a:pt x="3928" y="518"/>
                    <a:pt x="3670" y="397"/>
                  </a:cubicBezTo>
                  <a:cubicBezTo>
                    <a:pt x="3190" y="187"/>
                    <a:pt x="2471" y="1"/>
                    <a:pt x="1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96460" y="4553585"/>
            <a:ext cx="5800725" cy="2466975"/>
            <a:chOff x="7396" y="7171"/>
            <a:chExt cx="9135" cy="3885"/>
          </a:xfrm>
        </p:grpSpPr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H="1" flipV="1">
              <a:off x="7396" y="8182"/>
              <a:ext cx="8301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622" tIns="65311" rIns="130622" bIns="65311"/>
            <a:lstStyle/>
            <a:p>
              <a:endParaRPr lang="en-US"/>
            </a:p>
          </p:txBody>
        </p:sp>
        <p:grpSp>
          <p:nvGrpSpPr>
            <p:cNvPr id="93187" name="Group 3"/>
            <p:cNvGrpSpPr/>
            <p:nvPr/>
          </p:nvGrpSpPr>
          <p:grpSpPr bwMode="auto">
            <a:xfrm>
              <a:off x="7891" y="7318"/>
              <a:ext cx="8640" cy="3738"/>
              <a:chOff x="672" y="2372"/>
              <a:chExt cx="2160" cy="1246"/>
            </a:xfrm>
          </p:grpSpPr>
          <p:sp>
            <p:nvSpPr>
              <p:cNvPr id="93188" name="Line 4"/>
              <p:cNvSpPr>
                <a:spLocks noChangeShapeType="1"/>
              </p:cNvSpPr>
              <p:nvPr/>
            </p:nvSpPr>
            <p:spPr bwMode="auto">
              <a:xfrm>
                <a:off x="672" y="3312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89" name="Oval 5"/>
              <p:cNvSpPr>
                <a:spLocks noChangeArrowheads="1"/>
              </p:cNvSpPr>
              <p:nvPr/>
            </p:nvSpPr>
            <p:spPr bwMode="auto">
              <a:xfrm>
                <a:off x="1440" y="26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0" name="Text Box 6"/>
              <p:cNvSpPr txBox="1">
                <a:spLocks noChangeArrowheads="1"/>
              </p:cNvSpPr>
              <p:nvPr/>
            </p:nvSpPr>
            <p:spPr bwMode="auto">
              <a:xfrm>
                <a:off x="672" y="3312"/>
                <a:ext cx="384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/>
                  <a:t>a</a:t>
                </a:r>
              </a:p>
            </p:txBody>
          </p:sp>
          <p:sp>
            <p:nvSpPr>
              <p:cNvPr id="93191" name="Text Box 7"/>
              <p:cNvSpPr txBox="1">
                <a:spLocks noChangeArrowheads="1"/>
              </p:cNvSpPr>
              <p:nvPr/>
            </p:nvSpPr>
            <p:spPr bwMode="auto">
              <a:xfrm>
                <a:off x="1312" y="2372"/>
                <a:ext cx="384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/>
                  <a:t>M</a:t>
                </a:r>
              </a:p>
            </p:txBody>
          </p:sp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4582" y="7171"/>
              <a:ext cx="1536" cy="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842770" y="2750185"/>
            <a:ext cx="4608195" cy="3673475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994660" y="1738630"/>
            <a:ext cx="7345045" cy="73787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0" y="10445"/>
            <a:ext cx="5203200" cy="601440"/>
          </a:xfrm>
        </p:spPr>
        <p:txBody>
          <a:bodyPr/>
          <a:lstStyle/>
          <a:p>
            <a:r>
              <a:rPr lang="en-US"/>
              <a:t>Thực hành 3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6735" y="1009015"/>
            <a:ext cx="130200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</a:rPr>
              <a:t>Cho tam giác ABC</a:t>
            </a:r>
          </a:p>
        </p:txBody>
      </p:sp>
      <p:sp>
        <p:nvSpPr>
          <p:cNvPr id="4" name="Isosceles Triangle 3"/>
          <p:cNvSpPr/>
          <p:nvPr/>
        </p:nvSpPr>
        <p:spPr>
          <a:xfrm rot="21240000">
            <a:off x="4869815" y="2052320"/>
            <a:ext cx="4306570" cy="3028950"/>
          </a:xfrm>
          <a:prstGeom prst="triangle">
            <a:avLst>
              <a:gd name="adj" fmla="val 28573"/>
            </a:avLst>
          </a:prstGeom>
          <a:solidFill>
            <a:schemeClr val="bg1"/>
          </a:solidFill>
          <a:ln w="3810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678805" y="1543050"/>
            <a:ext cx="615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363085" y="5193665"/>
            <a:ext cx="615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B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619615" y="4548505"/>
            <a:ext cx="615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18305" y="1009015"/>
            <a:ext cx="94107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</a:rPr>
              <a:t>, hãy nêu cách vẽ và vẽ: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16840" y="6346825"/>
            <a:ext cx="13449935" cy="175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/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- Đường thẳng a đi qua đỉnh A và song song với BC </a:t>
            </a:r>
          </a:p>
          <a:p>
            <a:pPr marL="0" indent="0"/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- Đường thẳng b đi qua B và song song với AC </a:t>
            </a:r>
          </a:p>
          <a:p>
            <a:pPr marL="0" indent="0"/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Có thể vẽ được bao nhiêu đường thẳng a, bao nhiêu đường thẳng b?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907905" y="1616710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787525" y="2750185"/>
            <a:ext cx="408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 bldLvl="0" animBg="1"/>
      <p:bldP spid="5" grpId="0"/>
      <p:bldP spid="6" grpId="0"/>
      <p:bldP spid="7" grpId="0"/>
      <p:bldP spid="8" grpId="0"/>
      <p:bldP spid="9" grpId="0" build="allAtOnce" bldLvl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s 8"/>
          <p:cNvSpPr/>
          <p:nvPr/>
        </p:nvSpPr>
        <p:spPr>
          <a:xfrm>
            <a:off x="459105" y="1127125"/>
            <a:ext cx="13712190" cy="66433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ym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755" y="10795"/>
            <a:ext cx="14038580" cy="90360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Tính chất của hai đường thẳng song song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r="93524" b="74781"/>
          <a:stretch>
            <a:fillRect/>
          </a:stretch>
        </p:blipFill>
        <p:spPr>
          <a:xfrm>
            <a:off x="71755" y="946150"/>
            <a:ext cx="908050" cy="1080135"/>
          </a:xfrm>
          <a:prstGeom prst="round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998220" y="1127125"/>
            <a:ext cx="12339955" cy="3046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Em hãy:</a:t>
            </a:r>
          </a:p>
          <a:p>
            <a:r>
              <a:rPr lang="en-US" sz="3200">
                <a:latin typeface="Cambria Math" panose="02040503050406030204" charset="0"/>
                <a:cs typeface="Cambria Math" panose="02040503050406030204" charset="0"/>
              </a:rPr>
              <a:t>⎯ </a:t>
            </a:r>
            <a:r>
              <a:rPr lang="en-US" sz="3200"/>
              <a:t>Vẽ hai đường thẳng a và b song song với nhau.</a:t>
            </a:r>
          </a:p>
          <a:p>
            <a:r>
              <a:rPr lang="en-US" sz="3200">
                <a:latin typeface="Cambria Math" panose="02040503050406030204" charset="0"/>
                <a:cs typeface="Cambria Math" panose="02040503050406030204" charset="0"/>
                <a:sym typeface="+mn-ea"/>
              </a:rPr>
              <a:t>⎯</a:t>
            </a:r>
            <a:r>
              <a:rPr lang="en-US" sz="3200">
                <a:sym typeface="+mn-ea"/>
              </a:rPr>
              <a:t> </a:t>
            </a:r>
            <a:r>
              <a:rPr lang="en-US" sz="3200"/>
              <a:t>Vẽ đường thẳng c cắt các đường thẳng a và b lần lượt tại A và B.</a:t>
            </a:r>
          </a:p>
          <a:p>
            <a:r>
              <a:rPr lang="en-US" sz="3200"/>
              <a:t>a) Chọn và đo một cặp góc so le trong, so sánh cặp góc này.</a:t>
            </a:r>
          </a:p>
          <a:p>
            <a:r>
              <a:rPr lang="en-US" sz="3200">
                <a:sym typeface="+mn-ea"/>
              </a:rPr>
              <a:t>b) Chọn và đo một cặp góc đồng vị, so sánh cặp góc này.</a:t>
            </a:r>
            <a:endParaRPr lang="en-US" sz="3200"/>
          </a:p>
          <a:p>
            <a:endParaRPr lang="en-US" sz="3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61540" y="4518025"/>
            <a:ext cx="6364605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74570" y="6130925"/>
            <a:ext cx="6364605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7891145" y="3872865"/>
            <a:ext cx="436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3600">
                <a:sym typeface="+mn-ea"/>
              </a:rPr>
              <a:t>a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023360" y="6562725"/>
            <a:ext cx="411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3600">
                <a:sym typeface="+mn-ea"/>
              </a:rPr>
              <a:t>c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8106410" y="5482590"/>
            <a:ext cx="4197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>
                <a:sym typeface="+mn-ea"/>
              </a:rPr>
              <a:t>b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003040" y="3610610"/>
            <a:ext cx="1934845" cy="331216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370830" y="4474845"/>
            <a:ext cx="84455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34840" y="6092825"/>
            <a:ext cx="84455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4625340" y="3872865"/>
            <a:ext cx="48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3600">
                <a:sym typeface="+mn-ea"/>
              </a:rPr>
              <a:t>A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787140" y="5410835"/>
            <a:ext cx="48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3600">
                <a:sym typeface="+mn-ea"/>
              </a:rPr>
              <a:t>B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41010" y="397065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1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5017770" y="3934460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2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4819015" y="447865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3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299075" y="447484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4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4623435" y="555180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1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4100195" y="5515610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2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3901440" y="605980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3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4381500" y="605599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4</a:t>
            </a:r>
          </a:p>
        </p:txBody>
      </p:sp>
      <p:pic>
        <p:nvPicPr>
          <p:cNvPr id="30" name="Picture 2" descr="E:\hinh-hoc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" y="6718300"/>
            <a:ext cx="1905635" cy="1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Protrac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F9">
                  <a:alpha val="100000"/>
                </a:srgbClr>
              </a:clrFrom>
              <a:clrTo>
                <a:srgbClr val="EFEFF9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5425" y="4385945"/>
            <a:ext cx="4919980" cy="27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38"/>
          <p:cNvSpPr txBox="1"/>
          <p:nvPr/>
        </p:nvSpPr>
        <p:spPr>
          <a:xfrm>
            <a:off x="9116695" y="3794760"/>
            <a:ext cx="4983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 b="1">
                <a:sym typeface="+mn-ea"/>
              </a:rPr>
              <a:t>a) Cặp góc so le trong</a:t>
            </a:r>
          </a:p>
        </p:txBody>
      </p:sp>
      <p:graphicFrame>
        <p:nvGraphicFramePr>
          <p:cNvPr id="37" name="Object 3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668828" y="4402455"/>
          <a:ext cx="2989580" cy="93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6" imgW="850900" imgH="266700" progId="Equation.DSMT4">
                  <p:embed/>
                </p:oleObj>
              </mc:Choice>
              <mc:Fallback>
                <p:oleObj r:id="rId6" imgW="850900" imgH="266700" progId="Equation.DSMT4">
                  <p:embed/>
                  <p:pic>
                    <p:nvPicPr>
                      <p:cNvPr id="0" name="Picture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68828" y="4402455"/>
                        <a:ext cx="2989580" cy="937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8" descr="Protrac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F9">
                  <a:alpha val="100000"/>
                </a:srgbClr>
              </a:clrFrom>
              <a:clrTo>
                <a:srgbClr val="EFEFF9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060000">
            <a:off x="9100185" y="3309620"/>
            <a:ext cx="4869180" cy="27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Block Arc 37"/>
          <p:cNvSpPr/>
          <p:nvPr/>
        </p:nvSpPr>
        <p:spPr>
          <a:xfrm rot="3240000">
            <a:off x="4637405" y="5566410"/>
            <a:ext cx="696595" cy="63119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lock Arc 34"/>
          <p:cNvSpPr/>
          <p:nvPr/>
        </p:nvSpPr>
        <p:spPr>
          <a:xfrm rot="3240000">
            <a:off x="5551170" y="3988435"/>
            <a:ext cx="659765" cy="603885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Block Arc 35"/>
          <p:cNvSpPr/>
          <p:nvPr/>
        </p:nvSpPr>
        <p:spPr>
          <a:xfrm rot="14100000">
            <a:off x="4535805" y="4450715"/>
            <a:ext cx="696595" cy="63119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0" name="Object 3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545638" y="6142355"/>
          <a:ext cx="2945130" cy="93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8" imgW="838200" imgH="266700" progId="Equation.DSMT4">
                  <p:embed/>
                </p:oleObj>
              </mc:Choice>
              <mc:Fallback>
                <p:oleObj r:id="rId8" imgW="838200" imgH="266700" progId="Equation.DSMT4">
                  <p:embed/>
                  <p:pic>
                    <p:nvPicPr>
                      <p:cNvPr id="0" name="Picture 204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45638" y="6142355"/>
                        <a:ext cx="2945130" cy="937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40"/>
          <p:cNvSpPr txBox="1"/>
          <p:nvPr/>
        </p:nvSpPr>
        <p:spPr>
          <a:xfrm>
            <a:off x="8971280" y="5534660"/>
            <a:ext cx="429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 b="1">
                <a:sym typeface="+mn-ea"/>
              </a:rPr>
              <a:t>b) Cặp góc đồng vị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50"/>
                            </p:stCondLst>
                            <p:childTnLst>
                              <p:par>
                                <p:cTn id="3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49"/>
                            </p:stCondLst>
                            <p:childTnLst>
                              <p:par>
                                <p:cTn id="3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1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2335 -0.0962191 " pathEditMode="relative" ptsTypes="">
                                      <p:cBhvr>
                                        <p:cTn id="1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2335 -0.0962191 " pathEditMode="relative" ptsTypes="">
                                      <p:cBhvr>
                                        <p:cTn id="1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49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18316 -0.288735 " pathEditMode="relative" ptsTypes="">
                                      <p:cBhvr>
                                        <p:cTn id="2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350"/>
                            </p:stCondLst>
                            <p:childTnLst>
                              <p:par>
                                <p:cTn id="2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9" grpId="0"/>
      <p:bldP spid="38" grpId="0" bldLvl="0" animBg="1"/>
      <p:bldP spid="35" grpId="0" bldLvl="0" animBg="1"/>
      <p:bldP spid="36" grpId="0" bldLvl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590" y="1267460"/>
            <a:ext cx="12816205" cy="2632710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chất:</a:t>
            </a:r>
          </a:p>
          <a:p>
            <a:r>
              <a:rPr lang="en-US" sz="3600" b="1"/>
              <a:t>Nếu một đường thẳng cắt hai đường thẳng song song thì:</a:t>
            </a:r>
          </a:p>
          <a:p>
            <a:r>
              <a:rPr lang="en-US" sz="3600" b="1"/>
              <a:t>a) Hai góc so le trong bằng nhau;</a:t>
            </a:r>
          </a:p>
          <a:p>
            <a:r>
              <a:rPr lang="en-US" sz="3600" b="1"/>
              <a:t>b) Hai góc đồng vị bằng nhau.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755" y="10795"/>
            <a:ext cx="14038580" cy="90360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Tính chất của hai đường thẳng song song</a:t>
            </a:r>
          </a:p>
        </p:txBody>
      </p:sp>
      <p:pic>
        <p:nvPicPr>
          <p:cNvPr id="2" name="Picture 45"/>
          <p:cNvPicPr>
            <a:picLocks noChangeAspect="1"/>
          </p:cNvPicPr>
          <p:nvPr/>
        </p:nvPicPr>
        <p:blipFill>
          <a:blip r:embed="rId2"/>
          <a:srcRect t="8429" r="7234"/>
          <a:stretch>
            <a:fillRect/>
          </a:stretch>
        </p:blipFill>
        <p:spPr>
          <a:xfrm>
            <a:off x="6882765" y="3754755"/>
            <a:ext cx="5358130" cy="36347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12" name="Google Shape;2412;p96"/>
          <p:cNvGrpSpPr/>
          <p:nvPr/>
        </p:nvGrpSpPr>
        <p:grpSpPr>
          <a:xfrm rot="-2127592">
            <a:off x="-322625" y="5727631"/>
            <a:ext cx="3429368" cy="1541862"/>
            <a:chOff x="2324963" y="4313798"/>
            <a:chExt cx="1414757" cy="636058"/>
          </a:xfrm>
        </p:grpSpPr>
        <p:sp>
          <p:nvSpPr>
            <p:cNvPr id="2413" name="Google Shape;2413;p96"/>
            <p:cNvSpPr/>
            <p:nvPr/>
          </p:nvSpPr>
          <p:spPr>
            <a:xfrm>
              <a:off x="2357878" y="4328361"/>
              <a:ext cx="1339525" cy="607050"/>
            </a:xfrm>
            <a:custGeom>
              <a:avLst/>
              <a:gdLst/>
              <a:ahLst/>
              <a:cxnLst/>
              <a:rect l="l" t="t" r="r" b="b"/>
              <a:pathLst>
                <a:path w="53581" h="24282" extrusionOk="0">
                  <a:moveTo>
                    <a:pt x="16556" y="10009"/>
                  </a:moveTo>
                  <a:cubicBezTo>
                    <a:pt x="16666" y="10009"/>
                    <a:pt x="16778" y="10028"/>
                    <a:pt x="16887" y="10069"/>
                  </a:cubicBezTo>
                  <a:lnTo>
                    <a:pt x="36624" y="17779"/>
                  </a:lnTo>
                  <a:cubicBezTo>
                    <a:pt x="37271" y="18023"/>
                    <a:pt x="37096" y="18985"/>
                    <a:pt x="36414" y="18985"/>
                  </a:cubicBezTo>
                  <a:lnTo>
                    <a:pt x="12063" y="18985"/>
                  </a:lnTo>
                  <a:cubicBezTo>
                    <a:pt x="11346" y="18985"/>
                    <a:pt x="10909" y="18181"/>
                    <a:pt x="11293" y="17569"/>
                  </a:cubicBezTo>
                  <a:lnTo>
                    <a:pt x="15786" y="10436"/>
                  </a:lnTo>
                  <a:cubicBezTo>
                    <a:pt x="15954" y="10165"/>
                    <a:pt x="16246" y="10009"/>
                    <a:pt x="16556" y="10009"/>
                  </a:cubicBezTo>
                  <a:close/>
                  <a:moveTo>
                    <a:pt x="14437" y="1"/>
                  </a:moveTo>
                  <a:cubicBezTo>
                    <a:pt x="13645" y="1"/>
                    <a:pt x="12871" y="415"/>
                    <a:pt x="12430" y="1154"/>
                  </a:cubicBezTo>
                  <a:lnTo>
                    <a:pt x="927" y="20733"/>
                  </a:lnTo>
                  <a:cubicBezTo>
                    <a:pt x="0" y="22289"/>
                    <a:pt x="1119" y="24282"/>
                    <a:pt x="2920" y="24282"/>
                  </a:cubicBezTo>
                  <a:lnTo>
                    <a:pt x="50364" y="24282"/>
                  </a:lnTo>
                  <a:cubicBezTo>
                    <a:pt x="52777" y="24282"/>
                    <a:pt x="53581" y="21013"/>
                    <a:pt x="51466" y="19859"/>
                  </a:cubicBezTo>
                  <a:lnTo>
                    <a:pt x="15524" y="280"/>
                  </a:lnTo>
                  <a:cubicBezTo>
                    <a:pt x="15179" y="91"/>
                    <a:pt x="14806" y="1"/>
                    <a:pt x="1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4" name="Google Shape;2414;p96"/>
            <p:cNvSpPr/>
            <p:nvPr/>
          </p:nvSpPr>
          <p:spPr>
            <a:xfrm>
              <a:off x="2420525" y="4313798"/>
              <a:ext cx="1309400" cy="614050"/>
            </a:xfrm>
            <a:custGeom>
              <a:avLst/>
              <a:gdLst/>
              <a:ahLst/>
              <a:cxnLst/>
              <a:rect l="l" t="t" r="r" b="b"/>
              <a:pathLst>
                <a:path w="52376" h="24562" extrusionOk="0">
                  <a:moveTo>
                    <a:pt x="16101" y="10297"/>
                  </a:moveTo>
                  <a:cubicBezTo>
                    <a:pt x="16189" y="10297"/>
                    <a:pt x="16276" y="10314"/>
                    <a:pt x="16381" y="10349"/>
                  </a:cubicBezTo>
                  <a:lnTo>
                    <a:pt x="36117" y="18058"/>
                  </a:lnTo>
                  <a:cubicBezTo>
                    <a:pt x="36345" y="18146"/>
                    <a:pt x="36432" y="18303"/>
                    <a:pt x="36432" y="18495"/>
                  </a:cubicBezTo>
                  <a:cubicBezTo>
                    <a:pt x="36432" y="18618"/>
                    <a:pt x="36380" y="18740"/>
                    <a:pt x="36310" y="18828"/>
                  </a:cubicBezTo>
                  <a:cubicBezTo>
                    <a:pt x="36222" y="18915"/>
                    <a:pt x="36117" y="18985"/>
                    <a:pt x="35960" y="18985"/>
                  </a:cubicBezTo>
                  <a:lnTo>
                    <a:pt x="11609" y="18985"/>
                  </a:lnTo>
                  <a:cubicBezTo>
                    <a:pt x="11381" y="18985"/>
                    <a:pt x="11189" y="18880"/>
                    <a:pt x="11049" y="18740"/>
                  </a:cubicBezTo>
                  <a:cubicBezTo>
                    <a:pt x="10927" y="18600"/>
                    <a:pt x="10839" y="18408"/>
                    <a:pt x="10839" y="18198"/>
                  </a:cubicBezTo>
                  <a:cubicBezTo>
                    <a:pt x="10839" y="18058"/>
                    <a:pt x="10874" y="17919"/>
                    <a:pt x="10962" y="17796"/>
                  </a:cubicBezTo>
                  <a:lnTo>
                    <a:pt x="15454" y="10646"/>
                  </a:lnTo>
                  <a:cubicBezTo>
                    <a:pt x="15594" y="10419"/>
                    <a:pt x="15839" y="10297"/>
                    <a:pt x="16101" y="10297"/>
                  </a:cubicBezTo>
                  <a:close/>
                  <a:moveTo>
                    <a:pt x="16101" y="10000"/>
                  </a:moveTo>
                  <a:cubicBezTo>
                    <a:pt x="15752" y="10000"/>
                    <a:pt x="15402" y="10174"/>
                    <a:pt x="15210" y="10489"/>
                  </a:cubicBezTo>
                  <a:lnTo>
                    <a:pt x="10717" y="17639"/>
                  </a:lnTo>
                  <a:cubicBezTo>
                    <a:pt x="10595" y="17814"/>
                    <a:pt x="10542" y="18006"/>
                    <a:pt x="10542" y="18198"/>
                  </a:cubicBezTo>
                  <a:cubicBezTo>
                    <a:pt x="10542" y="18478"/>
                    <a:pt x="10665" y="18740"/>
                    <a:pt x="10839" y="18950"/>
                  </a:cubicBezTo>
                  <a:cubicBezTo>
                    <a:pt x="11032" y="19142"/>
                    <a:pt x="11294" y="19265"/>
                    <a:pt x="11609" y="19265"/>
                  </a:cubicBezTo>
                  <a:lnTo>
                    <a:pt x="35960" y="19265"/>
                  </a:lnTo>
                  <a:cubicBezTo>
                    <a:pt x="36187" y="19265"/>
                    <a:pt x="36397" y="19177"/>
                    <a:pt x="36519" y="19020"/>
                  </a:cubicBezTo>
                  <a:cubicBezTo>
                    <a:pt x="36659" y="18880"/>
                    <a:pt x="36712" y="18688"/>
                    <a:pt x="36712" y="18495"/>
                  </a:cubicBezTo>
                  <a:cubicBezTo>
                    <a:pt x="36729" y="18216"/>
                    <a:pt x="36554" y="17901"/>
                    <a:pt x="36240" y="17779"/>
                  </a:cubicBezTo>
                  <a:lnTo>
                    <a:pt x="16486" y="10069"/>
                  </a:lnTo>
                  <a:cubicBezTo>
                    <a:pt x="16363" y="10017"/>
                    <a:pt x="16224" y="10000"/>
                    <a:pt x="16101" y="10000"/>
                  </a:cubicBezTo>
                  <a:close/>
                  <a:moveTo>
                    <a:pt x="13969" y="280"/>
                  </a:moveTo>
                  <a:cubicBezTo>
                    <a:pt x="14318" y="280"/>
                    <a:pt x="14668" y="367"/>
                    <a:pt x="15000" y="560"/>
                  </a:cubicBezTo>
                  <a:lnTo>
                    <a:pt x="50942" y="20139"/>
                  </a:lnTo>
                  <a:cubicBezTo>
                    <a:pt x="51728" y="20576"/>
                    <a:pt x="52078" y="21292"/>
                    <a:pt x="52078" y="22044"/>
                  </a:cubicBezTo>
                  <a:cubicBezTo>
                    <a:pt x="52078" y="22604"/>
                    <a:pt x="51886" y="23163"/>
                    <a:pt x="51501" y="23582"/>
                  </a:cubicBezTo>
                  <a:cubicBezTo>
                    <a:pt x="51134" y="23985"/>
                    <a:pt x="50592" y="24264"/>
                    <a:pt x="49910" y="24264"/>
                  </a:cubicBezTo>
                  <a:lnTo>
                    <a:pt x="2466" y="24264"/>
                  </a:lnTo>
                  <a:cubicBezTo>
                    <a:pt x="1819" y="24264"/>
                    <a:pt x="1277" y="24002"/>
                    <a:pt x="893" y="23600"/>
                  </a:cubicBezTo>
                  <a:cubicBezTo>
                    <a:pt x="508" y="23198"/>
                    <a:pt x="281" y="22639"/>
                    <a:pt x="281" y="22062"/>
                  </a:cubicBezTo>
                  <a:cubicBezTo>
                    <a:pt x="281" y="21695"/>
                    <a:pt x="386" y="21310"/>
                    <a:pt x="595" y="20943"/>
                  </a:cubicBezTo>
                  <a:lnTo>
                    <a:pt x="12098" y="1364"/>
                  </a:lnTo>
                  <a:cubicBezTo>
                    <a:pt x="12518" y="665"/>
                    <a:pt x="13234" y="280"/>
                    <a:pt x="13969" y="280"/>
                  </a:cubicBezTo>
                  <a:close/>
                  <a:moveTo>
                    <a:pt x="13969" y="0"/>
                  </a:moveTo>
                  <a:cubicBezTo>
                    <a:pt x="13129" y="0"/>
                    <a:pt x="12308" y="437"/>
                    <a:pt x="11853" y="1224"/>
                  </a:cubicBezTo>
                  <a:lnTo>
                    <a:pt x="351" y="20803"/>
                  </a:lnTo>
                  <a:cubicBezTo>
                    <a:pt x="106" y="21205"/>
                    <a:pt x="1" y="21642"/>
                    <a:pt x="1" y="22062"/>
                  </a:cubicBezTo>
                  <a:cubicBezTo>
                    <a:pt x="1" y="22708"/>
                    <a:pt x="246" y="23338"/>
                    <a:pt x="683" y="23792"/>
                  </a:cubicBezTo>
                  <a:cubicBezTo>
                    <a:pt x="1120" y="24264"/>
                    <a:pt x="1749" y="24561"/>
                    <a:pt x="2466" y="24561"/>
                  </a:cubicBezTo>
                  <a:lnTo>
                    <a:pt x="49910" y="24561"/>
                  </a:lnTo>
                  <a:cubicBezTo>
                    <a:pt x="50679" y="24561"/>
                    <a:pt x="51291" y="24247"/>
                    <a:pt x="51728" y="23775"/>
                  </a:cubicBezTo>
                  <a:cubicBezTo>
                    <a:pt x="52148" y="23303"/>
                    <a:pt x="52375" y="22673"/>
                    <a:pt x="52375" y="22044"/>
                  </a:cubicBezTo>
                  <a:cubicBezTo>
                    <a:pt x="52375" y="21205"/>
                    <a:pt x="51973" y="20366"/>
                    <a:pt x="51081" y="19876"/>
                  </a:cubicBezTo>
                  <a:lnTo>
                    <a:pt x="15140" y="297"/>
                  </a:lnTo>
                  <a:cubicBezTo>
                    <a:pt x="14773" y="88"/>
                    <a:pt x="14371" y="0"/>
                    <a:pt x="13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5" name="Google Shape;2415;p96"/>
            <p:cNvSpPr/>
            <p:nvPr/>
          </p:nvSpPr>
          <p:spPr>
            <a:xfrm>
              <a:off x="2400195" y="4320248"/>
              <a:ext cx="1339525" cy="606625"/>
            </a:xfrm>
            <a:custGeom>
              <a:avLst/>
              <a:gdLst/>
              <a:ahLst/>
              <a:cxnLst/>
              <a:rect l="l" t="t" r="r" b="b"/>
              <a:pathLst>
                <a:path w="53581" h="24265" extrusionOk="0">
                  <a:moveTo>
                    <a:pt x="16541" y="10005"/>
                  </a:moveTo>
                  <a:cubicBezTo>
                    <a:pt x="16655" y="10005"/>
                    <a:pt x="16773" y="10026"/>
                    <a:pt x="16887" y="10069"/>
                  </a:cubicBezTo>
                  <a:lnTo>
                    <a:pt x="36624" y="17778"/>
                  </a:lnTo>
                  <a:cubicBezTo>
                    <a:pt x="37271" y="18023"/>
                    <a:pt x="37096" y="18985"/>
                    <a:pt x="36414" y="18985"/>
                  </a:cubicBezTo>
                  <a:lnTo>
                    <a:pt x="12063" y="18985"/>
                  </a:lnTo>
                  <a:cubicBezTo>
                    <a:pt x="11346" y="18985"/>
                    <a:pt x="10909" y="18181"/>
                    <a:pt x="11293" y="17569"/>
                  </a:cubicBezTo>
                  <a:lnTo>
                    <a:pt x="15786" y="10419"/>
                  </a:lnTo>
                  <a:cubicBezTo>
                    <a:pt x="15951" y="10152"/>
                    <a:pt x="16236" y="10005"/>
                    <a:pt x="16541" y="10005"/>
                  </a:cubicBezTo>
                  <a:close/>
                  <a:moveTo>
                    <a:pt x="14434" y="0"/>
                  </a:moveTo>
                  <a:cubicBezTo>
                    <a:pt x="13643" y="0"/>
                    <a:pt x="12870" y="410"/>
                    <a:pt x="12430" y="1136"/>
                  </a:cubicBezTo>
                  <a:lnTo>
                    <a:pt x="927" y="20733"/>
                  </a:lnTo>
                  <a:cubicBezTo>
                    <a:pt x="0" y="22289"/>
                    <a:pt x="1119" y="24264"/>
                    <a:pt x="2920" y="24264"/>
                  </a:cubicBezTo>
                  <a:lnTo>
                    <a:pt x="50364" y="24264"/>
                  </a:lnTo>
                  <a:cubicBezTo>
                    <a:pt x="52777" y="24264"/>
                    <a:pt x="53581" y="21013"/>
                    <a:pt x="51466" y="19859"/>
                  </a:cubicBezTo>
                  <a:lnTo>
                    <a:pt x="15524" y="280"/>
                  </a:lnTo>
                  <a:cubicBezTo>
                    <a:pt x="15178" y="90"/>
                    <a:pt x="14804" y="0"/>
                    <a:pt x="1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6" name="Google Shape;2416;p96"/>
            <p:cNvSpPr/>
            <p:nvPr/>
          </p:nvSpPr>
          <p:spPr>
            <a:xfrm>
              <a:off x="2324963" y="4335356"/>
              <a:ext cx="1309400" cy="614500"/>
            </a:xfrm>
            <a:custGeom>
              <a:avLst/>
              <a:gdLst/>
              <a:ahLst/>
              <a:cxnLst/>
              <a:rect l="l" t="t" r="r" b="b"/>
              <a:pathLst>
                <a:path w="52376" h="24580" extrusionOk="0">
                  <a:moveTo>
                    <a:pt x="16101" y="10297"/>
                  </a:moveTo>
                  <a:cubicBezTo>
                    <a:pt x="16189" y="10297"/>
                    <a:pt x="16276" y="10315"/>
                    <a:pt x="16381" y="10350"/>
                  </a:cubicBezTo>
                  <a:lnTo>
                    <a:pt x="36117" y="18059"/>
                  </a:lnTo>
                  <a:cubicBezTo>
                    <a:pt x="36345" y="18146"/>
                    <a:pt x="36432" y="18321"/>
                    <a:pt x="36432" y="18496"/>
                  </a:cubicBezTo>
                  <a:cubicBezTo>
                    <a:pt x="36432" y="18636"/>
                    <a:pt x="36380" y="18758"/>
                    <a:pt x="36310" y="18846"/>
                  </a:cubicBezTo>
                  <a:cubicBezTo>
                    <a:pt x="36222" y="18933"/>
                    <a:pt x="36117" y="18985"/>
                    <a:pt x="35960" y="18985"/>
                  </a:cubicBezTo>
                  <a:lnTo>
                    <a:pt x="11609" y="18985"/>
                  </a:lnTo>
                  <a:cubicBezTo>
                    <a:pt x="11381" y="18985"/>
                    <a:pt x="11189" y="18898"/>
                    <a:pt x="11049" y="18758"/>
                  </a:cubicBezTo>
                  <a:cubicBezTo>
                    <a:pt x="10927" y="18618"/>
                    <a:pt x="10839" y="18408"/>
                    <a:pt x="10839" y="18216"/>
                  </a:cubicBezTo>
                  <a:cubicBezTo>
                    <a:pt x="10839" y="18076"/>
                    <a:pt x="10874" y="17936"/>
                    <a:pt x="10962" y="17797"/>
                  </a:cubicBezTo>
                  <a:lnTo>
                    <a:pt x="15454" y="10664"/>
                  </a:lnTo>
                  <a:cubicBezTo>
                    <a:pt x="15594" y="10437"/>
                    <a:pt x="15839" y="10297"/>
                    <a:pt x="16101" y="10297"/>
                  </a:cubicBezTo>
                  <a:close/>
                  <a:moveTo>
                    <a:pt x="16101" y="10017"/>
                  </a:moveTo>
                  <a:cubicBezTo>
                    <a:pt x="15752" y="10017"/>
                    <a:pt x="15402" y="10192"/>
                    <a:pt x="15210" y="10507"/>
                  </a:cubicBezTo>
                  <a:lnTo>
                    <a:pt x="10717" y="17639"/>
                  </a:lnTo>
                  <a:cubicBezTo>
                    <a:pt x="10595" y="17832"/>
                    <a:pt x="10542" y="18024"/>
                    <a:pt x="10542" y="18216"/>
                  </a:cubicBezTo>
                  <a:cubicBezTo>
                    <a:pt x="10542" y="18496"/>
                    <a:pt x="10665" y="18758"/>
                    <a:pt x="10839" y="18950"/>
                  </a:cubicBezTo>
                  <a:cubicBezTo>
                    <a:pt x="11032" y="19160"/>
                    <a:pt x="11294" y="19283"/>
                    <a:pt x="11609" y="19283"/>
                  </a:cubicBezTo>
                  <a:lnTo>
                    <a:pt x="35960" y="19283"/>
                  </a:lnTo>
                  <a:cubicBezTo>
                    <a:pt x="36187" y="19283"/>
                    <a:pt x="36397" y="19178"/>
                    <a:pt x="36519" y="19038"/>
                  </a:cubicBezTo>
                  <a:cubicBezTo>
                    <a:pt x="36659" y="18880"/>
                    <a:pt x="36712" y="18688"/>
                    <a:pt x="36712" y="18496"/>
                  </a:cubicBezTo>
                  <a:cubicBezTo>
                    <a:pt x="36729" y="18216"/>
                    <a:pt x="36554" y="17919"/>
                    <a:pt x="36240" y="17797"/>
                  </a:cubicBezTo>
                  <a:lnTo>
                    <a:pt x="16486" y="10087"/>
                  </a:lnTo>
                  <a:cubicBezTo>
                    <a:pt x="16363" y="10035"/>
                    <a:pt x="16224" y="10017"/>
                    <a:pt x="16101" y="10017"/>
                  </a:cubicBezTo>
                  <a:close/>
                  <a:moveTo>
                    <a:pt x="13969" y="298"/>
                  </a:moveTo>
                  <a:cubicBezTo>
                    <a:pt x="14318" y="298"/>
                    <a:pt x="14668" y="385"/>
                    <a:pt x="15000" y="560"/>
                  </a:cubicBezTo>
                  <a:lnTo>
                    <a:pt x="50942" y="20139"/>
                  </a:lnTo>
                  <a:cubicBezTo>
                    <a:pt x="51728" y="20576"/>
                    <a:pt x="52078" y="21310"/>
                    <a:pt x="52078" y="22062"/>
                  </a:cubicBezTo>
                  <a:cubicBezTo>
                    <a:pt x="52078" y="22621"/>
                    <a:pt x="51886" y="23181"/>
                    <a:pt x="51501" y="23583"/>
                  </a:cubicBezTo>
                  <a:cubicBezTo>
                    <a:pt x="51134" y="24003"/>
                    <a:pt x="50592" y="24282"/>
                    <a:pt x="49910" y="24282"/>
                  </a:cubicBezTo>
                  <a:lnTo>
                    <a:pt x="2466" y="24282"/>
                  </a:lnTo>
                  <a:cubicBezTo>
                    <a:pt x="1819" y="24282"/>
                    <a:pt x="1277" y="24020"/>
                    <a:pt x="893" y="23618"/>
                  </a:cubicBezTo>
                  <a:cubicBezTo>
                    <a:pt x="508" y="23198"/>
                    <a:pt x="281" y="22656"/>
                    <a:pt x="281" y="22080"/>
                  </a:cubicBezTo>
                  <a:cubicBezTo>
                    <a:pt x="281" y="21695"/>
                    <a:pt x="386" y="21310"/>
                    <a:pt x="595" y="20961"/>
                  </a:cubicBezTo>
                  <a:lnTo>
                    <a:pt x="12098" y="1382"/>
                  </a:lnTo>
                  <a:cubicBezTo>
                    <a:pt x="12518" y="682"/>
                    <a:pt x="13234" y="298"/>
                    <a:pt x="13969" y="298"/>
                  </a:cubicBezTo>
                  <a:close/>
                  <a:moveTo>
                    <a:pt x="13969" y="1"/>
                  </a:moveTo>
                  <a:cubicBezTo>
                    <a:pt x="13129" y="1"/>
                    <a:pt x="12308" y="455"/>
                    <a:pt x="11853" y="1224"/>
                  </a:cubicBezTo>
                  <a:lnTo>
                    <a:pt x="351" y="20803"/>
                  </a:lnTo>
                  <a:cubicBezTo>
                    <a:pt x="106" y="21223"/>
                    <a:pt x="1" y="21660"/>
                    <a:pt x="1" y="22080"/>
                  </a:cubicBezTo>
                  <a:cubicBezTo>
                    <a:pt x="1" y="22726"/>
                    <a:pt x="246" y="23356"/>
                    <a:pt x="683" y="23810"/>
                  </a:cubicBezTo>
                  <a:cubicBezTo>
                    <a:pt x="1120" y="24265"/>
                    <a:pt x="1749" y="24579"/>
                    <a:pt x="2466" y="24579"/>
                  </a:cubicBezTo>
                  <a:lnTo>
                    <a:pt x="49910" y="24579"/>
                  </a:lnTo>
                  <a:cubicBezTo>
                    <a:pt x="50679" y="24579"/>
                    <a:pt x="51291" y="24265"/>
                    <a:pt x="51728" y="23793"/>
                  </a:cubicBezTo>
                  <a:cubicBezTo>
                    <a:pt x="52148" y="23303"/>
                    <a:pt x="52375" y="22691"/>
                    <a:pt x="52375" y="22062"/>
                  </a:cubicBezTo>
                  <a:cubicBezTo>
                    <a:pt x="52375" y="21223"/>
                    <a:pt x="51973" y="20366"/>
                    <a:pt x="51081" y="19894"/>
                  </a:cubicBezTo>
                  <a:lnTo>
                    <a:pt x="15140" y="315"/>
                  </a:lnTo>
                  <a:cubicBezTo>
                    <a:pt x="14773" y="106"/>
                    <a:pt x="14371" y="1"/>
                    <a:pt x="1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7" name="Google Shape;2417;p96"/>
            <p:cNvSpPr/>
            <p:nvPr/>
          </p:nvSpPr>
          <p:spPr>
            <a:xfrm>
              <a:off x="3105027" y="4491937"/>
              <a:ext cx="475475" cy="266250"/>
            </a:xfrm>
            <a:custGeom>
              <a:avLst/>
              <a:gdLst/>
              <a:ahLst/>
              <a:cxnLst/>
              <a:rect l="l" t="t" r="r" b="b"/>
              <a:pathLst>
                <a:path w="19019" h="10650" extrusionOk="0">
                  <a:moveTo>
                    <a:pt x="362" y="1"/>
                  </a:moveTo>
                  <a:cubicBezTo>
                    <a:pt x="78" y="1"/>
                    <a:pt x="1" y="492"/>
                    <a:pt x="311" y="684"/>
                  </a:cubicBezTo>
                  <a:cubicBezTo>
                    <a:pt x="6167" y="4233"/>
                    <a:pt x="12199" y="7817"/>
                    <a:pt x="18457" y="10614"/>
                  </a:cubicBezTo>
                  <a:cubicBezTo>
                    <a:pt x="18516" y="10639"/>
                    <a:pt x="18570" y="10650"/>
                    <a:pt x="18618" y="10650"/>
                  </a:cubicBezTo>
                  <a:cubicBezTo>
                    <a:pt x="18943" y="10650"/>
                    <a:pt x="19019" y="10152"/>
                    <a:pt x="18684" y="9984"/>
                  </a:cubicBezTo>
                  <a:cubicBezTo>
                    <a:pt x="12653" y="6645"/>
                    <a:pt x="6482" y="3551"/>
                    <a:pt x="538" y="55"/>
                  </a:cubicBezTo>
                  <a:cubicBezTo>
                    <a:pt x="473" y="17"/>
                    <a:pt x="414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8" name="Google Shape;2418;p96"/>
            <p:cNvSpPr/>
            <p:nvPr/>
          </p:nvSpPr>
          <p:spPr>
            <a:xfrm>
              <a:off x="2687305" y="4314792"/>
              <a:ext cx="109825" cy="59075"/>
            </a:xfrm>
            <a:custGeom>
              <a:avLst/>
              <a:gdLst/>
              <a:ahLst/>
              <a:cxnLst/>
              <a:rect l="l" t="t" r="r" b="b"/>
              <a:pathLst>
                <a:path w="4393" h="2363" extrusionOk="0">
                  <a:moveTo>
                    <a:pt x="3350" y="0"/>
                  </a:moveTo>
                  <a:cubicBezTo>
                    <a:pt x="2104" y="0"/>
                    <a:pt x="742" y="685"/>
                    <a:pt x="144" y="1773"/>
                  </a:cubicBezTo>
                  <a:cubicBezTo>
                    <a:pt x="0" y="2048"/>
                    <a:pt x="230" y="2363"/>
                    <a:pt x="486" y="2363"/>
                  </a:cubicBezTo>
                  <a:cubicBezTo>
                    <a:pt x="572" y="2363"/>
                    <a:pt x="660" y="2328"/>
                    <a:pt x="739" y="2245"/>
                  </a:cubicBezTo>
                  <a:cubicBezTo>
                    <a:pt x="1648" y="1266"/>
                    <a:pt x="2592" y="829"/>
                    <a:pt x="3938" y="794"/>
                  </a:cubicBezTo>
                  <a:cubicBezTo>
                    <a:pt x="4392" y="776"/>
                    <a:pt x="4253" y="94"/>
                    <a:pt x="3868" y="42"/>
                  </a:cubicBezTo>
                  <a:cubicBezTo>
                    <a:pt x="3699" y="14"/>
                    <a:pt x="3526" y="0"/>
                    <a:pt x="3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19" name="Google Shape;2419;p96"/>
          <p:cNvGrpSpPr/>
          <p:nvPr/>
        </p:nvGrpSpPr>
        <p:grpSpPr>
          <a:xfrm>
            <a:off x="12683455" y="5787120"/>
            <a:ext cx="1673830" cy="2380810"/>
            <a:chOff x="818475" y="2946550"/>
            <a:chExt cx="408650" cy="581275"/>
          </a:xfrm>
        </p:grpSpPr>
        <p:sp>
          <p:nvSpPr>
            <p:cNvPr id="2420" name="Google Shape;2420;p96"/>
            <p:cNvSpPr/>
            <p:nvPr/>
          </p:nvSpPr>
          <p:spPr>
            <a:xfrm>
              <a:off x="827225" y="3077225"/>
              <a:ext cx="370625" cy="443175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1" name="Google Shape;2421;p96"/>
            <p:cNvSpPr/>
            <p:nvPr/>
          </p:nvSpPr>
          <p:spPr>
            <a:xfrm>
              <a:off x="819800" y="3077225"/>
              <a:ext cx="392925" cy="450600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2" name="Google Shape;2422;p96"/>
            <p:cNvSpPr/>
            <p:nvPr/>
          </p:nvSpPr>
          <p:spPr>
            <a:xfrm>
              <a:off x="826350" y="3064550"/>
              <a:ext cx="5275" cy="9625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3" name="Google Shape;2423;p96"/>
            <p:cNvSpPr/>
            <p:nvPr/>
          </p:nvSpPr>
          <p:spPr>
            <a:xfrm>
              <a:off x="818475" y="2965350"/>
              <a:ext cx="17075" cy="119750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4" name="Google Shape;2424;p96"/>
            <p:cNvSpPr/>
            <p:nvPr/>
          </p:nvSpPr>
          <p:spPr>
            <a:xfrm>
              <a:off x="1093375" y="3384450"/>
              <a:ext cx="133750" cy="121200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5" name="Google Shape;2425;p96"/>
            <p:cNvSpPr/>
            <p:nvPr/>
          </p:nvSpPr>
          <p:spPr>
            <a:xfrm>
              <a:off x="1089450" y="3381375"/>
              <a:ext cx="132875" cy="127650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6" name="Google Shape;2426;p96"/>
            <p:cNvSpPr/>
            <p:nvPr/>
          </p:nvSpPr>
          <p:spPr>
            <a:xfrm>
              <a:off x="1104750" y="3454825"/>
              <a:ext cx="76050" cy="47725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7" name="Google Shape;2427;p96"/>
            <p:cNvSpPr/>
            <p:nvPr/>
          </p:nvSpPr>
          <p:spPr>
            <a:xfrm>
              <a:off x="830725" y="2950025"/>
              <a:ext cx="119775" cy="113225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8" name="Google Shape;2428;p96"/>
            <p:cNvSpPr/>
            <p:nvPr/>
          </p:nvSpPr>
          <p:spPr>
            <a:xfrm>
              <a:off x="826800" y="2946550"/>
              <a:ext cx="127625" cy="12010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9" name="Google Shape;2429;p96"/>
            <p:cNvSpPr/>
            <p:nvPr/>
          </p:nvSpPr>
          <p:spPr>
            <a:xfrm>
              <a:off x="841200" y="2953525"/>
              <a:ext cx="30625" cy="29325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0" name="Google Shape;2430;p96"/>
            <p:cNvSpPr/>
            <p:nvPr/>
          </p:nvSpPr>
          <p:spPr>
            <a:xfrm>
              <a:off x="1043550" y="3314525"/>
              <a:ext cx="160850" cy="141625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1" name="Google Shape;2431;p96"/>
            <p:cNvSpPr/>
            <p:nvPr/>
          </p:nvSpPr>
          <p:spPr>
            <a:xfrm>
              <a:off x="1039200" y="3310700"/>
              <a:ext cx="166075" cy="148950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2" name="Google Shape;2432;p96"/>
            <p:cNvSpPr/>
            <p:nvPr/>
          </p:nvSpPr>
          <p:spPr>
            <a:xfrm>
              <a:off x="1068025" y="3356050"/>
              <a:ext cx="125450" cy="80875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3" name="Google Shape;2433;p96"/>
            <p:cNvSpPr/>
            <p:nvPr/>
          </p:nvSpPr>
          <p:spPr>
            <a:xfrm>
              <a:off x="830725" y="2985450"/>
              <a:ext cx="350075" cy="432675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4" name="Google Shape;2434;p96"/>
            <p:cNvSpPr/>
            <p:nvPr/>
          </p:nvSpPr>
          <p:spPr>
            <a:xfrm>
              <a:off x="826350" y="2981725"/>
              <a:ext cx="357950" cy="440075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5" name="Google Shape;2435;p96"/>
            <p:cNvSpPr/>
            <p:nvPr/>
          </p:nvSpPr>
          <p:spPr>
            <a:xfrm>
              <a:off x="834225" y="2955275"/>
              <a:ext cx="44150" cy="33250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6" name="Google Shape;2436;p96"/>
            <p:cNvSpPr/>
            <p:nvPr/>
          </p:nvSpPr>
          <p:spPr>
            <a:xfrm>
              <a:off x="830725" y="3051875"/>
              <a:ext cx="246075" cy="366250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7" name="Google Shape;2437;p96"/>
            <p:cNvSpPr/>
            <p:nvPr/>
          </p:nvSpPr>
          <p:spPr>
            <a:xfrm>
              <a:off x="826350" y="3048200"/>
              <a:ext cx="254375" cy="373750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8" name="Google Shape;2438;p96"/>
            <p:cNvSpPr/>
            <p:nvPr/>
          </p:nvSpPr>
          <p:spPr>
            <a:xfrm>
              <a:off x="835100" y="2982825"/>
              <a:ext cx="13125" cy="72575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9" name="Google Shape;2439;p96"/>
            <p:cNvSpPr/>
            <p:nvPr/>
          </p:nvSpPr>
          <p:spPr>
            <a:xfrm>
              <a:off x="834650" y="2956600"/>
              <a:ext cx="8775" cy="99225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0" name="Google Shape;2440;p96"/>
            <p:cNvSpPr/>
            <p:nvPr/>
          </p:nvSpPr>
          <p:spPr>
            <a:xfrm>
              <a:off x="841650" y="2953975"/>
              <a:ext cx="4825" cy="23625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1" name="Google Shape;2441;p96"/>
            <p:cNvSpPr/>
            <p:nvPr/>
          </p:nvSpPr>
          <p:spPr>
            <a:xfrm>
              <a:off x="840775" y="2974075"/>
              <a:ext cx="6150" cy="13150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2" name="Google Shape;2442;p96"/>
            <p:cNvSpPr/>
            <p:nvPr/>
          </p:nvSpPr>
          <p:spPr>
            <a:xfrm>
              <a:off x="834650" y="3047925"/>
              <a:ext cx="11825" cy="7900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3" name="Google Shape;2443;p96"/>
            <p:cNvSpPr/>
            <p:nvPr/>
          </p:nvSpPr>
          <p:spPr>
            <a:xfrm>
              <a:off x="1065850" y="3409800"/>
              <a:ext cx="41550" cy="42850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4" name="Google Shape;2444;p96"/>
            <p:cNvSpPr/>
            <p:nvPr/>
          </p:nvSpPr>
          <p:spPr>
            <a:xfrm>
              <a:off x="1065850" y="3419425"/>
              <a:ext cx="41550" cy="33225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5" name="Google Shape;2445;p96"/>
            <p:cNvSpPr/>
            <p:nvPr/>
          </p:nvSpPr>
          <p:spPr>
            <a:xfrm>
              <a:off x="1071975" y="3419425"/>
              <a:ext cx="19250" cy="15750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6" name="Google Shape;2446;p96"/>
            <p:cNvSpPr/>
            <p:nvPr/>
          </p:nvSpPr>
          <p:spPr>
            <a:xfrm>
              <a:off x="1078950" y="3409800"/>
              <a:ext cx="1350" cy="1325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7" name="Google Shape;2447;p96"/>
            <p:cNvSpPr/>
            <p:nvPr/>
          </p:nvSpPr>
          <p:spPr>
            <a:xfrm>
              <a:off x="1077650" y="341110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8" name="Google Shape;2448;p96"/>
            <p:cNvSpPr/>
            <p:nvPr/>
          </p:nvSpPr>
          <p:spPr>
            <a:xfrm>
              <a:off x="1174475" y="3415300"/>
              <a:ext cx="34300" cy="6760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9" name="Google Shape;2449;p96"/>
            <p:cNvSpPr/>
            <p:nvPr/>
          </p:nvSpPr>
          <p:spPr>
            <a:xfrm>
              <a:off x="1030400" y="3155825"/>
              <a:ext cx="120775" cy="172475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50" name="Google Shape;2450;p96"/>
            <p:cNvSpPr/>
            <p:nvPr/>
          </p:nvSpPr>
          <p:spPr>
            <a:xfrm>
              <a:off x="875725" y="2973500"/>
              <a:ext cx="37175" cy="26175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1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840" y="-61310"/>
            <a:ext cx="5203200" cy="601440"/>
          </a:xfrm>
        </p:spPr>
        <p:txBody>
          <a:bodyPr/>
          <a:lstStyle/>
          <a:p>
            <a:r>
              <a:rPr lang="en-US"/>
              <a:t>Củng cố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6720" y="1090295"/>
            <a:ext cx="13490575" cy="3469640"/>
          </a:xfrm>
          <a:prstGeom prst="rect">
            <a:avLst/>
          </a:prstGeom>
          <a:noFill/>
        </p:spPr>
        <p:txBody>
          <a:bodyPr wrap="square" lIns="146304" tIns="73152" rIns="146304" bIns="73152">
            <a:spAutoFit/>
          </a:bodyPr>
          <a:lstStyle/>
          <a:p>
            <a:pPr algn="l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1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: </a:t>
            </a:r>
            <a:r>
              <a:rPr lang="en-US" sz="5400">
                <a:latin typeface="Georgia" panose="02040502050405020303" pitchFamily="18" charset="0"/>
              </a:rPr>
              <a:t>Điền vào chỗ trống: “Nếu đường thẳng c cắt hai đường thẳng a,  b và trong các góc tạo thành có một cặp góc  đồng vị ………… thì a và b song song với nhau.”</a:t>
            </a:r>
          </a:p>
        </p:txBody>
      </p:sp>
      <p:sp>
        <p:nvSpPr>
          <p:cNvPr id="22" name="A"/>
          <p:cNvSpPr/>
          <p:nvPr/>
        </p:nvSpPr>
        <p:spPr>
          <a:xfrm>
            <a:off x="762000" y="4814570"/>
            <a:ext cx="5889484" cy="127306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A. Bằng nhau</a:t>
            </a:r>
          </a:p>
        </p:txBody>
      </p:sp>
      <p:sp>
        <p:nvSpPr>
          <p:cNvPr id="23" name="B"/>
          <p:cNvSpPr/>
          <p:nvPr/>
        </p:nvSpPr>
        <p:spPr>
          <a:xfrm>
            <a:off x="762000" y="6719570"/>
            <a:ext cx="5889484" cy="12954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C. </a:t>
            </a:r>
            <a:r>
              <a:rPr lang="en-US" sz="3200" dirty="0" err="1">
                <a:solidFill>
                  <a:schemeClr val="tx1"/>
                </a:solidFill>
                <a:sym typeface="+mn-ea"/>
              </a:rPr>
              <a:t>Phụ nhau</a:t>
            </a:r>
            <a:endParaRPr lang="en-US" sz="3200" dirty="0"/>
          </a:p>
        </p:txBody>
      </p:sp>
      <p:sp>
        <p:nvSpPr>
          <p:cNvPr id="25" name="C"/>
          <p:cNvSpPr/>
          <p:nvPr/>
        </p:nvSpPr>
        <p:spPr>
          <a:xfrm flipH="1">
            <a:off x="8686797" y="4814570"/>
            <a:ext cx="5486399" cy="127306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B. </a:t>
            </a:r>
            <a:r>
              <a:rPr lang="en-US" sz="3200" dirty="0" err="1">
                <a:solidFill>
                  <a:schemeClr val="tx1"/>
                </a:solidFill>
                <a:sym typeface="+mn-ea"/>
              </a:rPr>
              <a:t>Bù nhau</a:t>
            </a:r>
            <a:endParaRPr lang="en-US" sz="3200" dirty="0"/>
          </a:p>
        </p:txBody>
      </p:sp>
      <p:sp>
        <p:nvSpPr>
          <p:cNvPr id="26" name="D"/>
          <p:cNvSpPr/>
          <p:nvPr/>
        </p:nvSpPr>
        <p:spPr>
          <a:xfrm flipH="1">
            <a:off x="8694871" y="6719570"/>
            <a:ext cx="5514066" cy="12954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D.</a:t>
            </a:r>
            <a:r>
              <a:rPr lang="en-US" sz="3200" dirty="0" err="1">
                <a:solidFill>
                  <a:schemeClr val="tx1"/>
                </a:solidFill>
                <a:sym typeface="+mn-ea"/>
              </a:rPr>
              <a:t> Kề nhau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399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399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399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399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/>
      <p:bldP spid="22" grpId="0" bldLvl="0" animBg="1"/>
      <p:bldP spid="22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6" grpId="0" bldLvl="0" animBg="1"/>
      <p:bldP spid="26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/>
          <p:nvPr/>
        </p:nvSpPr>
        <p:spPr>
          <a:xfrm>
            <a:off x="-100840" y="-61310"/>
            <a:ext cx="5203200" cy="601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48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/>
              <a:t>Củng cố</a:t>
            </a:r>
          </a:p>
        </p:txBody>
      </p:sp>
      <p:sp>
        <p:nvSpPr>
          <p:cNvPr id="5" name="Rectangle 3"/>
          <p:cNvSpPr/>
          <p:nvPr/>
        </p:nvSpPr>
        <p:spPr>
          <a:xfrm>
            <a:off x="474345" y="946150"/>
            <a:ext cx="8823960" cy="1807845"/>
          </a:xfrm>
          <a:prstGeom prst="rect">
            <a:avLst/>
          </a:prstGeom>
          <a:noFill/>
        </p:spPr>
        <p:txBody>
          <a:bodyPr wrap="square" lIns="146304" tIns="73152" rIns="146304" bIns="73152">
            <a:spAutoFit/>
          </a:bodyPr>
          <a:lstStyle/>
          <a:p>
            <a:pPr algn="l"/>
            <a:r>
              <a:rPr lang="en-US" sz="5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2:</a:t>
            </a:r>
            <a:r>
              <a:rPr lang="en-US" sz="5400" b="1" dirty="0">
                <a:ln w="10160">
                  <a:solidFill>
                    <a:srgbClr val="31BCC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5400">
                <a:latin typeface="Georgia" panose="02040502050405020303" pitchFamily="18" charset="0"/>
              </a:rPr>
              <a:t>Cho hình vẽ:</a:t>
            </a:r>
          </a:p>
          <a:p>
            <a:pPr algn="l"/>
            <a:r>
              <a:rPr lang="en-US" sz="5400">
                <a:latin typeface="Georgia" panose="02040502050405020303" pitchFamily="18" charset="0"/>
              </a:rPr>
              <a:t>Tính số đo góc C ở hình vẽ?</a:t>
            </a:r>
          </a:p>
        </p:txBody>
      </p:sp>
      <p:sp>
        <p:nvSpPr>
          <p:cNvPr id="8" name="A"/>
          <p:cNvSpPr/>
          <p:nvPr/>
        </p:nvSpPr>
        <p:spPr>
          <a:xfrm>
            <a:off x="801370" y="6202680"/>
            <a:ext cx="3211195" cy="13398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60</a:t>
            </a:r>
            <a:r>
              <a:rPr lang="en-US" sz="4000" baseline="30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0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.</a:t>
            </a:r>
          </a:p>
        </p:txBody>
      </p:sp>
      <p:sp>
        <p:nvSpPr>
          <p:cNvPr id="9" name="B"/>
          <p:cNvSpPr/>
          <p:nvPr/>
        </p:nvSpPr>
        <p:spPr>
          <a:xfrm>
            <a:off x="801370" y="3859530"/>
            <a:ext cx="3211195" cy="15144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</a:rPr>
              <a:t>A. 120</a:t>
            </a:r>
            <a:r>
              <a:rPr lang="en-US" sz="4000" baseline="30000" dirty="0" err="1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r>
              <a:rPr lang="en-US" sz="4000" dirty="0" err="1">
                <a:latin typeface="Georgia" panose="02040502050405020303" pitchFamily="18" charset="0"/>
              </a:rPr>
              <a:t>N</a:t>
            </a:r>
          </a:p>
        </p:txBody>
      </p:sp>
      <p:sp>
        <p:nvSpPr>
          <p:cNvPr id="10" name="C"/>
          <p:cNvSpPr/>
          <p:nvPr/>
        </p:nvSpPr>
        <p:spPr>
          <a:xfrm flipH="1">
            <a:off x="5309235" y="3859530"/>
            <a:ext cx="3020060" cy="149987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B. 9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0</a:t>
            </a:r>
            <a:r>
              <a:rPr lang="en-US" sz="4000" baseline="30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0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.</a:t>
            </a:r>
          </a:p>
        </p:txBody>
      </p:sp>
      <p:sp>
        <p:nvSpPr>
          <p:cNvPr id="11" name="D"/>
          <p:cNvSpPr/>
          <p:nvPr/>
        </p:nvSpPr>
        <p:spPr>
          <a:xfrm flipH="1">
            <a:off x="5309235" y="6202680"/>
            <a:ext cx="3020060" cy="13398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D. 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45</a:t>
            </a:r>
            <a:r>
              <a:rPr lang="en-US" sz="4000" baseline="30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0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98610" y="432435"/>
            <a:ext cx="5165090" cy="4772660"/>
            <a:chOff x="14808" y="356"/>
            <a:chExt cx="5896" cy="5102"/>
          </a:xfrm>
        </p:grpSpPr>
        <p:sp>
          <p:nvSpPr>
            <p:cNvPr id="13" name="Rounded Rectangle 12"/>
            <p:cNvSpPr/>
            <p:nvPr/>
          </p:nvSpPr>
          <p:spPr>
            <a:xfrm>
              <a:off x="14808" y="356"/>
              <a:ext cx="5897" cy="5103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3742865" name="Picture 10737428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22" y="520"/>
              <a:ext cx="5651" cy="478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/>
          <p:nvPr/>
        </p:nvSpPr>
        <p:spPr>
          <a:xfrm>
            <a:off x="-100840" y="-61310"/>
            <a:ext cx="5203200" cy="601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48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/>
              <a:t>Củng cố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628650"/>
            <a:ext cx="13030200" cy="2207895"/>
          </a:xfrm>
          <a:prstGeom prst="rect">
            <a:avLst/>
          </a:prstGeom>
          <a:noFill/>
        </p:spPr>
        <p:txBody>
          <a:bodyPr wrap="square" lIns="146304" tIns="73152" rIns="146304" bIns="73152">
            <a:spAutoFit/>
          </a:bodyPr>
          <a:lstStyle/>
          <a:p>
            <a:r>
              <a:rPr lang="en-US" sz="5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sym typeface="+mn-ea"/>
              </a:rPr>
              <a:t>Câu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sym typeface="+mn-ea"/>
              </a:rPr>
              <a:t> 3:</a:t>
            </a:r>
            <a:r>
              <a:rPr lang="en-US" sz="4000" dirty="0">
                <a:latin typeface="Georgia" panose="02040502050405020303" pitchFamily="18" charset="0"/>
              </a:rPr>
              <a:t> Cho đường thẳng c cắt hai đường thẳng a và b và trong các góc tạo thành có một cặp góc so le trong bằng nhau thì …….</a:t>
            </a:r>
          </a:p>
        </p:txBody>
      </p:sp>
      <p:sp>
        <p:nvSpPr>
          <p:cNvPr id="5" name="C"/>
          <p:cNvSpPr/>
          <p:nvPr/>
        </p:nvSpPr>
        <p:spPr>
          <a:xfrm>
            <a:off x="1576543" y="3581400"/>
            <a:ext cx="4990627" cy="108003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A. a cắt b</a:t>
            </a:r>
            <a:endParaRPr lang="vi-VN" sz="3200" dirty="0"/>
          </a:p>
        </p:txBody>
      </p:sp>
      <p:sp>
        <p:nvSpPr>
          <p:cNvPr id="6" name="A"/>
          <p:cNvSpPr/>
          <p:nvPr/>
        </p:nvSpPr>
        <p:spPr>
          <a:xfrm flipH="1">
            <a:off x="8108315" y="3581400"/>
            <a:ext cx="4746167" cy="108003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B. a // b</a:t>
            </a:r>
          </a:p>
        </p:txBody>
      </p:sp>
      <p:sp>
        <p:nvSpPr>
          <p:cNvPr id="7" name="B"/>
          <p:cNvSpPr/>
          <p:nvPr/>
        </p:nvSpPr>
        <p:spPr>
          <a:xfrm>
            <a:off x="1576542" y="5486400"/>
            <a:ext cx="4990627" cy="10668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C. a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charset="0"/>
                <a:cs typeface="Cambria Math" panose="02040503050406030204" charset="0"/>
              </a:rPr>
              <a:t>⏊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b</a:t>
            </a:r>
            <a:endParaRPr lang="vi-VN" sz="3200" dirty="0"/>
          </a:p>
        </p:txBody>
      </p:sp>
      <p:sp>
        <p:nvSpPr>
          <p:cNvPr id="8" name="D"/>
          <p:cNvSpPr/>
          <p:nvPr/>
        </p:nvSpPr>
        <p:spPr>
          <a:xfrm flipH="1">
            <a:off x="8108313" y="5486400"/>
            <a:ext cx="4776019" cy="10668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D. a trùng với b</a:t>
            </a:r>
          </a:p>
        </p:txBody>
      </p:sp>
      <p:grpSp>
        <p:nvGrpSpPr>
          <p:cNvPr id="847" name="Google Shape;847;p37"/>
          <p:cNvGrpSpPr/>
          <p:nvPr/>
        </p:nvGrpSpPr>
        <p:grpSpPr>
          <a:xfrm>
            <a:off x="11327535" y="5349294"/>
            <a:ext cx="3387430" cy="3340122"/>
            <a:chOff x="6588775" y="249065"/>
            <a:chExt cx="2117144" cy="2087576"/>
          </a:xfrm>
        </p:grpSpPr>
        <p:sp>
          <p:nvSpPr>
            <p:cNvPr id="848" name="Google Shape;848;p37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9" name="Google Shape;849;p37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0" name="Google Shape;850;p37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1" name="Google Shape;851;p37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2" name="Google Shape;852;p37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3" name="Google Shape;853;p37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4" name="Google Shape;854;p37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5" name="Google Shape;855;p37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6" name="Google Shape;856;p37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7" name="Google Shape;857;p37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8" name="Google Shape;858;p37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9" name="Google Shape;859;p37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0" name="Google Shape;860;p37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1" name="Google Shape;861;p37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2" name="Google Shape;862;p37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3" name="Google Shape;863;p37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4" name="Google Shape;864;p37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5" name="Google Shape;865;p37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6" name="Google Shape;866;p37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7" name="Google Shape;867;p37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8" name="Google Shape;868;p37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9" name="Google Shape;869;p37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" name="Google Shape;870;p37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" name="Google Shape;871;p37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2" name="Google Shape;872;p37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3" name="Google Shape;873;p37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4" name="Google Shape;874;p37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5" name="Google Shape;875;p37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6" name="Google Shape;876;p37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7" name="Google Shape;877;p37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8" name="Google Shape;878;p37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9" name="Google Shape;879;p37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0" name="Google Shape;880;p37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1" name="Google Shape;881;p37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2" name="Google Shape;882;p37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3" name="Google Shape;883;p37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4" name="Google Shape;884;p37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5" name="Google Shape;885;p37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6" name="Google Shape;886;p37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7" name="Google Shape;887;p37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8" name="Google Shape;888;p37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9" name="Google Shape;889;p37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0" name="Google Shape;890;p37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1" name="Google Shape;891;p37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2" name="Google Shape;892;p37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3" name="Google Shape;893;p37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4" name="Google Shape;894;p37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5" name="Google Shape;895;p37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6" name="Google Shape;896;p37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7" name="Google Shape;897;p37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8" name="Google Shape;898;p37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9" name="Google Shape;899;p37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0" name="Google Shape;900;p37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1" name="Google Shape;901;p37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2" name="Google Shape;902;p37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3" name="Google Shape;903;p37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4" name="Google Shape;904;p37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5" name="Google Shape;905;p37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6" name="Google Shape;906;p37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7" name="Google Shape;907;p37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8" name="Google Shape;908;p37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9" name="Google Shape;909;p37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0" name="Google Shape;910;p37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1" name="Google Shape;911;p37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2" name="Google Shape;912;p37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3" name="Google Shape;913;p37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4" name="Google Shape;914;p37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5" name="Google Shape;915;p37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6" name="Google Shape;916;p37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7" name="Google Shape;917;p37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8" name="Google Shape;918;p37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9" name="Google Shape;919;p37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/>
          <p:nvPr/>
        </p:nvSpPr>
        <p:spPr>
          <a:xfrm>
            <a:off x="-100840" y="-61310"/>
            <a:ext cx="5203200" cy="601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48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/>
              <a:t>Củng cố</a:t>
            </a:r>
          </a:p>
        </p:txBody>
      </p:sp>
      <p:sp>
        <p:nvSpPr>
          <p:cNvPr id="2" name="A"/>
          <p:cNvSpPr/>
          <p:nvPr/>
        </p:nvSpPr>
        <p:spPr>
          <a:xfrm flipH="1">
            <a:off x="7171055" y="6202680"/>
            <a:ext cx="4626610" cy="13620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D. x = 37</a:t>
            </a:r>
            <a:r>
              <a:rPr lang="en-US" sz="28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; y = 53</a:t>
            </a:r>
            <a:r>
              <a:rPr lang="en-US" sz="28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5" name="B"/>
          <p:cNvSpPr/>
          <p:nvPr/>
        </p:nvSpPr>
        <p:spPr>
          <a:xfrm>
            <a:off x="474345" y="6202680"/>
            <a:ext cx="4620895" cy="13620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C. x = 63</a:t>
            </a:r>
            <a:r>
              <a:rPr lang="en-US" sz="28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; y = 53</a:t>
            </a:r>
            <a:r>
              <a:rPr lang="en-US" sz="28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6" name="C"/>
          <p:cNvSpPr/>
          <p:nvPr/>
        </p:nvSpPr>
        <p:spPr>
          <a:xfrm>
            <a:off x="481330" y="4538980"/>
            <a:ext cx="4620895" cy="141097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A. x = 37</a:t>
            </a:r>
            <a:r>
              <a:rPr lang="en-US" sz="32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 ; y = 90</a:t>
            </a:r>
            <a:r>
              <a:rPr lang="en-US" sz="32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7" name="D"/>
          <p:cNvSpPr/>
          <p:nvPr/>
        </p:nvSpPr>
        <p:spPr>
          <a:xfrm flipH="1">
            <a:off x="7231380" y="4538980"/>
            <a:ext cx="4626610" cy="146304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B. x = 63</a:t>
            </a:r>
            <a:r>
              <a:rPr lang="en-US" sz="32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; y = 90</a:t>
            </a:r>
            <a:r>
              <a:rPr lang="en-US" sz="32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8" name="Rectangle 3"/>
          <p:cNvSpPr/>
          <p:nvPr/>
        </p:nvSpPr>
        <p:spPr>
          <a:xfrm>
            <a:off x="474345" y="946150"/>
            <a:ext cx="13659485" cy="2639060"/>
          </a:xfrm>
          <a:prstGeom prst="rect">
            <a:avLst/>
          </a:prstGeom>
          <a:noFill/>
        </p:spPr>
        <p:txBody>
          <a:bodyPr wrap="square" lIns="146304" tIns="73152" rIns="146304" bIns="73152">
            <a:spAutoFit/>
          </a:bodyPr>
          <a:lstStyle/>
          <a:p>
            <a:pPr algn="l"/>
            <a:r>
              <a:rPr lang="en-US" sz="5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4:</a:t>
            </a:r>
            <a:r>
              <a:rPr lang="en-US" sz="5400" b="1" dirty="0">
                <a:ln w="10160">
                  <a:solidFill>
                    <a:srgbClr val="31BCC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5400">
                <a:latin typeface="Georgia" panose="02040502050405020303" pitchFamily="18" charset="0"/>
              </a:rPr>
              <a:t>Cho hình vẽ bên:</a:t>
            </a:r>
          </a:p>
          <a:p>
            <a:pPr algn="l"/>
            <a:r>
              <a:rPr lang="en-US" sz="5400">
                <a:latin typeface="Georgia" panose="02040502050405020303" pitchFamily="18" charset="0"/>
              </a:rPr>
              <a:t> DE // BC. </a:t>
            </a:r>
          </a:p>
          <a:p>
            <a:pPr algn="l"/>
            <a:r>
              <a:rPr lang="en-US" sz="5400">
                <a:latin typeface="Georgia" panose="02040502050405020303" pitchFamily="18" charset="0"/>
              </a:rPr>
              <a:t>Số đo x, y trên hình là:</a:t>
            </a:r>
          </a:p>
        </p:txBody>
      </p:sp>
      <p:graphicFrame>
        <p:nvGraphicFramePr>
          <p:cNvPr id="3" name="Object -2147482468"/>
          <p:cNvGraphicFramePr>
            <a:graphicFrameLocks noChangeAspect="1"/>
          </p:cNvGraphicFramePr>
          <p:nvPr/>
        </p:nvGraphicFramePr>
        <p:xfrm>
          <a:off x="3858895" y="1738630"/>
          <a:ext cx="572389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6" imgW="1422400" imgH="254000" progId="Equation.DSMT4">
                  <p:embed/>
                </p:oleObj>
              </mc:Choice>
              <mc:Fallback>
                <p:oleObj r:id="rId6" imgW="1422400" imgH="2540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8895" y="1738630"/>
                        <a:ext cx="5723890" cy="1022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3742867" name="Picture 10737428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5335" y="441960"/>
            <a:ext cx="6149975" cy="36264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49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7374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49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49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49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49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96"/>
          <p:cNvSpPr txBox="1">
            <a:spLocks noGrp="1"/>
          </p:cNvSpPr>
          <p:nvPr>
            <p:ph type="title"/>
          </p:nvPr>
        </p:nvSpPr>
        <p:spPr>
          <a:xfrm>
            <a:off x="4159680" y="1170237"/>
            <a:ext cx="6311040" cy="945600"/>
          </a:xfrm>
          <a:prstGeom prst="rect">
            <a:avLst/>
          </a:prstGeom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Thanks!</a:t>
            </a:r>
          </a:p>
        </p:txBody>
      </p:sp>
      <p:sp>
        <p:nvSpPr>
          <p:cNvPr id="2403" name="Google Shape;2403;p96"/>
          <p:cNvSpPr txBox="1">
            <a:spLocks noGrp="1"/>
          </p:cNvSpPr>
          <p:nvPr>
            <p:ph type="subTitle" idx="1"/>
          </p:nvPr>
        </p:nvSpPr>
        <p:spPr>
          <a:xfrm>
            <a:off x="5051280" y="2314631"/>
            <a:ext cx="4527840" cy="166992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96"/>
          <p:cNvSpPr txBox="1"/>
          <p:nvPr/>
        </p:nvSpPr>
        <p:spPr>
          <a:xfrm>
            <a:off x="3624960" y="6772160"/>
            <a:ext cx="738048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1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405" name="Google Shape;2405;p96"/>
          <p:cNvGrpSpPr/>
          <p:nvPr/>
        </p:nvGrpSpPr>
        <p:grpSpPr>
          <a:xfrm>
            <a:off x="668707" y="6130475"/>
            <a:ext cx="1770565" cy="1669910"/>
            <a:chOff x="713221" y="3759631"/>
            <a:chExt cx="900116" cy="848946"/>
          </a:xfrm>
        </p:grpSpPr>
        <p:sp>
          <p:nvSpPr>
            <p:cNvPr id="2406" name="Google Shape;2406;p96"/>
            <p:cNvSpPr/>
            <p:nvPr/>
          </p:nvSpPr>
          <p:spPr>
            <a:xfrm rot="2829198">
              <a:off x="869084" y="4057356"/>
              <a:ext cx="654856" cy="242932"/>
            </a:xfrm>
            <a:custGeom>
              <a:avLst/>
              <a:gdLst/>
              <a:ahLst/>
              <a:cxnLst/>
              <a:rect l="l" t="t" r="r" b="b"/>
              <a:pathLst>
                <a:path w="18147" h="6732" extrusionOk="0">
                  <a:moveTo>
                    <a:pt x="333" y="1"/>
                  </a:moveTo>
                  <a:lnTo>
                    <a:pt x="1" y="5944"/>
                  </a:lnTo>
                  <a:cubicBezTo>
                    <a:pt x="2745" y="6102"/>
                    <a:pt x="5910" y="6224"/>
                    <a:pt x="8951" y="6347"/>
                  </a:cubicBezTo>
                  <a:cubicBezTo>
                    <a:pt x="11993" y="6469"/>
                    <a:pt x="15122" y="6591"/>
                    <a:pt x="17814" y="6731"/>
                  </a:cubicBezTo>
                  <a:lnTo>
                    <a:pt x="18146" y="787"/>
                  </a:lnTo>
                  <a:cubicBezTo>
                    <a:pt x="15419" y="630"/>
                    <a:pt x="12255" y="508"/>
                    <a:pt x="9196" y="385"/>
                  </a:cubicBezTo>
                  <a:cubicBezTo>
                    <a:pt x="6154" y="281"/>
                    <a:pt x="3025" y="14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1540000" algn="bl" rotWithShape="0">
                <a:schemeClr val="dk1"/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07" name="Google Shape;2407;p96"/>
            <p:cNvSpPr/>
            <p:nvPr/>
          </p:nvSpPr>
          <p:spPr>
            <a:xfrm rot="2829198">
              <a:off x="1290075" y="3813761"/>
              <a:ext cx="266244" cy="271729"/>
            </a:xfrm>
            <a:custGeom>
              <a:avLst/>
              <a:gdLst/>
              <a:ahLst/>
              <a:cxnLst/>
              <a:rect l="l" t="t" r="r" b="b"/>
              <a:pathLst>
                <a:path w="7378" h="7530" extrusionOk="0">
                  <a:moveTo>
                    <a:pt x="3662" y="0"/>
                  </a:moveTo>
                  <a:cubicBezTo>
                    <a:pt x="1955" y="0"/>
                    <a:pt x="378" y="1473"/>
                    <a:pt x="193" y="3171"/>
                  </a:cubicBezTo>
                  <a:cubicBezTo>
                    <a:pt x="0" y="4955"/>
                    <a:pt x="1224" y="6755"/>
                    <a:pt x="2920" y="7314"/>
                  </a:cubicBezTo>
                  <a:cubicBezTo>
                    <a:pt x="3361" y="7457"/>
                    <a:pt x="3800" y="7530"/>
                    <a:pt x="4219" y="7530"/>
                  </a:cubicBezTo>
                  <a:cubicBezTo>
                    <a:pt x="4978" y="7530"/>
                    <a:pt x="5671" y="7292"/>
                    <a:pt x="6189" y="6808"/>
                  </a:cubicBezTo>
                  <a:cubicBezTo>
                    <a:pt x="7011" y="6056"/>
                    <a:pt x="7378" y="4902"/>
                    <a:pt x="7325" y="3783"/>
                  </a:cubicBezTo>
                  <a:cubicBezTo>
                    <a:pt x="7220" y="1930"/>
                    <a:pt x="5734" y="130"/>
                    <a:pt x="3864" y="7"/>
                  </a:cubicBezTo>
                  <a:cubicBezTo>
                    <a:pt x="3796" y="3"/>
                    <a:pt x="3729" y="0"/>
                    <a:pt x="366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1540000" algn="bl" rotWithShape="0">
                <a:schemeClr val="dk1"/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08" name="Google Shape;2408;p96"/>
            <p:cNvSpPr/>
            <p:nvPr/>
          </p:nvSpPr>
          <p:spPr>
            <a:xfrm rot="2829198">
              <a:off x="770178" y="4256507"/>
              <a:ext cx="302185" cy="287246"/>
            </a:xfrm>
            <a:custGeom>
              <a:avLst/>
              <a:gdLst/>
              <a:ahLst/>
              <a:cxnLst/>
              <a:rect l="l" t="t" r="r" b="b"/>
              <a:pathLst>
                <a:path w="8374" h="7960" extrusionOk="0">
                  <a:moveTo>
                    <a:pt x="4190" y="0"/>
                  </a:moveTo>
                  <a:cubicBezTo>
                    <a:pt x="2232" y="0"/>
                    <a:pt x="523" y="1469"/>
                    <a:pt x="280" y="3491"/>
                  </a:cubicBezTo>
                  <a:cubicBezTo>
                    <a:pt x="0" y="5676"/>
                    <a:pt x="1539" y="7651"/>
                    <a:pt x="3706" y="7931"/>
                  </a:cubicBezTo>
                  <a:cubicBezTo>
                    <a:pt x="3865" y="7950"/>
                    <a:pt x="4023" y="7960"/>
                    <a:pt x="4180" y="7960"/>
                  </a:cubicBezTo>
                  <a:cubicBezTo>
                    <a:pt x="6139" y="7960"/>
                    <a:pt x="7853" y="6476"/>
                    <a:pt x="8112" y="4452"/>
                  </a:cubicBezTo>
                  <a:cubicBezTo>
                    <a:pt x="8374" y="2285"/>
                    <a:pt x="6836" y="292"/>
                    <a:pt x="4668" y="30"/>
                  </a:cubicBezTo>
                  <a:cubicBezTo>
                    <a:pt x="4507" y="10"/>
                    <a:pt x="4348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1540000" algn="bl" rotWithShape="0">
                <a:schemeClr val="dk1"/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09" name="Google Shape;2409;p96"/>
          <p:cNvGrpSpPr/>
          <p:nvPr/>
        </p:nvGrpSpPr>
        <p:grpSpPr>
          <a:xfrm>
            <a:off x="11380384" y="863192"/>
            <a:ext cx="2724245" cy="2371710"/>
            <a:chOff x="7112740" y="539495"/>
            <a:chExt cx="1702653" cy="1482319"/>
          </a:xfrm>
        </p:grpSpPr>
        <p:sp>
          <p:nvSpPr>
            <p:cNvPr id="2410" name="Google Shape;2410;p96"/>
            <p:cNvSpPr/>
            <p:nvPr/>
          </p:nvSpPr>
          <p:spPr>
            <a:xfrm rot="-824666">
              <a:off x="7230378" y="697103"/>
              <a:ext cx="1467377" cy="1167103"/>
            </a:xfrm>
            <a:custGeom>
              <a:avLst/>
              <a:gdLst/>
              <a:ahLst/>
              <a:cxnLst/>
              <a:rect l="l" t="t" r="r" b="b"/>
              <a:pathLst>
                <a:path w="40663" h="32342" extrusionOk="0">
                  <a:moveTo>
                    <a:pt x="40453" y="1"/>
                  </a:moveTo>
                  <a:lnTo>
                    <a:pt x="17308" y="805"/>
                  </a:lnTo>
                  <a:lnTo>
                    <a:pt x="16801" y="3025"/>
                  </a:lnTo>
                  <a:cubicBezTo>
                    <a:pt x="15472" y="8689"/>
                    <a:pt x="14073" y="14178"/>
                    <a:pt x="12675" y="19545"/>
                  </a:cubicBezTo>
                  <a:lnTo>
                    <a:pt x="4616" y="9755"/>
                  </a:lnTo>
                  <a:lnTo>
                    <a:pt x="1" y="13531"/>
                  </a:lnTo>
                  <a:lnTo>
                    <a:pt x="15472" y="32341"/>
                  </a:lnTo>
                  <a:lnTo>
                    <a:pt x="16958" y="26695"/>
                  </a:lnTo>
                  <a:cubicBezTo>
                    <a:pt x="18654" y="20227"/>
                    <a:pt x="20419" y="13531"/>
                    <a:pt x="22062" y="6609"/>
                  </a:cubicBezTo>
                  <a:lnTo>
                    <a:pt x="40663" y="5945"/>
                  </a:lnTo>
                  <a:lnTo>
                    <a:pt x="4045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880000" algn="bl" rotWithShape="0">
                <a:schemeClr val="dk1"/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1" name="Google Shape;2411;p96"/>
            <p:cNvSpPr/>
            <p:nvPr/>
          </p:nvSpPr>
          <p:spPr>
            <a:xfrm rot="-824666">
              <a:off x="7310780" y="849120"/>
              <a:ext cx="1279367" cy="810173"/>
            </a:xfrm>
            <a:custGeom>
              <a:avLst/>
              <a:gdLst/>
              <a:ahLst/>
              <a:cxnLst/>
              <a:rect l="l" t="t" r="r" b="b"/>
              <a:pathLst>
                <a:path w="35453" h="22451" extrusionOk="0">
                  <a:moveTo>
                    <a:pt x="35138" y="0"/>
                  </a:moveTo>
                  <a:cubicBezTo>
                    <a:pt x="35050" y="17"/>
                    <a:pt x="34998" y="70"/>
                    <a:pt x="34998" y="157"/>
                  </a:cubicBezTo>
                  <a:cubicBezTo>
                    <a:pt x="34998" y="245"/>
                    <a:pt x="35068" y="297"/>
                    <a:pt x="35138" y="297"/>
                  </a:cubicBezTo>
                  <a:lnTo>
                    <a:pt x="35313" y="297"/>
                  </a:lnTo>
                  <a:cubicBezTo>
                    <a:pt x="35400" y="297"/>
                    <a:pt x="35453" y="227"/>
                    <a:pt x="35453" y="140"/>
                  </a:cubicBezTo>
                  <a:cubicBezTo>
                    <a:pt x="35453" y="70"/>
                    <a:pt x="35383" y="0"/>
                    <a:pt x="35313" y="0"/>
                  </a:cubicBezTo>
                  <a:close/>
                  <a:moveTo>
                    <a:pt x="33652" y="35"/>
                  </a:moveTo>
                  <a:cubicBezTo>
                    <a:pt x="33145" y="52"/>
                    <a:pt x="32656" y="70"/>
                    <a:pt x="32149" y="70"/>
                  </a:cubicBezTo>
                  <a:cubicBezTo>
                    <a:pt x="32079" y="70"/>
                    <a:pt x="32009" y="140"/>
                    <a:pt x="32009" y="227"/>
                  </a:cubicBezTo>
                  <a:cubicBezTo>
                    <a:pt x="32009" y="297"/>
                    <a:pt x="32079" y="367"/>
                    <a:pt x="32166" y="367"/>
                  </a:cubicBezTo>
                  <a:cubicBezTo>
                    <a:pt x="32656" y="350"/>
                    <a:pt x="33163" y="350"/>
                    <a:pt x="33652" y="332"/>
                  </a:cubicBezTo>
                  <a:cubicBezTo>
                    <a:pt x="33739" y="332"/>
                    <a:pt x="33792" y="262"/>
                    <a:pt x="33792" y="175"/>
                  </a:cubicBezTo>
                  <a:cubicBezTo>
                    <a:pt x="33792" y="105"/>
                    <a:pt x="33722" y="35"/>
                    <a:pt x="33652" y="35"/>
                  </a:cubicBezTo>
                  <a:close/>
                  <a:moveTo>
                    <a:pt x="30663" y="105"/>
                  </a:moveTo>
                  <a:cubicBezTo>
                    <a:pt x="30173" y="122"/>
                    <a:pt x="29666" y="122"/>
                    <a:pt x="29177" y="140"/>
                  </a:cubicBezTo>
                  <a:cubicBezTo>
                    <a:pt x="29089" y="140"/>
                    <a:pt x="29037" y="210"/>
                    <a:pt x="29037" y="280"/>
                  </a:cubicBezTo>
                  <a:cubicBezTo>
                    <a:pt x="29037" y="367"/>
                    <a:pt x="29107" y="437"/>
                    <a:pt x="29177" y="437"/>
                  </a:cubicBezTo>
                  <a:cubicBezTo>
                    <a:pt x="29684" y="420"/>
                    <a:pt x="30173" y="402"/>
                    <a:pt x="30680" y="402"/>
                  </a:cubicBezTo>
                  <a:cubicBezTo>
                    <a:pt x="30750" y="402"/>
                    <a:pt x="30820" y="332"/>
                    <a:pt x="30820" y="245"/>
                  </a:cubicBezTo>
                  <a:cubicBezTo>
                    <a:pt x="30820" y="175"/>
                    <a:pt x="30750" y="105"/>
                    <a:pt x="30663" y="105"/>
                  </a:cubicBezTo>
                  <a:close/>
                  <a:moveTo>
                    <a:pt x="27691" y="175"/>
                  </a:moveTo>
                  <a:cubicBezTo>
                    <a:pt x="27201" y="175"/>
                    <a:pt x="26694" y="192"/>
                    <a:pt x="26205" y="210"/>
                  </a:cubicBezTo>
                  <a:cubicBezTo>
                    <a:pt x="26118" y="210"/>
                    <a:pt x="26065" y="280"/>
                    <a:pt x="26065" y="350"/>
                  </a:cubicBezTo>
                  <a:cubicBezTo>
                    <a:pt x="26065" y="437"/>
                    <a:pt x="26135" y="489"/>
                    <a:pt x="26205" y="489"/>
                  </a:cubicBezTo>
                  <a:cubicBezTo>
                    <a:pt x="26712" y="489"/>
                    <a:pt x="27201" y="472"/>
                    <a:pt x="27691" y="472"/>
                  </a:cubicBezTo>
                  <a:cubicBezTo>
                    <a:pt x="27778" y="455"/>
                    <a:pt x="27848" y="402"/>
                    <a:pt x="27831" y="315"/>
                  </a:cubicBezTo>
                  <a:cubicBezTo>
                    <a:pt x="27831" y="227"/>
                    <a:pt x="27778" y="175"/>
                    <a:pt x="27691" y="175"/>
                  </a:cubicBezTo>
                  <a:close/>
                  <a:moveTo>
                    <a:pt x="24719" y="245"/>
                  </a:moveTo>
                  <a:cubicBezTo>
                    <a:pt x="24212" y="245"/>
                    <a:pt x="23723" y="262"/>
                    <a:pt x="23216" y="280"/>
                  </a:cubicBezTo>
                  <a:cubicBezTo>
                    <a:pt x="23146" y="280"/>
                    <a:pt x="23076" y="332"/>
                    <a:pt x="23076" y="420"/>
                  </a:cubicBezTo>
                  <a:cubicBezTo>
                    <a:pt x="23076" y="507"/>
                    <a:pt x="23146" y="559"/>
                    <a:pt x="23233" y="559"/>
                  </a:cubicBezTo>
                  <a:cubicBezTo>
                    <a:pt x="23723" y="559"/>
                    <a:pt x="24230" y="542"/>
                    <a:pt x="24719" y="524"/>
                  </a:cubicBezTo>
                  <a:cubicBezTo>
                    <a:pt x="24806" y="524"/>
                    <a:pt x="24859" y="455"/>
                    <a:pt x="24859" y="385"/>
                  </a:cubicBezTo>
                  <a:cubicBezTo>
                    <a:pt x="24859" y="297"/>
                    <a:pt x="24789" y="245"/>
                    <a:pt x="24719" y="245"/>
                  </a:cubicBezTo>
                  <a:close/>
                  <a:moveTo>
                    <a:pt x="21730" y="297"/>
                  </a:moveTo>
                  <a:cubicBezTo>
                    <a:pt x="21240" y="315"/>
                    <a:pt x="20733" y="332"/>
                    <a:pt x="20244" y="332"/>
                  </a:cubicBezTo>
                  <a:cubicBezTo>
                    <a:pt x="20156" y="332"/>
                    <a:pt x="20104" y="402"/>
                    <a:pt x="20104" y="489"/>
                  </a:cubicBezTo>
                  <a:cubicBezTo>
                    <a:pt x="20104" y="559"/>
                    <a:pt x="20174" y="629"/>
                    <a:pt x="20244" y="629"/>
                  </a:cubicBezTo>
                  <a:cubicBezTo>
                    <a:pt x="20751" y="612"/>
                    <a:pt x="21240" y="612"/>
                    <a:pt x="21747" y="594"/>
                  </a:cubicBezTo>
                  <a:cubicBezTo>
                    <a:pt x="21817" y="594"/>
                    <a:pt x="21887" y="524"/>
                    <a:pt x="21887" y="455"/>
                  </a:cubicBezTo>
                  <a:cubicBezTo>
                    <a:pt x="21887" y="367"/>
                    <a:pt x="21817" y="297"/>
                    <a:pt x="21730" y="297"/>
                  </a:cubicBezTo>
                  <a:close/>
                  <a:moveTo>
                    <a:pt x="18758" y="367"/>
                  </a:moveTo>
                  <a:cubicBezTo>
                    <a:pt x="18636" y="367"/>
                    <a:pt x="18513" y="367"/>
                    <a:pt x="18391" y="385"/>
                  </a:cubicBezTo>
                  <a:cubicBezTo>
                    <a:pt x="18321" y="385"/>
                    <a:pt x="18268" y="420"/>
                    <a:pt x="18251" y="472"/>
                  </a:cubicBezTo>
                  <a:cubicBezTo>
                    <a:pt x="18129" y="839"/>
                    <a:pt x="18024" y="1189"/>
                    <a:pt x="17919" y="1538"/>
                  </a:cubicBezTo>
                  <a:cubicBezTo>
                    <a:pt x="17884" y="1626"/>
                    <a:pt x="17936" y="1713"/>
                    <a:pt x="18006" y="1731"/>
                  </a:cubicBezTo>
                  <a:cubicBezTo>
                    <a:pt x="18021" y="1734"/>
                    <a:pt x="18035" y="1735"/>
                    <a:pt x="18048" y="1735"/>
                  </a:cubicBezTo>
                  <a:cubicBezTo>
                    <a:pt x="18116" y="1735"/>
                    <a:pt x="18169" y="1699"/>
                    <a:pt x="18198" y="1626"/>
                  </a:cubicBezTo>
                  <a:cubicBezTo>
                    <a:pt x="18293" y="1310"/>
                    <a:pt x="18388" y="993"/>
                    <a:pt x="18496" y="664"/>
                  </a:cubicBezTo>
                  <a:lnTo>
                    <a:pt x="18758" y="664"/>
                  </a:lnTo>
                  <a:cubicBezTo>
                    <a:pt x="18845" y="664"/>
                    <a:pt x="18915" y="594"/>
                    <a:pt x="18898" y="507"/>
                  </a:cubicBezTo>
                  <a:cubicBezTo>
                    <a:pt x="18898" y="437"/>
                    <a:pt x="18845" y="367"/>
                    <a:pt x="18758" y="367"/>
                  </a:cubicBezTo>
                  <a:close/>
                  <a:moveTo>
                    <a:pt x="17620" y="2863"/>
                  </a:moveTo>
                  <a:cubicBezTo>
                    <a:pt x="17559" y="2863"/>
                    <a:pt x="17493" y="2899"/>
                    <a:pt x="17464" y="2972"/>
                  </a:cubicBezTo>
                  <a:cubicBezTo>
                    <a:pt x="17324" y="3444"/>
                    <a:pt x="17185" y="3916"/>
                    <a:pt x="17027" y="4388"/>
                  </a:cubicBezTo>
                  <a:cubicBezTo>
                    <a:pt x="17010" y="4458"/>
                    <a:pt x="17045" y="4545"/>
                    <a:pt x="17115" y="4580"/>
                  </a:cubicBezTo>
                  <a:cubicBezTo>
                    <a:pt x="17126" y="4582"/>
                    <a:pt x="17138" y="4583"/>
                    <a:pt x="17149" y="4583"/>
                  </a:cubicBezTo>
                  <a:cubicBezTo>
                    <a:pt x="17224" y="4583"/>
                    <a:pt x="17292" y="4536"/>
                    <a:pt x="17307" y="4475"/>
                  </a:cubicBezTo>
                  <a:cubicBezTo>
                    <a:pt x="17447" y="4003"/>
                    <a:pt x="17604" y="3531"/>
                    <a:pt x="17744" y="3059"/>
                  </a:cubicBezTo>
                  <a:cubicBezTo>
                    <a:pt x="17779" y="2972"/>
                    <a:pt x="17726" y="2902"/>
                    <a:pt x="17657" y="2867"/>
                  </a:cubicBezTo>
                  <a:cubicBezTo>
                    <a:pt x="17645" y="2864"/>
                    <a:pt x="17633" y="2863"/>
                    <a:pt x="17620" y="2863"/>
                  </a:cubicBezTo>
                  <a:close/>
                  <a:moveTo>
                    <a:pt x="16717" y="5705"/>
                  </a:moveTo>
                  <a:cubicBezTo>
                    <a:pt x="16659" y="5705"/>
                    <a:pt x="16600" y="5749"/>
                    <a:pt x="16573" y="5804"/>
                  </a:cubicBezTo>
                  <a:cubicBezTo>
                    <a:pt x="16433" y="6276"/>
                    <a:pt x="16276" y="6748"/>
                    <a:pt x="16136" y="7237"/>
                  </a:cubicBezTo>
                  <a:cubicBezTo>
                    <a:pt x="16101" y="7307"/>
                    <a:pt x="16153" y="7395"/>
                    <a:pt x="16223" y="7412"/>
                  </a:cubicBezTo>
                  <a:cubicBezTo>
                    <a:pt x="16238" y="7415"/>
                    <a:pt x="16253" y="7417"/>
                    <a:pt x="16266" y="7417"/>
                  </a:cubicBezTo>
                  <a:cubicBezTo>
                    <a:pt x="16333" y="7417"/>
                    <a:pt x="16386" y="7383"/>
                    <a:pt x="16415" y="7325"/>
                  </a:cubicBezTo>
                  <a:cubicBezTo>
                    <a:pt x="16555" y="6835"/>
                    <a:pt x="16713" y="6363"/>
                    <a:pt x="16852" y="5891"/>
                  </a:cubicBezTo>
                  <a:cubicBezTo>
                    <a:pt x="16887" y="5821"/>
                    <a:pt x="16835" y="5734"/>
                    <a:pt x="16765" y="5716"/>
                  </a:cubicBezTo>
                  <a:cubicBezTo>
                    <a:pt x="16750" y="5709"/>
                    <a:pt x="16734" y="5705"/>
                    <a:pt x="16717" y="5705"/>
                  </a:cubicBezTo>
                  <a:close/>
                  <a:moveTo>
                    <a:pt x="15831" y="8544"/>
                  </a:moveTo>
                  <a:cubicBezTo>
                    <a:pt x="15764" y="8544"/>
                    <a:pt x="15710" y="8580"/>
                    <a:pt x="15681" y="8653"/>
                  </a:cubicBezTo>
                  <a:cubicBezTo>
                    <a:pt x="15541" y="9125"/>
                    <a:pt x="15384" y="9597"/>
                    <a:pt x="15227" y="10069"/>
                  </a:cubicBezTo>
                  <a:cubicBezTo>
                    <a:pt x="15209" y="10139"/>
                    <a:pt x="15244" y="10227"/>
                    <a:pt x="15332" y="10244"/>
                  </a:cubicBezTo>
                  <a:cubicBezTo>
                    <a:pt x="15347" y="10252"/>
                    <a:pt x="15363" y="10255"/>
                    <a:pt x="15379" y="10255"/>
                  </a:cubicBezTo>
                  <a:cubicBezTo>
                    <a:pt x="15436" y="10255"/>
                    <a:pt x="15493" y="10211"/>
                    <a:pt x="15506" y="10157"/>
                  </a:cubicBezTo>
                  <a:cubicBezTo>
                    <a:pt x="15664" y="9685"/>
                    <a:pt x="15804" y="9213"/>
                    <a:pt x="15961" y="8741"/>
                  </a:cubicBezTo>
                  <a:cubicBezTo>
                    <a:pt x="15978" y="8653"/>
                    <a:pt x="15943" y="8583"/>
                    <a:pt x="15873" y="8548"/>
                  </a:cubicBezTo>
                  <a:cubicBezTo>
                    <a:pt x="15859" y="8545"/>
                    <a:pt x="15845" y="8544"/>
                    <a:pt x="15831" y="8544"/>
                  </a:cubicBezTo>
                  <a:close/>
                  <a:moveTo>
                    <a:pt x="166" y="10030"/>
                  </a:moveTo>
                  <a:cubicBezTo>
                    <a:pt x="132" y="10030"/>
                    <a:pt x="97" y="10043"/>
                    <a:pt x="70" y="10069"/>
                  </a:cubicBezTo>
                  <a:cubicBezTo>
                    <a:pt x="0" y="10122"/>
                    <a:pt x="0" y="10209"/>
                    <a:pt x="53" y="10279"/>
                  </a:cubicBezTo>
                  <a:cubicBezTo>
                    <a:pt x="402" y="10646"/>
                    <a:pt x="735" y="10996"/>
                    <a:pt x="1067" y="11363"/>
                  </a:cubicBezTo>
                  <a:cubicBezTo>
                    <a:pt x="1095" y="11391"/>
                    <a:pt x="1138" y="11409"/>
                    <a:pt x="1180" y="11409"/>
                  </a:cubicBezTo>
                  <a:cubicBezTo>
                    <a:pt x="1216" y="11409"/>
                    <a:pt x="1252" y="11395"/>
                    <a:pt x="1277" y="11363"/>
                  </a:cubicBezTo>
                  <a:cubicBezTo>
                    <a:pt x="1329" y="11310"/>
                    <a:pt x="1346" y="11223"/>
                    <a:pt x="1277" y="11171"/>
                  </a:cubicBezTo>
                  <a:cubicBezTo>
                    <a:pt x="944" y="10803"/>
                    <a:pt x="612" y="10436"/>
                    <a:pt x="263" y="10069"/>
                  </a:cubicBezTo>
                  <a:cubicBezTo>
                    <a:pt x="236" y="10043"/>
                    <a:pt x="201" y="10030"/>
                    <a:pt x="166" y="10030"/>
                  </a:cubicBezTo>
                  <a:close/>
                  <a:moveTo>
                    <a:pt x="14917" y="11387"/>
                  </a:moveTo>
                  <a:cubicBezTo>
                    <a:pt x="14860" y="11387"/>
                    <a:pt x="14803" y="11431"/>
                    <a:pt x="14790" y="11485"/>
                  </a:cubicBezTo>
                  <a:cubicBezTo>
                    <a:pt x="14632" y="11957"/>
                    <a:pt x="14475" y="12429"/>
                    <a:pt x="14335" y="12901"/>
                  </a:cubicBezTo>
                  <a:cubicBezTo>
                    <a:pt x="14300" y="12989"/>
                    <a:pt x="14353" y="13059"/>
                    <a:pt x="14423" y="13093"/>
                  </a:cubicBezTo>
                  <a:cubicBezTo>
                    <a:pt x="14434" y="13096"/>
                    <a:pt x="14446" y="13098"/>
                    <a:pt x="14459" y="13098"/>
                  </a:cubicBezTo>
                  <a:cubicBezTo>
                    <a:pt x="14520" y="13098"/>
                    <a:pt x="14586" y="13061"/>
                    <a:pt x="14615" y="12989"/>
                  </a:cubicBezTo>
                  <a:cubicBezTo>
                    <a:pt x="14755" y="12517"/>
                    <a:pt x="14912" y="12045"/>
                    <a:pt x="15052" y="11573"/>
                  </a:cubicBezTo>
                  <a:cubicBezTo>
                    <a:pt x="15087" y="11503"/>
                    <a:pt x="15034" y="11415"/>
                    <a:pt x="14964" y="11398"/>
                  </a:cubicBezTo>
                  <a:cubicBezTo>
                    <a:pt x="14949" y="11390"/>
                    <a:pt x="14933" y="11387"/>
                    <a:pt x="14917" y="11387"/>
                  </a:cubicBezTo>
                  <a:close/>
                  <a:moveTo>
                    <a:pt x="2194" y="12215"/>
                  </a:moveTo>
                  <a:cubicBezTo>
                    <a:pt x="2159" y="12215"/>
                    <a:pt x="2124" y="12228"/>
                    <a:pt x="2098" y="12254"/>
                  </a:cubicBezTo>
                  <a:cubicBezTo>
                    <a:pt x="2028" y="12307"/>
                    <a:pt x="2028" y="12394"/>
                    <a:pt x="2081" y="12447"/>
                  </a:cubicBezTo>
                  <a:cubicBezTo>
                    <a:pt x="2430" y="12814"/>
                    <a:pt x="2762" y="13181"/>
                    <a:pt x="3095" y="13548"/>
                  </a:cubicBezTo>
                  <a:cubicBezTo>
                    <a:pt x="3121" y="13574"/>
                    <a:pt x="3160" y="13587"/>
                    <a:pt x="3199" y="13587"/>
                  </a:cubicBezTo>
                  <a:cubicBezTo>
                    <a:pt x="3239" y="13587"/>
                    <a:pt x="3278" y="13574"/>
                    <a:pt x="3304" y="13548"/>
                  </a:cubicBezTo>
                  <a:cubicBezTo>
                    <a:pt x="3357" y="13496"/>
                    <a:pt x="3374" y="13408"/>
                    <a:pt x="3304" y="13356"/>
                  </a:cubicBezTo>
                  <a:cubicBezTo>
                    <a:pt x="2972" y="12989"/>
                    <a:pt x="2640" y="12621"/>
                    <a:pt x="2290" y="12254"/>
                  </a:cubicBezTo>
                  <a:cubicBezTo>
                    <a:pt x="2264" y="12228"/>
                    <a:pt x="2229" y="12215"/>
                    <a:pt x="2194" y="12215"/>
                  </a:cubicBezTo>
                  <a:close/>
                  <a:moveTo>
                    <a:pt x="4212" y="14393"/>
                  </a:moveTo>
                  <a:cubicBezTo>
                    <a:pt x="4177" y="14393"/>
                    <a:pt x="4141" y="14407"/>
                    <a:pt x="4109" y="14440"/>
                  </a:cubicBezTo>
                  <a:cubicBezTo>
                    <a:pt x="4056" y="14492"/>
                    <a:pt x="4056" y="14579"/>
                    <a:pt x="4109" y="14632"/>
                  </a:cubicBezTo>
                  <a:cubicBezTo>
                    <a:pt x="4441" y="14999"/>
                    <a:pt x="4773" y="15366"/>
                    <a:pt x="5122" y="15733"/>
                  </a:cubicBezTo>
                  <a:cubicBezTo>
                    <a:pt x="5153" y="15764"/>
                    <a:pt x="5195" y="15782"/>
                    <a:pt x="5236" y="15782"/>
                  </a:cubicBezTo>
                  <a:cubicBezTo>
                    <a:pt x="5265" y="15782"/>
                    <a:pt x="5293" y="15773"/>
                    <a:pt x="5315" y="15751"/>
                  </a:cubicBezTo>
                  <a:cubicBezTo>
                    <a:pt x="5385" y="15681"/>
                    <a:pt x="5385" y="15593"/>
                    <a:pt x="5332" y="15541"/>
                  </a:cubicBezTo>
                  <a:cubicBezTo>
                    <a:pt x="5000" y="15174"/>
                    <a:pt x="4668" y="14807"/>
                    <a:pt x="4318" y="14440"/>
                  </a:cubicBezTo>
                  <a:cubicBezTo>
                    <a:pt x="4290" y="14411"/>
                    <a:pt x="4252" y="14393"/>
                    <a:pt x="4212" y="14393"/>
                  </a:cubicBezTo>
                  <a:close/>
                  <a:moveTo>
                    <a:pt x="14018" y="14225"/>
                  </a:moveTo>
                  <a:cubicBezTo>
                    <a:pt x="13958" y="14225"/>
                    <a:pt x="13895" y="14259"/>
                    <a:pt x="13881" y="14317"/>
                  </a:cubicBezTo>
                  <a:cubicBezTo>
                    <a:pt x="13723" y="14789"/>
                    <a:pt x="13566" y="15279"/>
                    <a:pt x="13426" y="15751"/>
                  </a:cubicBezTo>
                  <a:cubicBezTo>
                    <a:pt x="13391" y="15821"/>
                    <a:pt x="13444" y="15908"/>
                    <a:pt x="13513" y="15925"/>
                  </a:cubicBezTo>
                  <a:cubicBezTo>
                    <a:pt x="13525" y="15928"/>
                    <a:pt x="13538" y="15930"/>
                    <a:pt x="13551" y="15930"/>
                  </a:cubicBezTo>
                  <a:cubicBezTo>
                    <a:pt x="13612" y="15930"/>
                    <a:pt x="13677" y="15896"/>
                    <a:pt x="13706" y="15838"/>
                  </a:cubicBezTo>
                  <a:cubicBezTo>
                    <a:pt x="13846" y="15366"/>
                    <a:pt x="14003" y="14894"/>
                    <a:pt x="14160" y="14422"/>
                  </a:cubicBezTo>
                  <a:cubicBezTo>
                    <a:pt x="14178" y="14335"/>
                    <a:pt x="14143" y="14247"/>
                    <a:pt x="14055" y="14230"/>
                  </a:cubicBezTo>
                  <a:cubicBezTo>
                    <a:pt x="14043" y="14227"/>
                    <a:pt x="14031" y="14225"/>
                    <a:pt x="14018" y="14225"/>
                  </a:cubicBezTo>
                  <a:close/>
                  <a:moveTo>
                    <a:pt x="6225" y="16587"/>
                  </a:moveTo>
                  <a:cubicBezTo>
                    <a:pt x="6193" y="16587"/>
                    <a:pt x="6161" y="16600"/>
                    <a:pt x="6136" y="16625"/>
                  </a:cubicBezTo>
                  <a:cubicBezTo>
                    <a:pt x="6066" y="16677"/>
                    <a:pt x="6066" y="16782"/>
                    <a:pt x="6119" y="16834"/>
                  </a:cubicBezTo>
                  <a:cubicBezTo>
                    <a:pt x="6451" y="17202"/>
                    <a:pt x="6783" y="17569"/>
                    <a:pt x="7115" y="17936"/>
                  </a:cubicBezTo>
                  <a:cubicBezTo>
                    <a:pt x="7146" y="17966"/>
                    <a:pt x="7194" y="17985"/>
                    <a:pt x="7239" y="17985"/>
                  </a:cubicBezTo>
                  <a:cubicBezTo>
                    <a:pt x="7272" y="17985"/>
                    <a:pt x="7303" y="17975"/>
                    <a:pt x="7325" y="17953"/>
                  </a:cubicBezTo>
                  <a:cubicBezTo>
                    <a:pt x="7378" y="17901"/>
                    <a:pt x="7395" y="17796"/>
                    <a:pt x="7343" y="17744"/>
                  </a:cubicBezTo>
                  <a:cubicBezTo>
                    <a:pt x="7010" y="17376"/>
                    <a:pt x="6678" y="17009"/>
                    <a:pt x="6329" y="16642"/>
                  </a:cubicBezTo>
                  <a:cubicBezTo>
                    <a:pt x="6301" y="16605"/>
                    <a:pt x="6262" y="16587"/>
                    <a:pt x="6225" y="16587"/>
                  </a:cubicBezTo>
                  <a:close/>
                  <a:moveTo>
                    <a:pt x="13110" y="17057"/>
                  </a:moveTo>
                  <a:cubicBezTo>
                    <a:pt x="13049" y="17057"/>
                    <a:pt x="12986" y="17094"/>
                    <a:pt x="12972" y="17167"/>
                  </a:cubicBezTo>
                  <a:cubicBezTo>
                    <a:pt x="12814" y="17639"/>
                    <a:pt x="12657" y="18111"/>
                    <a:pt x="12517" y="18583"/>
                  </a:cubicBezTo>
                  <a:cubicBezTo>
                    <a:pt x="12482" y="18653"/>
                    <a:pt x="12535" y="18740"/>
                    <a:pt x="12604" y="18757"/>
                  </a:cubicBezTo>
                  <a:cubicBezTo>
                    <a:pt x="12620" y="18765"/>
                    <a:pt x="12636" y="18769"/>
                    <a:pt x="12652" y="18769"/>
                  </a:cubicBezTo>
                  <a:cubicBezTo>
                    <a:pt x="12710" y="18769"/>
                    <a:pt x="12769" y="18725"/>
                    <a:pt x="12797" y="18670"/>
                  </a:cubicBezTo>
                  <a:cubicBezTo>
                    <a:pt x="12937" y="18198"/>
                    <a:pt x="13094" y="17726"/>
                    <a:pt x="13251" y="17254"/>
                  </a:cubicBezTo>
                  <a:cubicBezTo>
                    <a:pt x="13269" y="17167"/>
                    <a:pt x="13234" y="17097"/>
                    <a:pt x="13146" y="17062"/>
                  </a:cubicBezTo>
                  <a:cubicBezTo>
                    <a:pt x="13135" y="17059"/>
                    <a:pt x="13123" y="17057"/>
                    <a:pt x="13110" y="17057"/>
                  </a:cubicBezTo>
                  <a:close/>
                  <a:moveTo>
                    <a:pt x="8234" y="18805"/>
                  </a:moveTo>
                  <a:cubicBezTo>
                    <a:pt x="8195" y="18805"/>
                    <a:pt x="8155" y="18819"/>
                    <a:pt x="8129" y="18845"/>
                  </a:cubicBezTo>
                  <a:cubicBezTo>
                    <a:pt x="8059" y="18897"/>
                    <a:pt x="8059" y="18985"/>
                    <a:pt x="8112" y="19037"/>
                  </a:cubicBezTo>
                  <a:cubicBezTo>
                    <a:pt x="8444" y="19422"/>
                    <a:pt x="8776" y="19789"/>
                    <a:pt x="9108" y="20156"/>
                  </a:cubicBezTo>
                  <a:cubicBezTo>
                    <a:pt x="9136" y="20193"/>
                    <a:pt x="9174" y="20211"/>
                    <a:pt x="9212" y="20211"/>
                  </a:cubicBezTo>
                  <a:cubicBezTo>
                    <a:pt x="9244" y="20211"/>
                    <a:pt x="9276" y="20198"/>
                    <a:pt x="9300" y="20173"/>
                  </a:cubicBezTo>
                  <a:cubicBezTo>
                    <a:pt x="9370" y="20121"/>
                    <a:pt x="9370" y="20034"/>
                    <a:pt x="9318" y="19964"/>
                  </a:cubicBezTo>
                  <a:cubicBezTo>
                    <a:pt x="8986" y="19597"/>
                    <a:pt x="8654" y="19229"/>
                    <a:pt x="8339" y="18845"/>
                  </a:cubicBezTo>
                  <a:cubicBezTo>
                    <a:pt x="8313" y="18819"/>
                    <a:pt x="8273" y="18805"/>
                    <a:pt x="8234" y="18805"/>
                  </a:cubicBezTo>
                  <a:close/>
                  <a:moveTo>
                    <a:pt x="12190" y="19900"/>
                  </a:moveTo>
                  <a:cubicBezTo>
                    <a:pt x="12132" y="19900"/>
                    <a:pt x="12076" y="19944"/>
                    <a:pt x="12063" y="19999"/>
                  </a:cubicBezTo>
                  <a:cubicBezTo>
                    <a:pt x="11905" y="20471"/>
                    <a:pt x="11748" y="20943"/>
                    <a:pt x="11608" y="21415"/>
                  </a:cubicBezTo>
                  <a:cubicBezTo>
                    <a:pt x="11573" y="21485"/>
                    <a:pt x="11626" y="21572"/>
                    <a:pt x="11695" y="21607"/>
                  </a:cubicBezTo>
                  <a:cubicBezTo>
                    <a:pt x="11707" y="21610"/>
                    <a:pt x="11719" y="21611"/>
                    <a:pt x="11731" y="21611"/>
                  </a:cubicBezTo>
                  <a:cubicBezTo>
                    <a:pt x="11793" y="21611"/>
                    <a:pt x="11856" y="21575"/>
                    <a:pt x="11870" y="21502"/>
                  </a:cubicBezTo>
                  <a:cubicBezTo>
                    <a:pt x="12028" y="21030"/>
                    <a:pt x="12185" y="20558"/>
                    <a:pt x="12342" y="20086"/>
                  </a:cubicBezTo>
                  <a:cubicBezTo>
                    <a:pt x="12360" y="20016"/>
                    <a:pt x="12307" y="19929"/>
                    <a:pt x="12237" y="19911"/>
                  </a:cubicBezTo>
                  <a:cubicBezTo>
                    <a:pt x="12222" y="19904"/>
                    <a:pt x="12206" y="19900"/>
                    <a:pt x="12190" y="19900"/>
                  </a:cubicBezTo>
                  <a:close/>
                  <a:moveTo>
                    <a:pt x="10184" y="21033"/>
                  </a:moveTo>
                  <a:cubicBezTo>
                    <a:pt x="10155" y="21033"/>
                    <a:pt x="10127" y="21043"/>
                    <a:pt x="10105" y="21065"/>
                  </a:cubicBezTo>
                  <a:cubicBezTo>
                    <a:pt x="10035" y="21117"/>
                    <a:pt x="10035" y="21222"/>
                    <a:pt x="10087" y="21275"/>
                  </a:cubicBezTo>
                  <a:cubicBezTo>
                    <a:pt x="10402" y="21659"/>
                    <a:pt x="10734" y="22026"/>
                    <a:pt x="11066" y="22411"/>
                  </a:cubicBezTo>
                  <a:cubicBezTo>
                    <a:pt x="11092" y="22437"/>
                    <a:pt x="11127" y="22450"/>
                    <a:pt x="11162" y="22450"/>
                  </a:cubicBezTo>
                  <a:cubicBezTo>
                    <a:pt x="11197" y="22450"/>
                    <a:pt x="11232" y="22437"/>
                    <a:pt x="11258" y="22411"/>
                  </a:cubicBezTo>
                  <a:cubicBezTo>
                    <a:pt x="11328" y="22359"/>
                    <a:pt x="11328" y="22271"/>
                    <a:pt x="11276" y="22219"/>
                  </a:cubicBezTo>
                  <a:cubicBezTo>
                    <a:pt x="10961" y="21834"/>
                    <a:pt x="10629" y="21467"/>
                    <a:pt x="10297" y="21082"/>
                  </a:cubicBezTo>
                  <a:cubicBezTo>
                    <a:pt x="10266" y="21052"/>
                    <a:pt x="10224" y="21033"/>
                    <a:pt x="10184" y="21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12" name="Google Shape;2412;p96"/>
          <p:cNvGrpSpPr/>
          <p:nvPr/>
        </p:nvGrpSpPr>
        <p:grpSpPr>
          <a:xfrm rot="-2127592">
            <a:off x="-275374" y="1277784"/>
            <a:ext cx="3247006" cy="1542570"/>
            <a:chOff x="3081063" y="3872425"/>
            <a:chExt cx="1339525" cy="636350"/>
          </a:xfrm>
        </p:grpSpPr>
        <p:sp>
          <p:nvSpPr>
            <p:cNvPr id="2413" name="Google Shape;2413;p96"/>
            <p:cNvSpPr/>
            <p:nvPr/>
          </p:nvSpPr>
          <p:spPr>
            <a:xfrm>
              <a:off x="3081063" y="3898225"/>
              <a:ext cx="1339525" cy="607050"/>
            </a:xfrm>
            <a:custGeom>
              <a:avLst/>
              <a:gdLst/>
              <a:ahLst/>
              <a:cxnLst/>
              <a:rect l="l" t="t" r="r" b="b"/>
              <a:pathLst>
                <a:path w="53581" h="24282" extrusionOk="0">
                  <a:moveTo>
                    <a:pt x="16556" y="10009"/>
                  </a:moveTo>
                  <a:cubicBezTo>
                    <a:pt x="16666" y="10009"/>
                    <a:pt x="16778" y="10028"/>
                    <a:pt x="16887" y="10069"/>
                  </a:cubicBezTo>
                  <a:lnTo>
                    <a:pt x="36624" y="17779"/>
                  </a:lnTo>
                  <a:cubicBezTo>
                    <a:pt x="37271" y="18023"/>
                    <a:pt x="37096" y="18985"/>
                    <a:pt x="36414" y="18985"/>
                  </a:cubicBezTo>
                  <a:lnTo>
                    <a:pt x="12063" y="18985"/>
                  </a:lnTo>
                  <a:cubicBezTo>
                    <a:pt x="11346" y="18985"/>
                    <a:pt x="10909" y="18181"/>
                    <a:pt x="11293" y="17569"/>
                  </a:cubicBezTo>
                  <a:lnTo>
                    <a:pt x="15786" y="10436"/>
                  </a:lnTo>
                  <a:cubicBezTo>
                    <a:pt x="15954" y="10165"/>
                    <a:pt x="16246" y="10009"/>
                    <a:pt x="16556" y="10009"/>
                  </a:cubicBezTo>
                  <a:close/>
                  <a:moveTo>
                    <a:pt x="14437" y="1"/>
                  </a:moveTo>
                  <a:cubicBezTo>
                    <a:pt x="13645" y="1"/>
                    <a:pt x="12871" y="415"/>
                    <a:pt x="12430" y="1154"/>
                  </a:cubicBezTo>
                  <a:lnTo>
                    <a:pt x="927" y="20733"/>
                  </a:lnTo>
                  <a:cubicBezTo>
                    <a:pt x="0" y="22289"/>
                    <a:pt x="1119" y="24282"/>
                    <a:pt x="2920" y="24282"/>
                  </a:cubicBezTo>
                  <a:lnTo>
                    <a:pt x="50364" y="24282"/>
                  </a:lnTo>
                  <a:cubicBezTo>
                    <a:pt x="52777" y="24282"/>
                    <a:pt x="53581" y="21013"/>
                    <a:pt x="51466" y="19859"/>
                  </a:cubicBezTo>
                  <a:lnTo>
                    <a:pt x="15524" y="280"/>
                  </a:lnTo>
                  <a:cubicBezTo>
                    <a:pt x="15179" y="91"/>
                    <a:pt x="14806" y="1"/>
                    <a:pt x="1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4" name="Google Shape;2414;p96"/>
            <p:cNvSpPr/>
            <p:nvPr/>
          </p:nvSpPr>
          <p:spPr>
            <a:xfrm>
              <a:off x="3092413" y="3894725"/>
              <a:ext cx="1309400" cy="614050"/>
            </a:xfrm>
            <a:custGeom>
              <a:avLst/>
              <a:gdLst/>
              <a:ahLst/>
              <a:cxnLst/>
              <a:rect l="l" t="t" r="r" b="b"/>
              <a:pathLst>
                <a:path w="52376" h="24562" extrusionOk="0">
                  <a:moveTo>
                    <a:pt x="16101" y="10297"/>
                  </a:moveTo>
                  <a:cubicBezTo>
                    <a:pt x="16189" y="10297"/>
                    <a:pt x="16276" y="10314"/>
                    <a:pt x="16381" y="10349"/>
                  </a:cubicBezTo>
                  <a:lnTo>
                    <a:pt x="36117" y="18058"/>
                  </a:lnTo>
                  <a:cubicBezTo>
                    <a:pt x="36345" y="18146"/>
                    <a:pt x="36432" y="18303"/>
                    <a:pt x="36432" y="18495"/>
                  </a:cubicBezTo>
                  <a:cubicBezTo>
                    <a:pt x="36432" y="18618"/>
                    <a:pt x="36380" y="18740"/>
                    <a:pt x="36310" y="18828"/>
                  </a:cubicBezTo>
                  <a:cubicBezTo>
                    <a:pt x="36222" y="18915"/>
                    <a:pt x="36117" y="18985"/>
                    <a:pt x="35960" y="18985"/>
                  </a:cubicBezTo>
                  <a:lnTo>
                    <a:pt x="11609" y="18985"/>
                  </a:lnTo>
                  <a:cubicBezTo>
                    <a:pt x="11381" y="18985"/>
                    <a:pt x="11189" y="18880"/>
                    <a:pt x="11049" y="18740"/>
                  </a:cubicBezTo>
                  <a:cubicBezTo>
                    <a:pt x="10927" y="18600"/>
                    <a:pt x="10839" y="18408"/>
                    <a:pt x="10839" y="18198"/>
                  </a:cubicBezTo>
                  <a:cubicBezTo>
                    <a:pt x="10839" y="18058"/>
                    <a:pt x="10874" y="17919"/>
                    <a:pt x="10962" y="17796"/>
                  </a:cubicBezTo>
                  <a:lnTo>
                    <a:pt x="15454" y="10646"/>
                  </a:lnTo>
                  <a:cubicBezTo>
                    <a:pt x="15594" y="10419"/>
                    <a:pt x="15839" y="10297"/>
                    <a:pt x="16101" y="10297"/>
                  </a:cubicBezTo>
                  <a:close/>
                  <a:moveTo>
                    <a:pt x="16101" y="10000"/>
                  </a:moveTo>
                  <a:cubicBezTo>
                    <a:pt x="15752" y="10000"/>
                    <a:pt x="15402" y="10174"/>
                    <a:pt x="15210" y="10489"/>
                  </a:cubicBezTo>
                  <a:lnTo>
                    <a:pt x="10717" y="17639"/>
                  </a:lnTo>
                  <a:cubicBezTo>
                    <a:pt x="10595" y="17814"/>
                    <a:pt x="10542" y="18006"/>
                    <a:pt x="10542" y="18198"/>
                  </a:cubicBezTo>
                  <a:cubicBezTo>
                    <a:pt x="10542" y="18478"/>
                    <a:pt x="10665" y="18740"/>
                    <a:pt x="10839" y="18950"/>
                  </a:cubicBezTo>
                  <a:cubicBezTo>
                    <a:pt x="11032" y="19142"/>
                    <a:pt x="11294" y="19265"/>
                    <a:pt x="11609" y="19265"/>
                  </a:cubicBezTo>
                  <a:lnTo>
                    <a:pt x="35960" y="19265"/>
                  </a:lnTo>
                  <a:cubicBezTo>
                    <a:pt x="36187" y="19265"/>
                    <a:pt x="36397" y="19177"/>
                    <a:pt x="36519" y="19020"/>
                  </a:cubicBezTo>
                  <a:cubicBezTo>
                    <a:pt x="36659" y="18880"/>
                    <a:pt x="36712" y="18688"/>
                    <a:pt x="36712" y="18495"/>
                  </a:cubicBezTo>
                  <a:cubicBezTo>
                    <a:pt x="36729" y="18216"/>
                    <a:pt x="36554" y="17901"/>
                    <a:pt x="36240" y="17779"/>
                  </a:cubicBezTo>
                  <a:lnTo>
                    <a:pt x="16486" y="10069"/>
                  </a:lnTo>
                  <a:cubicBezTo>
                    <a:pt x="16363" y="10017"/>
                    <a:pt x="16224" y="10000"/>
                    <a:pt x="16101" y="10000"/>
                  </a:cubicBezTo>
                  <a:close/>
                  <a:moveTo>
                    <a:pt x="13969" y="280"/>
                  </a:moveTo>
                  <a:cubicBezTo>
                    <a:pt x="14318" y="280"/>
                    <a:pt x="14668" y="367"/>
                    <a:pt x="15000" y="560"/>
                  </a:cubicBezTo>
                  <a:lnTo>
                    <a:pt x="50942" y="20139"/>
                  </a:lnTo>
                  <a:cubicBezTo>
                    <a:pt x="51728" y="20576"/>
                    <a:pt x="52078" y="21292"/>
                    <a:pt x="52078" y="22044"/>
                  </a:cubicBezTo>
                  <a:cubicBezTo>
                    <a:pt x="52078" y="22604"/>
                    <a:pt x="51886" y="23163"/>
                    <a:pt x="51501" y="23582"/>
                  </a:cubicBezTo>
                  <a:cubicBezTo>
                    <a:pt x="51134" y="23985"/>
                    <a:pt x="50592" y="24264"/>
                    <a:pt x="49910" y="24264"/>
                  </a:cubicBezTo>
                  <a:lnTo>
                    <a:pt x="2466" y="24264"/>
                  </a:lnTo>
                  <a:cubicBezTo>
                    <a:pt x="1819" y="24264"/>
                    <a:pt x="1277" y="24002"/>
                    <a:pt x="893" y="23600"/>
                  </a:cubicBezTo>
                  <a:cubicBezTo>
                    <a:pt x="508" y="23198"/>
                    <a:pt x="281" y="22639"/>
                    <a:pt x="281" y="22062"/>
                  </a:cubicBezTo>
                  <a:cubicBezTo>
                    <a:pt x="281" y="21695"/>
                    <a:pt x="386" y="21310"/>
                    <a:pt x="595" y="20943"/>
                  </a:cubicBezTo>
                  <a:lnTo>
                    <a:pt x="12098" y="1364"/>
                  </a:lnTo>
                  <a:cubicBezTo>
                    <a:pt x="12518" y="665"/>
                    <a:pt x="13234" y="280"/>
                    <a:pt x="13969" y="280"/>
                  </a:cubicBezTo>
                  <a:close/>
                  <a:moveTo>
                    <a:pt x="13969" y="0"/>
                  </a:moveTo>
                  <a:cubicBezTo>
                    <a:pt x="13129" y="0"/>
                    <a:pt x="12308" y="437"/>
                    <a:pt x="11853" y="1224"/>
                  </a:cubicBezTo>
                  <a:lnTo>
                    <a:pt x="351" y="20803"/>
                  </a:lnTo>
                  <a:cubicBezTo>
                    <a:pt x="106" y="21205"/>
                    <a:pt x="1" y="21642"/>
                    <a:pt x="1" y="22062"/>
                  </a:cubicBezTo>
                  <a:cubicBezTo>
                    <a:pt x="1" y="22708"/>
                    <a:pt x="246" y="23338"/>
                    <a:pt x="683" y="23792"/>
                  </a:cubicBezTo>
                  <a:cubicBezTo>
                    <a:pt x="1120" y="24264"/>
                    <a:pt x="1749" y="24561"/>
                    <a:pt x="2466" y="24561"/>
                  </a:cubicBezTo>
                  <a:lnTo>
                    <a:pt x="49910" y="24561"/>
                  </a:lnTo>
                  <a:cubicBezTo>
                    <a:pt x="50679" y="24561"/>
                    <a:pt x="51291" y="24247"/>
                    <a:pt x="51728" y="23775"/>
                  </a:cubicBezTo>
                  <a:cubicBezTo>
                    <a:pt x="52148" y="23303"/>
                    <a:pt x="52375" y="22673"/>
                    <a:pt x="52375" y="22044"/>
                  </a:cubicBezTo>
                  <a:cubicBezTo>
                    <a:pt x="52375" y="21205"/>
                    <a:pt x="51973" y="20366"/>
                    <a:pt x="51081" y="19876"/>
                  </a:cubicBezTo>
                  <a:lnTo>
                    <a:pt x="15140" y="297"/>
                  </a:lnTo>
                  <a:cubicBezTo>
                    <a:pt x="14773" y="88"/>
                    <a:pt x="14371" y="0"/>
                    <a:pt x="13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5" name="Google Shape;2415;p96"/>
            <p:cNvSpPr/>
            <p:nvPr/>
          </p:nvSpPr>
          <p:spPr>
            <a:xfrm>
              <a:off x="3081063" y="3876375"/>
              <a:ext cx="1339525" cy="606625"/>
            </a:xfrm>
            <a:custGeom>
              <a:avLst/>
              <a:gdLst/>
              <a:ahLst/>
              <a:cxnLst/>
              <a:rect l="l" t="t" r="r" b="b"/>
              <a:pathLst>
                <a:path w="53581" h="24265" extrusionOk="0">
                  <a:moveTo>
                    <a:pt x="16541" y="10005"/>
                  </a:moveTo>
                  <a:cubicBezTo>
                    <a:pt x="16655" y="10005"/>
                    <a:pt x="16773" y="10026"/>
                    <a:pt x="16887" y="10069"/>
                  </a:cubicBezTo>
                  <a:lnTo>
                    <a:pt x="36624" y="17778"/>
                  </a:lnTo>
                  <a:cubicBezTo>
                    <a:pt x="37271" y="18023"/>
                    <a:pt x="37096" y="18985"/>
                    <a:pt x="36414" y="18985"/>
                  </a:cubicBezTo>
                  <a:lnTo>
                    <a:pt x="12063" y="18985"/>
                  </a:lnTo>
                  <a:cubicBezTo>
                    <a:pt x="11346" y="18985"/>
                    <a:pt x="10909" y="18181"/>
                    <a:pt x="11293" y="17569"/>
                  </a:cubicBezTo>
                  <a:lnTo>
                    <a:pt x="15786" y="10419"/>
                  </a:lnTo>
                  <a:cubicBezTo>
                    <a:pt x="15951" y="10152"/>
                    <a:pt x="16236" y="10005"/>
                    <a:pt x="16541" y="10005"/>
                  </a:cubicBezTo>
                  <a:close/>
                  <a:moveTo>
                    <a:pt x="14434" y="0"/>
                  </a:moveTo>
                  <a:cubicBezTo>
                    <a:pt x="13643" y="0"/>
                    <a:pt x="12870" y="410"/>
                    <a:pt x="12430" y="1136"/>
                  </a:cubicBezTo>
                  <a:lnTo>
                    <a:pt x="927" y="20733"/>
                  </a:lnTo>
                  <a:cubicBezTo>
                    <a:pt x="0" y="22289"/>
                    <a:pt x="1119" y="24264"/>
                    <a:pt x="2920" y="24264"/>
                  </a:cubicBezTo>
                  <a:lnTo>
                    <a:pt x="50364" y="24264"/>
                  </a:lnTo>
                  <a:cubicBezTo>
                    <a:pt x="52777" y="24264"/>
                    <a:pt x="53581" y="21013"/>
                    <a:pt x="51466" y="19859"/>
                  </a:cubicBezTo>
                  <a:lnTo>
                    <a:pt x="15524" y="280"/>
                  </a:lnTo>
                  <a:cubicBezTo>
                    <a:pt x="15178" y="90"/>
                    <a:pt x="14804" y="0"/>
                    <a:pt x="1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6" name="Google Shape;2416;p96"/>
            <p:cNvSpPr/>
            <p:nvPr/>
          </p:nvSpPr>
          <p:spPr>
            <a:xfrm>
              <a:off x="3092413" y="3872425"/>
              <a:ext cx="1309400" cy="614500"/>
            </a:xfrm>
            <a:custGeom>
              <a:avLst/>
              <a:gdLst/>
              <a:ahLst/>
              <a:cxnLst/>
              <a:rect l="l" t="t" r="r" b="b"/>
              <a:pathLst>
                <a:path w="52376" h="24580" extrusionOk="0">
                  <a:moveTo>
                    <a:pt x="16101" y="10297"/>
                  </a:moveTo>
                  <a:cubicBezTo>
                    <a:pt x="16189" y="10297"/>
                    <a:pt x="16276" y="10315"/>
                    <a:pt x="16381" y="10350"/>
                  </a:cubicBezTo>
                  <a:lnTo>
                    <a:pt x="36117" y="18059"/>
                  </a:lnTo>
                  <a:cubicBezTo>
                    <a:pt x="36345" y="18146"/>
                    <a:pt x="36432" y="18321"/>
                    <a:pt x="36432" y="18496"/>
                  </a:cubicBezTo>
                  <a:cubicBezTo>
                    <a:pt x="36432" y="18636"/>
                    <a:pt x="36380" y="18758"/>
                    <a:pt x="36310" y="18846"/>
                  </a:cubicBezTo>
                  <a:cubicBezTo>
                    <a:pt x="36222" y="18933"/>
                    <a:pt x="36117" y="18985"/>
                    <a:pt x="35960" y="18985"/>
                  </a:cubicBezTo>
                  <a:lnTo>
                    <a:pt x="11609" y="18985"/>
                  </a:lnTo>
                  <a:cubicBezTo>
                    <a:pt x="11381" y="18985"/>
                    <a:pt x="11189" y="18898"/>
                    <a:pt x="11049" y="18758"/>
                  </a:cubicBezTo>
                  <a:cubicBezTo>
                    <a:pt x="10927" y="18618"/>
                    <a:pt x="10839" y="18408"/>
                    <a:pt x="10839" y="18216"/>
                  </a:cubicBezTo>
                  <a:cubicBezTo>
                    <a:pt x="10839" y="18076"/>
                    <a:pt x="10874" y="17936"/>
                    <a:pt x="10962" y="17797"/>
                  </a:cubicBezTo>
                  <a:lnTo>
                    <a:pt x="15454" y="10664"/>
                  </a:lnTo>
                  <a:cubicBezTo>
                    <a:pt x="15594" y="10437"/>
                    <a:pt x="15839" y="10297"/>
                    <a:pt x="16101" y="10297"/>
                  </a:cubicBezTo>
                  <a:close/>
                  <a:moveTo>
                    <a:pt x="16101" y="10017"/>
                  </a:moveTo>
                  <a:cubicBezTo>
                    <a:pt x="15752" y="10017"/>
                    <a:pt x="15402" y="10192"/>
                    <a:pt x="15210" y="10507"/>
                  </a:cubicBezTo>
                  <a:lnTo>
                    <a:pt x="10717" y="17639"/>
                  </a:lnTo>
                  <a:cubicBezTo>
                    <a:pt x="10595" y="17832"/>
                    <a:pt x="10542" y="18024"/>
                    <a:pt x="10542" y="18216"/>
                  </a:cubicBezTo>
                  <a:cubicBezTo>
                    <a:pt x="10542" y="18496"/>
                    <a:pt x="10665" y="18758"/>
                    <a:pt x="10839" y="18950"/>
                  </a:cubicBezTo>
                  <a:cubicBezTo>
                    <a:pt x="11032" y="19160"/>
                    <a:pt x="11294" y="19283"/>
                    <a:pt x="11609" y="19283"/>
                  </a:cubicBezTo>
                  <a:lnTo>
                    <a:pt x="35960" y="19283"/>
                  </a:lnTo>
                  <a:cubicBezTo>
                    <a:pt x="36187" y="19283"/>
                    <a:pt x="36397" y="19178"/>
                    <a:pt x="36519" y="19038"/>
                  </a:cubicBezTo>
                  <a:cubicBezTo>
                    <a:pt x="36659" y="18880"/>
                    <a:pt x="36712" y="18688"/>
                    <a:pt x="36712" y="18496"/>
                  </a:cubicBezTo>
                  <a:cubicBezTo>
                    <a:pt x="36729" y="18216"/>
                    <a:pt x="36554" y="17919"/>
                    <a:pt x="36240" y="17797"/>
                  </a:cubicBezTo>
                  <a:lnTo>
                    <a:pt x="16486" y="10087"/>
                  </a:lnTo>
                  <a:cubicBezTo>
                    <a:pt x="16363" y="10035"/>
                    <a:pt x="16224" y="10017"/>
                    <a:pt x="16101" y="10017"/>
                  </a:cubicBezTo>
                  <a:close/>
                  <a:moveTo>
                    <a:pt x="13969" y="298"/>
                  </a:moveTo>
                  <a:cubicBezTo>
                    <a:pt x="14318" y="298"/>
                    <a:pt x="14668" y="385"/>
                    <a:pt x="15000" y="560"/>
                  </a:cubicBezTo>
                  <a:lnTo>
                    <a:pt x="50942" y="20139"/>
                  </a:lnTo>
                  <a:cubicBezTo>
                    <a:pt x="51728" y="20576"/>
                    <a:pt x="52078" y="21310"/>
                    <a:pt x="52078" y="22062"/>
                  </a:cubicBezTo>
                  <a:cubicBezTo>
                    <a:pt x="52078" y="22621"/>
                    <a:pt x="51886" y="23181"/>
                    <a:pt x="51501" y="23583"/>
                  </a:cubicBezTo>
                  <a:cubicBezTo>
                    <a:pt x="51134" y="24003"/>
                    <a:pt x="50592" y="24282"/>
                    <a:pt x="49910" y="24282"/>
                  </a:cubicBezTo>
                  <a:lnTo>
                    <a:pt x="2466" y="24282"/>
                  </a:lnTo>
                  <a:cubicBezTo>
                    <a:pt x="1819" y="24282"/>
                    <a:pt x="1277" y="24020"/>
                    <a:pt x="893" y="23618"/>
                  </a:cubicBezTo>
                  <a:cubicBezTo>
                    <a:pt x="508" y="23198"/>
                    <a:pt x="281" y="22656"/>
                    <a:pt x="281" y="22080"/>
                  </a:cubicBezTo>
                  <a:cubicBezTo>
                    <a:pt x="281" y="21695"/>
                    <a:pt x="386" y="21310"/>
                    <a:pt x="595" y="20961"/>
                  </a:cubicBezTo>
                  <a:lnTo>
                    <a:pt x="12098" y="1382"/>
                  </a:lnTo>
                  <a:cubicBezTo>
                    <a:pt x="12518" y="682"/>
                    <a:pt x="13234" y="298"/>
                    <a:pt x="13969" y="298"/>
                  </a:cubicBezTo>
                  <a:close/>
                  <a:moveTo>
                    <a:pt x="13969" y="1"/>
                  </a:moveTo>
                  <a:cubicBezTo>
                    <a:pt x="13129" y="1"/>
                    <a:pt x="12308" y="455"/>
                    <a:pt x="11853" y="1224"/>
                  </a:cubicBezTo>
                  <a:lnTo>
                    <a:pt x="351" y="20803"/>
                  </a:lnTo>
                  <a:cubicBezTo>
                    <a:pt x="106" y="21223"/>
                    <a:pt x="1" y="21660"/>
                    <a:pt x="1" y="22080"/>
                  </a:cubicBezTo>
                  <a:cubicBezTo>
                    <a:pt x="1" y="22726"/>
                    <a:pt x="246" y="23356"/>
                    <a:pt x="683" y="23810"/>
                  </a:cubicBezTo>
                  <a:cubicBezTo>
                    <a:pt x="1120" y="24265"/>
                    <a:pt x="1749" y="24579"/>
                    <a:pt x="2466" y="24579"/>
                  </a:cubicBezTo>
                  <a:lnTo>
                    <a:pt x="49910" y="24579"/>
                  </a:lnTo>
                  <a:cubicBezTo>
                    <a:pt x="50679" y="24579"/>
                    <a:pt x="51291" y="24265"/>
                    <a:pt x="51728" y="23793"/>
                  </a:cubicBezTo>
                  <a:cubicBezTo>
                    <a:pt x="52148" y="23303"/>
                    <a:pt x="52375" y="22691"/>
                    <a:pt x="52375" y="22062"/>
                  </a:cubicBezTo>
                  <a:cubicBezTo>
                    <a:pt x="52375" y="21223"/>
                    <a:pt x="51973" y="20366"/>
                    <a:pt x="51081" y="19894"/>
                  </a:cubicBezTo>
                  <a:lnTo>
                    <a:pt x="15140" y="315"/>
                  </a:lnTo>
                  <a:cubicBezTo>
                    <a:pt x="14773" y="106"/>
                    <a:pt x="14371" y="1"/>
                    <a:pt x="1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7" name="Google Shape;2417;p96"/>
            <p:cNvSpPr/>
            <p:nvPr/>
          </p:nvSpPr>
          <p:spPr>
            <a:xfrm>
              <a:off x="3886613" y="4145525"/>
              <a:ext cx="475475" cy="266250"/>
            </a:xfrm>
            <a:custGeom>
              <a:avLst/>
              <a:gdLst/>
              <a:ahLst/>
              <a:cxnLst/>
              <a:rect l="l" t="t" r="r" b="b"/>
              <a:pathLst>
                <a:path w="19019" h="10650" extrusionOk="0">
                  <a:moveTo>
                    <a:pt x="362" y="1"/>
                  </a:moveTo>
                  <a:cubicBezTo>
                    <a:pt x="78" y="1"/>
                    <a:pt x="1" y="492"/>
                    <a:pt x="311" y="684"/>
                  </a:cubicBezTo>
                  <a:cubicBezTo>
                    <a:pt x="6167" y="4233"/>
                    <a:pt x="12199" y="7817"/>
                    <a:pt x="18457" y="10614"/>
                  </a:cubicBezTo>
                  <a:cubicBezTo>
                    <a:pt x="18516" y="10639"/>
                    <a:pt x="18570" y="10650"/>
                    <a:pt x="18618" y="10650"/>
                  </a:cubicBezTo>
                  <a:cubicBezTo>
                    <a:pt x="18943" y="10650"/>
                    <a:pt x="19019" y="10152"/>
                    <a:pt x="18684" y="9984"/>
                  </a:cubicBezTo>
                  <a:cubicBezTo>
                    <a:pt x="12653" y="6645"/>
                    <a:pt x="6482" y="3551"/>
                    <a:pt x="538" y="55"/>
                  </a:cubicBezTo>
                  <a:cubicBezTo>
                    <a:pt x="473" y="17"/>
                    <a:pt x="414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8" name="Google Shape;2418;p96"/>
            <p:cNvSpPr/>
            <p:nvPr/>
          </p:nvSpPr>
          <p:spPr>
            <a:xfrm>
              <a:off x="3370713" y="3925150"/>
              <a:ext cx="109825" cy="59075"/>
            </a:xfrm>
            <a:custGeom>
              <a:avLst/>
              <a:gdLst/>
              <a:ahLst/>
              <a:cxnLst/>
              <a:rect l="l" t="t" r="r" b="b"/>
              <a:pathLst>
                <a:path w="4393" h="2363" extrusionOk="0">
                  <a:moveTo>
                    <a:pt x="3350" y="0"/>
                  </a:moveTo>
                  <a:cubicBezTo>
                    <a:pt x="2104" y="0"/>
                    <a:pt x="742" y="685"/>
                    <a:pt x="144" y="1773"/>
                  </a:cubicBezTo>
                  <a:cubicBezTo>
                    <a:pt x="0" y="2048"/>
                    <a:pt x="230" y="2363"/>
                    <a:pt x="486" y="2363"/>
                  </a:cubicBezTo>
                  <a:cubicBezTo>
                    <a:pt x="572" y="2363"/>
                    <a:pt x="660" y="2328"/>
                    <a:pt x="739" y="2245"/>
                  </a:cubicBezTo>
                  <a:cubicBezTo>
                    <a:pt x="1648" y="1266"/>
                    <a:pt x="2592" y="829"/>
                    <a:pt x="3938" y="794"/>
                  </a:cubicBezTo>
                  <a:cubicBezTo>
                    <a:pt x="4392" y="776"/>
                    <a:pt x="4253" y="94"/>
                    <a:pt x="3868" y="42"/>
                  </a:cubicBezTo>
                  <a:cubicBezTo>
                    <a:pt x="3699" y="14"/>
                    <a:pt x="3526" y="0"/>
                    <a:pt x="3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19" name="Google Shape;2419;p96"/>
          <p:cNvGrpSpPr/>
          <p:nvPr/>
        </p:nvGrpSpPr>
        <p:grpSpPr>
          <a:xfrm>
            <a:off x="2303110" y="3633200"/>
            <a:ext cx="1673830" cy="2380810"/>
            <a:chOff x="818475" y="2946550"/>
            <a:chExt cx="408650" cy="581275"/>
          </a:xfrm>
        </p:grpSpPr>
        <p:sp>
          <p:nvSpPr>
            <p:cNvPr id="2420" name="Google Shape;2420;p96"/>
            <p:cNvSpPr/>
            <p:nvPr/>
          </p:nvSpPr>
          <p:spPr>
            <a:xfrm>
              <a:off x="827225" y="3077225"/>
              <a:ext cx="370625" cy="443175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1" name="Google Shape;2421;p96"/>
            <p:cNvSpPr/>
            <p:nvPr/>
          </p:nvSpPr>
          <p:spPr>
            <a:xfrm>
              <a:off x="819800" y="3077225"/>
              <a:ext cx="392925" cy="450600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2" name="Google Shape;2422;p96"/>
            <p:cNvSpPr/>
            <p:nvPr/>
          </p:nvSpPr>
          <p:spPr>
            <a:xfrm>
              <a:off x="826350" y="3064550"/>
              <a:ext cx="5275" cy="9625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3" name="Google Shape;2423;p96"/>
            <p:cNvSpPr/>
            <p:nvPr/>
          </p:nvSpPr>
          <p:spPr>
            <a:xfrm>
              <a:off x="818475" y="2965350"/>
              <a:ext cx="17075" cy="119750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4" name="Google Shape;2424;p96"/>
            <p:cNvSpPr/>
            <p:nvPr/>
          </p:nvSpPr>
          <p:spPr>
            <a:xfrm>
              <a:off x="1093375" y="3384450"/>
              <a:ext cx="133750" cy="121200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5" name="Google Shape;2425;p96"/>
            <p:cNvSpPr/>
            <p:nvPr/>
          </p:nvSpPr>
          <p:spPr>
            <a:xfrm>
              <a:off x="1089450" y="3381375"/>
              <a:ext cx="132875" cy="127650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6" name="Google Shape;2426;p96"/>
            <p:cNvSpPr/>
            <p:nvPr/>
          </p:nvSpPr>
          <p:spPr>
            <a:xfrm>
              <a:off x="1104750" y="3454825"/>
              <a:ext cx="76050" cy="47725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7" name="Google Shape;2427;p96"/>
            <p:cNvSpPr/>
            <p:nvPr/>
          </p:nvSpPr>
          <p:spPr>
            <a:xfrm>
              <a:off x="830725" y="2950025"/>
              <a:ext cx="119775" cy="113225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8" name="Google Shape;2428;p96"/>
            <p:cNvSpPr/>
            <p:nvPr/>
          </p:nvSpPr>
          <p:spPr>
            <a:xfrm>
              <a:off x="826800" y="2946550"/>
              <a:ext cx="127625" cy="12010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9" name="Google Shape;2429;p96"/>
            <p:cNvSpPr/>
            <p:nvPr/>
          </p:nvSpPr>
          <p:spPr>
            <a:xfrm>
              <a:off x="841200" y="2953525"/>
              <a:ext cx="30625" cy="29325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0" name="Google Shape;2430;p96"/>
            <p:cNvSpPr/>
            <p:nvPr/>
          </p:nvSpPr>
          <p:spPr>
            <a:xfrm>
              <a:off x="1043550" y="3314525"/>
              <a:ext cx="160850" cy="141625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1" name="Google Shape;2431;p96"/>
            <p:cNvSpPr/>
            <p:nvPr/>
          </p:nvSpPr>
          <p:spPr>
            <a:xfrm>
              <a:off x="1039200" y="3310700"/>
              <a:ext cx="166075" cy="148950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2" name="Google Shape;2432;p96"/>
            <p:cNvSpPr/>
            <p:nvPr/>
          </p:nvSpPr>
          <p:spPr>
            <a:xfrm>
              <a:off x="1068025" y="3356050"/>
              <a:ext cx="125450" cy="80875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3" name="Google Shape;2433;p96"/>
            <p:cNvSpPr/>
            <p:nvPr/>
          </p:nvSpPr>
          <p:spPr>
            <a:xfrm>
              <a:off x="830725" y="2985450"/>
              <a:ext cx="350075" cy="432675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4" name="Google Shape;2434;p96"/>
            <p:cNvSpPr/>
            <p:nvPr/>
          </p:nvSpPr>
          <p:spPr>
            <a:xfrm>
              <a:off x="826350" y="2981725"/>
              <a:ext cx="357950" cy="440075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5" name="Google Shape;2435;p96"/>
            <p:cNvSpPr/>
            <p:nvPr/>
          </p:nvSpPr>
          <p:spPr>
            <a:xfrm>
              <a:off x="834225" y="2955275"/>
              <a:ext cx="44150" cy="33250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6" name="Google Shape;2436;p96"/>
            <p:cNvSpPr/>
            <p:nvPr/>
          </p:nvSpPr>
          <p:spPr>
            <a:xfrm>
              <a:off x="830725" y="3051875"/>
              <a:ext cx="246075" cy="366250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7" name="Google Shape;2437;p96"/>
            <p:cNvSpPr/>
            <p:nvPr/>
          </p:nvSpPr>
          <p:spPr>
            <a:xfrm>
              <a:off x="826350" y="3048200"/>
              <a:ext cx="254375" cy="373750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8" name="Google Shape;2438;p96"/>
            <p:cNvSpPr/>
            <p:nvPr/>
          </p:nvSpPr>
          <p:spPr>
            <a:xfrm>
              <a:off x="835100" y="2982825"/>
              <a:ext cx="13125" cy="72575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9" name="Google Shape;2439;p96"/>
            <p:cNvSpPr/>
            <p:nvPr/>
          </p:nvSpPr>
          <p:spPr>
            <a:xfrm>
              <a:off x="834650" y="2956600"/>
              <a:ext cx="8775" cy="99225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0" name="Google Shape;2440;p96"/>
            <p:cNvSpPr/>
            <p:nvPr/>
          </p:nvSpPr>
          <p:spPr>
            <a:xfrm>
              <a:off x="841650" y="2953975"/>
              <a:ext cx="4825" cy="23625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1" name="Google Shape;2441;p96"/>
            <p:cNvSpPr/>
            <p:nvPr/>
          </p:nvSpPr>
          <p:spPr>
            <a:xfrm>
              <a:off x="840775" y="2974075"/>
              <a:ext cx="6150" cy="13150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2" name="Google Shape;2442;p96"/>
            <p:cNvSpPr/>
            <p:nvPr/>
          </p:nvSpPr>
          <p:spPr>
            <a:xfrm>
              <a:off x="834650" y="3047925"/>
              <a:ext cx="11825" cy="7900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3" name="Google Shape;2443;p96"/>
            <p:cNvSpPr/>
            <p:nvPr/>
          </p:nvSpPr>
          <p:spPr>
            <a:xfrm>
              <a:off x="1065850" y="3409800"/>
              <a:ext cx="41550" cy="42850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4" name="Google Shape;2444;p96"/>
            <p:cNvSpPr/>
            <p:nvPr/>
          </p:nvSpPr>
          <p:spPr>
            <a:xfrm>
              <a:off x="1065850" y="3419425"/>
              <a:ext cx="41550" cy="33225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5" name="Google Shape;2445;p96"/>
            <p:cNvSpPr/>
            <p:nvPr/>
          </p:nvSpPr>
          <p:spPr>
            <a:xfrm>
              <a:off x="1071975" y="3419425"/>
              <a:ext cx="19250" cy="15750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6" name="Google Shape;2446;p96"/>
            <p:cNvSpPr/>
            <p:nvPr/>
          </p:nvSpPr>
          <p:spPr>
            <a:xfrm>
              <a:off x="1078950" y="3409800"/>
              <a:ext cx="1350" cy="1325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7" name="Google Shape;2447;p96"/>
            <p:cNvSpPr/>
            <p:nvPr/>
          </p:nvSpPr>
          <p:spPr>
            <a:xfrm>
              <a:off x="1077650" y="341110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8" name="Google Shape;2448;p96"/>
            <p:cNvSpPr/>
            <p:nvPr/>
          </p:nvSpPr>
          <p:spPr>
            <a:xfrm>
              <a:off x="1174475" y="3415300"/>
              <a:ext cx="34300" cy="6760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9" name="Google Shape;2449;p96"/>
            <p:cNvSpPr/>
            <p:nvPr/>
          </p:nvSpPr>
          <p:spPr>
            <a:xfrm>
              <a:off x="1030400" y="3155825"/>
              <a:ext cx="120775" cy="172475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50" name="Google Shape;2450;p96"/>
            <p:cNvSpPr/>
            <p:nvPr/>
          </p:nvSpPr>
          <p:spPr>
            <a:xfrm>
              <a:off x="875725" y="2973500"/>
              <a:ext cx="37175" cy="26175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2451" name="Google Shape;2451;p96"/>
          <p:cNvSpPr/>
          <p:nvPr/>
        </p:nvSpPr>
        <p:spPr>
          <a:xfrm>
            <a:off x="10223000" y="4389120"/>
            <a:ext cx="1905120" cy="71616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452" name="Google Shape;2452;p96"/>
          <p:cNvSpPr txBox="1"/>
          <p:nvPr/>
        </p:nvSpPr>
        <p:spPr>
          <a:xfrm>
            <a:off x="12384840" y="283280"/>
            <a:ext cx="1950720" cy="50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453" name="Google Shape;2453;p96"/>
          <p:cNvGrpSpPr/>
          <p:nvPr/>
        </p:nvGrpSpPr>
        <p:grpSpPr>
          <a:xfrm>
            <a:off x="6053048" y="4655979"/>
            <a:ext cx="760272" cy="716102"/>
            <a:chOff x="2870687" y="3796508"/>
            <a:chExt cx="375421" cy="353610"/>
          </a:xfrm>
        </p:grpSpPr>
        <p:sp>
          <p:nvSpPr>
            <p:cNvPr id="2454" name="Google Shape;2454;p96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55" name="Google Shape;2455;p96"/>
            <p:cNvSpPr/>
            <p:nvPr/>
          </p:nvSpPr>
          <p:spPr>
            <a:xfrm>
              <a:off x="3033072" y="3802104"/>
              <a:ext cx="199657" cy="342522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56" name="Google Shape;2456;p96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57" name="Google Shape;2457;p96"/>
            <p:cNvSpPr/>
            <p:nvPr/>
          </p:nvSpPr>
          <p:spPr>
            <a:xfrm>
              <a:off x="2870687" y="3796508"/>
              <a:ext cx="375421" cy="353610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58" name="Google Shape;2458;p96"/>
          <p:cNvGrpSpPr/>
          <p:nvPr/>
        </p:nvGrpSpPr>
        <p:grpSpPr>
          <a:xfrm>
            <a:off x="6926792" y="4656045"/>
            <a:ext cx="755054" cy="716102"/>
            <a:chOff x="4380193" y="2914159"/>
            <a:chExt cx="372844" cy="353610"/>
          </a:xfrm>
        </p:grpSpPr>
        <p:sp>
          <p:nvSpPr>
            <p:cNvPr id="2459" name="Google Shape;2459;p96"/>
            <p:cNvSpPr/>
            <p:nvPr/>
          </p:nvSpPr>
          <p:spPr>
            <a:xfrm>
              <a:off x="4404555" y="291972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0" name="Google Shape;2460;p96"/>
            <p:cNvSpPr/>
            <p:nvPr/>
          </p:nvSpPr>
          <p:spPr>
            <a:xfrm>
              <a:off x="4553459" y="2919729"/>
              <a:ext cx="199579" cy="342522"/>
            </a:xfrm>
            <a:custGeom>
              <a:avLst/>
              <a:gdLst/>
              <a:ahLst/>
              <a:cxnLst/>
              <a:rect l="l" t="t" r="r" b="b"/>
              <a:pathLst>
                <a:path w="7668" h="13160" extrusionOk="0">
                  <a:moveTo>
                    <a:pt x="859" y="1"/>
                  </a:moveTo>
                  <a:cubicBezTo>
                    <a:pt x="570" y="1"/>
                    <a:pt x="282" y="18"/>
                    <a:pt x="0" y="57"/>
                  </a:cubicBezTo>
                  <a:cubicBezTo>
                    <a:pt x="3273" y="486"/>
                    <a:pt x="5721" y="3276"/>
                    <a:pt x="5721" y="6580"/>
                  </a:cubicBezTo>
                  <a:cubicBezTo>
                    <a:pt x="5721" y="9880"/>
                    <a:pt x="3273" y="12670"/>
                    <a:pt x="0" y="13103"/>
                  </a:cubicBezTo>
                  <a:cubicBezTo>
                    <a:pt x="291" y="13141"/>
                    <a:pt x="579" y="13160"/>
                    <a:pt x="863" y="13160"/>
                  </a:cubicBezTo>
                  <a:cubicBezTo>
                    <a:pt x="4274" y="13160"/>
                    <a:pt x="7190" y="10510"/>
                    <a:pt x="7417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1" name="Google Shape;2461;p96"/>
            <p:cNvSpPr/>
            <p:nvPr/>
          </p:nvSpPr>
          <p:spPr>
            <a:xfrm>
              <a:off x="4466006" y="2981180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2" name="Google Shape;2462;p96"/>
            <p:cNvSpPr/>
            <p:nvPr/>
          </p:nvSpPr>
          <p:spPr>
            <a:xfrm>
              <a:off x="4620401" y="3009003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3" name="Google Shape;2463;p96"/>
            <p:cNvSpPr/>
            <p:nvPr/>
          </p:nvSpPr>
          <p:spPr>
            <a:xfrm>
              <a:off x="4380193" y="2914159"/>
              <a:ext cx="372558" cy="353610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4" name="Google Shape;2464;p96"/>
            <p:cNvSpPr/>
            <p:nvPr/>
          </p:nvSpPr>
          <p:spPr>
            <a:xfrm>
              <a:off x="4472900" y="2982450"/>
              <a:ext cx="210000" cy="208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5" name="Google Shape;2465;p96"/>
            <p:cNvSpPr/>
            <p:nvPr/>
          </p:nvSpPr>
          <p:spPr>
            <a:xfrm>
              <a:off x="4466006" y="2981180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6" name="Google Shape;2466;p96"/>
            <p:cNvSpPr/>
            <p:nvPr/>
          </p:nvSpPr>
          <p:spPr>
            <a:xfrm>
              <a:off x="4512621" y="3033131"/>
              <a:ext cx="127665" cy="115562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7" name="Google Shape;2467;p96"/>
            <p:cNvSpPr/>
            <p:nvPr/>
          </p:nvSpPr>
          <p:spPr>
            <a:xfrm>
              <a:off x="4620401" y="3009003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68" name="Google Shape;2468;p96"/>
          <p:cNvGrpSpPr/>
          <p:nvPr/>
        </p:nvGrpSpPr>
        <p:grpSpPr>
          <a:xfrm>
            <a:off x="7822483" y="4656032"/>
            <a:ext cx="754843" cy="716102"/>
            <a:chOff x="3744430" y="3796534"/>
            <a:chExt cx="372740" cy="353610"/>
          </a:xfrm>
        </p:grpSpPr>
        <p:sp>
          <p:nvSpPr>
            <p:cNvPr id="2469" name="Google Shape;2469;p96"/>
            <p:cNvSpPr/>
            <p:nvPr/>
          </p:nvSpPr>
          <p:spPr>
            <a:xfrm>
              <a:off x="3768713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0" name="Google Shape;2470;p96"/>
            <p:cNvSpPr/>
            <p:nvPr/>
          </p:nvSpPr>
          <p:spPr>
            <a:xfrm>
              <a:off x="3917617" y="3802104"/>
              <a:ext cx="199553" cy="342522"/>
            </a:xfrm>
            <a:custGeom>
              <a:avLst/>
              <a:gdLst/>
              <a:ahLst/>
              <a:cxnLst/>
              <a:rect l="l" t="t" r="r" b="b"/>
              <a:pathLst>
                <a:path w="7667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2" y="486"/>
                    <a:pt x="5721" y="3276"/>
                    <a:pt x="5721" y="6580"/>
                  </a:cubicBezTo>
                  <a:cubicBezTo>
                    <a:pt x="5721" y="9880"/>
                    <a:pt x="3272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1" name="Google Shape;2471;p96"/>
            <p:cNvSpPr/>
            <p:nvPr/>
          </p:nvSpPr>
          <p:spPr>
            <a:xfrm>
              <a:off x="3850206" y="3943225"/>
              <a:ext cx="38026" cy="112387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2" name="Google Shape;2472;p96"/>
            <p:cNvSpPr/>
            <p:nvPr/>
          </p:nvSpPr>
          <p:spPr>
            <a:xfrm>
              <a:off x="3835188" y="3876126"/>
              <a:ext cx="53044" cy="45522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3" name="Google Shape;2473;p96"/>
            <p:cNvSpPr/>
            <p:nvPr/>
          </p:nvSpPr>
          <p:spPr>
            <a:xfrm>
              <a:off x="3924670" y="3943121"/>
              <a:ext cx="119805" cy="112491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4" name="Google Shape;2474;p96"/>
            <p:cNvSpPr/>
            <p:nvPr/>
          </p:nvSpPr>
          <p:spPr>
            <a:xfrm>
              <a:off x="3744430" y="3796534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5" name="Google Shape;2475;p96"/>
            <p:cNvSpPr/>
            <p:nvPr/>
          </p:nvSpPr>
          <p:spPr>
            <a:xfrm>
              <a:off x="3844974" y="3937993"/>
              <a:ext cx="48489" cy="122850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6" name="Google Shape;2476;p96"/>
            <p:cNvSpPr/>
            <p:nvPr/>
          </p:nvSpPr>
          <p:spPr>
            <a:xfrm>
              <a:off x="3828134" y="3870973"/>
              <a:ext cx="65329" cy="55881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7" name="Google Shape;2477;p96"/>
            <p:cNvSpPr/>
            <p:nvPr/>
          </p:nvSpPr>
          <p:spPr>
            <a:xfrm>
              <a:off x="3919439" y="3937993"/>
              <a:ext cx="130346" cy="122850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650740" y="5482590"/>
            <a:ext cx="5328920" cy="172847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39"/>
          <p:cNvSpPr txBox="1">
            <a:spLocks noGrp="1"/>
          </p:cNvSpPr>
          <p:nvPr>
            <p:ph type="title"/>
          </p:nvPr>
        </p:nvSpPr>
        <p:spPr>
          <a:xfrm>
            <a:off x="836930" y="1602740"/>
            <a:ext cx="5887085" cy="1440180"/>
          </a:xfrm>
          <a:prstGeom prst="rect">
            <a:avLst/>
          </a:prstGeom>
        </p:spPr>
        <p:txBody>
          <a:bodyPr spcFirstLastPara="1" wrap="square" lIns="14628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6600"/>
              <a:t> KHỞI ĐỘNG</a:t>
            </a:r>
          </a:p>
        </p:txBody>
      </p:sp>
      <p:sp>
        <p:nvSpPr>
          <p:cNvPr id="1097" name="Google Shape;1097;p39"/>
          <p:cNvSpPr txBox="1"/>
          <p:nvPr/>
        </p:nvSpPr>
        <p:spPr>
          <a:xfrm>
            <a:off x="12384840" y="312744"/>
            <a:ext cx="1950720" cy="50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98" name="Google Shape;1098;p39"/>
          <p:cNvSpPr txBox="1">
            <a:spLocks noGrp="1"/>
          </p:cNvSpPr>
          <p:nvPr>
            <p:ph type="subTitle" idx="1"/>
          </p:nvPr>
        </p:nvSpPr>
        <p:spPr>
          <a:xfrm>
            <a:off x="515112" y="3531616"/>
            <a:ext cx="6587744" cy="1594104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840"/>
              <a:t>Hãy chỉ ra: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840"/>
              <a:t>- Vị trí tương đối của </a:t>
            </a:r>
            <a:r>
              <a:rPr sz="3840">
                <a:solidFill>
                  <a:srgbClr val="FF0000"/>
                </a:solidFill>
              </a:rPr>
              <a:t>hai thanh ray</a:t>
            </a:r>
            <a:r>
              <a:rPr lang="en-US" sz="3840"/>
              <a:t>?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840"/>
              <a:t>- V</a:t>
            </a:r>
            <a:r>
              <a:rPr sz="3840">
                <a:sym typeface="+mn-ea"/>
              </a:rPr>
              <a:t>ị trí tương đối</a:t>
            </a:r>
            <a:r>
              <a:rPr lang="en-US" sz="3840">
                <a:sym typeface="+mn-ea"/>
              </a:rPr>
              <a:t> của </a:t>
            </a:r>
            <a:r>
              <a:rPr sz="3840">
                <a:solidFill>
                  <a:srgbClr val="FF0000"/>
                </a:solidFill>
              </a:rPr>
              <a:t>từng cặp</a:t>
            </a:r>
            <a:r>
              <a:rPr sz="3840"/>
              <a:t> thanh </a:t>
            </a:r>
            <a:r>
              <a:rPr sz="3840">
                <a:solidFill>
                  <a:srgbClr val="FF0000"/>
                </a:solidFill>
              </a:rPr>
              <a:t>tà vẹt</a:t>
            </a:r>
            <a:r>
              <a:rPr sz="3840"/>
              <a:t>?</a:t>
            </a:r>
          </a:p>
        </p:txBody>
      </p:sp>
      <p:grpSp>
        <p:nvGrpSpPr>
          <p:cNvPr id="1099" name="Google Shape;1099;p39"/>
          <p:cNvGrpSpPr/>
          <p:nvPr/>
        </p:nvGrpSpPr>
        <p:grpSpPr>
          <a:xfrm rot="256483">
            <a:off x="7661155" y="490107"/>
            <a:ext cx="6132914" cy="6574008"/>
            <a:chOff x="4535871" y="230503"/>
            <a:chExt cx="4035482" cy="4325723"/>
          </a:xfrm>
        </p:grpSpPr>
        <p:sp>
          <p:nvSpPr>
            <p:cNvPr id="1100" name="Google Shape;1100;p39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1" name="Google Shape;1101;p39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2" name="Google Shape;1102;p39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3" name="Google Shape;1103;p39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4" name="Google Shape;1104;p39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5" name="Google Shape;1105;p39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6" name="Google Shape;1106;p39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7" name="Google Shape;1107;p39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8" name="Google Shape;1108;p39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9" name="Google Shape;1109;p39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0" name="Google Shape;1110;p39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1" name="Google Shape;1111;p39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2" name="Google Shape;1112;p39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3" name="Google Shape;1113;p39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4" name="Google Shape;1114;p39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5" name="Google Shape;1115;p39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6" name="Google Shape;1116;p39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7" name="Google Shape;1117;p39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8" name="Google Shape;1118;p39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9" name="Google Shape;1119;p39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0" name="Google Shape;1120;p39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1" name="Google Shape;1121;p39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2" name="Google Shape;1122;p39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3" name="Google Shape;1123;p39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4" name="Google Shape;1124;p39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5" name="Google Shape;1125;p39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6" name="Google Shape;1126;p39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7" name="Google Shape;1127;p39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8" name="Google Shape;1128;p39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9" name="Google Shape;1129;p39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0" name="Google Shape;1130;p39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1" name="Google Shape;1131;p39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2" name="Google Shape;1132;p39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3" name="Google Shape;1133;p39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4" name="Google Shape;1134;p39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5" name="Google Shape;1135;p39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6" name="Google Shape;1136;p39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7" name="Google Shape;1137;p39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8" name="Google Shape;1138;p39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9" name="Google Shape;1139;p39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0" name="Google Shape;1140;p39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1" name="Google Shape;1141;p39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2" name="Google Shape;1142;p39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3" name="Google Shape;1143;p39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4" name="Google Shape;1144;p39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5" name="Google Shape;1145;p39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6" name="Google Shape;1146;p39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7" name="Google Shape;1147;p39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8" name="Google Shape;1148;p39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9" name="Google Shape;1149;p39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0" name="Google Shape;1150;p39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1" name="Google Shape;1151;p39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2" name="Google Shape;1152;p39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3" name="Google Shape;1153;p39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4" name="Google Shape;1154;p39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5" name="Google Shape;1155;p39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6" name="Google Shape;1156;p39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7" name="Google Shape;1157;p39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8" name="Google Shape;1158;p39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9" name="Google Shape;1159;p39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0" name="Google Shape;1160;p39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1" name="Google Shape;1161;p39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2" name="Google Shape;1162;p39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3" name="Google Shape;1163;p39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4" name="Google Shape;1164;p39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5" name="Google Shape;1165;p39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6" name="Google Shape;1166;p39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7" name="Google Shape;1167;p39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8" name="Google Shape;1168;p39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9" name="Google Shape;1169;p39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0" name="Google Shape;1170;p39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1" name="Google Shape;1171;p39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2" name="Google Shape;1172;p39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3" name="Google Shape;1173;p39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4" name="Google Shape;1174;p39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5" name="Google Shape;1175;p39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6" name="Google Shape;1176;p39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7" name="Google Shape;1177;p39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8" name="Google Shape;1178;p39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9" name="Google Shape;1179;p39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0" name="Google Shape;1180;p39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1" name="Google Shape;1181;p39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2" name="Google Shape;1182;p39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3" name="Google Shape;1183;p39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4" name="Google Shape;1184;p39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5" name="Google Shape;1185;p39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6" name="Google Shape;1186;p39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7" name="Google Shape;1187;p39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8" name="Google Shape;1188;p39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9" name="Google Shape;1189;p39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0" name="Google Shape;1190;p39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1" name="Google Shape;1191;p39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2" name="Google Shape;1192;p39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3" name="Google Shape;1193;p39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4" name="Google Shape;1194;p39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5" name="Google Shape;1195;p39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6" name="Google Shape;1196;p39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7" name="Google Shape;1197;p39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8" name="Google Shape;1198;p39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9" name="Google Shape;1199;p39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0" name="Google Shape;1200;p39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1" name="Google Shape;1201;p39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2" name="Google Shape;1202;p39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3" name="Google Shape;1203;p39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4" name="Google Shape;1204;p39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5" name="Google Shape;1205;p39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6" name="Google Shape;1206;p39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7" name="Google Shape;1207;p39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8" name="Google Shape;1208;p39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9" name="Google Shape;1209;p39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0" name="Google Shape;1210;p39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1" name="Google Shape;1211;p39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2" name="Google Shape;1212;p39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3" name="Google Shape;1213;p39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4" name="Google Shape;1214;p39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5" name="Google Shape;1215;p39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6" name="Google Shape;1216;p39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7" name="Google Shape;1217;p39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8" name="Google Shape;1218;p39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9" name="Google Shape;1219;p39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grpSp>
          <p:nvGrpSpPr>
            <p:cNvPr id="1220" name="Google Shape;1220;p39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21" name="Google Shape;1221;p39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2" name="Google Shape;1222;p39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3" name="Google Shape;1223;p39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4" name="Google Shape;1224;p39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5" name="Google Shape;1225;p39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6" name="Google Shape;1226;p39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7" name="Google Shape;1227;p39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8" name="Google Shape;1228;p39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9" name="Google Shape;1229;p39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0" name="Google Shape;1230;p39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1" name="Google Shape;1231;p39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2" name="Google Shape;1232;p39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3" name="Google Shape;1233;p39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4" name="Google Shape;1234;p39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5" name="Google Shape;1235;p39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6" name="Google Shape;1236;p39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7" name="Google Shape;1237;p39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8" name="Google Shape;1238;p39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9" name="Google Shape;1239;p39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0" name="Google Shape;1240;p39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1" name="Google Shape;1241;p39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2" name="Google Shape;1242;p39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3" name="Google Shape;1243;p39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4" name="Google Shape;1244;p39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5" name="Google Shape;1245;p39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6" name="Google Shape;1246;p39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7" name="Google Shape;1247;p39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8" name="Google Shape;1248;p39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9" name="Google Shape;1249;p39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50" name="Google Shape;1250;p39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51" name="Google Shape;1251;p39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52" name="Google Shape;1252;p39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</p:grpSp>
      </p:grpSp>
      <p:grpSp>
        <p:nvGrpSpPr>
          <p:cNvPr id="1254" name="Google Shape;1254;p39"/>
          <p:cNvGrpSpPr/>
          <p:nvPr/>
        </p:nvGrpSpPr>
        <p:grpSpPr>
          <a:xfrm rot="1615306">
            <a:off x="9191920" y="1463554"/>
            <a:ext cx="556341" cy="506400"/>
            <a:chOff x="4779800" y="3121700"/>
            <a:chExt cx="150800" cy="137250"/>
          </a:xfrm>
        </p:grpSpPr>
        <p:sp>
          <p:nvSpPr>
            <p:cNvPr id="1255" name="Google Shape;1255;p39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260" name="Google Shape;1260;p39"/>
          <p:cNvGrpSpPr/>
          <p:nvPr/>
        </p:nvGrpSpPr>
        <p:grpSpPr>
          <a:xfrm rot="-1960985">
            <a:off x="12318602" y="1086285"/>
            <a:ext cx="421005" cy="569798"/>
            <a:chOff x="5408700" y="2855000"/>
            <a:chExt cx="121525" cy="164475"/>
          </a:xfrm>
        </p:grpSpPr>
        <p:sp>
          <p:nvSpPr>
            <p:cNvPr id="1261" name="Google Shape;1261;p3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263" name="Google Shape;1263;p39"/>
          <p:cNvGrpSpPr/>
          <p:nvPr/>
        </p:nvGrpSpPr>
        <p:grpSpPr>
          <a:xfrm rot="1238918">
            <a:off x="9261198" y="6682838"/>
            <a:ext cx="662059" cy="508946"/>
            <a:chOff x="8442517" y="963179"/>
            <a:chExt cx="281420" cy="216322"/>
          </a:xfrm>
        </p:grpSpPr>
        <p:sp>
          <p:nvSpPr>
            <p:cNvPr id="1264" name="Google Shape;1264;p39"/>
            <p:cNvSpPr/>
            <p:nvPr/>
          </p:nvSpPr>
          <p:spPr>
            <a:xfrm>
              <a:off x="8446705" y="981700"/>
              <a:ext cx="77386" cy="77240"/>
            </a:xfrm>
            <a:custGeom>
              <a:avLst/>
              <a:gdLst/>
              <a:ahLst/>
              <a:cxnLst/>
              <a:rect l="l" t="t" r="r" b="b"/>
              <a:pathLst>
                <a:path w="2402" h="2398" extrusionOk="0">
                  <a:moveTo>
                    <a:pt x="1480" y="329"/>
                  </a:moveTo>
                  <a:cubicBezTo>
                    <a:pt x="1648" y="329"/>
                    <a:pt x="1812" y="423"/>
                    <a:pt x="1890" y="591"/>
                  </a:cubicBezTo>
                  <a:cubicBezTo>
                    <a:pt x="1902" y="639"/>
                    <a:pt x="1938" y="674"/>
                    <a:pt x="1997" y="698"/>
                  </a:cubicBezTo>
                  <a:cubicBezTo>
                    <a:pt x="1973" y="829"/>
                    <a:pt x="1938" y="971"/>
                    <a:pt x="1878" y="1090"/>
                  </a:cubicBezTo>
                  <a:cubicBezTo>
                    <a:pt x="1783" y="1364"/>
                    <a:pt x="1569" y="1589"/>
                    <a:pt x="1308" y="1696"/>
                  </a:cubicBezTo>
                  <a:cubicBezTo>
                    <a:pt x="1226" y="1730"/>
                    <a:pt x="1142" y="1746"/>
                    <a:pt x="1059" y="1746"/>
                  </a:cubicBezTo>
                  <a:cubicBezTo>
                    <a:pt x="878" y="1746"/>
                    <a:pt x="705" y="1669"/>
                    <a:pt x="583" y="1530"/>
                  </a:cubicBezTo>
                  <a:cubicBezTo>
                    <a:pt x="405" y="1280"/>
                    <a:pt x="547" y="924"/>
                    <a:pt x="773" y="686"/>
                  </a:cubicBezTo>
                  <a:cubicBezTo>
                    <a:pt x="928" y="496"/>
                    <a:pt x="1142" y="377"/>
                    <a:pt x="1391" y="330"/>
                  </a:cubicBezTo>
                  <a:lnTo>
                    <a:pt x="1450" y="330"/>
                  </a:lnTo>
                  <a:cubicBezTo>
                    <a:pt x="1460" y="329"/>
                    <a:pt x="1470" y="329"/>
                    <a:pt x="1480" y="329"/>
                  </a:cubicBezTo>
                  <a:close/>
                  <a:moveTo>
                    <a:pt x="1459" y="1"/>
                  </a:moveTo>
                  <a:cubicBezTo>
                    <a:pt x="1421" y="1"/>
                    <a:pt x="1382" y="3"/>
                    <a:pt x="1344" y="9"/>
                  </a:cubicBezTo>
                  <a:cubicBezTo>
                    <a:pt x="1011" y="56"/>
                    <a:pt x="714" y="223"/>
                    <a:pt x="500" y="472"/>
                  </a:cubicBezTo>
                  <a:cubicBezTo>
                    <a:pt x="227" y="781"/>
                    <a:pt x="1" y="1280"/>
                    <a:pt x="274" y="1696"/>
                  </a:cubicBezTo>
                  <a:cubicBezTo>
                    <a:pt x="427" y="1925"/>
                    <a:pt x="730" y="2063"/>
                    <a:pt x="1047" y="2063"/>
                  </a:cubicBezTo>
                  <a:cubicBezTo>
                    <a:pt x="1175" y="2063"/>
                    <a:pt x="1304" y="2041"/>
                    <a:pt x="1427" y="1993"/>
                  </a:cubicBezTo>
                  <a:cubicBezTo>
                    <a:pt x="1664" y="1910"/>
                    <a:pt x="1866" y="1744"/>
                    <a:pt x="2021" y="1542"/>
                  </a:cubicBezTo>
                  <a:cubicBezTo>
                    <a:pt x="2021" y="1779"/>
                    <a:pt x="2033" y="2017"/>
                    <a:pt x="2045" y="2243"/>
                  </a:cubicBezTo>
                  <a:cubicBezTo>
                    <a:pt x="2057" y="2326"/>
                    <a:pt x="2128" y="2397"/>
                    <a:pt x="2223" y="2397"/>
                  </a:cubicBezTo>
                  <a:lnTo>
                    <a:pt x="2235" y="2397"/>
                  </a:lnTo>
                  <a:cubicBezTo>
                    <a:pt x="2318" y="2397"/>
                    <a:pt x="2401" y="2314"/>
                    <a:pt x="2401" y="2219"/>
                  </a:cubicBezTo>
                  <a:cubicBezTo>
                    <a:pt x="2354" y="1554"/>
                    <a:pt x="2354" y="876"/>
                    <a:pt x="2401" y="199"/>
                  </a:cubicBezTo>
                  <a:cubicBezTo>
                    <a:pt x="2401" y="116"/>
                    <a:pt x="2330" y="33"/>
                    <a:pt x="2235" y="33"/>
                  </a:cubicBezTo>
                  <a:cubicBezTo>
                    <a:pt x="2140" y="33"/>
                    <a:pt x="2057" y="92"/>
                    <a:pt x="2045" y="187"/>
                  </a:cubicBezTo>
                  <a:lnTo>
                    <a:pt x="2045" y="211"/>
                  </a:lnTo>
                  <a:cubicBezTo>
                    <a:pt x="1874" y="80"/>
                    <a:pt x="1669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8553892" y="997515"/>
              <a:ext cx="42914" cy="49539"/>
            </a:xfrm>
            <a:custGeom>
              <a:avLst/>
              <a:gdLst/>
              <a:ahLst/>
              <a:cxnLst/>
              <a:rect l="l" t="t" r="r" b="b"/>
              <a:pathLst>
                <a:path w="1332" h="1538" extrusionOk="0">
                  <a:moveTo>
                    <a:pt x="199" y="1"/>
                  </a:moveTo>
                  <a:cubicBezTo>
                    <a:pt x="172" y="1"/>
                    <a:pt x="145" y="6"/>
                    <a:pt x="120" y="17"/>
                  </a:cubicBezTo>
                  <a:cubicBezTo>
                    <a:pt x="37" y="53"/>
                    <a:pt x="1" y="148"/>
                    <a:pt x="37" y="231"/>
                  </a:cubicBezTo>
                  <a:cubicBezTo>
                    <a:pt x="155" y="445"/>
                    <a:pt x="298" y="647"/>
                    <a:pt x="464" y="837"/>
                  </a:cubicBezTo>
                  <a:lnTo>
                    <a:pt x="108" y="1277"/>
                  </a:lnTo>
                  <a:cubicBezTo>
                    <a:pt x="37" y="1348"/>
                    <a:pt x="60" y="1455"/>
                    <a:pt x="144" y="1502"/>
                  </a:cubicBezTo>
                  <a:cubicBezTo>
                    <a:pt x="167" y="1526"/>
                    <a:pt x="203" y="1538"/>
                    <a:pt x="251" y="1538"/>
                  </a:cubicBezTo>
                  <a:cubicBezTo>
                    <a:pt x="298" y="1538"/>
                    <a:pt x="357" y="1514"/>
                    <a:pt x="393" y="1467"/>
                  </a:cubicBezTo>
                  <a:lnTo>
                    <a:pt x="702" y="1086"/>
                  </a:lnTo>
                  <a:cubicBezTo>
                    <a:pt x="809" y="1181"/>
                    <a:pt x="904" y="1265"/>
                    <a:pt x="1011" y="1348"/>
                  </a:cubicBezTo>
                  <a:cubicBezTo>
                    <a:pt x="1047" y="1372"/>
                    <a:pt x="1082" y="1383"/>
                    <a:pt x="1118" y="1383"/>
                  </a:cubicBezTo>
                  <a:cubicBezTo>
                    <a:pt x="1177" y="1383"/>
                    <a:pt x="1225" y="1360"/>
                    <a:pt x="1261" y="1324"/>
                  </a:cubicBezTo>
                  <a:cubicBezTo>
                    <a:pt x="1332" y="1253"/>
                    <a:pt x="1320" y="1146"/>
                    <a:pt x="1237" y="1098"/>
                  </a:cubicBezTo>
                  <a:cubicBezTo>
                    <a:pt x="1130" y="1003"/>
                    <a:pt x="1023" y="920"/>
                    <a:pt x="928" y="825"/>
                  </a:cubicBezTo>
                  <a:lnTo>
                    <a:pt x="1261" y="409"/>
                  </a:lnTo>
                  <a:cubicBezTo>
                    <a:pt x="1320" y="338"/>
                    <a:pt x="1296" y="231"/>
                    <a:pt x="1225" y="183"/>
                  </a:cubicBezTo>
                  <a:cubicBezTo>
                    <a:pt x="1192" y="164"/>
                    <a:pt x="1155" y="155"/>
                    <a:pt x="1118" y="155"/>
                  </a:cubicBezTo>
                  <a:cubicBezTo>
                    <a:pt x="1064" y="155"/>
                    <a:pt x="1011" y="176"/>
                    <a:pt x="975" y="219"/>
                  </a:cubicBezTo>
                  <a:lnTo>
                    <a:pt x="690" y="564"/>
                  </a:lnTo>
                  <a:cubicBezTo>
                    <a:pt x="559" y="421"/>
                    <a:pt x="453" y="255"/>
                    <a:pt x="357" y="88"/>
                  </a:cubicBezTo>
                  <a:cubicBezTo>
                    <a:pt x="324" y="30"/>
                    <a:pt x="262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8635467" y="963179"/>
              <a:ext cx="63179" cy="88481"/>
            </a:xfrm>
            <a:custGeom>
              <a:avLst/>
              <a:gdLst/>
              <a:ahLst/>
              <a:cxnLst/>
              <a:rect l="l" t="t" r="r" b="b"/>
              <a:pathLst>
                <a:path w="1961" h="2747" extrusionOk="0">
                  <a:moveTo>
                    <a:pt x="1160" y="1380"/>
                  </a:moveTo>
                  <a:cubicBezTo>
                    <a:pt x="1193" y="1380"/>
                    <a:pt x="1227" y="1384"/>
                    <a:pt x="1260" y="1392"/>
                  </a:cubicBezTo>
                  <a:cubicBezTo>
                    <a:pt x="1378" y="1428"/>
                    <a:pt x="1485" y="1511"/>
                    <a:pt x="1521" y="1630"/>
                  </a:cubicBezTo>
                  <a:cubicBezTo>
                    <a:pt x="1592" y="1784"/>
                    <a:pt x="1581" y="1974"/>
                    <a:pt x="1485" y="2105"/>
                  </a:cubicBezTo>
                  <a:cubicBezTo>
                    <a:pt x="1317" y="2329"/>
                    <a:pt x="1009" y="2421"/>
                    <a:pt x="729" y="2421"/>
                  </a:cubicBezTo>
                  <a:cubicBezTo>
                    <a:pt x="653" y="2421"/>
                    <a:pt x="579" y="2415"/>
                    <a:pt x="511" y="2402"/>
                  </a:cubicBezTo>
                  <a:lnTo>
                    <a:pt x="475" y="2402"/>
                  </a:lnTo>
                  <a:cubicBezTo>
                    <a:pt x="475" y="2176"/>
                    <a:pt x="523" y="1939"/>
                    <a:pt x="618" y="1725"/>
                  </a:cubicBezTo>
                  <a:cubicBezTo>
                    <a:pt x="721" y="1539"/>
                    <a:pt x="940" y="1380"/>
                    <a:pt x="1160" y="1380"/>
                  </a:cubicBezTo>
                  <a:close/>
                  <a:moveTo>
                    <a:pt x="187" y="0"/>
                  </a:moveTo>
                  <a:cubicBezTo>
                    <a:pt x="180" y="0"/>
                    <a:pt x="173" y="1"/>
                    <a:pt x="166" y="2"/>
                  </a:cubicBezTo>
                  <a:cubicBezTo>
                    <a:pt x="71" y="2"/>
                    <a:pt x="0" y="73"/>
                    <a:pt x="0" y="168"/>
                  </a:cubicBezTo>
                  <a:lnTo>
                    <a:pt x="119" y="2580"/>
                  </a:lnTo>
                  <a:cubicBezTo>
                    <a:pt x="119" y="2675"/>
                    <a:pt x="202" y="2747"/>
                    <a:pt x="297" y="2747"/>
                  </a:cubicBezTo>
                  <a:cubicBezTo>
                    <a:pt x="345" y="2747"/>
                    <a:pt x="380" y="2735"/>
                    <a:pt x="404" y="2711"/>
                  </a:cubicBezTo>
                  <a:lnTo>
                    <a:pt x="440" y="2711"/>
                  </a:lnTo>
                  <a:cubicBezTo>
                    <a:pt x="534" y="2729"/>
                    <a:pt x="636" y="2738"/>
                    <a:pt x="740" y="2738"/>
                  </a:cubicBezTo>
                  <a:cubicBezTo>
                    <a:pt x="1121" y="2738"/>
                    <a:pt x="1537" y="2610"/>
                    <a:pt x="1771" y="2283"/>
                  </a:cubicBezTo>
                  <a:cubicBezTo>
                    <a:pt x="1925" y="2057"/>
                    <a:pt x="1961" y="1760"/>
                    <a:pt x="1854" y="1511"/>
                  </a:cubicBezTo>
                  <a:cubicBezTo>
                    <a:pt x="1771" y="1285"/>
                    <a:pt x="1569" y="1119"/>
                    <a:pt x="1343" y="1059"/>
                  </a:cubicBezTo>
                  <a:cubicBezTo>
                    <a:pt x="1288" y="1050"/>
                    <a:pt x="1233" y="1045"/>
                    <a:pt x="1178" y="1045"/>
                  </a:cubicBezTo>
                  <a:cubicBezTo>
                    <a:pt x="888" y="1045"/>
                    <a:pt x="606" y="1174"/>
                    <a:pt x="416" y="1404"/>
                  </a:cubicBezTo>
                  <a:lnTo>
                    <a:pt x="357" y="144"/>
                  </a:lnTo>
                  <a:cubicBezTo>
                    <a:pt x="346" y="67"/>
                    <a:pt x="273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8442517" y="1078652"/>
              <a:ext cx="281420" cy="15525"/>
            </a:xfrm>
            <a:custGeom>
              <a:avLst/>
              <a:gdLst/>
              <a:ahLst/>
              <a:cxnLst/>
              <a:rect l="l" t="t" r="r" b="b"/>
              <a:pathLst>
                <a:path w="8735" h="482" extrusionOk="0">
                  <a:moveTo>
                    <a:pt x="5815" y="0"/>
                  </a:moveTo>
                  <a:cubicBezTo>
                    <a:pt x="3932" y="0"/>
                    <a:pt x="2047" y="56"/>
                    <a:pt x="178" y="160"/>
                  </a:cubicBezTo>
                  <a:cubicBezTo>
                    <a:pt x="83" y="160"/>
                    <a:pt x="0" y="243"/>
                    <a:pt x="12" y="338"/>
                  </a:cubicBezTo>
                  <a:cubicBezTo>
                    <a:pt x="23" y="415"/>
                    <a:pt x="85" y="482"/>
                    <a:pt x="160" y="482"/>
                  </a:cubicBezTo>
                  <a:cubicBezTo>
                    <a:pt x="166" y="482"/>
                    <a:pt x="172" y="481"/>
                    <a:pt x="178" y="481"/>
                  </a:cubicBezTo>
                  <a:lnTo>
                    <a:pt x="190" y="481"/>
                  </a:lnTo>
                  <a:cubicBezTo>
                    <a:pt x="2059" y="377"/>
                    <a:pt x="3938" y="321"/>
                    <a:pt x="5814" y="321"/>
                  </a:cubicBezTo>
                  <a:cubicBezTo>
                    <a:pt x="6729" y="321"/>
                    <a:pt x="7644" y="334"/>
                    <a:pt x="8556" y="362"/>
                  </a:cubicBezTo>
                  <a:cubicBezTo>
                    <a:pt x="8639" y="362"/>
                    <a:pt x="8722" y="290"/>
                    <a:pt x="8734" y="207"/>
                  </a:cubicBezTo>
                  <a:cubicBezTo>
                    <a:pt x="8734" y="112"/>
                    <a:pt x="8651" y="41"/>
                    <a:pt x="8568" y="41"/>
                  </a:cubicBezTo>
                  <a:cubicBezTo>
                    <a:pt x="7652" y="14"/>
                    <a:pt x="6733" y="0"/>
                    <a:pt x="5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8537816" y="1108028"/>
              <a:ext cx="65885" cy="71474"/>
            </a:xfrm>
            <a:custGeom>
              <a:avLst/>
              <a:gdLst/>
              <a:ahLst/>
              <a:cxnLst/>
              <a:rect l="l" t="t" r="r" b="b"/>
              <a:pathLst>
                <a:path w="2045" h="2219" extrusionOk="0">
                  <a:moveTo>
                    <a:pt x="1734" y="1"/>
                  </a:moveTo>
                  <a:cubicBezTo>
                    <a:pt x="1690" y="1"/>
                    <a:pt x="1645" y="16"/>
                    <a:pt x="1605" y="44"/>
                  </a:cubicBezTo>
                  <a:cubicBezTo>
                    <a:pt x="1391" y="234"/>
                    <a:pt x="1177" y="448"/>
                    <a:pt x="975" y="662"/>
                  </a:cubicBezTo>
                  <a:lnTo>
                    <a:pt x="310" y="163"/>
                  </a:lnTo>
                  <a:cubicBezTo>
                    <a:pt x="279" y="137"/>
                    <a:pt x="242" y="125"/>
                    <a:pt x="203" y="125"/>
                  </a:cubicBezTo>
                  <a:cubicBezTo>
                    <a:pt x="153" y="125"/>
                    <a:pt x="101" y="146"/>
                    <a:pt x="60" y="186"/>
                  </a:cubicBezTo>
                  <a:cubicBezTo>
                    <a:pt x="1" y="258"/>
                    <a:pt x="13" y="365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3"/>
                  </a:cubicBezTo>
                  <a:cubicBezTo>
                    <a:pt x="13" y="2076"/>
                    <a:pt x="48" y="2171"/>
                    <a:pt x="144" y="2207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6" y="2183"/>
                    <a:pt x="381" y="2123"/>
                  </a:cubicBezTo>
                  <a:cubicBezTo>
                    <a:pt x="559" y="1779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7" y="1686"/>
                    <a:pt x="1804" y="1698"/>
                    <a:pt x="1842" y="1698"/>
                  </a:cubicBezTo>
                  <a:cubicBezTo>
                    <a:pt x="1893" y="1698"/>
                    <a:pt x="1945" y="1677"/>
                    <a:pt x="1985" y="1636"/>
                  </a:cubicBezTo>
                  <a:cubicBezTo>
                    <a:pt x="2045" y="1565"/>
                    <a:pt x="2033" y="1470"/>
                    <a:pt x="1962" y="1422"/>
                  </a:cubicBezTo>
                  <a:lnTo>
                    <a:pt x="1249" y="876"/>
                  </a:lnTo>
                  <a:cubicBezTo>
                    <a:pt x="1439" y="662"/>
                    <a:pt x="1641" y="460"/>
                    <a:pt x="1855" y="282"/>
                  </a:cubicBezTo>
                  <a:cubicBezTo>
                    <a:pt x="1926" y="222"/>
                    <a:pt x="1926" y="115"/>
                    <a:pt x="1867" y="56"/>
                  </a:cubicBezTo>
                  <a:cubicBezTo>
                    <a:pt x="1829" y="18"/>
                    <a:pt x="1782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pic>
        <p:nvPicPr>
          <p:cNvPr id="2" name="Picture 160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856" y="1064768"/>
            <a:ext cx="7349744" cy="59049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Freeform 2"/>
          <p:cNvSpPr/>
          <p:nvPr/>
        </p:nvSpPr>
        <p:spPr>
          <a:xfrm rot="20460000">
            <a:off x="7843520" y="6341872"/>
            <a:ext cx="3546856" cy="1637792"/>
          </a:xfrm>
          <a:custGeom>
            <a:avLst/>
            <a:gdLst>
              <a:gd name="connisteX0" fmla="*/ 0 w 2134235"/>
              <a:gd name="connsiteY0" fmla="*/ 485140 h 1080562"/>
              <a:gd name="connisteX1" fmla="*/ 363855 w 2134235"/>
              <a:gd name="connsiteY1" fmla="*/ 978535 h 1080562"/>
              <a:gd name="connisteX2" fmla="*/ 1374140 w 2134235"/>
              <a:gd name="connsiteY2" fmla="*/ 776605 h 1080562"/>
              <a:gd name="connisteX3" fmla="*/ 1341755 w 2134235"/>
              <a:gd name="connsiteY3" fmla="*/ 307340 h 1080562"/>
              <a:gd name="connisteX4" fmla="*/ 921385 w 2134235"/>
              <a:gd name="connsiteY4" fmla="*/ 574040 h 1080562"/>
              <a:gd name="connisteX5" fmla="*/ 1317625 w 2134235"/>
              <a:gd name="connsiteY5" fmla="*/ 1075690 h 1080562"/>
              <a:gd name="connisteX6" fmla="*/ 1819275 w 2134235"/>
              <a:gd name="connsiteY6" fmla="*/ 744220 h 1080562"/>
              <a:gd name="connisteX7" fmla="*/ 2134235 w 2134235"/>
              <a:gd name="connsiteY7" fmla="*/ 0 h 10805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2134235" h="1080563">
                <a:moveTo>
                  <a:pt x="0" y="485140"/>
                </a:moveTo>
                <a:cubicBezTo>
                  <a:pt x="52705" y="588010"/>
                  <a:pt x="88900" y="920115"/>
                  <a:pt x="363855" y="978535"/>
                </a:cubicBezTo>
                <a:cubicBezTo>
                  <a:pt x="638810" y="1036955"/>
                  <a:pt x="1178560" y="910590"/>
                  <a:pt x="1374140" y="776605"/>
                </a:cubicBezTo>
                <a:cubicBezTo>
                  <a:pt x="1569720" y="642620"/>
                  <a:pt x="1432560" y="347980"/>
                  <a:pt x="1341755" y="307340"/>
                </a:cubicBezTo>
                <a:cubicBezTo>
                  <a:pt x="1250950" y="266700"/>
                  <a:pt x="926465" y="420370"/>
                  <a:pt x="921385" y="574040"/>
                </a:cubicBezTo>
                <a:cubicBezTo>
                  <a:pt x="916305" y="727710"/>
                  <a:pt x="1137920" y="1041400"/>
                  <a:pt x="1317625" y="1075690"/>
                </a:cubicBezTo>
                <a:cubicBezTo>
                  <a:pt x="1497330" y="1109980"/>
                  <a:pt x="1656080" y="959485"/>
                  <a:pt x="1819275" y="744220"/>
                </a:cubicBezTo>
                <a:cubicBezTo>
                  <a:pt x="1982470" y="528955"/>
                  <a:pt x="2081530" y="142240"/>
                  <a:pt x="2134235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0"/>
          </a:p>
        </p:txBody>
      </p:sp>
      <p:sp>
        <p:nvSpPr>
          <p:cNvPr id="100" name="Text Box 99"/>
          <p:cNvSpPr txBox="1"/>
          <p:nvPr/>
        </p:nvSpPr>
        <p:spPr>
          <a:xfrm>
            <a:off x="6533896" y="6880352"/>
            <a:ext cx="2055368" cy="7804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/>
            <a:r>
              <a:rPr lang="en-US" sz="4480" b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 vẹt</a:t>
            </a:r>
          </a:p>
        </p:txBody>
      </p:sp>
      <p:sp>
        <p:nvSpPr>
          <p:cNvPr id="4" name="Freeform 3"/>
          <p:cNvSpPr/>
          <p:nvPr/>
        </p:nvSpPr>
        <p:spPr>
          <a:xfrm>
            <a:off x="7973568" y="617728"/>
            <a:ext cx="1727200" cy="2522728"/>
          </a:xfrm>
          <a:custGeom>
            <a:avLst/>
            <a:gdLst>
              <a:gd name="connisteX0" fmla="*/ 1079534 w 1079534"/>
              <a:gd name="connsiteY0" fmla="*/ 1576705 h 1576705"/>
              <a:gd name="connisteX1" fmla="*/ 488984 w 1079534"/>
              <a:gd name="connsiteY1" fmla="*/ 727710 h 1576705"/>
              <a:gd name="connisteX2" fmla="*/ 949994 w 1079534"/>
              <a:gd name="connsiteY2" fmla="*/ 881380 h 1576705"/>
              <a:gd name="connisteX3" fmla="*/ 416594 w 1079534"/>
              <a:gd name="connsiteY3" fmla="*/ 1156335 h 1576705"/>
              <a:gd name="connisteX4" fmla="*/ 3844 w 1079534"/>
              <a:gd name="connsiteY4" fmla="*/ 558165 h 1576705"/>
              <a:gd name="connisteX5" fmla="*/ 610269 w 1079534"/>
              <a:gd name="connsiteY5" fmla="*/ 153670 h 1576705"/>
              <a:gd name="connisteX6" fmla="*/ 545499 w 1079534"/>
              <a:gd name="connsiteY6" fmla="*/ 0 h 15767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079535" h="1576705">
                <a:moveTo>
                  <a:pt x="1079535" y="1576705"/>
                </a:moveTo>
                <a:cubicBezTo>
                  <a:pt x="951900" y="1403985"/>
                  <a:pt x="515020" y="866775"/>
                  <a:pt x="488985" y="727710"/>
                </a:cubicBezTo>
                <a:cubicBezTo>
                  <a:pt x="462950" y="588645"/>
                  <a:pt x="964600" y="795655"/>
                  <a:pt x="949995" y="881380"/>
                </a:cubicBezTo>
                <a:cubicBezTo>
                  <a:pt x="935390" y="967105"/>
                  <a:pt x="605825" y="1221105"/>
                  <a:pt x="416595" y="1156335"/>
                </a:cubicBezTo>
                <a:cubicBezTo>
                  <a:pt x="227365" y="1091565"/>
                  <a:pt x="-34890" y="758825"/>
                  <a:pt x="3845" y="558165"/>
                </a:cubicBezTo>
                <a:cubicBezTo>
                  <a:pt x="42580" y="357505"/>
                  <a:pt x="501685" y="265430"/>
                  <a:pt x="610270" y="153670"/>
                </a:cubicBezTo>
                <a:cubicBezTo>
                  <a:pt x="718855" y="41910"/>
                  <a:pt x="570265" y="22860"/>
                  <a:pt x="545500" y="0"/>
                </a:cubicBezTo>
              </a:path>
            </a:pathLst>
          </a:custGeom>
          <a:noFill/>
          <a:ln w="38100" cmpd="sng">
            <a:solidFill>
              <a:srgbClr val="00B0F0"/>
            </a:solidFill>
            <a:prstDash val="dash"/>
            <a:headEnd type="arrow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0"/>
          </a:p>
        </p:txBody>
      </p:sp>
      <p:sp>
        <p:nvSpPr>
          <p:cNvPr id="5" name="Text Box 4"/>
          <p:cNvSpPr txBox="1"/>
          <p:nvPr/>
        </p:nvSpPr>
        <p:spPr>
          <a:xfrm>
            <a:off x="7007352" y="-16256"/>
            <a:ext cx="3330448" cy="7804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/>
            <a:r>
              <a:rPr lang="en-US" sz="4480" b="1">
                <a:ln w="22225">
                  <a:noFill/>
                  <a:prstDash val="solid"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thanh 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" grpId="0"/>
      <p:bldP spid="3" grpId="0" bldLvl="0" animBg="1"/>
      <p:bldP spid="100" grpId="0"/>
      <p:bldP spid="4" grpId="0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39"/>
          <p:cNvSpPr txBox="1">
            <a:spLocks noGrp="1"/>
          </p:cNvSpPr>
          <p:nvPr>
            <p:ph type="title"/>
          </p:nvPr>
        </p:nvSpPr>
        <p:spPr>
          <a:xfrm>
            <a:off x="0" y="-31115"/>
            <a:ext cx="9695180" cy="1626235"/>
          </a:xfrm>
          <a:prstGeom prst="rect">
            <a:avLst/>
          </a:prstGeom>
        </p:spPr>
        <p:txBody>
          <a:bodyPr spcFirstLastPara="1" wrap="square" lIns="14628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HÌNH THÀNH KIẾN THỨC</a:t>
            </a:r>
          </a:p>
        </p:txBody>
      </p:sp>
      <p:sp>
        <p:nvSpPr>
          <p:cNvPr id="1097" name="Google Shape;1097;p39"/>
          <p:cNvSpPr txBox="1"/>
          <p:nvPr/>
        </p:nvSpPr>
        <p:spPr>
          <a:xfrm>
            <a:off x="12384840" y="312744"/>
            <a:ext cx="1950720" cy="50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260" name="Google Shape;1260;p39"/>
          <p:cNvGrpSpPr/>
          <p:nvPr/>
        </p:nvGrpSpPr>
        <p:grpSpPr>
          <a:xfrm rot="-1960985">
            <a:off x="12318602" y="1086285"/>
            <a:ext cx="421005" cy="569798"/>
            <a:chOff x="5408700" y="2855000"/>
            <a:chExt cx="121525" cy="164475"/>
          </a:xfrm>
        </p:grpSpPr>
        <p:sp>
          <p:nvSpPr>
            <p:cNvPr id="1261" name="Google Shape;1261;p3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Google Shape;1346;p45"/>
          <p:cNvSpPr txBox="1"/>
          <p:nvPr/>
        </p:nvSpPr>
        <p:spPr>
          <a:xfrm>
            <a:off x="546735" y="2674620"/>
            <a:ext cx="10417175" cy="2429510"/>
          </a:xfrm>
          <a:prstGeom prst="rect">
            <a:avLst/>
          </a:prstGeom>
          <a:noFill/>
          <a:ln>
            <a:noFill/>
          </a:ln>
        </p:spPr>
        <p:txBody>
          <a:bodyPr wrap="square" lIns="146280" tIns="146280" rIns="146280" bIns="14628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Black"/>
              <a:buNone/>
              <a:defRPr sz="928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576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8000">
                <a:solidFill>
                  <a:srgbClr val="FF0000"/>
                </a:solidFill>
              </a:rPr>
              <a:t>1. Dấu hiệu nhận biết hai đường thẳng song song</a:t>
            </a:r>
          </a:p>
        </p:txBody>
      </p:sp>
      <p:grpSp>
        <p:nvGrpSpPr>
          <p:cNvPr id="14" name="Google Shape;1442;p45"/>
          <p:cNvGrpSpPr/>
          <p:nvPr/>
        </p:nvGrpSpPr>
        <p:grpSpPr>
          <a:xfrm rot="600000">
            <a:off x="7961587" y="718947"/>
            <a:ext cx="6014400" cy="3827520"/>
            <a:chOff x="4050400" y="864870"/>
            <a:chExt cx="3759000" cy="2392200"/>
          </a:xfrm>
        </p:grpSpPr>
        <p:sp>
          <p:nvSpPr>
            <p:cNvPr id="15" name="Google Shape;1443;p45"/>
            <p:cNvSpPr/>
            <p:nvPr/>
          </p:nvSpPr>
          <p:spPr>
            <a:xfrm rot="381417">
              <a:off x="4539720" y="915050"/>
              <a:ext cx="417609" cy="381782"/>
            </a:xfrm>
            <a:custGeom>
              <a:avLst/>
              <a:gdLst/>
              <a:ahLst/>
              <a:cxnLst/>
              <a:rect l="l" t="t" r="r" b="b"/>
              <a:pathLst>
                <a:path w="17699" h="15265" extrusionOk="0">
                  <a:moveTo>
                    <a:pt x="8936" y="0"/>
                  </a:moveTo>
                  <a:cubicBezTo>
                    <a:pt x="7104" y="3663"/>
                    <a:pt x="5221" y="7335"/>
                    <a:pt x="2840" y="10668"/>
                  </a:cubicBezTo>
                  <a:cubicBezTo>
                    <a:pt x="1939" y="11929"/>
                    <a:pt x="-520" y="13091"/>
                    <a:pt x="173" y="14478"/>
                  </a:cubicBezTo>
                  <a:cubicBezTo>
                    <a:pt x="1027" y="16186"/>
                    <a:pt x="4016" y="14471"/>
                    <a:pt x="5888" y="14097"/>
                  </a:cubicBezTo>
                  <a:cubicBezTo>
                    <a:pt x="9767" y="13321"/>
                    <a:pt x="13744" y="12954"/>
                    <a:pt x="17699" y="1295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6" name="Google Shape;1444;p45"/>
            <p:cNvSpPr/>
            <p:nvPr/>
          </p:nvSpPr>
          <p:spPr>
            <a:xfrm>
              <a:off x="4050400" y="864870"/>
              <a:ext cx="3759000" cy="2392200"/>
            </a:xfrm>
            <a:prstGeom prst="arc">
              <a:avLst>
                <a:gd name="adj1" fmla="val 12973513"/>
                <a:gd name="adj2" fmla="val 1661112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565" name="Google Shape;1565;p48"/>
          <p:cNvGrpSpPr/>
          <p:nvPr/>
        </p:nvGrpSpPr>
        <p:grpSpPr>
          <a:xfrm>
            <a:off x="9608185" y="2379345"/>
            <a:ext cx="4400550" cy="4024630"/>
            <a:chOff x="3277819" y="1170029"/>
            <a:chExt cx="2189139" cy="1948673"/>
          </a:xfrm>
        </p:grpSpPr>
        <p:grpSp>
          <p:nvGrpSpPr>
            <p:cNvPr id="1566" name="Google Shape;1566;p48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67" name="Google Shape;1567;p48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68" name="Google Shape;1568;p48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69" name="Google Shape;1569;p48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0" name="Google Shape;1570;p48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1" name="Google Shape;1571;p48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</p:grpSp>
        <p:grpSp>
          <p:nvGrpSpPr>
            <p:cNvPr id="1572" name="Google Shape;1572;p48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73" name="Google Shape;1573;p48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4" name="Google Shape;1574;p48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5" name="Google Shape;1575;p48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6" name="Google Shape;1576;p48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7" name="Google Shape;1577;p48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8" name="Google Shape;1578;p48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9" name="Google Shape;1579;p48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0" name="Google Shape;1580;p48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1" name="Google Shape;1581;p48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2" name="Google Shape;1582;p48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3" name="Google Shape;1583;p48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4" name="Google Shape;1584;p48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5" name="Google Shape;1585;p48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6" name="Google Shape;1586;p48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7" name="Google Shape;1587;p48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8" name="Google Shape;1588;p48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9" name="Google Shape;1589;p48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90" name="Google Shape;1590;p48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5657215" y="2282190"/>
            <a:ext cx="9273540" cy="48571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"/>
            <a:ext cx="14626590" cy="90360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Dấu hiệu nhận biết hai đường thẳng song song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959017" y="2844671"/>
            <a:ext cx="8244028" cy="1647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349129" y="5482590"/>
            <a:ext cx="7777716" cy="34422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962900" y="2282190"/>
            <a:ext cx="3200400" cy="480060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037511" y="2705427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a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7315" y="5863590"/>
            <a:ext cx="322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b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53700" y="2259895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99"/>
                </a:solidFill>
              </a:rPr>
              <a:t>c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359769" y="2747010"/>
            <a:ext cx="9441712" cy="3094075"/>
          </a:xfrm>
          <a:custGeom>
            <a:avLst/>
            <a:gdLst>
              <a:gd name="connsiteX0" fmla="*/ 1031358 w 9441712"/>
              <a:gd name="connsiteY0" fmla="*/ 1648047 h 3094075"/>
              <a:gd name="connsiteX1" fmla="*/ 8506047 w 9441712"/>
              <a:gd name="connsiteY1" fmla="*/ 170121 h 3094075"/>
              <a:gd name="connsiteX2" fmla="*/ 9441712 w 9441712"/>
              <a:gd name="connsiteY2" fmla="*/ 0 h 3094075"/>
              <a:gd name="connsiteX3" fmla="*/ 9441712 w 9441712"/>
              <a:gd name="connsiteY3" fmla="*/ 3094075 h 3094075"/>
              <a:gd name="connsiteX4" fmla="*/ 244549 w 9441712"/>
              <a:gd name="connsiteY4" fmla="*/ 2700670 h 3094075"/>
              <a:gd name="connsiteX5" fmla="*/ 0 w 9441712"/>
              <a:gd name="connsiteY5" fmla="*/ 1850065 h 3094075"/>
              <a:gd name="connsiteX6" fmla="*/ 1456661 w 9441712"/>
              <a:gd name="connsiteY6" fmla="*/ 1562986 h 30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41712" h="3094075">
                <a:moveTo>
                  <a:pt x="1031358" y="1648047"/>
                </a:moveTo>
                <a:lnTo>
                  <a:pt x="8506047" y="170121"/>
                </a:lnTo>
                <a:lnTo>
                  <a:pt x="9441712" y="0"/>
                </a:lnTo>
                <a:lnTo>
                  <a:pt x="9441712" y="3094075"/>
                </a:lnTo>
                <a:lnTo>
                  <a:pt x="244549" y="2700670"/>
                </a:lnTo>
                <a:lnTo>
                  <a:pt x="0" y="1850065"/>
                </a:lnTo>
                <a:lnTo>
                  <a:pt x="1456661" y="1562986"/>
                </a:lnTo>
              </a:path>
            </a:pathLst>
          </a:custGeom>
          <a:solidFill>
            <a:srgbClr val="3B8A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042899" y="4294768"/>
            <a:ext cx="25819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3399"/>
                </a:solidFill>
              </a:rPr>
              <a:t>Bên</a:t>
            </a:r>
            <a:r>
              <a:rPr lang="en-US" sz="4000" b="1" dirty="0" smtClean="0">
                <a:solidFill>
                  <a:srgbClr val="003399"/>
                </a:solidFill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</a:rPr>
              <a:t>trong</a:t>
            </a:r>
            <a:endParaRPr lang="en-US" sz="4000" b="1" dirty="0">
              <a:solidFill>
                <a:srgbClr val="0033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6239" y="2891780"/>
            <a:ext cx="26390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ngoài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8137" y="6423723"/>
            <a:ext cx="26390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ngoài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73005" y="3515995"/>
            <a:ext cx="3448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 2" panose="05020102010507070707" pitchFamily="18" charset="2"/>
              </a:rPr>
              <a:t>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300000">
            <a:off x="8796655" y="5471795"/>
            <a:ext cx="2673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 2" panose="05020102010507070707" pitchFamily="18" charset="2"/>
              </a:rPr>
              <a:t></a:t>
            </a:r>
            <a:endParaRPr lang="en-US" b="1" dirty="0"/>
          </a:p>
        </p:txBody>
      </p:sp>
      <p:sp>
        <p:nvSpPr>
          <p:cNvPr id="13" name="TextBox 14"/>
          <p:cNvSpPr txBox="1"/>
          <p:nvPr/>
        </p:nvSpPr>
        <p:spPr>
          <a:xfrm>
            <a:off x="9849872" y="3096835"/>
            <a:ext cx="3663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18" name="TextBox 15"/>
          <p:cNvSpPr txBox="1"/>
          <p:nvPr/>
        </p:nvSpPr>
        <p:spPr>
          <a:xfrm>
            <a:off x="8836025" y="5807075"/>
            <a:ext cx="3670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19" name="TextBox 16"/>
          <p:cNvSpPr txBox="1"/>
          <p:nvPr/>
        </p:nvSpPr>
        <p:spPr>
          <a:xfrm>
            <a:off x="10265292" y="3702689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55756" y="5244708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69293" y="3239307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36484" y="3212251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610249" y="5162725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295617" y="5643245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76508" y="3818766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8885437" y="5551809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137160" y="1090295"/>
            <a:ext cx="108673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</a:schemeClr>
                </a:solidFill>
              </a:rPr>
              <a:t>- Cho đường thẳng c cắt hai đường thẳng a và b: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02590" y="1686560"/>
            <a:ext cx="57327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+ Các cặp góc so le trong</a:t>
            </a:r>
          </a:p>
        </p:txBody>
      </p:sp>
      <p:sp>
        <p:nvSpPr>
          <p:cNvPr id="33" name="Block Arc 32"/>
          <p:cNvSpPr/>
          <p:nvPr/>
        </p:nvSpPr>
        <p:spPr>
          <a:xfrm rot="9240000">
            <a:off x="9944100" y="3395980"/>
            <a:ext cx="721995" cy="70866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20280000">
            <a:off x="8554085" y="5093335"/>
            <a:ext cx="721995" cy="70866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lock Arc 37"/>
          <p:cNvSpPr/>
          <p:nvPr/>
        </p:nvSpPr>
        <p:spPr>
          <a:xfrm rot="3240000">
            <a:off x="9085580" y="5168900"/>
            <a:ext cx="539750" cy="572135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Block Arc 38"/>
          <p:cNvSpPr/>
          <p:nvPr/>
        </p:nvSpPr>
        <p:spPr>
          <a:xfrm rot="20280000">
            <a:off x="9725660" y="3181985"/>
            <a:ext cx="721995" cy="70866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Block Arc 40"/>
          <p:cNvSpPr/>
          <p:nvPr/>
        </p:nvSpPr>
        <p:spPr>
          <a:xfrm rot="3240000" flipH="1" flipV="1">
            <a:off x="9474835" y="3706495"/>
            <a:ext cx="527685" cy="51308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 Box 41"/>
          <p:cNvSpPr txBox="1"/>
          <p:nvPr/>
        </p:nvSpPr>
        <p:spPr>
          <a:xfrm>
            <a:off x="330200" y="4227195"/>
            <a:ext cx="50215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+ Các cặp góc đồng vị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194435" y="2297430"/>
            <a:ext cx="2273300" cy="899160"/>
            <a:chOff x="1881" y="3618"/>
            <a:chExt cx="3580" cy="1416"/>
          </a:xfrm>
        </p:grpSpPr>
        <p:sp>
          <p:nvSpPr>
            <p:cNvPr id="120934" name="Text Box 102"/>
            <p:cNvSpPr txBox="1">
              <a:spLocks noChangeArrowheads="1"/>
            </p:cNvSpPr>
            <p:nvPr/>
          </p:nvSpPr>
          <p:spPr bwMode="auto">
            <a:xfrm>
              <a:off x="3000" y="3724"/>
              <a:ext cx="1161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chemeClr val="tx2">
                      <a:lumMod val="10000"/>
                    </a:schemeClr>
                  </a:solidFill>
                  <a:latin typeface="Times New Roman" panose="02020603050405020304" charset="0"/>
                </a:rPr>
                <a:t>và</a:t>
              </a:r>
            </a:p>
          </p:txBody>
        </p:sp>
        <p:graphicFrame>
          <p:nvGraphicFramePr>
            <p:cNvPr id="44" name="Object 4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881" y="3618"/>
            <a:ext cx="1313" cy="1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r:id="rId3" imgW="203200" imgH="266700" progId="Equation.DSMT4">
                    <p:embed/>
                  </p:oleObj>
                </mc:Choice>
                <mc:Fallback>
                  <p:oleObj r:id="rId3" imgW="203200" imgH="266700" progId="Equation.DSMT4">
                    <p:embed/>
                    <p:pic>
                      <p:nvPicPr>
                        <p:cNvPr id="0" name="Picture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81" y="3618"/>
                          <a:ext cx="1313" cy="13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149" y="3638"/>
            <a:ext cx="1313" cy="1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r:id="rId5" imgW="203200" imgH="279400" progId="Equation.DSMT4">
                    <p:embed/>
                  </p:oleObj>
                </mc:Choice>
                <mc:Fallback>
                  <p:oleObj r:id="rId5" imgW="203200" imgH="279400" progId="Equation.DSMT4">
                    <p:embed/>
                    <p:pic>
                      <p:nvPicPr>
                        <p:cNvPr id="0" name="Picture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49" y="3638"/>
                          <a:ext cx="1313" cy="13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926465" y="4921885"/>
            <a:ext cx="2326005" cy="919480"/>
            <a:chOff x="1799" y="3586"/>
            <a:chExt cx="3663" cy="1448"/>
          </a:xfrm>
        </p:grpSpPr>
        <p:sp>
          <p:nvSpPr>
            <p:cNvPr id="48" name="Text Box 102"/>
            <p:cNvSpPr txBox="1">
              <a:spLocks noChangeArrowheads="1"/>
            </p:cNvSpPr>
            <p:nvPr/>
          </p:nvSpPr>
          <p:spPr bwMode="auto">
            <a:xfrm>
              <a:off x="3000" y="3724"/>
              <a:ext cx="1161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chemeClr val="tx2">
                      <a:lumMod val="10000"/>
                    </a:schemeClr>
                  </a:solidFill>
                  <a:latin typeface="Times New Roman" panose="02020603050405020304" charset="0"/>
                </a:rPr>
                <a:t>và</a:t>
              </a:r>
            </a:p>
          </p:txBody>
        </p:sp>
        <p:graphicFrame>
          <p:nvGraphicFramePr>
            <p:cNvPr id="49" name="Object 4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799" y="3586"/>
            <a:ext cx="1478" cy="1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r:id="rId7" imgW="228600" imgH="279400" progId="Equation.DSMT4">
                    <p:embed/>
                  </p:oleObj>
                </mc:Choice>
                <mc:Fallback>
                  <p:oleObj r:id="rId7" imgW="228600" imgH="279400" progId="Equation.DSMT4">
                    <p:embed/>
                    <p:pic>
                      <p:nvPicPr>
                        <p:cNvPr id="0" name="Picture 10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99" y="3586"/>
                          <a:ext cx="1478" cy="13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149" y="3638"/>
            <a:ext cx="1313" cy="1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r:id="rId9" imgW="203200" imgH="279400" progId="Equation.DSMT4">
                    <p:embed/>
                  </p:oleObj>
                </mc:Choice>
                <mc:Fallback>
                  <p:oleObj r:id="rId9" imgW="203200" imgH="279400" progId="Equation.DSMT4">
                    <p:embed/>
                    <p:pic>
                      <p:nvPicPr>
                        <p:cNvPr id="0" name="Picture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49" y="3638"/>
                          <a:ext cx="1313" cy="13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0" name="Text Box 99"/>
          <p:cNvSpPr txBox="1"/>
          <p:nvPr/>
        </p:nvSpPr>
        <p:spPr>
          <a:xfrm>
            <a:off x="1626235" y="7211060"/>
            <a:ext cx="1262570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440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charset="0"/>
              </a:rPr>
              <a:t>Hãy chỉ ra các cặp góc so le trong, đồng vị còn lại.</a:t>
            </a:r>
          </a:p>
        </p:txBody>
      </p:sp>
      <p:grpSp>
        <p:nvGrpSpPr>
          <p:cNvPr id="6487" name="Google Shape;6487;p113"/>
          <p:cNvGrpSpPr/>
          <p:nvPr/>
        </p:nvGrpSpPr>
        <p:grpSpPr>
          <a:xfrm>
            <a:off x="251210" y="6890359"/>
            <a:ext cx="1390210" cy="1094786"/>
            <a:chOff x="6598259" y="2078634"/>
            <a:chExt cx="868881" cy="684241"/>
          </a:xfrm>
        </p:grpSpPr>
        <p:sp>
          <p:nvSpPr>
            <p:cNvPr id="6488" name="Google Shape;6488;p113"/>
            <p:cNvSpPr/>
            <p:nvPr/>
          </p:nvSpPr>
          <p:spPr>
            <a:xfrm>
              <a:off x="7165957" y="2159753"/>
              <a:ext cx="286185" cy="107120"/>
            </a:xfrm>
            <a:custGeom>
              <a:avLst/>
              <a:gdLst/>
              <a:ahLst/>
              <a:cxnLst/>
              <a:rect l="l" t="t" r="r" b="b"/>
              <a:pathLst>
                <a:path w="48506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48506" y="18156"/>
                  </a:lnTo>
                  <a:lnTo>
                    <a:pt x="48506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89" name="Google Shape;6489;p113"/>
            <p:cNvSpPr/>
            <p:nvPr/>
          </p:nvSpPr>
          <p:spPr>
            <a:xfrm>
              <a:off x="7085764" y="2536793"/>
              <a:ext cx="349475" cy="107120"/>
            </a:xfrm>
            <a:custGeom>
              <a:avLst/>
              <a:gdLst/>
              <a:ahLst/>
              <a:cxnLst/>
              <a:rect l="l" t="t" r="r" b="b"/>
              <a:pathLst>
                <a:path w="59233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59233" y="18156"/>
                  </a:lnTo>
                  <a:lnTo>
                    <a:pt x="59233" y="1"/>
                  </a:lnTo>
                  <a:close/>
                </a:path>
              </a:pathLst>
            </a:custGeom>
            <a:solidFill>
              <a:srgbClr val="374F6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90" name="Google Shape;6490;p113"/>
            <p:cNvSpPr/>
            <p:nvPr/>
          </p:nvSpPr>
          <p:spPr>
            <a:xfrm>
              <a:off x="6598259" y="2195183"/>
              <a:ext cx="271241" cy="107120"/>
            </a:xfrm>
            <a:custGeom>
              <a:avLst/>
              <a:gdLst/>
              <a:ahLst/>
              <a:cxnLst/>
              <a:rect l="l" t="t" r="r" b="b"/>
              <a:pathLst>
                <a:path w="45973" h="18156" extrusionOk="0">
                  <a:moveTo>
                    <a:pt x="1" y="0"/>
                  </a:moveTo>
                  <a:lnTo>
                    <a:pt x="1" y="18156"/>
                  </a:lnTo>
                  <a:lnTo>
                    <a:pt x="45972" y="18156"/>
                  </a:lnTo>
                  <a:lnTo>
                    <a:pt x="45972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91" name="Google Shape;6491;p113"/>
            <p:cNvSpPr/>
            <p:nvPr/>
          </p:nvSpPr>
          <p:spPr>
            <a:xfrm>
              <a:off x="6604064" y="2370778"/>
              <a:ext cx="358696" cy="107126"/>
            </a:xfrm>
            <a:custGeom>
              <a:avLst/>
              <a:gdLst/>
              <a:ahLst/>
              <a:cxnLst/>
              <a:rect l="l" t="t" r="r" b="b"/>
              <a:pathLst>
                <a:path w="60796" h="18157" extrusionOk="0">
                  <a:moveTo>
                    <a:pt x="0" y="1"/>
                  </a:moveTo>
                  <a:lnTo>
                    <a:pt x="0" y="18156"/>
                  </a:lnTo>
                  <a:lnTo>
                    <a:pt x="60796" y="18156"/>
                  </a:lnTo>
                  <a:lnTo>
                    <a:pt x="60796" y="1"/>
                  </a:ln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92" name="Google Shape;6492;p113"/>
            <p:cNvSpPr/>
            <p:nvPr/>
          </p:nvSpPr>
          <p:spPr>
            <a:xfrm>
              <a:off x="6645158" y="2545743"/>
              <a:ext cx="358696" cy="109044"/>
            </a:xfrm>
            <a:custGeom>
              <a:avLst/>
              <a:gdLst/>
              <a:ahLst/>
              <a:cxnLst/>
              <a:rect l="l" t="t" r="r" b="b"/>
              <a:pathLst>
                <a:path w="60796" h="18482" extrusionOk="0">
                  <a:moveTo>
                    <a:pt x="1" y="0"/>
                  </a:moveTo>
                  <a:lnTo>
                    <a:pt x="1" y="18482"/>
                  </a:lnTo>
                  <a:lnTo>
                    <a:pt x="60796" y="18482"/>
                  </a:lnTo>
                  <a:lnTo>
                    <a:pt x="60796" y="0"/>
                  </a:ln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93" name="Google Shape;6493;p113"/>
            <p:cNvSpPr/>
            <p:nvPr/>
          </p:nvSpPr>
          <p:spPr>
            <a:xfrm>
              <a:off x="7155838" y="2352960"/>
              <a:ext cx="311302" cy="107120"/>
            </a:xfrm>
            <a:custGeom>
              <a:avLst/>
              <a:gdLst/>
              <a:ahLst/>
              <a:cxnLst/>
              <a:rect l="l" t="t" r="r" b="b"/>
              <a:pathLst>
                <a:path w="52763" h="18156" extrusionOk="0">
                  <a:moveTo>
                    <a:pt x="0" y="0"/>
                  </a:moveTo>
                  <a:lnTo>
                    <a:pt x="0" y="18155"/>
                  </a:lnTo>
                  <a:lnTo>
                    <a:pt x="52763" y="18155"/>
                  </a:lnTo>
                  <a:lnTo>
                    <a:pt x="52763" y="0"/>
                  </a:lnTo>
                  <a:close/>
                </a:path>
              </a:pathLst>
            </a:custGeom>
            <a:solidFill>
              <a:srgbClr val="4F677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grpSp>
          <p:nvGrpSpPr>
            <p:cNvPr id="6494" name="Google Shape;6494;p113"/>
            <p:cNvGrpSpPr/>
            <p:nvPr/>
          </p:nvGrpSpPr>
          <p:grpSpPr>
            <a:xfrm>
              <a:off x="6808175" y="2078634"/>
              <a:ext cx="452229" cy="684241"/>
              <a:chOff x="6808175" y="2078634"/>
              <a:chExt cx="452229" cy="684241"/>
            </a:xfrm>
          </p:grpSpPr>
          <p:sp>
            <p:nvSpPr>
              <p:cNvPr id="6495" name="Google Shape;6495;p113"/>
              <p:cNvSpPr/>
              <p:nvPr/>
            </p:nvSpPr>
            <p:spPr>
              <a:xfrm>
                <a:off x="7165957" y="2159753"/>
                <a:ext cx="9444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008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16007" y="18156"/>
                    </a:lnTo>
                    <a:cubicBezTo>
                      <a:pt x="15291" y="11568"/>
                      <a:pt x="12904" y="5350"/>
                      <a:pt x="905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6496" name="Google Shape;6496;p113"/>
              <p:cNvSpPr/>
              <p:nvPr/>
            </p:nvSpPr>
            <p:spPr>
              <a:xfrm>
                <a:off x="7085764" y="2536793"/>
                <a:ext cx="61100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5804" y="18156"/>
                    </a:lnTo>
                    <a:cubicBezTo>
                      <a:pt x="5810" y="18084"/>
                      <a:pt x="5813" y="18013"/>
                      <a:pt x="5813" y="17941"/>
                    </a:cubicBezTo>
                    <a:cubicBezTo>
                      <a:pt x="5815" y="17225"/>
                      <a:pt x="5579" y="16528"/>
                      <a:pt x="5146" y="15958"/>
                    </a:cubicBezTo>
                    <a:cubicBezTo>
                      <a:pt x="5764" y="15144"/>
                      <a:pt x="5967" y="14089"/>
                      <a:pt x="5696" y="13103"/>
                    </a:cubicBezTo>
                    <a:cubicBezTo>
                      <a:pt x="6334" y="11805"/>
                      <a:pt x="6339" y="10352"/>
                      <a:pt x="6343" y="9017"/>
                    </a:cubicBezTo>
                    <a:lnTo>
                      <a:pt x="6343" y="8907"/>
                    </a:lnTo>
                    <a:cubicBezTo>
                      <a:pt x="6346" y="8040"/>
                      <a:pt x="6573" y="6922"/>
                      <a:pt x="6952" y="5914"/>
                    </a:cubicBezTo>
                    <a:cubicBezTo>
                      <a:pt x="7745" y="3797"/>
                      <a:pt x="8890" y="1817"/>
                      <a:pt x="1035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6497" name="Google Shape;6497;p113"/>
              <p:cNvSpPr/>
              <p:nvPr/>
            </p:nvSpPr>
            <p:spPr>
              <a:xfrm>
                <a:off x="6808175" y="2195183"/>
                <a:ext cx="61325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8156" extrusionOk="0">
                    <a:moveTo>
                      <a:pt x="3660" y="0"/>
                    </a:moveTo>
                    <a:cubicBezTo>
                      <a:pt x="1279" y="5051"/>
                      <a:pt x="19" y="10605"/>
                      <a:pt x="14" y="16353"/>
                    </a:cubicBezTo>
                    <a:cubicBezTo>
                      <a:pt x="11" y="16529"/>
                      <a:pt x="0" y="17161"/>
                      <a:pt x="51" y="18156"/>
                    </a:cubicBezTo>
                    <a:lnTo>
                      <a:pt x="10393" y="18156"/>
                    </a:lnTo>
                    <a:lnTo>
                      <a:pt x="10393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6498" name="Google Shape;6498;p113"/>
              <p:cNvSpPr/>
              <p:nvPr/>
            </p:nvSpPr>
            <p:spPr>
              <a:xfrm>
                <a:off x="6820441" y="2370778"/>
                <a:ext cx="142320" cy="107126"/>
              </a:xfrm>
              <a:custGeom>
                <a:avLst/>
                <a:gdLst/>
                <a:ahLst/>
                <a:cxnLst/>
                <a:rect l="l" t="t" r="r" b="b"/>
                <a:pathLst>
                  <a:path w="24122" h="18157" extrusionOk="0">
                    <a:moveTo>
                      <a:pt x="0" y="1"/>
                    </a:moveTo>
                    <a:cubicBezTo>
                      <a:pt x="1532" y="5312"/>
                      <a:pt x="4200" y="11690"/>
                      <a:pt x="8823" y="18156"/>
                    </a:cubicBezTo>
                    <a:lnTo>
                      <a:pt x="24122" y="18156"/>
                    </a:lnTo>
                    <a:lnTo>
                      <a:pt x="24122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6499" name="Google Shape;6499;p113"/>
              <p:cNvSpPr/>
              <p:nvPr/>
            </p:nvSpPr>
            <p:spPr>
              <a:xfrm>
                <a:off x="6929774" y="2545743"/>
                <a:ext cx="74092" cy="109044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18482" extrusionOk="0">
                    <a:moveTo>
                      <a:pt x="0" y="0"/>
                    </a:moveTo>
                    <a:cubicBezTo>
                      <a:pt x="938" y="1387"/>
                      <a:pt x="1707" y="2855"/>
                      <a:pt x="2285" y="4397"/>
                    </a:cubicBezTo>
                    <a:cubicBezTo>
                      <a:pt x="2664" y="5405"/>
                      <a:pt x="2891" y="6523"/>
                      <a:pt x="2895" y="7390"/>
                    </a:cubicBezTo>
                    <a:lnTo>
                      <a:pt x="2895" y="7500"/>
                    </a:lnTo>
                    <a:cubicBezTo>
                      <a:pt x="2898" y="8835"/>
                      <a:pt x="2904" y="10288"/>
                      <a:pt x="3541" y="11586"/>
                    </a:cubicBezTo>
                    <a:cubicBezTo>
                      <a:pt x="3270" y="12572"/>
                      <a:pt x="3473" y="13627"/>
                      <a:pt x="4092" y="14441"/>
                    </a:cubicBezTo>
                    <a:cubicBezTo>
                      <a:pt x="3202" y="15613"/>
                      <a:pt x="3202" y="17235"/>
                      <a:pt x="4092" y="18407"/>
                    </a:cubicBezTo>
                    <a:cubicBezTo>
                      <a:pt x="4072" y="18431"/>
                      <a:pt x="4057" y="18457"/>
                      <a:pt x="4039" y="18482"/>
                    </a:cubicBezTo>
                    <a:lnTo>
                      <a:pt x="12558" y="18482"/>
                    </a:lnTo>
                    <a:lnTo>
                      <a:pt x="12558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6500" name="Google Shape;6500;p113"/>
              <p:cNvSpPr/>
              <p:nvPr/>
            </p:nvSpPr>
            <p:spPr>
              <a:xfrm>
                <a:off x="7155838" y="2352960"/>
                <a:ext cx="9837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18156" extrusionOk="0">
                    <a:moveTo>
                      <a:pt x="0" y="0"/>
                    </a:moveTo>
                    <a:lnTo>
                      <a:pt x="0" y="18155"/>
                    </a:lnTo>
                    <a:lnTo>
                      <a:pt x="9101" y="18155"/>
                    </a:lnTo>
                    <a:cubicBezTo>
                      <a:pt x="13299" y="11475"/>
                      <a:pt x="15509" y="5056"/>
                      <a:pt x="16674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grpSp>
            <p:nvGrpSpPr>
              <p:cNvPr id="6501" name="Google Shape;6501;p113"/>
              <p:cNvGrpSpPr/>
              <p:nvPr/>
            </p:nvGrpSpPr>
            <p:grpSpPr>
              <a:xfrm>
                <a:off x="6821586" y="2078634"/>
                <a:ext cx="426871" cy="684241"/>
                <a:chOff x="6821586" y="2078634"/>
                <a:chExt cx="426871" cy="684241"/>
              </a:xfrm>
            </p:grpSpPr>
            <p:grpSp>
              <p:nvGrpSpPr>
                <p:cNvPr id="6502" name="Google Shape;6502;p113"/>
                <p:cNvGrpSpPr/>
                <p:nvPr/>
              </p:nvGrpSpPr>
              <p:grpSpPr>
                <a:xfrm>
                  <a:off x="6821586" y="2078634"/>
                  <a:ext cx="426871" cy="684241"/>
                  <a:chOff x="6821586" y="2078634"/>
                  <a:chExt cx="426871" cy="684241"/>
                </a:xfrm>
              </p:grpSpPr>
              <p:sp>
                <p:nvSpPr>
                  <p:cNvPr id="6503" name="Google Shape;6503;p113"/>
                  <p:cNvSpPr/>
                  <p:nvPr/>
                </p:nvSpPr>
                <p:spPr>
                  <a:xfrm>
                    <a:off x="6990036" y="2693797"/>
                    <a:ext cx="89963" cy="69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8" h="11708" extrusionOk="0">
                        <a:moveTo>
                          <a:pt x="1" y="0"/>
                        </a:moveTo>
                        <a:lnTo>
                          <a:pt x="1" y="4083"/>
                        </a:lnTo>
                        <a:cubicBezTo>
                          <a:pt x="1" y="8276"/>
                          <a:pt x="3430" y="11707"/>
                          <a:pt x="7623" y="11707"/>
                        </a:cubicBezTo>
                        <a:cubicBezTo>
                          <a:pt x="11816" y="11707"/>
                          <a:pt x="15247" y="8276"/>
                          <a:pt x="15247" y="4083"/>
                        </a:cubicBezTo>
                        <a:lnTo>
                          <a:pt x="15247" y="0"/>
                        </a:ln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4" name="Google Shape;6504;p113"/>
                  <p:cNvSpPr/>
                  <p:nvPr/>
                </p:nvSpPr>
                <p:spPr>
                  <a:xfrm>
                    <a:off x="6968649" y="2671926"/>
                    <a:ext cx="132738" cy="72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2324" extrusionOk="0">
                        <a:moveTo>
                          <a:pt x="1" y="0"/>
                        </a:moveTo>
                        <a:lnTo>
                          <a:pt x="1" y="2864"/>
                        </a:lnTo>
                        <a:cubicBezTo>
                          <a:pt x="1" y="8528"/>
                          <a:pt x="10476" y="12324"/>
                          <a:pt x="11248" y="12324"/>
                        </a:cubicBezTo>
                        <a:cubicBezTo>
                          <a:pt x="12022" y="12324"/>
                          <a:pt x="22498" y="7684"/>
                          <a:pt x="22498" y="2864"/>
                        </a:cubicBezTo>
                        <a:lnTo>
                          <a:pt x="22498" y="0"/>
                        </a:ln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5" name="Google Shape;6505;p113"/>
                  <p:cNvSpPr/>
                  <p:nvPr/>
                </p:nvSpPr>
                <p:spPr>
                  <a:xfrm>
                    <a:off x="6968649" y="2679891"/>
                    <a:ext cx="132738" cy="64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0974" extrusionOk="0">
                        <a:moveTo>
                          <a:pt x="1" y="1"/>
                        </a:moveTo>
                        <a:lnTo>
                          <a:pt x="1" y="1514"/>
                        </a:lnTo>
                        <a:cubicBezTo>
                          <a:pt x="1" y="7178"/>
                          <a:pt x="10476" y="10974"/>
                          <a:pt x="11248" y="10974"/>
                        </a:cubicBezTo>
                        <a:cubicBezTo>
                          <a:pt x="12022" y="10974"/>
                          <a:pt x="22498" y="6335"/>
                          <a:pt x="22498" y="1514"/>
                        </a:cubicBezTo>
                        <a:lnTo>
                          <a:pt x="22498" y="1"/>
                        </a:lnTo>
                        <a:cubicBezTo>
                          <a:pt x="22498" y="4821"/>
                          <a:pt x="12022" y="9459"/>
                          <a:pt x="11248" y="9459"/>
                        </a:cubicBezTo>
                        <a:cubicBezTo>
                          <a:pt x="10476" y="9459"/>
                          <a:pt x="1" y="5665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6" name="Google Shape;6506;p113"/>
                  <p:cNvSpPr/>
                  <p:nvPr/>
                </p:nvSpPr>
                <p:spPr>
                  <a:xfrm>
                    <a:off x="6969091" y="2693467"/>
                    <a:ext cx="131729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27" h="1994" extrusionOk="0">
                        <a:moveTo>
                          <a:pt x="52" y="1"/>
                        </a:moveTo>
                        <a:cubicBezTo>
                          <a:pt x="34" y="1"/>
                          <a:pt x="18" y="4"/>
                          <a:pt x="1" y="4"/>
                        </a:cubicBezTo>
                        <a:cubicBezTo>
                          <a:pt x="122" y="701"/>
                          <a:pt x="392" y="1367"/>
                          <a:pt x="778" y="1994"/>
                        </a:cubicBezTo>
                        <a:lnTo>
                          <a:pt x="21362" y="1994"/>
                        </a:lnTo>
                        <a:cubicBezTo>
                          <a:pt x="21834" y="1347"/>
                          <a:pt x="22173" y="680"/>
                          <a:pt x="22326" y="2"/>
                        </a:cubicBezTo>
                        <a:cubicBezTo>
                          <a:pt x="22316" y="2"/>
                          <a:pt x="22307" y="1"/>
                          <a:pt x="22297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7" name="Google Shape;6507;p113"/>
                  <p:cNvSpPr/>
                  <p:nvPr/>
                </p:nvSpPr>
                <p:spPr>
                  <a:xfrm>
                    <a:off x="6821586" y="2078634"/>
                    <a:ext cx="426871" cy="544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51" h="92321" extrusionOk="0">
                        <a:moveTo>
                          <a:pt x="36174" y="1"/>
                        </a:moveTo>
                        <a:cubicBezTo>
                          <a:pt x="16216" y="1"/>
                          <a:pt x="37" y="16180"/>
                          <a:pt x="37" y="36140"/>
                        </a:cubicBezTo>
                        <a:cubicBezTo>
                          <a:pt x="37" y="36140"/>
                          <a:pt x="0" y="37141"/>
                          <a:pt x="140" y="38891"/>
                        </a:cubicBezTo>
                        <a:cubicBezTo>
                          <a:pt x="143" y="38928"/>
                          <a:pt x="147" y="38965"/>
                          <a:pt x="149" y="39003"/>
                        </a:cubicBezTo>
                        <a:cubicBezTo>
                          <a:pt x="164" y="39192"/>
                          <a:pt x="182" y="39386"/>
                          <a:pt x="201" y="39590"/>
                        </a:cubicBezTo>
                        <a:cubicBezTo>
                          <a:pt x="222" y="39817"/>
                          <a:pt x="246" y="40044"/>
                          <a:pt x="273" y="40271"/>
                        </a:cubicBezTo>
                        <a:cubicBezTo>
                          <a:pt x="281" y="40354"/>
                          <a:pt x="292" y="40436"/>
                          <a:pt x="301" y="40521"/>
                        </a:cubicBezTo>
                        <a:cubicBezTo>
                          <a:pt x="313" y="40621"/>
                          <a:pt x="325" y="40722"/>
                          <a:pt x="337" y="40822"/>
                        </a:cubicBezTo>
                        <a:cubicBezTo>
                          <a:pt x="1211" y="47845"/>
                          <a:pt x="4544" y="61615"/>
                          <a:pt x="17111" y="74112"/>
                        </a:cubicBezTo>
                        <a:cubicBezTo>
                          <a:pt x="19581" y="76568"/>
                          <a:pt x="21548" y="79501"/>
                          <a:pt x="22771" y="82763"/>
                        </a:cubicBezTo>
                        <a:cubicBezTo>
                          <a:pt x="23307" y="84192"/>
                          <a:pt x="23522" y="85567"/>
                          <a:pt x="23526" y="86552"/>
                        </a:cubicBezTo>
                        <a:cubicBezTo>
                          <a:pt x="23540" y="90527"/>
                          <a:pt x="23421" y="92321"/>
                          <a:pt x="36174" y="92321"/>
                        </a:cubicBezTo>
                        <a:cubicBezTo>
                          <a:pt x="48929" y="92321"/>
                          <a:pt x="48811" y="90527"/>
                          <a:pt x="48825" y="86552"/>
                        </a:cubicBezTo>
                        <a:cubicBezTo>
                          <a:pt x="48828" y="85567"/>
                          <a:pt x="49043" y="84192"/>
                          <a:pt x="49579" y="82763"/>
                        </a:cubicBezTo>
                        <a:cubicBezTo>
                          <a:pt x="50802" y="79501"/>
                          <a:pt x="52769" y="76568"/>
                          <a:pt x="55240" y="74112"/>
                        </a:cubicBezTo>
                        <a:cubicBezTo>
                          <a:pt x="67806" y="61615"/>
                          <a:pt x="71138" y="47845"/>
                          <a:pt x="72011" y="40822"/>
                        </a:cubicBezTo>
                        <a:cubicBezTo>
                          <a:pt x="72025" y="40722"/>
                          <a:pt x="72038" y="40621"/>
                          <a:pt x="72050" y="40521"/>
                        </a:cubicBezTo>
                        <a:cubicBezTo>
                          <a:pt x="72059" y="40436"/>
                          <a:pt x="72069" y="40354"/>
                          <a:pt x="72078" y="40271"/>
                        </a:cubicBezTo>
                        <a:cubicBezTo>
                          <a:pt x="72104" y="40044"/>
                          <a:pt x="72127" y="39817"/>
                          <a:pt x="72149" y="39590"/>
                        </a:cubicBezTo>
                        <a:cubicBezTo>
                          <a:pt x="72169" y="39386"/>
                          <a:pt x="72186" y="39192"/>
                          <a:pt x="72202" y="39003"/>
                        </a:cubicBezTo>
                        <a:cubicBezTo>
                          <a:pt x="72205" y="38966"/>
                          <a:pt x="72207" y="38928"/>
                          <a:pt x="72211" y="38891"/>
                        </a:cubicBezTo>
                        <a:cubicBezTo>
                          <a:pt x="72350" y="37141"/>
                          <a:pt x="72314" y="36140"/>
                          <a:pt x="72314" y="36140"/>
                        </a:cubicBezTo>
                        <a:cubicBezTo>
                          <a:pt x="72314" y="16180"/>
                          <a:pt x="56134" y="1"/>
                          <a:pt x="36174" y="1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8" name="Google Shape;6508;p113"/>
                  <p:cNvSpPr/>
                  <p:nvPr/>
                </p:nvSpPr>
                <p:spPr>
                  <a:xfrm>
                    <a:off x="6984514" y="2448953"/>
                    <a:ext cx="101008" cy="16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7866" extrusionOk="0">
                        <a:moveTo>
                          <a:pt x="1" y="0"/>
                        </a:moveTo>
                        <a:lnTo>
                          <a:pt x="4920" y="27866"/>
                        </a:lnTo>
                        <a:lnTo>
                          <a:pt x="12200" y="27866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DF1F3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9" name="Google Shape;6509;p113"/>
                  <p:cNvSpPr/>
                  <p:nvPr/>
                </p:nvSpPr>
                <p:spPr>
                  <a:xfrm>
                    <a:off x="6984514" y="2448953"/>
                    <a:ext cx="101008" cy="140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3892" extrusionOk="0">
                        <a:moveTo>
                          <a:pt x="1" y="0"/>
                        </a:moveTo>
                        <a:lnTo>
                          <a:pt x="4218" y="23891"/>
                        </a:lnTo>
                        <a:lnTo>
                          <a:pt x="12902" y="23891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0" name="Google Shape;6510;p113"/>
                  <p:cNvSpPr/>
                  <p:nvPr/>
                </p:nvSpPr>
                <p:spPr>
                  <a:xfrm>
                    <a:off x="7012451" y="2607162"/>
                    <a:ext cx="45141" cy="6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1" h="1051" extrusionOk="0">
                        <a:moveTo>
                          <a:pt x="0" y="1"/>
                        </a:moveTo>
                        <a:lnTo>
                          <a:pt x="185" y="1051"/>
                        </a:lnTo>
                        <a:lnTo>
                          <a:pt x="7465" y="1051"/>
                        </a:lnTo>
                        <a:lnTo>
                          <a:pt x="7650" y="1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1" name="Google Shape;6511;p113"/>
                  <p:cNvSpPr/>
                  <p:nvPr/>
                </p:nvSpPr>
                <p:spPr>
                  <a:xfrm>
                    <a:off x="6968649" y="2664244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2" name="Google Shape;6512;p113"/>
                  <p:cNvSpPr/>
                  <p:nvPr/>
                </p:nvSpPr>
                <p:spPr>
                  <a:xfrm>
                    <a:off x="6968649" y="2667389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22185" y="1"/>
                        </a:moveTo>
                        <a:lnTo>
                          <a:pt x="314" y="2"/>
                        </a:lnTo>
                        <a:cubicBezTo>
                          <a:pt x="113" y="247"/>
                          <a:pt x="3" y="556"/>
                          <a:pt x="1" y="874"/>
                        </a:cubicBezTo>
                        <a:lnTo>
                          <a:pt x="1" y="1880"/>
                        </a:lnTo>
                        <a:cubicBezTo>
                          <a:pt x="1" y="1915"/>
                          <a:pt x="8" y="1948"/>
                          <a:pt x="11" y="1983"/>
                        </a:cubicBezTo>
                        <a:cubicBezTo>
                          <a:pt x="48" y="1990"/>
                          <a:pt x="88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0" y="1994"/>
                          <a:pt x="22449" y="1990"/>
                          <a:pt x="22487" y="1983"/>
                        </a:cubicBezTo>
                        <a:cubicBezTo>
                          <a:pt x="22491" y="1948"/>
                          <a:pt x="22498" y="1915"/>
                          <a:pt x="22498" y="1880"/>
                        </a:cubicBezTo>
                        <a:lnTo>
                          <a:pt x="22498" y="872"/>
                        </a:lnTo>
                        <a:cubicBezTo>
                          <a:pt x="22496" y="554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3" name="Google Shape;6513;p113"/>
                  <p:cNvSpPr/>
                  <p:nvPr/>
                </p:nvSpPr>
                <p:spPr>
                  <a:xfrm>
                    <a:off x="6963510" y="2683549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46" y="1"/>
                        </a:moveTo>
                        <a:cubicBezTo>
                          <a:pt x="19" y="1"/>
                          <a:pt x="0" y="22"/>
                          <a:pt x="0" y="46"/>
                        </a:cubicBezTo>
                        <a:lnTo>
                          <a:pt x="0" y="1951"/>
                        </a:lnTo>
                        <a:cubicBezTo>
                          <a:pt x="0" y="1975"/>
                          <a:pt x="19" y="1996"/>
                          <a:pt x="46" y="1996"/>
                        </a:cubicBezTo>
                        <a:lnTo>
                          <a:pt x="24195" y="1996"/>
                        </a:lnTo>
                        <a:cubicBezTo>
                          <a:pt x="24219" y="1996"/>
                          <a:pt x="24240" y="1975"/>
                          <a:pt x="24240" y="1951"/>
                        </a:cubicBezTo>
                        <a:lnTo>
                          <a:pt x="24240" y="46"/>
                        </a:lnTo>
                        <a:cubicBezTo>
                          <a:pt x="24240" y="22"/>
                          <a:pt x="24219" y="1"/>
                          <a:pt x="24195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4" name="Google Shape;6514;p113"/>
                  <p:cNvSpPr/>
                  <p:nvPr/>
                </p:nvSpPr>
                <p:spPr>
                  <a:xfrm>
                    <a:off x="6968649" y="2642639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1"/>
                          <a:pt x="93" y="4271"/>
                        </a:cubicBezTo>
                        <a:lnTo>
                          <a:pt x="22405" y="4271"/>
                        </a:lnTo>
                        <a:cubicBezTo>
                          <a:pt x="22456" y="4271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5" name="Google Shape;6515;p113"/>
                  <p:cNvSpPr/>
                  <p:nvPr/>
                </p:nvSpPr>
                <p:spPr>
                  <a:xfrm>
                    <a:off x="6968649" y="2643990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642" y="1"/>
                        </a:moveTo>
                        <a:cubicBezTo>
                          <a:pt x="242" y="259"/>
                          <a:pt x="1" y="701"/>
                          <a:pt x="1" y="1177"/>
                        </a:cubicBezTo>
                        <a:lnTo>
                          <a:pt x="1" y="1984"/>
                        </a:lnTo>
                        <a:cubicBezTo>
                          <a:pt x="41" y="1991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91"/>
                          <a:pt x="22498" y="1984"/>
                        </a:cubicBezTo>
                        <a:lnTo>
                          <a:pt x="22498" y="1177"/>
                        </a:lnTo>
                        <a:cubicBezTo>
                          <a:pt x="22496" y="701"/>
                          <a:pt x="22255" y="259"/>
                          <a:pt x="21856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6" name="Google Shape;6516;p113"/>
                  <p:cNvSpPr/>
                  <p:nvPr/>
                </p:nvSpPr>
                <p:spPr>
                  <a:xfrm>
                    <a:off x="6963510" y="26601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7"/>
                          <a:pt x="0" y="998"/>
                        </a:cubicBezTo>
                        <a:cubicBezTo>
                          <a:pt x="2" y="1548"/>
                          <a:pt x="447" y="1993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3"/>
                          <a:pt x="24239" y="1548"/>
                          <a:pt x="24240" y="998"/>
                        </a:cubicBezTo>
                        <a:cubicBezTo>
                          <a:pt x="24239" y="447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7" name="Google Shape;6517;p113"/>
                  <p:cNvSpPr/>
                  <p:nvPr/>
                </p:nvSpPr>
                <p:spPr>
                  <a:xfrm>
                    <a:off x="6968649" y="2617451"/>
                    <a:ext cx="132738" cy="25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0" extrusionOk="0">
                        <a:moveTo>
                          <a:pt x="93" y="0"/>
                        </a:moveTo>
                        <a:cubicBezTo>
                          <a:pt x="43" y="0"/>
                          <a:pt x="1" y="42"/>
                          <a:pt x="1" y="94"/>
                        </a:cubicBezTo>
                        <a:lnTo>
                          <a:pt x="1" y="4176"/>
                        </a:lnTo>
                        <a:cubicBezTo>
                          <a:pt x="1" y="4228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8"/>
                          <a:pt x="22498" y="4176"/>
                        </a:cubicBezTo>
                        <a:lnTo>
                          <a:pt x="22498" y="94"/>
                        </a:lnTo>
                        <a:cubicBezTo>
                          <a:pt x="22498" y="42"/>
                          <a:pt x="22456" y="0"/>
                          <a:pt x="22405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8" name="Google Shape;6518;p113"/>
                  <p:cNvSpPr/>
                  <p:nvPr/>
                </p:nvSpPr>
                <p:spPr>
                  <a:xfrm>
                    <a:off x="6968649" y="2620590"/>
                    <a:ext cx="132738" cy="11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7" extrusionOk="0">
                        <a:moveTo>
                          <a:pt x="314" y="1"/>
                        </a:moveTo>
                        <a:cubicBezTo>
                          <a:pt x="113" y="247"/>
                          <a:pt x="3" y="555"/>
                          <a:pt x="1" y="873"/>
                        </a:cubicBezTo>
                        <a:lnTo>
                          <a:pt x="1" y="1982"/>
                        </a:lnTo>
                        <a:cubicBezTo>
                          <a:pt x="41" y="1989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89"/>
                          <a:pt x="22498" y="1982"/>
                        </a:cubicBezTo>
                        <a:lnTo>
                          <a:pt x="22498" y="873"/>
                        </a:lnTo>
                        <a:cubicBezTo>
                          <a:pt x="22496" y="555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9" name="Google Shape;6519;p113"/>
                  <p:cNvSpPr/>
                  <p:nvPr/>
                </p:nvSpPr>
                <p:spPr>
                  <a:xfrm>
                    <a:off x="6963510" y="2613357"/>
                    <a:ext cx="143022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4" extrusionOk="0">
                        <a:moveTo>
                          <a:pt x="998" y="1"/>
                        </a:moveTo>
                        <a:cubicBezTo>
                          <a:pt x="447" y="2"/>
                          <a:pt x="2" y="448"/>
                          <a:pt x="0" y="996"/>
                        </a:cubicBezTo>
                        <a:cubicBezTo>
                          <a:pt x="2" y="1547"/>
                          <a:pt x="447" y="1992"/>
                          <a:pt x="998" y="1994"/>
                        </a:cubicBezTo>
                        <a:lnTo>
                          <a:pt x="23243" y="1994"/>
                        </a:lnTo>
                        <a:cubicBezTo>
                          <a:pt x="23793" y="1992"/>
                          <a:pt x="24239" y="1547"/>
                          <a:pt x="24240" y="996"/>
                        </a:cubicBezTo>
                        <a:cubicBezTo>
                          <a:pt x="24239" y="448"/>
                          <a:pt x="23793" y="2"/>
                          <a:pt x="23243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20" name="Google Shape;6520;p113"/>
                  <p:cNvSpPr/>
                  <p:nvPr/>
                </p:nvSpPr>
                <p:spPr>
                  <a:xfrm>
                    <a:off x="6850372" y="2107302"/>
                    <a:ext cx="369293" cy="477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92" h="80915" extrusionOk="0">
                        <a:moveTo>
                          <a:pt x="31297" y="0"/>
                        </a:moveTo>
                        <a:cubicBezTo>
                          <a:pt x="14049" y="0"/>
                          <a:pt x="16" y="14032"/>
                          <a:pt x="16" y="31281"/>
                        </a:cubicBezTo>
                        <a:lnTo>
                          <a:pt x="16" y="31387"/>
                        </a:lnTo>
                        <a:lnTo>
                          <a:pt x="13" y="31445"/>
                        </a:lnTo>
                        <a:cubicBezTo>
                          <a:pt x="11" y="31548"/>
                          <a:pt x="1" y="32341"/>
                          <a:pt x="104" y="33646"/>
                        </a:cubicBezTo>
                        <a:lnTo>
                          <a:pt x="104" y="33657"/>
                        </a:lnTo>
                        <a:lnTo>
                          <a:pt x="104" y="33667"/>
                        </a:lnTo>
                        <a:lnTo>
                          <a:pt x="105" y="33683"/>
                        </a:lnTo>
                        <a:lnTo>
                          <a:pt x="111" y="33746"/>
                        </a:lnTo>
                        <a:cubicBezTo>
                          <a:pt x="125" y="33912"/>
                          <a:pt x="139" y="34083"/>
                          <a:pt x="156" y="34265"/>
                        </a:cubicBezTo>
                        <a:cubicBezTo>
                          <a:pt x="175" y="34469"/>
                          <a:pt x="198" y="34667"/>
                          <a:pt x="219" y="34862"/>
                        </a:cubicBezTo>
                        <a:lnTo>
                          <a:pt x="245" y="35093"/>
                        </a:lnTo>
                        <a:lnTo>
                          <a:pt x="257" y="35191"/>
                        </a:lnTo>
                        <a:cubicBezTo>
                          <a:pt x="264" y="35241"/>
                          <a:pt x="270" y="35290"/>
                          <a:pt x="277" y="35341"/>
                        </a:cubicBezTo>
                        <a:lnTo>
                          <a:pt x="278" y="35353"/>
                        </a:lnTo>
                        <a:lnTo>
                          <a:pt x="278" y="35364"/>
                        </a:lnTo>
                        <a:cubicBezTo>
                          <a:pt x="1082" y="41822"/>
                          <a:pt x="4150" y="54364"/>
                          <a:pt x="15656" y="65807"/>
                        </a:cubicBezTo>
                        <a:cubicBezTo>
                          <a:pt x="18711" y="68844"/>
                          <a:pt x="20993" y="72340"/>
                          <a:pt x="22440" y="76197"/>
                        </a:cubicBezTo>
                        <a:cubicBezTo>
                          <a:pt x="22707" y="76910"/>
                          <a:pt x="22927" y="77638"/>
                          <a:pt x="23098" y="78379"/>
                        </a:cubicBezTo>
                        <a:cubicBezTo>
                          <a:pt x="23441" y="79855"/>
                          <a:pt x="24733" y="80914"/>
                          <a:pt x="26250" y="80914"/>
                        </a:cubicBezTo>
                        <a:lnTo>
                          <a:pt x="36339" y="80914"/>
                        </a:lnTo>
                        <a:cubicBezTo>
                          <a:pt x="37855" y="80914"/>
                          <a:pt x="39148" y="79855"/>
                          <a:pt x="39491" y="78379"/>
                        </a:cubicBezTo>
                        <a:cubicBezTo>
                          <a:pt x="39662" y="77638"/>
                          <a:pt x="39882" y="76910"/>
                          <a:pt x="40149" y="76197"/>
                        </a:cubicBezTo>
                        <a:cubicBezTo>
                          <a:pt x="41596" y="72340"/>
                          <a:pt x="43879" y="68844"/>
                          <a:pt x="46933" y="65807"/>
                        </a:cubicBezTo>
                        <a:cubicBezTo>
                          <a:pt x="58441" y="54364"/>
                          <a:pt x="61509" y="41822"/>
                          <a:pt x="62312" y="35364"/>
                        </a:cubicBezTo>
                        <a:lnTo>
                          <a:pt x="62314" y="35351"/>
                        </a:lnTo>
                        <a:lnTo>
                          <a:pt x="62314" y="35341"/>
                        </a:lnTo>
                        <a:cubicBezTo>
                          <a:pt x="62321" y="35290"/>
                          <a:pt x="62326" y="35240"/>
                          <a:pt x="62333" y="35191"/>
                        </a:cubicBezTo>
                        <a:lnTo>
                          <a:pt x="62346" y="35091"/>
                        </a:lnTo>
                        <a:lnTo>
                          <a:pt x="62370" y="34871"/>
                        </a:lnTo>
                        <a:cubicBezTo>
                          <a:pt x="62393" y="34667"/>
                          <a:pt x="62414" y="34469"/>
                          <a:pt x="62433" y="34272"/>
                        </a:cubicBezTo>
                        <a:cubicBezTo>
                          <a:pt x="62452" y="34083"/>
                          <a:pt x="62466" y="33912"/>
                          <a:pt x="62480" y="33746"/>
                        </a:cubicBezTo>
                        <a:lnTo>
                          <a:pt x="62485" y="33681"/>
                        </a:lnTo>
                        <a:lnTo>
                          <a:pt x="62487" y="33662"/>
                        </a:lnTo>
                        <a:cubicBezTo>
                          <a:pt x="62592" y="32338"/>
                          <a:pt x="62581" y="31543"/>
                          <a:pt x="62580" y="31443"/>
                        </a:cubicBezTo>
                        <a:lnTo>
                          <a:pt x="62574" y="31345"/>
                        </a:lnTo>
                        <a:lnTo>
                          <a:pt x="62576" y="31281"/>
                        </a:lnTo>
                        <a:cubicBezTo>
                          <a:pt x="62576" y="14032"/>
                          <a:pt x="48544" y="0"/>
                          <a:pt x="31297" y="0"/>
                        </a:cubicBezTo>
                        <a:close/>
                      </a:path>
                    </a:pathLst>
                  </a:custGeom>
                  <a:solidFill>
                    <a:srgbClr val="F3F5F7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21" name="Google Shape;6521;p113"/>
                  <p:cNvSpPr/>
                  <p:nvPr/>
                </p:nvSpPr>
                <p:spPr>
                  <a:xfrm>
                    <a:off x="6963510" y="26367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8"/>
                          <a:pt x="0" y="998"/>
                        </a:cubicBezTo>
                        <a:cubicBezTo>
                          <a:pt x="2" y="1548"/>
                          <a:pt x="447" y="1994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4"/>
                          <a:pt x="24239" y="1548"/>
                          <a:pt x="24240" y="998"/>
                        </a:cubicBezTo>
                        <a:cubicBezTo>
                          <a:pt x="24239" y="448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</p:grpSp>
            <p:sp>
              <p:nvSpPr>
                <p:cNvPr id="6522" name="Google Shape;6522;p113"/>
                <p:cNvSpPr/>
                <p:nvPr/>
              </p:nvSpPr>
              <p:spPr>
                <a:xfrm>
                  <a:off x="7046588" y="2275942"/>
                  <a:ext cx="173076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5" h="19304" extrusionOk="0">
                      <a:moveTo>
                        <a:pt x="0" y="0"/>
                      </a:moveTo>
                      <a:lnTo>
                        <a:pt x="0" y="19303"/>
                      </a:lnTo>
                      <a:lnTo>
                        <a:pt x="25725" y="19303"/>
                      </a:lnTo>
                      <a:cubicBezTo>
                        <a:pt x="27782" y="14272"/>
                        <a:pt x="28673" y="9841"/>
                        <a:pt x="29054" y="6781"/>
                      </a:cubicBezTo>
                      <a:lnTo>
                        <a:pt x="29055" y="6770"/>
                      </a:lnTo>
                      <a:lnTo>
                        <a:pt x="29057" y="6758"/>
                      </a:lnTo>
                      <a:cubicBezTo>
                        <a:pt x="29064" y="6707"/>
                        <a:pt x="29069" y="6657"/>
                        <a:pt x="29075" y="6608"/>
                      </a:cubicBezTo>
                      <a:lnTo>
                        <a:pt x="29087" y="6508"/>
                      </a:lnTo>
                      <a:lnTo>
                        <a:pt x="29113" y="6288"/>
                      </a:lnTo>
                      <a:cubicBezTo>
                        <a:pt x="29136" y="6084"/>
                        <a:pt x="29157" y="5886"/>
                        <a:pt x="29176" y="5689"/>
                      </a:cubicBezTo>
                      <a:cubicBezTo>
                        <a:pt x="29193" y="5500"/>
                        <a:pt x="29209" y="5329"/>
                        <a:pt x="29221" y="5163"/>
                      </a:cubicBezTo>
                      <a:lnTo>
                        <a:pt x="29227" y="5098"/>
                      </a:lnTo>
                      <a:lnTo>
                        <a:pt x="29228" y="5079"/>
                      </a:lnTo>
                      <a:cubicBezTo>
                        <a:pt x="29335" y="3755"/>
                        <a:pt x="29323" y="2960"/>
                        <a:pt x="29321" y="2860"/>
                      </a:cubicBezTo>
                      <a:lnTo>
                        <a:pt x="29316" y="2762"/>
                      </a:lnTo>
                      <a:lnTo>
                        <a:pt x="29317" y="2698"/>
                      </a:lnTo>
                      <a:cubicBezTo>
                        <a:pt x="29317" y="1789"/>
                        <a:pt x="29277" y="890"/>
                        <a:pt x="29200" y="0"/>
                      </a:cubicBezTo>
                      <a:close/>
                    </a:path>
                  </a:pathLst>
                </a:custGeom>
                <a:solidFill>
                  <a:srgbClr val="4F677B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  <p:sp>
              <p:nvSpPr>
                <p:cNvPr id="6523" name="Google Shape;6523;p113"/>
                <p:cNvSpPr/>
                <p:nvPr/>
              </p:nvSpPr>
              <p:spPr>
                <a:xfrm>
                  <a:off x="7046588" y="2107680"/>
                  <a:ext cx="168811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2" h="24598" extrusionOk="0">
                      <a:moveTo>
                        <a:pt x="0" y="1"/>
                      </a:moveTo>
                      <a:lnTo>
                        <a:pt x="0" y="24597"/>
                      </a:lnTo>
                      <a:lnTo>
                        <a:pt x="28612" y="24597"/>
                      </a:lnTo>
                      <a:cubicBezTo>
                        <a:pt x="25701" y="11138"/>
                        <a:pt x="14102" y="876"/>
                        <a:pt x="0" y="1"/>
                      </a:cubicBezTo>
                      <a:close/>
                    </a:path>
                  </a:pathLst>
                </a:custGeom>
                <a:solidFill>
                  <a:srgbClr val="B3C3C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  <p:sp>
              <p:nvSpPr>
                <p:cNvPr id="6524" name="Google Shape;6524;p113"/>
                <p:cNvSpPr/>
                <p:nvPr/>
              </p:nvSpPr>
              <p:spPr>
                <a:xfrm>
                  <a:off x="6850372" y="2275942"/>
                  <a:ext cx="173082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6" h="19304" extrusionOk="0">
                      <a:moveTo>
                        <a:pt x="133" y="0"/>
                      </a:moveTo>
                      <a:cubicBezTo>
                        <a:pt x="58" y="890"/>
                        <a:pt x="16" y="1789"/>
                        <a:pt x="16" y="2698"/>
                      </a:cubicBezTo>
                      <a:lnTo>
                        <a:pt x="16" y="2804"/>
                      </a:lnTo>
                      <a:lnTo>
                        <a:pt x="13" y="2862"/>
                      </a:lnTo>
                      <a:cubicBezTo>
                        <a:pt x="11" y="2965"/>
                        <a:pt x="1" y="3758"/>
                        <a:pt x="104" y="5065"/>
                      </a:cubicBezTo>
                      <a:lnTo>
                        <a:pt x="104" y="5075"/>
                      </a:lnTo>
                      <a:lnTo>
                        <a:pt x="104" y="5086"/>
                      </a:lnTo>
                      <a:lnTo>
                        <a:pt x="105" y="5100"/>
                      </a:lnTo>
                      <a:lnTo>
                        <a:pt x="111" y="5163"/>
                      </a:lnTo>
                      <a:cubicBezTo>
                        <a:pt x="125" y="5329"/>
                        <a:pt x="139" y="5500"/>
                        <a:pt x="156" y="5682"/>
                      </a:cubicBezTo>
                      <a:cubicBezTo>
                        <a:pt x="175" y="5886"/>
                        <a:pt x="198" y="6084"/>
                        <a:pt x="219" y="6279"/>
                      </a:cubicBezTo>
                      <a:lnTo>
                        <a:pt x="245" y="6510"/>
                      </a:lnTo>
                      <a:lnTo>
                        <a:pt x="257" y="6608"/>
                      </a:lnTo>
                      <a:cubicBezTo>
                        <a:pt x="264" y="6658"/>
                        <a:pt x="270" y="6709"/>
                        <a:pt x="277" y="6758"/>
                      </a:cubicBezTo>
                      <a:lnTo>
                        <a:pt x="278" y="6770"/>
                      </a:lnTo>
                      <a:lnTo>
                        <a:pt x="278" y="6781"/>
                      </a:lnTo>
                      <a:cubicBezTo>
                        <a:pt x="661" y="9843"/>
                        <a:pt x="1552" y="14272"/>
                        <a:pt x="3608" y="19303"/>
                      </a:cubicBezTo>
                      <a:lnTo>
                        <a:pt x="29333" y="19303"/>
                      </a:lnTo>
                      <a:lnTo>
                        <a:pt x="29335" y="0"/>
                      </a:lnTo>
                      <a:close/>
                    </a:path>
                  </a:pathLst>
                </a:custGeom>
                <a:solidFill>
                  <a:srgbClr val="C9D4DC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  <p:sp>
              <p:nvSpPr>
                <p:cNvPr id="6525" name="Google Shape;6525;p113"/>
                <p:cNvSpPr/>
                <p:nvPr/>
              </p:nvSpPr>
              <p:spPr>
                <a:xfrm>
                  <a:off x="6882243" y="2412957"/>
                  <a:ext cx="141211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4" h="29109" extrusionOk="0">
                      <a:moveTo>
                        <a:pt x="0" y="1"/>
                      </a:moveTo>
                      <a:cubicBezTo>
                        <a:pt x="2303" y="4529"/>
                        <a:pt x="5584" y="9356"/>
                        <a:pt x="10256" y="14001"/>
                      </a:cubicBezTo>
                      <a:cubicBezTo>
                        <a:pt x="13309" y="17038"/>
                        <a:pt x="15593" y="20534"/>
                        <a:pt x="17039" y="24391"/>
                      </a:cubicBezTo>
                      <a:cubicBezTo>
                        <a:pt x="17307" y="25104"/>
                        <a:pt x="17527" y="25832"/>
                        <a:pt x="17698" y="26573"/>
                      </a:cubicBezTo>
                      <a:cubicBezTo>
                        <a:pt x="18040" y="28049"/>
                        <a:pt x="19333" y="29108"/>
                        <a:pt x="20850" y="29108"/>
                      </a:cubicBezTo>
                      <a:lnTo>
                        <a:pt x="23933" y="29108"/>
                      </a:lnTo>
                      <a:lnTo>
                        <a:pt x="23933" y="1"/>
                      </a:lnTo>
                      <a:close/>
                    </a:path>
                  </a:pathLst>
                </a:custGeom>
                <a:solidFill>
                  <a:srgbClr val="DBE3E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  <p:sp>
              <p:nvSpPr>
                <p:cNvPr id="6526" name="Google Shape;6526;p113"/>
                <p:cNvSpPr/>
                <p:nvPr/>
              </p:nvSpPr>
              <p:spPr>
                <a:xfrm>
                  <a:off x="6854637" y="2107680"/>
                  <a:ext cx="168817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3" h="24598" extrusionOk="0">
                      <a:moveTo>
                        <a:pt x="28612" y="1"/>
                      </a:moveTo>
                      <a:cubicBezTo>
                        <a:pt x="14512" y="876"/>
                        <a:pt x="2911" y="11138"/>
                        <a:pt x="1" y="24597"/>
                      </a:cubicBezTo>
                      <a:lnTo>
                        <a:pt x="28612" y="24597"/>
                      </a:lnTo>
                      <a:lnTo>
                        <a:pt x="28612" y="1"/>
                      </a:lnTo>
                      <a:close/>
                    </a:path>
                  </a:pathLst>
                </a:custGeom>
                <a:solidFill>
                  <a:srgbClr val="8FA1AF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  <p:sp>
              <p:nvSpPr>
                <p:cNvPr id="6527" name="Google Shape;6527;p113"/>
                <p:cNvSpPr/>
                <p:nvPr/>
              </p:nvSpPr>
              <p:spPr>
                <a:xfrm>
                  <a:off x="7046588" y="2412957"/>
                  <a:ext cx="141205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3" h="29109" extrusionOk="0">
                      <a:moveTo>
                        <a:pt x="0" y="1"/>
                      </a:moveTo>
                      <a:lnTo>
                        <a:pt x="0" y="29108"/>
                      </a:lnTo>
                      <a:lnTo>
                        <a:pt x="3084" y="29108"/>
                      </a:lnTo>
                      <a:cubicBezTo>
                        <a:pt x="4600" y="29108"/>
                        <a:pt x="5893" y="28049"/>
                        <a:pt x="6235" y="26573"/>
                      </a:cubicBezTo>
                      <a:cubicBezTo>
                        <a:pt x="6407" y="25832"/>
                        <a:pt x="6627" y="25104"/>
                        <a:pt x="6894" y="24391"/>
                      </a:cubicBezTo>
                      <a:cubicBezTo>
                        <a:pt x="8341" y="20534"/>
                        <a:pt x="10622" y="17038"/>
                        <a:pt x="13678" y="14001"/>
                      </a:cubicBezTo>
                      <a:cubicBezTo>
                        <a:pt x="18349" y="9356"/>
                        <a:pt x="21630" y="4529"/>
                        <a:pt x="23933" y="1"/>
                      </a:cubicBezTo>
                      <a:close/>
                    </a:path>
                  </a:pathLst>
                </a:custGeom>
                <a:solidFill>
                  <a:srgbClr val="374F6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</p:grpSp>
        </p:grpSp>
      </p:grpSp>
      <p:sp>
        <p:nvSpPr>
          <p:cNvPr id="53" name="Text Box 52"/>
          <p:cNvSpPr txBox="1"/>
          <p:nvPr/>
        </p:nvSpPr>
        <p:spPr>
          <a:xfrm>
            <a:off x="1113790" y="3095625"/>
            <a:ext cx="12166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...</a:t>
            </a:r>
          </a:p>
        </p:txBody>
      </p:sp>
      <p:sp>
        <p:nvSpPr>
          <p:cNvPr id="54" name="Text Box 53"/>
          <p:cNvSpPr txBox="1"/>
          <p:nvPr/>
        </p:nvSpPr>
        <p:spPr>
          <a:xfrm>
            <a:off x="1021715" y="5699125"/>
            <a:ext cx="12166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8" presetClass="entr" presetSubtype="1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8" presetClass="entr" presetSubtype="1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49"/>
                            </p:stCondLst>
                            <p:childTnLst>
                              <p:par>
                                <p:cTn id="1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bldLvl="0" animBg="1"/>
      <p:bldP spid="12" grpId="1" bldLvl="0" animBg="1"/>
      <p:bldP spid="12" grpId="2" bldLvl="0" animBg="1"/>
      <p:bldP spid="15" grpId="0"/>
      <p:bldP spid="16" grpId="0"/>
      <p:bldP spid="16" grpId="1"/>
      <p:bldP spid="17" grpId="0"/>
      <p:bldP spid="17" grpId="1"/>
      <p:bldP spid="11" grpId="0"/>
      <p:bldP spid="14" grpId="0"/>
      <p:bldP spid="13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20" grpId="0"/>
      <p:bldP spid="22" grpId="0"/>
      <p:bldP spid="33" grpId="0" animBg="1"/>
      <p:bldP spid="33" grpId="1" animBg="1"/>
      <p:bldP spid="34" grpId="0" animBg="1"/>
      <p:bldP spid="34" grpId="1" animBg="1"/>
      <p:bldP spid="34" grpId="2" animBg="1"/>
      <p:bldP spid="34" grpId="3" animBg="1"/>
      <p:bldP spid="38" grpId="0" bldLvl="0" animBg="1"/>
      <p:bldP spid="39" grpId="0" bldLvl="0" animBg="1"/>
      <p:bldP spid="39" grpId="1" animBg="1"/>
      <p:bldP spid="41" grpId="0" bldLvl="0" animBg="1"/>
      <p:bldP spid="42" grpId="0"/>
      <p:bldP spid="100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20" y="0"/>
            <a:ext cx="5203190" cy="839470"/>
          </a:xfrm>
        </p:spPr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hđ khám phá 1</a:t>
            </a:r>
          </a:p>
        </p:txBody>
      </p:sp>
      <p:pic>
        <p:nvPicPr>
          <p:cNvPr id="3" name="Picture 33"/>
          <p:cNvPicPr>
            <a:picLocks noChangeAspect="1"/>
          </p:cNvPicPr>
          <p:nvPr/>
        </p:nvPicPr>
        <p:blipFill>
          <a:blip r:embed="rId2">
            <a:clrChange>
              <a:clrFrom>
                <a:srgbClr val="C6E8F9"/>
              </a:clrFrom>
              <a:clrTo>
                <a:srgbClr val="C6E8F9">
                  <a:alpha val="0"/>
                </a:srgbClr>
              </a:clrTo>
            </a:clrChange>
          </a:blip>
          <a:srcRect t="3757"/>
          <a:stretch>
            <a:fillRect/>
          </a:stretch>
        </p:blipFill>
        <p:spPr>
          <a:xfrm>
            <a:off x="1194435" y="730250"/>
            <a:ext cx="4341495" cy="4239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-2147482384"/>
          <p:cNvPicPr>
            <a:picLocks noChangeAspect="1"/>
          </p:cNvPicPr>
          <p:nvPr/>
        </p:nvPicPr>
        <p:blipFill>
          <a:blip r:embed="rId3">
            <a:clrChange>
              <a:clrFrom>
                <a:srgbClr val="C6E8F9"/>
              </a:clrFrom>
              <a:clrTo>
                <a:srgbClr val="C6E8F9">
                  <a:alpha val="0"/>
                </a:srgbClr>
              </a:clrTo>
            </a:clrChange>
          </a:blip>
          <a:srcRect b="961"/>
          <a:stretch>
            <a:fillRect/>
          </a:stretch>
        </p:blipFill>
        <p:spPr>
          <a:xfrm>
            <a:off x="5535930" y="958215"/>
            <a:ext cx="4460875" cy="4011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C6E8F9"/>
              </a:clrFrom>
              <a:clrTo>
                <a:srgbClr val="C6E8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5560" y="685800"/>
            <a:ext cx="3982085" cy="4328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4867275" y="496951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Hình 3</a:t>
            </a:r>
          </a:p>
        </p:txBody>
      </p:sp>
      <p:sp>
        <p:nvSpPr>
          <p:cNvPr id="9" name="Cloud 8"/>
          <p:cNvSpPr/>
          <p:nvPr/>
        </p:nvSpPr>
        <p:spPr>
          <a:xfrm>
            <a:off x="1410970" y="5699125"/>
            <a:ext cx="11190605" cy="228854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B050"/>
                </a:solidFill>
              </a:rPr>
              <a:t>Dự đoán</a:t>
            </a:r>
            <a:r>
              <a:rPr lang="en-US" sz="4000" b="1"/>
              <a:t> có những cặp đường thẳng nào </a:t>
            </a:r>
            <a:r>
              <a:rPr lang="en-US" sz="4000" b="1">
                <a:solidFill>
                  <a:srgbClr val="FF0000"/>
                </a:solidFill>
              </a:rPr>
              <a:t>song song</a:t>
            </a:r>
            <a:r>
              <a:rPr lang="en-US" sz="4000" b="1">
                <a:solidFill>
                  <a:srgbClr val="0070C0"/>
                </a:solidFill>
              </a:rPr>
              <a:t>?</a:t>
            </a:r>
            <a:r>
              <a:rPr lang="en-US" sz="4000" b="1"/>
              <a:t> </a:t>
            </a:r>
            <a:endParaRPr lang="en-US" sz="4000" b="1" u="sng"/>
          </a:p>
        </p:txBody>
      </p:sp>
      <p:sp>
        <p:nvSpPr>
          <p:cNvPr id="10" name="Oval 9"/>
          <p:cNvSpPr/>
          <p:nvPr/>
        </p:nvSpPr>
        <p:spPr>
          <a:xfrm>
            <a:off x="2453005" y="4323715"/>
            <a:ext cx="756285" cy="666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707495" y="4347845"/>
            <a:ext cx="756285" cy="7473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5" name="Google Shape;1565;p48"/>
          <p:cNvGrpSpPr/>
          <p:nvPr/>
        </p:nvGrpSpPr>
        <p:grpSpPr>
          <a:xfrm>
            <a:off x="12788900" y="6446520"/>
            <a:ext cx="1782445" cy="1751330"/>
            <a:chOff x="3277819" y="1170029"/>
            <a:chExt cx="2189139" cy="1948673"/>
          </a:xfrm>
        </p:grpSpPr>
        <p:grpSp>
          <p:nvGrpSpPr>
            <p:cNvPr id="1566" name="Google Shape;1566;p48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67" name="Google Shape;1567;p48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68" name="Google Shape;1568;p48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69" name="Google Shape;1569;p48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0" name="Google Shape;1570;p48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1" name="Google Shape;1571;p48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</p:grpSp>
        <p:grpSp>
          <p:nvGrpSpPr>
            <p:cNvPr id="1572" name="Google Shape;1572;p48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73" name="Google Shape;1573;p48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4" name="Google Shape;1574;p48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5" name="Google Shape;1575;p48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6" name="Google Shape;1576;p48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7" name="Google Shape;1577;p48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8" name="Google Shape;1578;p48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9" name="Google Shape;1579;p48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0" name="Google Shape;1580;p48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1" name="Google Shape;1581;p48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2" name="Google Shape;1582;p48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3" name="Google Shape;1583;p48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4" name="Google Shape;1584;p48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5" name="Google Shape;1585;p48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6" name="Google Shape;1586;p48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7" name="Google Shape;1587;p48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8" name="Google Shape;1588;p48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9" name="Google Shape;1589;p48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90" name="Google Shape;1590;p48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</p:grpSp>
      </p:grpSp>
      <p:pic>
        <p:nvPicPr>
          <p:cNvPr id="3278" name="Google Shape;3278;p108"/>
          <p:cNvPicPr preferRelativeResize="0"/>
          <p:nvPr/>
        </p:nvPicPr>
        <p:blipFill rotWithShape="1">
          <a:blip r:embed="rId5"/>
          <a:srcRect t="11708" b="17967"/>
          <a:stretch>
            <a:fillRect/>
          </a:stretch>
        </p:blipFill>
        <p:spPr>
          <a:xfrm>
            <a:off x="42681" y="6166765"/>
            <a:ext cx="2875077" cy="2021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11"/>
          <p:cNvSpPr txBox="1"/>
          <p:nvPr/>
        </p:nvSpPr>
        <p:spPr>
          <a:xfrm>
            <a:off x="2922905" y="6166485"/>
            <a:ext cx="9357360" cy="2147690"/>
          </a:xfrm>
          <a:prstGeom prst="wedgeRoundRectCallout">
            <a:avLst>
              <a:gd name="adj1" fmla="val -2449"/>
              <a:gd name="adj2" fmla="val -7421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</a:rPr>
              <a:t>Các góc được đánh dấu trên hình a, b, c là hai góc ở vị trí nào? So sánh các cặp góc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/>
          <p:nvPr/>
        </p:nvSpPr>
        <p:spPr>
          <a:xfrm>
            <a:off x="3810" y="10160"/>
            <a:ext cx="14626590" cy="903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48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1. Dấu hiệu nhận biết hai đường thẳng song song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906145" y="1131570"/>
            <a:ext cx="1287272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4400" b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charset="0"/>
              </a:rPr>
              <a:t>* Tính chất</a:t>
            </a:r>
            <a:r>
              <a:rPr lang="en-US" sz="4400">
                <a:latin typeface="Times New Roman" panose="02020603050405020304" charset="0"/>
              </a:rPr>
              <a:t> </a:t>
            </a:r>
          </a:p>
        </p:txBody>
      </p:sp>
      <p:sp>
        <p:nvSpPr>
          <p:cNvPr id="1338" name="Google Shape;1338;p44"/>
          <p:cNvSpPr/>
          <p:nvPr/>
        </p:nvSpPr>
        <p:spPr>
          <a:xfrm>
            <a:off x="258445" y="2026285"/>
            <a:ext cx="11167110" cy="4276090"/>
          </a:xfrm>
          <a:custGeom>
            <a:avLst/>
            <a:gdLst/>
            <a:ahLst/>
            <a:cxnLst/>
            <a:rect l="l" t="t" r="r" b="b"/>
            <a:pathLst>
              <a:path w="224313" h="59677" extrusionOk="0">
                <a:moveTo>
                  <a:pt x="212824" y="14727"/>
                </a:moveTo>
                <a:cubicBezTo>
                  <a:pt x="197959" y="5271"/>
                  <a:pt x="179049" y="3786"/>
                  <a:pt x="161519" y="2031"/>
                </a:cubicBezTo>
                <a:cubicBezTo>
                  <a:pt x="134017" y="-722"/>
                  <a:pt x="106047" y="-717"/>
                  <a:pt x="78601" y="2549"/>
                </a:cubicBezTo>
                <a:cubicBezTo>
                  <a:pt x="55239" y="5329"/>
                  <a:pt x="29396" y="5654"/>
                  <a:pt x="9934" y="18873"/>
                </a:cubicBezTo>
                <a:cubicBezTo>
                  <a:pt x="5726" y="21731"/>
                  <a:pt x="529" y="25466"/>
                  <a:pt x="88" y="30534"/>
                </a:cubicBezTo>
                <a:cubicBezTo>
                  <a:pt x="-616" y="38637"/>
                  <a:pt x="10685" y="43810"/>
                  <a:pt x="18226" y="46858"/>
                </a:cubicBezTo>
                <a:cubicBezTo>
                  <a:pt x="35862" y="53987"/>
                  <a:pt x="55220" y="56668"/>
                  <a:pt x="74196" y="58000"/>
                </a:cubicBezTo>
                <a:cubicBezTo>
                  <a:pt x="105997" y="60232"/>
                  <a:pt x="138284" y="60657"/>
                  <a:pt x="169810" y="55927"/>
                </a:cubicBezTo>
                <a:cubicBezTo>
                  <a:pt x="187266" y="53308"/>
                  <a:pt x="207413" y="50595"/>
                  <a:pt x="219561" y="37789"/>
                </a:cubicBezTo>
                <a:cubicBezTo>
                  <a:pt x="222813" y="34361"/>
                  <a:pt x="225083" y="28906"/>
                  <a:pt x="223966" y="24315"/>
                </a:cubicBezTo>
                <a:cubicBezTo>
                  <a:pt x="222805" y="19544"/>
                  <a:pt x="218591" y="15827"/>
                  <a:pt x="214638" y="12914"/>
                </a:cubicBezTo>
                <a:cubicBezTo>
                  <a:pt x="204806" y="5669"/>
                  <a:pt x="191252" y="5402"/>
                  <a:pt x="179139" y="3844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9" name="Google Shape;1339;p44"/>
          <p:cNvSpPr/>
          <p:nvPr/>
        </p:nvSpPr>
        <p:spPr>
          <a:xfrm>
            <a:off x="4215130" y="1234440"/>
            <a:ext cx="8235315" cy="1743710"/>
          </a:xfrm>
          <a:custGeom>
            <a:avLst/>
            <a:gdLst/>
            <a:ahLst/>
            <a:cxnLst/>
            <a:rect l="l" t="t" r="r" b="b"/>
            <a:pathLst>
              <a:path w="81551" h="45638" extrusionOk="0">
                <a:moveTo>
                  <a:pt x="67630" y="45638"/>
                </a:moveTo>
                <a:cubicBezTo>
                  <a:pt x="73821" y="44210"/>
                  <a:pt x="80275" y="38682"/>
                  <a:pt x="81364" y="32423"/>
                </a:cubicBezTo>
                <a:cubicBezTo>
                  <a:pt x="82711" y="24682"/>
                  <a:pt x="74445" y="17760"/>
                  <a:pt x="68408" y="12730"/>
                </a:cubicBezTo>
                <a:cubicBezTo>
                  <a:pt x="59993" y="5718"/>
                  <a:pt x="48156" y="3654"/>
                  <a:pt x="37313" y="2106"/>
                </a:cubicBezTo>
                <a:cubicBezTo>
                  <a:pt x="25000" y="348"/>
                  <a:pt x="11801" y="-1564"/>
                  <a:pt x="0" y="2365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41987" name="Text Box 3"/>
          <p:cNvSpPr txBox="1">
            <a:spLocks noChangeArrowheads="1"/>
          </p:cNvSpPr>
          <p:nvPr/>
        </p:nvSpPr>
        <p:spPr bwMode="white">
          <a:xfrm>
            <a:off x="1122045" y="2746375"/>
            <a:ext cx="10058400" cy="332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585" tIns="65294" rIns="130585" bIns="65294">
            <a:spAutoFit/>
            <a:scene3d>
              <a:camera prst="orthographicFront"/>
              <a:lightRig rig="threePt" dir="t"/>
            </a:scene3d>
          </a:bodyPr>
          <a:lstStyle/>
          <a:p>
            <a:pPr algn="l" eaLnBrk="0" hangingPunct="0"/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thẳng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</a:t>
            </a:r>
            <a:r>
              <a:rPr lang="en-US" sz="3600" b="1" i="1" dirty="0" err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cắt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hai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thẳng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b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 một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cặp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 le </a:t>
            </a:r>
            <a:r>
              <a:rPr lang="en-US" sz="3600" b="1" i="1" dirty="0" err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i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i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hoặc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cặp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3600" b="1" i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600" b="1" i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i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 song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l" eaLnBrk="0" hangingPunct="0"/>
            <a:endParaRPr lang="en-US" sz="2800" b="1" i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40" name="Google Shape;1340;p44"/>
          <p:cNvSpPr/>
          <p:nvPr/>
        </p:nvSpPr>
        <p:spPr>
          <a:xfrm>
            <a:off x="3858939" y="1016000"/>
            <a:ext cx="720920" cy="883920"/>
          </a:xfrm>
          <a:custGeom>
            <a:avLst/>
            <a:gdLst/>
            <a:ahLst/>
            <a:cxnLst/>
            <a:rect l="l" t="t" r="r" b="b"/>
            <a:pathLst>
              <a:path w="18023" h="22098" extrusionOk="0">
                <a:moveTo>
                  <a:pt x="18023" y="0"/>
                </a:moveTo>
                <a:cubicBezTo>
                  <a:pt x="12246" y="4333"/>
                  <a:pt x="1867" y="5186"/>
                  <a:pt x="116" y="12192"/>
                </a:cubicBezTo>
                <a:cubicBezTo>
                  <a:pt x="-346" y="14040"/>
                  <a:pt x="3164" y="14478"/>
                  <a:pt x="4688" y="15621"/>
                </a:cubicBezTo>
                <a:cubicBezTo>
                  <a:pt x="7760" y="17925"/>
                  <a:pt x="10779" y="20381"/>
                  <a:pt x="14213" y="22098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097" name="Google Shape;8097;p116"/>
          <p:cNvGrpSpPr/>
          <p:nvPr/>
        </p:nvGrpSpPr>
        <p:grpSpPr>
          <a:xfrm>
            <a:off x="13747115" y="7366000"/>
            <a:ext cx="878840" cy="801370"/>
            <a:chOff x="3085690" y="2894722"/>
            <a:chExt cx="316333" cy="382699"/>
          </a:xfrm>
        </p:grpSpPr>
        <p:sp>
          <p:nvSpPr>
            <p:cNvPr id="8098" name="Google Shape;8098;p116"/>
            <p:cNvSpPr/>
            <p:nvPr/>
          </p:nvSpPr>
          <p:spPr>
            <a:xfrm>
              <a:off x="3226041" y="3249723"/>
              <a:ext cx="35736" cy="20918"/>
            </a:xfrm>
            <a:custGeom>
              <a:avLst/>
              <a:gdLst/>
              <a:ahLst/>
              <a:cxnLst/>
              <a:rect l="l" t="t" r="r" b="b"/>
              <a:pathLst>
                <a:path w="1365" h="799" extrusionOk="0">
                  <a:moveTo>
                    <a:pt x="1" y="1"/>
                  </a:moveTo>
                  <a:lnTo>
                    <a:pt x="1" y="318"/>
                  </a:lnTo>
                  <a:cubicBezTo>
                    <a:pt x="1" y="582"/>
                    <a:pt x="217" y="798"/>
                    <a:pt x="481" y="798"/>
                  </a:cubicBezTo>
                  <a:lnTo>
                    <a:pt x="885" y="798"/>
                  </a:lnTo>
                  <a:cubicBezTo>
                    <a:pt x="1149" y="798"/>
                    <a:pt x="1365" y="582"/>
                    <a:pt x="1365" y="318"/>
                  </a:cubicBezTo>
                  <a:lnTo>
                    <a:pt x="1365" y="1"/>
                  </a:lnTo>
                  <a:cubicBezTo>
                    <a:pt x="1235" y="29"/>
                    <a:pt x="1110" y="44"/>
                    <a:pt x="981" y="44"/>
                  </a:cubicBezTo>
                  <a:lnTo>
                    <a:pt x="385" y="44"/>
                  </a:lnTo>
                  <a:cubicBezTo>
                    <a:pt x="255" y="44"/>
                    <a:pt x="126" y="29"/>
                    <a:pt x="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099" name="Google Shape;8099;p116"/>
            <p:cNvSpPr/>
            <p:nvPr/>
          </p:nvSpPr>
          <p:spPr>
            <a:xfrm>
              <a:off x="3192845" y="3215139"/>
              <a:ext cx="102154" cy="35736"/>
            </a:xfrm>
            <a:custGeom>
              <a:avLst/>
              <a:gdLst/>
              <a:ahLst/>
              <a:cxnLst/>
              <a:rect l="l" t="t" r="r" b="b"/>
              <a:pathLst>
                <a:path w="3902" h="1365" extrusionOk="0">
                  <a:moveTo>
                    <a:pt x="0" y="0"/>
                  </a:moveTo>
                  <a:cubicBezTo>
                    <a:pt x="154" y="793"/>
                    <a:pt x="846" y="1365"/>
                    <a:pt x="1653" y="1365"/>
                  </a:cubicBezTo>
                  <a:lnTo>
                    <a:pt x="2249" y="1365"/>
                  </a:lnTo>
                  <a:cubicBezTo>
                    <a:pt x="3056" y="1365"/>
                    <a:pt x="3747" y="793"/>
                    <a:pt x="3901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0" name="Google Shape;8100;p116"/>
            <p:cNvSpPr/>
            <p:nvPr/>
          </p:nvSpPr>
          <p:spPr>
            <a:xfrm>
              <a:off x="3192085" y="3191106"/>
              <a:ext cx="103542" cy="24059"/>
            </a:xfrm>
            <a:custGeom>
              <a:avLst/>
              <a:gdLst/>
              <a:ahLst/>
              <a:cxnLst/>
              <a:rect l="l" t="t" r="r" b="b"/>
              <a:pathLst>
                <a:path w="3955" h="919" extrusionOk="0">
                  <a:moveTo>
                    <a:pt x="1" y="1"/>
                  </a:moveTo>
                  <a:lnTo>
                    <a:pt x="1" y="601"/>
                  </a:lnTo>
                  <a:cubicBezTo>
                    <a:pt x="1" y="707"/>
                    <a:pt x="10" y="813"/>
                    <a:pt x="29" y="918"/>
                  </a:cubicBezTo>
                  <a:lnTo>
                    <a:pt x="3925" y="918"/>
                  </a:lnTo>
                  <a:cubicBezTo>
                    <a:pt x="3945" y="813"/>
                    <a:pt x="3954" y="707"/>
                    <a:pt x="3954" y="601"/>
                  </a:cubicBezTo>
                  <a:lnTo>
                    <a:pt x="3954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1" name="Google Shape;8101;p116"/>
            <p:cNvSpPr/>
            <p:nvPr/>
          </p:nvSpPr>
          <p:spPr>
            <a:xfrm>
              <a:off x="3229444" y="3010647"/>
              <a:ext cx="28824" cy="25866"/>
            </a:xfrm>
            <a:custGeom>
              <a:avLst/>
              <a:gdLst/>
              <a:ahLst/>
              <a:cxnLst/>
              <a:rect l="l" t="t" r="r" b="b"/>
              <a:pathLst>
                <a:path w="1101" h="988" extrusionOk="0">
                  <a:moveTo>
                    <a:pt x="553" y="0"/>
                  </a:moveTo>
                  <a:lnTo>
                    <a:pt x="0" y="822"/>
                  </a:lnTo>
                  <a:cubicBezTo>
                    <a:pt x="166" y="932"/>
                    <a:pt x="358" y="987"/>
                    <a:pt x="550" y="987"/>
                  </a:cubicBezTo>
                  <a:cubicBezTo>
                    <a:pt x="743" y="987"/>
                    <a:pt x="935" y="932"/>
                    <a:pt x="1100" y="822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2" name="Google Shape;8102;p116"/>
            <p:cNvSpPr/>
            <p:nvPr/>
          </p:nvSpPr>
          <p:spPr>
            <a:xfrm>
              <a:off x="3216852" y="3032141"/>
              <a:ext cx="54114" cy="24452"/>
            </a:xfrm>
            <a:custGeom>
              <a:avLst/>
              <a:gdLst/>
              <a:ahLst/>
              <a:cxnLst/>
              <a:rect l="l" t="t" r="r" b="b"/>
              <a:pathLst>
                <a:path w="2067" h="934" extrusionOk="0">
                  <a:moveTo>
                    <a:pt x="486" y="1"/>
                  </a:moveTo>
                  <a:lnTo>
                    <a:pt x="1" y="721"/>
                  </a:lnTo>
                  <a:cubicBezTo>
                    <a:pt x="330" y="863"/>
                    <a:pt x="681" y="934"/>
                    <a:pt x="1032" y="934"/>
                  </a:cubicBezTo>
                  <a:cubicBezTo>
                    <a:pt x="1383" y="934"/>
                    <a:pt x="1735" y="863"/>
                    <a:pt x="2067" y="721"/>
                  </a:cubicBezTo>
                  <a:lnTo>
                    <a:pt x="1581" y="1"/>
                  </a:lnTo>
                  <a:cubicBezTo>
                    <a:pt x="1416" y="111"/>
                    <a:pt x="1225" y="166"/>
                    <a:pt x="1034" y="166"/>
                  </a:cubicBezTo>
                  <a:cubicBezTo>
                    <a:pt x="843" y="166"/>
                    <a:pt x="652" y="111"/>
                    <a:pt x="48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3" name="Google Shape;8103;p116"/>
            <p:cNvSpPr/>
            <p:nvPr/>
          </p:nvSpPr>
          <p:spPr>
            <a:xfrm>
              <a:off x="3243896" y="3051016"/>
              <a:ext cx="27070" cy="140115"/>
            </a:xfrm>
            <a:custGeom>
              <a:avLst/>
              <a:gdLst/>
              <a:ahLst/>
              <a:cxnLst/>
              <a:rect l="l" t="t" r="r" b="b"/>
              <a:pathLst>
                <a:path w="1034" h="5352" extrusionOk="0">
                  <a:moveTo>
                    <a:pt x="1034" y="0"/>
                  </a:moveTo>
                  <a:cubicBezTo>
                    <a:pt x="707" y="140"/>
                    <a:pt x="356" y="216"/>
                    <a:pt x="1" y="216"/>
                  </a:cubicBezTo>
                  <a:lnTo>
                    <a:pt x="1" y="5352"/>
                  </a:lnTo>
                  <a:lnTo>
                    <a:pt x="1034" y="535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4" name="Google Shape;8104;p116"/>
            <p:cNvSpPr/>
            <p:nvPr/>
          </p:nvSpPr>
          <p:spPr>
            <a:xfrm>
              <a:off x="3216852" y="3051016"/>
              <a:ext cx="27070" cy="140115"/>
            </a:xfrm>
            <a:custGeom>
              <a:avLst/>
              <a:gdLst/>
              <a:ahLst/>
              <a:cxnLst/>
              <a:rect l="l" t="t" r="r" b="b"/>
              <a:pathLst>
                <a:path w="1034" h="5352" extrusionOk="0">
                  <a:moveTo>
                    <a:pt x="1" y="0"/>
                  </a:moveTo>
                  <a:lnTo>
                    <a:pt x="1" y="5352"/>
                  </a:lnTo>
                  <a:lnTo>
                    <a:pt x="1034" y="5352"/>
                  </a:lnTo>
                  <a:lnTo>
                    <a:pt x="1034" y="216"/>
                  </a:lnTo>
                  <a:cubicBezTo>
                    <a:pt x="678" y="216"/>
                    <a:pt x="323" y="140"/>
                    <a:pt x="1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5" name="Google Shape;8105;p116"/>
            <p:cNvSpPr/>
            <p:nvPr/>
          </p:nvSpPr>
          <p:spPr>
            <a:xfrm>
              <a:off x="3110849" y="2939254"/>
              <a:ext cx="242872" cy="251878"/>
            </a:xfrm>
            <a:custGeom>
              <a:avLst/>
              <a:gdLst/>
              <a:ahLst/>
              <a:cxnLst/>
              <a:rect l="l" t="t" r="r" b="b"/>
              <a:pathLst>
                <a:path w="9277" h="9621" extrusionOk="0">
                  <a:moveTo>
                    <a:pt x="5083" y="1"/>
                  </a:moveTo>
                  <a:cubicBezTo>
                    <a:pt x="4564" y="1"/>
                    <a:pt x="4031" y="99"/>
                    <a:pt x="3507" y="311"/>
                  </a:cubicBezTo>
                  <a:cubicBezTo>
                    <a:pt x="754" y="1430"/>
                    <a:pt x="0" y="4980"/>
                    <a:pt x="2071" y="7113"/>
                  </a:cubicBezTo>
                  <a:cubicBezTo>
                    <a:pt x="2724" y="7786"/>
                    <a:pt x="3099" y="8684"/>
                    <a:pt x="3104" y="9621"/>
                  </a:cubicBezTo>
                  <a:lnTo>
                    <a:pt x="4045" y="9621"/>
                  </a:lnTo>
                  <a:lnTo>
                    <a:pt x="4045" y="4269"/>
                  </a:lnTo>
                  <a:lnTo>
                    <a:pt x="4530" y="3549"/>
                  </a:lnTo>
                  <a:lnTo>
                    <a:pt x="5078" y="2732"/>
                  </a:lnTo>
                  <a:lnTo>
                    <a:pt x="5630" y="3549"/>
                  </a:lnTo>
                  <a:lnTo>
                    <a:pt x="6111" y="4269"/>
                  </a:lnTo>
                  <a:lnTo>
                    <a:pt x="6111" y="9621"/>
                  </a:lnTo>
                  <a:lnTo>
                    <a:pt x="7057" y="9621"/>
                  </a:lnTo>
                  <a:cubicBezTo>
                    <a:pt x="7062" y="8684"/>
                    <a:pt x="7432" y="7786"/>
                    <a:pt x="8090" y="7118"/>
                  </a:cubicBezTo>
                  <a:cubicBezTo>
                    <a:pt x="8849" y="6335"/>
                    <a:pt x="9277" y="5288"/>
                    <a:pt x="9272" y="4197"/>
                  </a:cubicBezTo>
                  <a:lnTo>
                    <a:pt x="9277" y="4197"/>
                  </a:lnTo>
                  <a:cubicBezTo>
                    <a:pt x="9273" y="1788"/>
                    <a:pt x="7299" y="1"/>
                    <a:pt x="5083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6" name="Google Shape;8106;p116"/>
            <p:cNvSpPr/>
            <p:nvPr/>
          </p:nvSpPr>
          <p:spPr>
            <a:xfrm>
              <a:off x="3257745" y="2958627"/>
              <a:ext cx="79875" cy="97442"/>
            </a:xfrm>
            <a:custGeom>
              <a:avLst/>
              <a:gdLst/>
              <a:ahLst/>
              <a:cxnLst/>
              <a:rect l="l" t="t" r="r" b="b"/>
              <a:pathLst>
                <a:path w="3051" h="3722" extrusionOk="0">
                  <a:moveTo>
                    <a:pt x="369" y="1"/>
                  </a:moveTo>
                  <a:cubicBezTo>
                    <a:pt x="94" y="1"/>
                    <a:pt x="0" y="429"/>
                    <a:pt x="308" y="517"/>
                  </a:cubicBezTo>
                  <a:cubicBezTo>
                    <a:pt x="1619" y="897"/>
                    <a:pt x="2522" y="2093"/>
                    <a:pt x="2527" y="3457"/>
                  </a:cubicBezTo>
                  <a:cubicBezTo>
                    <a:pt x="2527" y="3601"/>
                    <a:pt x="2642" y="3721"/>
                    <a:pt x="2787" y="3721"/>
                  </a:cubicBezTo>
                  <a:cubicBezTo>
                    <a:pt x="2931" y="3721"/>
                    <a:pt x="3051" y="3601"/>
                    <a:pt x="3051" y="3457"/>
                  </a:cubicBezTo>
                  <a:cubicBezTo>
                    <a:pt x="3046" y="1857"/>
                    <a:pt x="1984" y="459"/>
                    <a:pt x="452" y="13"/>
                  </a:cubicBezTo>
                  <a:cubicBezTo>
                    <a:pt x="423" y="4"/>
                    <a:pt x="395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7" name="Google Shape;8107;p116"/>
            <p:cNvSpPr/>
            <p:nvPr/>
          </p:nvSpPr>
          <p:spPr>
            <a:xfrm>
              <a:off x="3233293" y="2955433"/>
              <a:ext cx="24766" cy="13849"/>
            </a:xfrm>
            <a:custGeom>
              <a:avLst/>
              <a:gdLst/>
              <a:ahLst/>
              <a:cxnLst/>
              <a:rect l="l" t="t" r="r" b="b"/>
              <a:pathLst>
                <a:path w="946" h="529" extrusionOk="0">
                  <a:moveTo>
                    <a:pt x="348" y="0"/>
                  </a:moveTo>
                  <a:cubicBezTo>
                    <a:pt x="1" y="5"/>
                    <a:pt x="12" y="524"/>
                    <a:pt x="353" y="524"/>
                  </a:cubicBezTo>
                  <a:cubicBezTo>
                    <a:pt x="356" y="524"/>
                    <a:pt x="359" y="524"/>
                    <a:pt x="363" y="524"/>
                  </a:cubicBezTo>
                  <a:lnTo>
                    <a:pt x="396" y="524"/>
                  </a:lnTo>
                  <a:cubicBezTo>
                    <a:pt x="454" y="524"/>
                    <a:pt x="511" y="524"/>
                    <a:pt x="574" y="529"/>
                  </a:cubicBezTo>
                  <a:lnTo>
                    <a:pt x="588" y="529"/>
                  </a:lnTo>
                  <a:cubicBezTo>
                    <a:pt x="591" y="529"/>
                    <a:pt x="595" y="529"/>
                    <a:pt x="598" y="529"/>
                  </a:cubicBezTo>
                  <a:cubicBezTo>
                    <a:pt x="934" y="529"/>
                    <a:pt x="945" y="14"/>
                    <a:pt x="598" y="5"/>
                  </a:cubicBezTo>
                  <a:cubicBezTo>
                    <a:pt x="516" y="0"/>
                    <a:pt x="43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8" name="Google Shape;8108;p116"/>
            <p:cNvSpPr/>
            <p:nvPr/>
          </p:nvSpPr>
          <p:spPr>
            <a:xfrm>
              <a:off x="3371680" y="3043712"/>
              <a:ext cx="30343" cy="13744"/>
            </a:xfrm>
            <a:custGeom>
              <a:avLst/>
              <a:gdLst/>
              <a:ahLst/>
              <a:cxnLst/>
              <a:rect l="l" t="t" r="r" b="b"/>
              <a:pathLst>
                <a:path w="1159" h="525" extrusionOk="0">
                  <a:moveTo>
                    <a:pt x="351" y="1"/>
                  </a:moveTo>
                  <a:cubicBezTo>
                    <a:pt x="1" y="1"/>
                    <a:pt x="1" y="524"/>
                    <a:pt x="351" y="524"/>
                  </a:cubicBezTo>
                  <a:lnTo>
                    <a:pt x="808" y="524"/>
                  </a:lnTo>
                  <a:cubicBezTo>
                    <a:pt x="1158" y="524"/>
                    <a:pt x="1158" y="1"/>
                    <a:pt x="80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9" name="Google Shape;8109;p116"/>
            <p:cNvSpPr/>
            <p:nvPr/>
          </p:nvSpPr>
          <p:spPr>
            <a:xfrm>
              <a:off x="3085690" y="3043712"/>
              <a:ext cx="30343" cy="13744"/>
            </a:xfrm>
            <a:custGeom>
              <a:avLst/>
              <a:gdLst/>
              <a:ahLst/>
              <a:cxnLst/>
              <a:rect l="l" t="t" r="r" b="b"/>
              <a:pathLst>
                <a:path w="1159" h="525" extrusionOk="0">
                  <a:moveTo>
                    <a:pt x="351" y="1"/>
                  </a:moveTo>
                  <a:cubicBezTo>
                    <a:pt x="0" y="1"/>
                    <a:pt x="0" y="524"/>
                    <a:pt x="351" y="524"/>
                  </a:cubicBezTo>
                  <a:lnTo>
                    <a:pt x="807" y="524"/>
                  </a:lnTo>
                  <a:cubicBezTo>
                    <a:pt x="1158" y="524"/>
                    <a:pt x="1158" y="1"/>
                    <a:pt x="8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0" name="Google Shape;8110;p116"/>
            <p:cNvSpPr/>
            <p:nvPr/>
          </p:nvSpPr>
          <p:spPr>
            <a:xfrm>
              <a:off x="3352935" y="2969125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769" y="0"/>
                  </a:moveTo>
                  <a:cubicBezTo>
                    <a:pt x="725" y="0"/>
                    <a:pt x="678" y="12"/>
                    <a:pt x="630" y="39"/>
                  </a:cubicBezTo>
                  <a:lnTo>
                    <a:pt x="236" y="270"/>
                  </a:lnTo>
                  <a:cubicBezTo>
                    <a:pt x="1" y="404"/>
                    <a:pt x="97" y="760"/>
                    <a:pt x="366" y="760"/>
                  </a:cubicBezTo>
                  <a:cubicBezTo>
                    <a:pt x="414" y="760"/>
                    <a:pt x="457" y="745"/>
                    <a:pt x="496" y="721"/>
                  </a:cubicBezTo>
                  <a:lnTo>
                    <a:pt x="894" y="496"/>
                  </a:lnTo>
                  <a:cubicBezTo>
                    <a:pt x="1150" y="346"/>
                    <a:pt x="1005" y="0"/>
                    <a:pt x="76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1" name="Google Shape;8111;p116"/>
            <p:cNvSpPr/>
            <p:nvPr/>
          </p:nvSpPr>
          <p:spPr>
            <a:xfrm>
              <a:off x="3105168" y="3112121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772" y="1"/>
                  </a:moveTo>
                  <a:cubicBezTo>
                    <a:pt x="728" y="1"/>
                    <a:pt x="682" y="12"/>
                    <a:pt x="635" y="39"/>
                  </a:cubicBezTo>
                  <a:lnTo>
                    <a:pt x="236" y="270"/>
                  </a:lnTo>
                  <a:cubicBezTo>
                    <a:pt x="1" y="404"/>
                    <a:pt x="97" y="760"/>
                    <a:pt x="366" y="760"/>
                  </a:cubicBezTo>
                  <a:cubicBezTo>
                    <a:pt x="414" y="760"/>
                    <a:pt x="457" y="746"/>
                    <a:pt x="501" y="726"/>
                  </a:cubicBezTo>
                  <a:lnTo>
                    <a:pt x="894" y="496"/>
                  </a:lnTo>
                  <a:cubicBezTo>
                    <a:pt x="1150" y="346"/>
                    <a:pt x="1005" y="1"/>
                    <a:pt x="7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2" name="Google Shape;8112;p116"/>
            <p:cNvSpPr/>
            <p:nvPr/>
          </p:nvSpPr>
          <p:spPr>
            <a:xfrm>
              <a:off x="3303769" y="2914566"/>
              <a:ext cx="23719" cy="24295"/>
            </a:xfrm>
            <a:custGeom>
              <a:avLst/>
              <a:gdLst/>
              <a:ahLst/>
              <a:cxnLst/>
              <a:rect l="l" t="t" r="r" b="b"/>
              <a:pathLst>
                <a:path w="906" h="928" extrusionOk="0">
                  <a:moveTo>
                    <a:pt x="549" y="1"/>
                  </a:moveTo>
                  <a:cubicBezTo>
                    <a:pt x="468" y="1"/>
                    <a:pt x="386" y="40"/>
                    <a:pt x="332" y="134"/>
                  </a:cubicBezTo>
                  <a:lnTo>
                    <a:pt x="101" y="533"/>
                  </a:lnTo>
                  <a:cubicBezTo>
                    <a:pt x="1" y="706"/>
                    <a:pt x="125" y="927"/>
                    <a:pt x="327" y="927"/>
                  </a:cubicBezTo>
                  <a:cubicBezTo>
                    <a:pt x="423" y="927"/>
                    <a:pt x="510" y="879"/>
                    <a:pt x="558" y="797"/>
                  </a:cubicBezTo>
                  <a:lnTo>
                    <a:pt x="784" y="399"/>
                  </a:lnTo>
                  <a:cubicBezTo>
                    <a:pt x="906" y="190"/>
                    <a:pt x="728" y="1"/>
                    <a:pt x="5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3" name="Google Shape;8113;p116"/>
            <p:cNvSpPr/>
            <p:nvPr/>
          </p:nvSpPr>
          <p:spPr>
            <a:xfrm>
              <a:off x="3236984" y="2894722"/>
              <a:ext cx="13744" cy="25761"/>
            </a:xfrm>
            <a:custGeom>
              <a:avLst/>
              <a:gdLst/>
              <a:ahLst/>
              <a:cxnLst/>
              <a:rect l="l" t="t" r="r" b="b"/>
              <a:pathLst>
                <a:path w="525" h="984" extrusionOk="0">
                  <a:moveTo>
                    <a:pt x="262" y="0"/>
                  </a:moveTo>
                  <a:cubicBezTo>
                    <a:pt x="131" y="0"/>
                    <a:pt x="1" y="88"/>
                    <a:pt x="1" y="263"/>
                  </a:cubicBezTo>
                  <a:lnTo>
                    <a:pt x="1" y="719"/>
                  </a:lnTo>
                  <a:cubicBezTo>
                    <a:pt x="1" y="864"/>
                    <a:pt x="116" y="984"/>
                    <a:pt x="265" y="984"/>
                  </a:cubicBezTo>
                  <a:cubicBezTo>
                    <a:pt x="409" y="984"/>
                    <a:pt x="524" y="864"/>
                    <a:pt x="524" y="719"/>
                  </a:cubicBezTo>
                  <a:lnTo>
                    <a:pt x="524" y="263"/>
                  </a:lnTo>
                  <a:cubicBezTo>
                    <a:pt x="524" y="88"/>
                    <a:pt x="393" y="0"/>
                    <a:pt x="2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4" name="Google Shape;8114;p116"/>
            <p:cNvSpPr/>
            <p:nvPr/>
          </p:nvSpPr>
          <p:spPr>
            <a:xfrm>
              <a:off x="3160198" y="2914566"/>
              <a:ext cx="23745" cy="24295"/>
            </a:xfrm>
            <a:custGeom>
              <a:avLst/>
              <a:gdLst/>
              <a:ahLst/>
              <a:cxnLst/>
              <a:rect l="l" t="t" r="r" b="b"/>
              <a:pathLst>
                <a:path w="907" h="928" extrusionOk="0">
                  <a:moveTo>
                    <a:pt x="359" y="1"/>
                  </a:moveTo>
                  <a:cubicBezTo>
                    <a:pt x="179" y="1"/>
                    <a:pt x="1" y="190"/>
                    <a:pt x="123" y="399"/>
                  </a:cubicBezTo>
                  <a:lnTo>
                    <a:pt x="354" y="797"/>
                  </a:lnTo>
                  <a:cubicBezTo>
                    <a:pt x="397" y="874"/>
                    <a:pt x="483" y="927"/>
                    <a:pt x="580" y="927"/>
                  </a:cubicBezTo>
                  <a:cubicBezTo>
                    <a:pt x="781" y="927"/>
                    <a:pt x="906" y="706"/>
                    <a:pt x="805" y="533"/>
                  </a:cubicBezTo>
                  <a:lnTo>
                    <a:pt x="580" y="134"/>
                  </a:lnTo>
                  <a:cubicBezTo>
                    <a:pt x="524" y="40"/>
                    <a:pt x="441" y="1"/>
                    <a:pt x="3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5" name="Google Shape;8115;p116"/>
            <p:cNvSpPr/>
            <p:nvPr/>
          </p:nvSpPr>
          <p:spPr>
            <a:xfrm>
              <a:off x="3104566" y="2969073"/>
              <a:ext cx="30028" cy="19949"/>
            </a:xfrm>
            <a:custGeom>
              <a:avLst/>
              <a:gdLst/>
              <a:ahLst/>
              <a:cxnLst/>
              <a:rect l="l" t="t" r="r" b="b"/>
              <a:pathLst>
                <a:path w="1147" h="762" extrusionOk="0">
                  <a:moveTo>
                    <a:pt x="380" y="1"/>
                  </a:moveTo>
                  <a:cubicBezTo>
                    <a:pt x="147" y="1"/>
                    <a:pt x="0" y="348"/>
                    <a:pt x="259" y="498"/>
                  </a:cubicBezTo>
                  <a:lnTo>
                    <a:pt x="653" y="723"/>
                  </a:lnTo>
                  <a:cubicBezTo>
                    <a:pt x="696" y="747"/>
                    <a:pt x="740" y="762"/>
                    <a:pt x="788" y="762"/>
                  </a:cubicBezTo>
                  <a:lnTo>
                    <a:pt x="783" y="757"/>
                  </a:lnTo>
                  <a:lnTo>
                    <a:pt x="783" y="757"/>
                  </a:lnTo>
                  <a:cubicBezTo>
                    <a:pt x="785" y="757"/>
                    <a:pt x="787" y="757"/>
                    <a:pt x="788" y="757"/>
                  </a:cubicBezTo>
                  <a:cubicBezTo>
                    <a:pt x="1058" y="757"/>
                    <a:pt x="1147" y="401"/>
                    <a:pt x="917" y="267"/>
                  </a:cubicBezTo>
                  <a:lnTo>
                    <a:pt x="519" y="41"/>
                  </a:lnTo>
                  <a:cubicBezTo>
                    <a:pt x="471" y="13"/>
                    <a:pt x="424" y="1"/>
                    <a:pt x="38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6" name="Google Shape;8116;p116"/>
            <p:cNvSpPr/>
            <p:nvPr/>
          </p:nvSpPr>
          <p:spPr>
            <a:xfrm>
              <a:off x="3352412" y="3112121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379" y="1"/>
                  </a:moveTo>
                  <a:cubicBezTo>
                    <a:pt x="146" y="1"/>
                    <a:pt x="1" y="346"/>
                    <a:pt x="256" y="496"/>
                  </a:cubicBezTo>
                  <a:lnTo>
                    <a:pt x="650" y="722"/>
                  </a:lnTo>
                  <a:cubicBezTo>
                    <a:pt x="693" y="746"/>
                    <a:pt x="737" y="760"/>
                    <a:pt x="785" y="760"/>
                  </a:cubicBezTo>
                  <a:cubicBezTo>
                    <a:pt x="1054" y="760"/>
                    <a:pt x="1150" y="404"/>
                    <a:pt x="914" y="270"/>
                  </a:cubicBezTo>
                  <a:lnTo>
                    <a:pt x="516" y="39"/>
                  </a:lnTo>
                  <a:cubicBezTo>
                    <a:pt x="469" y="12"/>
                    <a:pt x="422" y="1"/>
                    <a:pt x="3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7" name="Google Shape;8117;p116"/>
            <p:cNvSpPr/>
            <p:nvPr/>
          </p:nvSpPr>
          <p:spPr>
            <a:xfrm>
              <a:off x="3116006" y="2932814"/>
              <a:ext cx="256197" cy="344607"/>
            </a:xfrm>
            <a:custGeom>
              <a:avLst/>
              <a:gdLst/>
              <a:ahLst/>
              <a:cxnLst/>
              <a:rect l="l" t="t" r="r" b="b"/>
              <a:pathLst>
                <a:path w="9786" h="13163" extrusionOk="0">
                  <a:moveTo>
                    <a:pt x="4886" y="3444"/>
                  </a:moveTo>
                  <a:lnTo>
                    <a:pt x="5040" y="3679"/>
                  </a:lnTo>
                  <a:cubicBezTo>
                    <a:pt x="4989" y="3691"/>
                    <a:pt x="4936" y="3697"/>
                    <a:pt x="4883" y="3697"/>
                  </a:cubicBezTo>
                  <a:cubicBezTo>
                    <a:pt x="4831" y="3697"/>
                    <a:pt x="4778" y="3691"/>
                    <a:pt x="4727" y="3679"/>
                  </a:cubicBezTo>
                  <a:lnTo>
                    <a:pt x="4886" y="3444"/>
                  </a:lnTo>
                  <a:close/>
                  <a:moveTo>
                    <a:pt x="5342" y="4136"/>
                  </a:moveTo>
                  <a:lnTo>
                    <a:pt x="5510" y="4381"/>
                  </a:lnTo>
                  <a:cubicBezTo>
                    <a:pt x="5306" y="4436"/>
                    <a:pt x="5095" y="4464"/>
                    <a:pt x="4883" y="4464"/>
                  </a:cubicBezTo>
                  <a:cubicBezTo>
                    <a:pt x="4672" y="4464"/>
                    <a:pt x="4461" y="4436"/>
                    <a:pt x="4256" y="4381"/>
                  </a:cubicBezTo>
                  <a:lnTo>
                    <a:pt x="4425" y="4136"/>
                  </a:lnTo>
                  <a:cubicBezTo>
                    <a:pt x="4571" y="4193"/>
                    <a:pt x="4727" y="4222"/>
                    <a:pt x="4883" y="4222"/>
                  </a:cubicBezTo>
                  <a:cubicBezTo>
                    <a:pt x="5040" y="4222"/>
                    <a:pt x="5196" y="4193"/>
                    <a:pt x="5342" y="4136"/>
                  </a:cubicBezTo>
                  <a:close/>
                  <a:moveTo>
                    <a:pt x="4112" y="4885"/>
                  </a:moveTo>
                  <a:cubicBezTo>
                    <a:pt x="4280" y="4928"/>
                    <a:pt x="4449" y="4962"/>
                    <a:pt x="4622" y="4976"/>
                  </a:cubicBezTo>
                  <a:lnTo>
                    <a:pt x="4622" y="9603"/>
                  </a:lnTo>
                  <a:lnTo>
                    <a:pt x="4112" y="9603"/>
                  </a:lnTo>
                  <a:lnTo>
                    <a:pt x="4112" y="4885"/>
                  </a:lnTo>
                  <a:close/>
                  <a:moveTo>
                    <a:pt x="5654" y="4885"/>
                  </a:moveTo>
                  <a:lnTo>
                    <a:pt x="5654" y="9603"/>
                  </a:lnTo>
                  <a:lnTo>
                    <a:pt x="5145" y="9603"/>
                  </a:lnTo>
                  <a:lnTo>
                    <a:pt x="5145" y="4976"/>
                  </a:lnTo>
                  <a:cubicBezTo>
                    <a:pt x="5318" y="4962"/>
                    <a:pt x="5486" y="4933"/>
                    <a:pt x="5654" y="4885"/>
                  </a:cubicBezTo>
                  <a:close/>
                  <a:moveTo>
                    <a:pt x="4886" y="513"/>
                  </a:moveTo>
                  <a:cubicBezTo>
                    <a:pt x="6466" y="513"/>
                    <a:pt x="7888" y="1455"/>
                    <a:pt x="8503" y="2911"/>
                  </a:cubicBezTo>
                  <a:cubicBezTo>
                    <a:pt x="9123" y="4361"/>
                    <a:pt x="8806" y="6043"/>
                    <a:pt x="7706" y="7177"/>
                  </a:cubicBezTo>
                  <a:lnTo>
                    <a:pt x="7706" y="7181"/>
                  </a:lnTo>
                  <a:cubicBezTo>
                    <a:pt x="7062" y="7830"/>
                    <a:pt x="6678" y="8690"/>
                    <a:pt x="6610" y="9603"/>
                  </a:cubicBezTo>
                  <a:lnTo>
                    <a:pt x="6183" y="9603"/>
                  </a:lnTo>
                  <a:lnTo>
                    <a:pt x="6183" y="4515"/>
                  </a:lnTo>
                  <a:cubicBezTo>
                    <a:pt x="6183" y="4462"/>
                    <a:pt x="6164" y="4414"/>
                    <a:pt x="6135" y="4371"/>
                  </a:cubicBezTo>
                  <a:lnTo>
                    <a:pt x="5102" y="2829"/>
                  </a:lnTo>
                  <a:cubicBezTo>
                    <a:pt x="5052" y="2750"/>
                    <a:pt x="4969" y="2710"/>
                    <a:pt x="4885" y="2710"/>
                  </a:cubicBezTo>
                  <a:cubicBezTo>
                    <a:pt x="4802" y="2710"/>
                    <a:pt x="4718" y="2750"/>
                    <a:pt x="4665" y="2829"/>
                  </a:cubicBezTo>
                  <a:lnTo>
                    <a:pt x="3632" y="4371"/>
                  </a:lnTo>
                  <a:cubicBezTo>
                    <a:pt x="3603" y="4414"/>
                    <a:pt x="3589" y="4462"/>
                    <a:pt x="3589" y="4515"/>
                  </a:cubicBezTo>
                  <a:lnTo>
                    <a:pt x="3589" y="9603"/>
                  </a:lnTo>
                  <a:lnTo>
                    <a:pt x="3161" y="9603"/>
                  </a:lnTo>
                  <a:cubicBezTo>
                    <a:pt x="3094" y="8690"/>
                    <a:pt x="2705" y="7830"/>
                    <a:pt x="2061" y="7177"/>
                  </a:cubicBezTo>
                  <a:cubicBezTo>
                    <a:pt x="975" y="6048"/>
                    <a:pt x="658" y="4385"/>
                    <a:pt x="1259" y="2939"/>
                  </a:cubicBezTo>
                  <a:cubicBezTo>
                    <a:pt x="1859" y="1489"/>
                    <a:pt x="3262" y="537"/>
                    <a:pt x="4828" y="513"/>
                  </a:cubicBezTo>
                  <a:close/>
                  <a:moveTo>
                    <a:pt x="6601" y="10131"/>
                  </a:moveTo>
                  <a:lnTo>
                    <a:pt x="6601" y="10467"/>
                  </a:lnTo>
                  <a:lnTo>
                    <a:pt x="6601" y="10520"/>
                  </a:lnTo>
                  <a:lnTo>
                    <a:pt x="3171" y="10520"/>
                  </a:lnTo>
                  <a:cubicBezTo>
                    <a:pt x="3171" y="10506"/>
                    <a:pt x="3166" y="10487"/>
                    <a:pt x="3166" y="10467"/>
                  </a:cubicBezTo>
                  <a:lnTo>
                    <a:pt x="3166" y="10131"/>
                  </a:lnTo>
                  <a:close/>
                  <a:moveTo>
                    <a:pt x="6476" y="11044"/>
                  </a:moveTo>
                  <a:cubicBezTo>
                    <a:pt x="6245" y="11558"/>
                    <a:pt x="5741" y="11885"/>
                    <a:pt x="5179" y="11885"/>
                  </a:cubicBezTo>
                  <a:lnTo>
                    <a:pt x="4588" y="11885"/>
                  </a:lnTo>
                  <a:cubicBezTo>
                    <a:pt x="4031" y="11885"/>
                    <a:pt x="3521" y="11558"/>
                    <a:pt x="3291" y="11044"/>
                  </a:cubicBezTo>
                  <a:close/>
                  <a:moveTo>
                    <a:pt x="5299" y="12408"/>
                  </a:moveTo>
                  <a:lnTo>
                    <a:pt x="5299" y="12418"/>
                  </a:lnTo>
                  <a:lnTo>
                    <a:pt x="5304" y="12423"/>
                  </a:lnTo>
                  <a:cubicBezTo>
                    <a:pt x="5304" y="12543"/>
                    <a:pt x="5203" y="12639"/>
                    <a:pt x="5083" y="12639"/>
                  </a:cubicBezTo>
                  <a:lnTo>
                    <a:pt x="4684" y="12639"/>
                  </a:lnTo>
                  <a:cubicBezTo>
                    <a:pt x="4564" y="12639"/>
                    <a:pt x="4463" y="12543"/>
                    <a:pt x="4463" y="12423"/>
                  </a:cubicBezTo>
                  <a:lnTo>
                    <a:pt x="4463" y="12408"/>
                  </a:lnTo>
                  <a:close/>
                  <a:moveTo>
                    <a:pt x="4902" y="1"/>
                  </a:moveTo>
                  <a:cubicBezTo>
                    <a:pt x="3766" y="1"/>
                    <a:pt x="2630" y="432"/>
                    <a:pt x="1763" y="1292"/>
                  </a:cubicBezTo>
                  <a:cubicBezTo>
                    <a:pt x="34" y="3007"/>
                    <a:pt x="0" y="5788"/>
                    <a:pt x="1681" y="7542"/>
                  </a:cubicBezTo>
                  <a:cubicBezTo>
                    <a:pt x="2296" y="8161"/>
                    <a:pt x="2637" y="8997"/>
                    <a:pt x="2642" y="9867"/>
                  </a:cubicBezTo>
                  <a:lnTo>
                    <a:pt x="2642" y="10467"/>
                  </a:lnTo>
                  <a:cubicBezTo>
                    <a:pt x="2647" y="11289"/>
                    <a:pt x="3166" y="12024"/>
                    <a:pt x="3939" y="12298"/>
                  </a:cubicBezTo>
                  <a:lnTo>
                    <a:pt x="3939" y="12418"/>
                  </a:lnTo>
                  <a:cubicBezTo>
                    <a:pt x="3939" y="12831"/>
                    <a:pt x="4276" y="13162"/>
                    <a:pt x="4684" y="13162"/>
                  </a:cubicBezTo>
                  <a:lnTo>
                    <a:pt x="5088" y="13162"/>
                  </a:lnTo>
                  <a:cubicBezTo>
                    <a:pt x="5496" y="13162"/>
                    <a:pt x="5832" y="12831"/>
                    <a:pt x="5832" y="12418"/>
                  </a:cubicBezTo>
                  <a:lnTo>
                    <a:pt x="5832" y="12298"/>
                  </a:lnTo>
                  <a:cubicBezTo>
                    <a:pt x="6606" y="12024"/>
                    <a:pt x="7124" y="11289"/>
                    <a:pt x="7129" y="10467"/>
                  </a:cubicBezTo>
                  <a:lnTo>
                    <a:pt x="7129" y="9867"/>
                  </a:lnTo>
                  <a:cubicBezTo>
                    <a:pt x="7129" y="8997"/>
                    <a:pt x="7470" y="8161"/>
                    <a:pt x="8080" y="7547"/>
                  </a:cubicBezTo>
                  <a:cubicBezTo>
                    <a:pt x="9786" y="5788"/>
                    <a:pt x="9757" y="2988"/>
                    <a:pt x="8013" y="1268"/>
                  </a:cubicBezTo>
                  <a:cubicBezTo>
                    <a:pt x="7149" y="422"/>
                    <a:pt x="6025" y="1"/>
                    <a:pt x="49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700" name="Google Shape;8700;p116"/>
          <p:cNvGrpSpPr/>
          <p:nvPr/>
        </p:nvGrpSpPr>
        <p:grpSpPr>
          <a:xfrm>
            <a:off x="114300" y="1179195"/>
            <a:ext cx="803275" cy="644525"/>
            <a:chOff x="3508654" y="3811781"/>
            <a:chExt cx="363876" cy="364007"/>
          </a:xfrm>
        </p:grpSpPr>
        <p:sp>
          <p:nvSpPr>
            <p:cNvPr id="8701" name="Google Shape;8701;p116"/>
            <p:cNvSpPr/>
            <p:nvPr/>
          </p:nvSpPr>
          <p:spPr>
            <a:xfrm>
              <a:off x="3514047" y="3817069"/>
              <a:ext cx="133727" cy="64534"/>
            </a:xfrm>
            <a:custGeom>
              <a:avLst/>
              <a:gdLst/>
              <a:ahLst/>
              <a:cxnLst/>
              <a:rect l="l" t="t" r="r" b="b"/>
              <a:pathLst>
                <a:path w="5108" h="2465" extrusionOk="0">
                  <a:moveTo>
                    <a:pt x="1437" y="0"/>
                  </a:moveTo>
                  <a:cubicBezTo>
                    <a:pt x="645" y="0"/>
                    <a:pt x="1" y="639"/>
                    <a:pt x="1" y="1437"/>
                  </a:cubicBezTo>
                  <a:cubicBezTo>
                    <a:pt x="1" y="2004"/>
                    <a:pt x="467" y="2465"/>
                    <a:pt x="1034" y="2465"/>
                  </a:cubicBezTo>
                  <a:cubicBezTo>
                    <a:pt x="1605" y="2465"/>
                    <a:pt x="4132" y="2004"/>
                    <a:pt x="4132" y="1437"/>
                  </a:cubicBezTo>
                  <a:lnTo>
                    <a:pt x="4939" y="1437"/>
                  </a:lnTo>
                  <a:cubicBezTo>
                    <a:pt x="4939" y="1038"/>
                    <a:pt x="5108" y="678"/>
                    <a:pt x="4848" y="418"/>
                  </a:cubicBezTo>
                  <a:cubicBezTo>
                    <a:pt x="4589" y="159"/>
                    <a:pt x="1836" y="0"/>
                    <a:pt x="143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2" name="Google Shape;8702;p116"/>
            <p:cNvSpPr/>
            <p:nvPr/>
          </p:nvSpPr>
          <p:spPr>
            <a:xfrm>
              <a:off x="3541222" y="3854664"/>
              <a:ext cx="58879" cy="27070"/>
            </a:xfrm>
            <a:custGeom>
              <a:avLst/>
              <a:gdLst/>
              <a:ahLst/>
              <a:cxnLst/>
              <a:rect l="l" t="t" r="r" b="b"/>
              <a:pathLst>
                <a:path w="2249" h="1034" extrusionOk="0">
                  <a:moveTo>
                    <a:pt x="1029" y="1"/>
                  </a:moveTo>
                  <a:cubicBezTo>
                    <a:pt x="1029" y="573"/>
                    <a:pt x="567" y="1034"/>
                    <a:pt x="1" y="1034"/>
                  </a:cubicBezTo>
                  <a:lnTo>
                    <a:pt x="2249" y="1034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3" name="Google Shape;8703;p116"/>
            <p:cNvSpPr/>
            <p:nvPr/>
          </p:nvSpPr>
          <p:spPr>
            <a:xfrm>
              <a:off x="3551668" y="3816939"/>
              <a:ext cx="240359" cy="353430"/>
            </a:xfrm>
            <a:custGeom>
              <a:avLst/>
              <a:gdLst/>
              <a:ahLst/>
              <a:cxnLst/>
              <a:rect l="l" t="t" r="r" b="b"/>
              <a:pathLst>
                <a:path w="9181" h="13500" extrusionOk="0">
                  <a:moveTo>
                    <a:pt x="0" y="1"/>
                  </a:moveTo>
                  <a:cubicBezTo>
                    <a:pt x="380" y="1"/>
                    <a:pt x="745" y="154"/>
                    <a:pt x="1014" y="423"/>
                  </a:cubicBezTo>
                  <a:cubicBezTo>
                    <a:pt x="1067" y="476"/>
                    <a:pt x="1115" y="534"/>
                    <a:pt x="1163" y="596"/>
                  </a:cubicBezTo>
                  <a:cubicBezTo>
                    <a:pt x="1341" y="841"/>
                    <a:pt x="1437" y="1134"/>
                    <a:pt x="1437" y="1437"/>
                  </a:cubicBezTo>
                  <a:lnTo>
                    <a:pt x="1437" y="12064"/>
                  </a:lnTo>
                  <a:cubicBezTo>
                    <a:pt x="1437" y="12856"/>
                    <a:pt x="2076" y="13500"/>
                    <a:pt x="2873" y="13500"/>
                  </a:cubicBezTo>
                  <a:lnTo>
                    <a:pt x="5035" y="13500"/>
                  </a:lnTo>
                  <a:cubicBezTo>
                    <a:pt x="5294" y="13241"/>
                    <a:pt x="6505" y="13341"/>
                    <a:pt x="6505" y="12943"/>
                  </a:cubicBezTo>
                  <a:lnTo>
                    <a:pt x="9181" y="11036"/>
                  </a:lnTo>
                  <a:lnTo>
                    <a:pt x="9181" y="1442"/>
                  </a:lnTo>
                  <a:lnTo>
                    <a:pt x="9181" y="1437"/>
                  </a:lnTo>
                  <a:cubicBezTo>
                    <a:pt x="9181" y="644"/>
                    <a:pt x="8537" y="1"/>
                    <a:pt x="7744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4" name="Google Shape;8704;p116"/>
            <p:cNvSpPr/>
            <p:nvPr/>
          </p:nvSpPr>
          <p:spPr>
            <a:xfrm>
              <a:off x="3589262" y="4089996"/>
              <a:ext cx="202764" cy="80373"/>
            </a:xfrm>
            <a:custGeom>
              <a:avLst/>
              <a:gdLst/>
              <a:ahLst/>
              <a:cxnLst/>
              <a:rect l="l" t="t" r="r" b="b"/>
              <a:pathLst>
                <a:path w="7745" h="3070" extrusionOk="0">
                  <a:moveTo>
                    <a:pt x="1" y="0"/>
                  </a:moveTo>
                  <a:lnTo>
                    <a:pt x="1" y="1634"/>
                  </a:lnTo>
                  <a:cubicBezTo>
                    <a:pt x="1" y="2426"/>
                    <a:pt x="640" y="3070"/>
                    <a:pt x="1437" y="3070"/>
                  </a:cubicBezTo>
                  <a:lnTo>
                    <a:pt x="3599" y="3070"/>
                  </a:lnTo>
                  <a:cubicBezTo>
                    <a:pt x="3858" y="2811"/>
                    <a:pt x="5069" y="2911"/>
                    <a:pt x="5069" y="2513"/>
                  </a:cubicBezTo>
                  <a:lnTo>
                    <a:pt x="7745" y="601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5" name="Google Shape;8705;p116"/>
            <p:cNvSpPr/>
            <p:nvPr/>
          </p:nvSpPr>
          <p:spPr>
            <a:xfrm>
              <a:off x="3551668" y="3817069"/>
              <a:ext cx="233211" cy="15499"/>
            </a:xfrm>
            <a:custGeom>
              <a:avLst/>
              <a:gdLst/>
              <a:ahLst/>
              <a:cxnLst/>
              <a:rect l="l" t="t" r="r" b="b"/>
              <a:pathLst>
                <a:path w="8908" h="592" extrusionOk="0">
                  <a:moveTo>
                    <a:pt x="0" y="0"/>
                  </a:moveTo>
                  <a:cubicBezTo>
                    <a:pt x="385" y="0"/>
                    <a:pt x="750" y="149"/>
                    <a:pt x="1019" y="418"/>
                  </a:cubicBezTo>
                  <a:cubicBezTo>
                    <a:pt x="1072" y="471"/>
                    <a:pt x="1120" y="529"/>
                    <a:pt x="1163" y="591"/>
                  </a:cubicBezTo>
                  <a:lnTo>
                    <a:pt x="8907" y="591"/>
                  </a:lnTo>
                  <a:cubicBezTo>
                    <a:pt x="8638" y="221"/>
                    <a:pt x="8206" y="0"/>
                    <a:pt x="7744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6" name="Google Shape;8706;p116"/>
            <p:cNvSpPr/>
            <p:nvPr/>
          </p:nvSpPr>
          <p:spPr>
            <a:xfrm>
              <a:off x="3626883" y="4105835"/>
              <a:ext cx="240359" cy="64665"/>
            </a:xfrm>
            <a:custGeom>
              <a:avLst/>
              <a:gdLst/>
              <a:ahLst/>
              <a:cxnLst/>
              <a:rect l="l" t="t" r="r" b="b"/>
              <a:pathLst>
                <a:path w="9181" h="2470" extrusionOk="0">
                  <a:moveTo>
                    <a:pt x="404" y="1"/>
                  </a:moveTo>
                  <a:cubicBezTo>
                    <a:pt x="975" y="1"/>
                    <a:pt x="1437" y="462"/>
                    <a:pt x="1437" y="1033"/>
                  </a:cubicBezTo>
                  <a:cubicBezTo>
                    <a:pt x="1437" y="1350"/>
                    <a:pt x="1331" y="1658"/>
                    <a:pt x="1139" y="1913"/>
                  </a:cubicBezTo>
                  <a:cubicBezTo>
                    <a:pt x="1100" y="1961"/>
                    <a:pt x="1062" y="2004"/>
                    <a:pt x="1019" y="2047"/>
                  </a:cubicBezTo>
                  <a:cubicBezTo>
                    <a:pt x="750" y="2316"/>
                    <a:pt x="384" y="2470"/>
                    <a:pt x="0" y="2470"/>
                  </a:cubicBezTo>
                  <a:lnTo>
                    <a:pt x="7744" y="2470"/>
                  </a:lnTo>
                  <a:cubicBezTo>
                    <a:pt x="8124" y="2470"/>
                    <a:pt x="8489" y="2316"/>
                    <a:pt x="8758" y="2047"/>
                  </a:cubicBezTo>
                  <a:cubicBezTo>
                    <a:pt x="8801" y="2004"/>
                    <a:pt x="8840" y="1961"/>
                    <a:pt x="8878" y="1913"/>
                  </a:cubicBezTo>
                  <a:cubicBezTo>
                    <a:pt x="9075" y="1658"/>
                    <a:pt x="9181" y="1350"/>
                    <a:pt x="9181" y="1033"/>
                  </a:cubicBezTo>
                  <a:cubicBezTo>
                    <a:pt x="9181" y="462"/>
                    <a:pt x="8719" y="1"/>
                    <a:pt x="8148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7" name="Google Shape;8707;p116"/>
            <p:cNvSpPr/>
            <p:nvPr/>
          </p:nvSpPr>
          <p:spPr>
            <a:xfrm>
              <a:off x="3626883" y="4155891"/>
              <a:ext cx="232452" cy="14608"/>
            </a:xfrm>
            <a:custGeom>
              <a:avLst/>
              <a:gdLst/>
              <a:ahLst/>
              <a:cxnLst/>
              <a:rect l="l" t="t" r="r" b="b"/>
              <a:pathLst>
                <a:path w="8879" h="558" extrusionOk="0">
                  <a:moveTo>
                    <a:pt x="1139" y="1"/>
                  </a:moveTo>
                  <a:cubicBezTo>
                    <a:pt x="1100" y="49"/>
                    <a:pt x="1062" y="92"/>
                    <a:pt x="1019" y="135"/>
                  </a:cubicBezTo>
                  <a:cubicBezTo>
                    <a:pt x="750" y="404"/>
                    <a:pt x="384" y="558"/>
                    <a:pt x="0" y="558"/>
                  </a:cubicBezTo>
                  <a:lnTo>
                    <a:pt x="7744" y="558"/>
                  </a:lnTo>
                  <a:cubicBezTo>
                    <a:pt x="8124" y="558"/>
                    <a:pt x="8489" y="404"/>
                    <a:pt x="8758" y="135"/>
                  </a:cubicBezTo>
                  <a:cubicBezTo>
                    <a:pt x="8801" y="92"/>
                    <a:pt x="8840" y="49"/>
                    <a:pt x="8878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8" name="Google Shape;8708;p116"/>
            <p:cNvSpPr/>
            <p:nvPr/>
          </p:nvSpPr>
          <p:spPr>
            <a:xfrm>
              <a:off x="3610389" y="4105835"/>
              <a:ext cx="54114" cy="27070"/>
            </a:xfrm>
            <a:custGeom>
              <a:avLst/>
              <a:gdLst/>
              <a:ahLst/>
              <a:cxnLst/>
              <a:rect l="l" t="t" r="r" b="b"/>
              <a:pathLst>
                <a:path w="2067" h="1034" extrusionOk="0">
                  <a:moveTo>
                    <a:pt x="1034" y="1"/>
                  </a:moveTo>
                  <a:cubicBezTo>
                    <a:pt x="467" y="1"/>
                    <a:pt x="1" y="462"/>
                    <a:pt x="1" y="1033"/>
                  </a:cubicBezTo>
                  <a:lnTo>
                    <a:pt x="2067" y="1033"/>
                  </a:lnTo>
                  <a:cubicBezTo>
                    <a:pt x="2067" y="462"/>
                    <a:pt x="1605" y="1"/>
                    <a:pt x="1034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9" name="Google Shape;8709;p116"/>
            <p:cNvSpPr/>
            <p:nvPr/>
          </p:nvSpPr>
          <p:spPr>
            <a:xfrm>
              <a:off x="3718303" y="3889379"/>
              <a:ext cx="147943" cy="148074"/>
            </a:xfrm>
            <a:custGeom>
              <a:avLst/>
              <a:gdLst/>
              <a:ahLst/>
              <a:cxnLst/>
              <a:rect l="l" t="t" r="r" b="b"/>
              <a:pathLst>
                <a:path w="5651" h="5656" extrusionOk="0">
                  <a:moveTo>
                    <a:pt x="5650" y="1"/>
                  </a:moveTo>
                  <a:cubicBezTo>
                    <a:pt x="3834" y="106"/>
                    <a:pt x="2278" y="707"/>
                    <a:pt x="1139" y="1846"/>
                  </a:cubicBezTo>
                  <a:cubicBezTo>
                    <a:pt x="1" y="2984"/>
                    <a:pt x="250" y="3690"/>
                    <a:pt x="145" y="5511"/>
                  </a:cubicBezTo>
                  <a:cubicBezTo>
                    <a:pt x="1961" y="5401"/>
                    <a:pt x="2667" y="5655"/>
                    <a:pt x="3805" y="4512"/>
                  </a:cubicBezTo>
                  <a:cubicBezTo>
                    <a:pt x="4084" y="4233"/>
                    <a:pt x="4339" y="3926"/>
                    <a:pt x="4555" y="3594"/>
                  </a:cubicBezTo>
                  <a:lnTo>
                    <a:pt x="3560" y="3421"/>
                  </a:lnTo>
                  <a:lnTo>
                    <a:pt x="3585" y="3407"/>
                  </a:lnTo>
                  <a:cubicBezTo>
                    <a:pt x="4790" y="2691"/>
                    <a:pt x="5559" y="1428"/>
                    <a:pt x="5650" y="30"/>
                  </a:cubicBezTo>
                  <a:lnTo>
                    <a:pt x="565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0" name="Google Shape;8710;p116"/>
            <p:cNvSpPr/>
            <p:nvPr/>
          </p:nvSpPr>
          <p:spPr>
            <a:xfrm>
              <a:off x="3689767" y="3938178"/>
              <a:ext cx="127680" cy="127680"/>
            </a:xfrm>
            <a:custGeom>
              <a:avLst/>
              <a:gdLst/>
              <a:ahLst/>
              <a:cxnLst/>
              <a:rect l="l" t="t" r="r" b="b"/>
              <a:pathLst>
                <a:path w="4877" h="4877" extrusionOk="0">
                  <a:moveTo>
                    <a:pt x="4876" y="1"/>
                  </a:moveTo>
                  <a:lnTo>
                    <a:pt x="4876" y="1"/>
                  </a:lnTo>
                  <a:cubicBezTo>
                    <a:pt x="2863" y="1183"/>
                    <a:pt x="1187" y="2864"/>
                    <a:pt x="0" y="4877"/>
                  </a:cubicBezTo>
                  <a:cubicBezTo>
                    <a:pt x="2013" y="3690"/>
                    <a:pt x="3690" y="2014"/>
                    <a:pt x="4876" y="1"/>
                  </a:cubicBez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1" name="Google Shape;8711;p116"/>
            <p:cNvSpPr/>
            <p:nvPr/>
          </p:nvSpPr>
          <p:spPr>
            <a:xfrm>
              <a:off x="3508654" y="3811781"/>
              <a:ext cx="363876" cy="364007"/>
            </a:xfrm>
            <a:custGeom>
              <a:avLst/>
              <a:gdLst/>
              <a:ahLst/>
              <a:cxnLst/>
              <a:rect l="l" t="t" r="r" b="b"/>
              <a:pathLst>
                <a:path w="13899" h="13904" extrusionOk="0">
                  <a:moveTo>
                    <a:pt x="1645" y="405"/>
                  </a:moveTo>
                  <a:cubicBezTo>
                    <a:pt x="2237" y="405"/>
                    <a:pt x="2754" y="833"/>
                    <a:pt x="2859" y="1432"/>
                  </a:cubicBezTo>
                  <a:lnTo>
                    <a:pt x="2277" y="1432"/>
                  </a:lnTo>
                  <a:cubicBezTo>
                    <a:pt x="2162" y="1432"/>
                    <a:pt x="2071" y="1524"/>
                    <a:pt x="2071" y="1639"/>
                  </a:cubicBezTo>
                  <a:cubicBezTo>
                    <a:pt x="2071" y="2090"/>
                    <a:pt x="1701" y="2460"/>
                    <a:pt x="1245" y="2460"/>
                  </a:cubicBezTo>
                  <a:cubicBezTo>
                    <a:pt x="788" y="2460"/>
                    <a:pt x="418" y="2090"/>
                    <a:pt x="418" y="1639"/>
                  </a:cubicBezTo>
                  <a:cubicBezTo>
                    <a:pt x="418" y="1000"/>
                    <a:pt x="903" y="467"/>
                    <a:pt x="1542" y="409"/>
                  </a:cubicBezTo>
                  <a:cubicBezTo>
                    <a:pt x="1577" y="406"/>
                    <a:pt x="1611" y="405"/>
                    <a:pt x="1645" y="405"/>
                  </a:cubicBezTo>
                  <a:close/>
                  <a:moveTo>
                    <a:pt x="2878" y="1845"/>
                  </a:moveTo>
                  <a:lnTo>
                    <a:pt x="2878" y="2460"/>
                  </a:lnTo>
                  <a:lnTo>
                    <a:pt x="2167" y="2460"/>
                  </a:lnTo>
                  <a:cubicBezTo>
                    <a:pt x="2321" y="2287"/>
                    <a:pt x="2426" y="2076"/>
                    <a:pt x="2465" y="1845"/>
                  </a:cubicBezTo>
                  <a:close/>
                  <a:moveTo>
                    <a:pt x="11141" y="5477"/>
                  </a:moveTo>
                  <a:cubicBezTo>
                    <a:pt x="10180" y="6880"/>
                    <a:pt x="8969" y="8091"/>
                    <a:pt x="7572" y="9051"/>
                  </a:cubicBezTo>
                  <a:cubicBezTo>
                    <a:pt x="8047" y="8350"/>
                    <a:pt x="8590" y="7697"/>
                    <a:pt x="9190" y="7101"/>
                  </a:cubicBezTo>
                  <a:cubicBezTo>
                    <a:pt x="9786" y="6501"/>
                    <a:pt x="10440" y="5958"/>
                    <a:pt x="11141" y="5477"/>
                  </a:cubicBezTo>
                  <a:close/>
                  <a:moveTo>
                    <a:pt x="4920" y="11439"/>
                  </a:moveTo>
                  <a:cubicBezTo>
                    <a:pt x="5266" y="11439"/>
                    <a:pt x="5611" y="11646"/>
                    <a:pt x="5717" y="12059"/>
                  </a:cubicBezTo>
                  <a:lnTo>
                    <a:pt x="4122" y="12059"/>
                  </a:lnTo>
                  <a:cubicBezTo>
                    <a:pt x="4228" y="11646"/>
                    <a:pt x="4574" y="11439"/>
                    <a:pt x="4920" y="11439"/>
                  </a:cubicBezTo>
                  <a:close/>
                  <a:moveTo>
                    <a:pt x="12664" y="11439"/>
                  </a:moveTo>
                  <a:cubicBezTo>
                    <a:pt x="13120" y="11439"/>
                    <a:pt x="13490" y="11809"/>
                    <a:pt x="13490" y="12265"/>
                  </a:cubicBezTo>
                  <a:cubicBezTo>
                    <a:pt x="13490" y="12943"/>
                    <a:pt x="12938" y="13490"/>
                    <a:pt x="12260" y="13495"/>
                  </a:cubicBezTo>
                  <a:lnTo>
                    <a:pt x="5607" y="13495"/>
                  </a:lnTo>
                  <a:cubicBezTo>
                    <a:pt x="5957" y="13183"/>
                    <a:pt x="6159" y="12736"/>
                    <a:pt x="6159" y="12265"/>
                  </a:cubicBezTo>
                  <a:cubicBezTo>
                    <a:pt x="6159" y="11958"/>
                    <a:pt x="6049" y="11665"/>
                    <a:pt x="5842" y="11439"/>
                  </a:cubicBezTo>
                  <a:close/>
                  <a:moveTo>
                    <a:pt x="1638" y="1"/>
                  </a:moveTo>
                  <a:cubicBezTo>
                    <a:pt x="731" y="1"/>
                    <a:pt x="0" y="736"/>
                    <a:pt x="0" y="1644"/>
                  </a:cubicBezTo>
                  <a:cubicBezTo>
                    <a:pt x="0" y="2326"/>
                    <a:pt x="553" y="2878"/>
                    <a:pt x="1235" y="2883"/>
                  </a:cubicBezTo>
                  <a:lnTo>
                    <a:pt x="2868" y="2883"/>
                  </a:lnTo>
                  <a:lnTo>
                    <a:pt x="2868" y="9200"/>
                  </a:lnTo>
                  <a:cubicBezTo>
                    <a:pt x="2868" y="9337"/>
                    <a:pt x="2972" y="9406"/>
                    <a:pt x="3075" y="9406"/>
                  </a:cubicBezTo>
                  <a:cubicBezTo>
                    <a:pt x="3178" y="9406"/>
                    <a:pt x="3281" y="9337"/>
                    <a:pt x="3281" y="9200"/>
                  </a:cubicBezTo>
                  <a:lnTo>
                    <a:pt x="3281" y="1639"/>
                  </a:lnTo>
                  <a:cubicBezTo>
                    <a:pt x="3281" y="1168"/>
                    <a:pt x="3080" y="717"/>
                    <a:pt x="2729" y="409"/>
                  </a:cubicBezTo>
                  <a:lnTo>
                    <a:pt x="9383" y="409"/>
                  </a:lnTo>
                  <a:cubicBezTo>
                    <a:pt x="10065" y="409"/>
                    <a:pt x="10612" y="957"/>
                    <a:pt x="10612" y="1639"/>
                  </a:cubicBezTo>
                  <a:lnTo>
                    <a:pt x="10612" y="3508"/>
                  </a:lnTo>
                  <a:cubicBezTo>
                    <a:pt x="10012" y="3801"/>
                    <a:pt x="9469" y="4190"/>
                    <a:pt x="8994" y="4661"/>
                  </a:cubicBezTo>
                  <a:cubicBezTo>
                    <a:pt x="8018" y="5636"/>
                    <a:pt x="8004" y="6347"/>
                    <a:pt x="7975" y="7524"/>
                  </a:cubicBezTo>
                  <a:cubicBezTo>
                    <a:pt x="7975" y="7625"/>
                    <a:pt x="7970" y="7726"/>
                    <a:pt x="7965" y="7831"/>
                  </a:cubicBezTo>
                  <a:cubicBezTo>
                    <a:pt x="7509" y="8384"/>
                    <a:pt x="7096" y="8975"/>
                    <a:pt x="6736" y="9599"/>
                  </a:cubicBezTo>
                  <a:cubicBezTo>
                    <a:pt x="6650" y="9747"/>
                    <a:pt x="6770" y="9911"/>
                    <a:pt x="6916" y="9911"/>
                  </a:cubicBezTo>
                  <a:cubicBezTo>
                    <a:pt x="6949" y="9911"/>
                    <a:pt x="6985" y="9902"/>
                    <a:pt x="7019" y="9883"/>
                  </a:cubicBezTo>
                  <a:cubicBezTo>
                    <a:pt x="7644" y="9522"/>
                    <a:pt x="8234" y="9109"/>
                    <a:pt x="8787" y="8648"/>
                  </a:cubicBezTo>
                  <a:lnTo>
                    <a:pt x="9090" y="8643"/>
                  </a:lnTo>
                  <a:cubicBezTo>
                    <a:pt x="9685" y="8629"/>
                    <a:pt x="10161" y="8614"/>
                    <a:pt x="10612" y="8480"/>
                  </a:cubicBezTo>
                  <a:lnTo>
                    <a:pt x="10612" y="11026"/>
                  </a:lnTo>
                  <a:lnTo>
                    <a:pt x="4915" y="11026"/>
                  </a:lnTo>
                  <a:cubicBezTo>
                    <a:pt x="4233" y="11026"/>
                    <a:pt x="3675" y="11578"/>
                    <a:pt x="3675" y="12261"/>
                  </a:cubicBezTo>
                  <a:cubicBezTo>
                    <a:pt x="3675" y="12376"/>
                    <a:pt x="3767" y="12467"/>
                    <a:pt x="3882" y="12467"/>
                  </a:cubicBezTo>
                  <a:lnTo>
                    <a:pt x="5722" y="12467"/>
                  </a:lnTo>
                  <a:cubicBezTo>
                    <a:pt x="5622" y="13062"/>
                    <a:pt x="5105" y="13490"/>
                    <a:pt x="4513" y="13490"/>
                  </a:cubicBezTo>
                  <a:cubicBezTo>
                    <a:pt x="4479" y="13490"/>
                    <a:pt x="4445" y="13488"/>
                    <a:pt x="4410" y="13486"/>
                  </a:cubicBezTo>
                  <a:cubicBezTo>
                    <a:pt x="3771" y="13433"/>
                    <a:pt x="3286" y="12899"/>
                    <a:pt x="3281" y="12261"/>
                  </a:cubicBezTo>
                  <a:lnTo>
                    <a:pt x="3281" y="10017"/>
                  </a:lnTo>
                  <a:cubicBezTo>
                    <a:pt x="3281" y="9880"/>
                    <a:pt x="3178" y="9812"/>
                    <a:pt x="3075" y="9812"/>
                  </a:cubicBezTo>
                  <a:cubicBezTo>
                    <a:pt x="2972" y="9812"/>
                    <a:pt x="2868" y="9880"/>
                    <a:pt x="2868" y="10017"/>
                  </a:cubicBezTo>
                  <a:lnTo>
                    <a:pt x="2868" y="12261"/>
                  </a:lnTo>
                  <a:cubicBezTo>
                    <a:pt x="2868" y="13169"/>
                    <a:pt x="3603" y="13904"/>
                    <a:pt x="4511" y="13904"/>
                  </a:cubicBezTo>
                  <a:lnTo>
                    <a:pt x="12255" y="13904"/>
                  </a:lnTo>
                  <a:cubicBezTo>
                    <a:pt x="13163" y="13904"/>
                    <a:pt x="13898" y="13169"/>
                    <a:pt x="13898" y="12261"/>
                  </a:cubicBezTo>
                  <a:cubicBezTo>
                    <a:pt x="13898" y="11578"/>
                    <a:pt x="13346" y="11026"/>
                    <a:pt x="12664" y="11026"/>
                  </a:cubicBezTo>
                  <a:lnTo>
                    <a:pt x="11030" y="11026"/>
                  </a:lnTo>
                  <a:lnTo>
                    <a:pt x="11030" y="8321"/>
                  </a:lnTo>
                  <a:cubicBezTo>
                    <a:pt x="11376" y="8139"/>
                    <a:pt x="11689" y="7903"/>
                    <a:pt x="11958" y="7625"/>
                  </a:cubicBezTo>
                  <a:cubicBezTo>
                    <a:pt x="12251" y="7332"/>
                    <a:pt x="12510" y="7015"/>
                    <a:pt x="12731" y="6673"/>
                  </a:cubicBezTo>
                  <a:cubicBezTo>
                    <a:pt x="12813" y="6549"/>
                    <a:pt x="12741" y="6380"/>
                    <a:pt x="12597" y="6356"/>
                  </a:cubicBezTo>
                  <a:lnTo>
                    <a:pt x="12111" y="6270"/>
                  </a:lnTo>
                  <a:cubicBezTo>
                    <a:pt x="13139" y="5487"/>
                    <a:pt x="13778" y="4296"/>
                    <a:pt x="13860" y="3008"/>
                  </a:cubicBezTo>
                  <a:lnTo>
                    <a:pt x="13860" y="2998"/>
                  </a:lnTo>
                  <a:lnTo>
                    <a:pt x="13860" y="2974"/>
                  </a:lnTo>
                  <a:cubicBezTo>
                    <a:pt x="13865" y="2852"/>
                    <a:pt x="13769" y="2758"/>
                    <a:pt x="13652" y="2758"/>
                  </a:cubicBezTo>
                  <a:cubicBezTo>
                    <a:pt x="13650" y="2758"/>
                    <a:pt x="13647" y="2758"/>
                    <a:pt x="13644" y="2758"/>
                  </a:cubicBezTo>
                  <a:cubicBezTo>
                    <a:pt x="13183" y="2787"/>
                    <a:pt x="12726" y="2849"/>
                    <a:pt x="12275" y="2946"/>
                  </a:cubicBezTo>
                  <a:cubicBezTo>
                    <a:pt x="12024" y="2999"/>
                    <a:pt x="12082" y="3355"/>
                    <a:pt x="12310" y="3355"/>
                  </a:cubicBezTo>
                  <a:cubicBezTo>
                    <a:pt x="12326" y="3355"/>
                    <a:pt x="12343" y="3353"/>
                    <a:pt x="12361" y="3349"/>
                  </a:cubicBezTo>
                  <a:cubicBezTo>
                    <a:pt x="12712" y="3272"/>
                    <a:pt x="13072" y="3219"/>
                    <a:pt x="13428" y="3191"/>
                  </a:cubicBezTo>
                  <a:lnTo>
                    <a:pt x="13428" y="3191"/>
                  </a:lnTo>
                  <a:cubicBezTo>
                    <a:pt x="13284" y="4440"/>
                    <a:pt x="12563" y="5549"/>
                    <a:pt x="11482" y="6193"/>
                  </a:cubicBezTo>
                  <a:lnTo>
                    <a:pt x="11463" y="6208"/>
                  </a:lnTo>
                  <a:cubicBezTo>
                    <a:pt x="11295" y="6304"/>
                    <a:pt x="11343" y="6553"/>
                    <a:pt x="11530" y="6587"/>
                  </a:cubicBezTo>
                  <a:lnTo>
                    <a:pt x="12203" y="6707"/>
                  </a:lnTo>
                  <a:cubicBezTo>
                    <a:pt x="12039" y="6928"/>
                    <a:pt x="11857" y="7135"/>
                    <a:pt x="11665" y="7332"/>
                  </a:cubicBezTo>
                  <a:cubicBezTo>
                    <a:pt x="10853" y="8139"/>
                    <a:pt x="10295" y="8201"/>
                    <a:pt x="9282" y="8230"/>
                  </a:cubicBezTo>
                  <a:cubicBezTo>
                    <a:pt x="9460" y="8067"/>
                    <a:pt x="9632" y="7899"/>
                    <a:pt x="9810" y="7726"/>
                  </a:cubicBezTo>
                  <a:cubicBezTo>
                    <a:pt x="10651" y="6894"/>
                    <a:pt x="11376" y="5958"/>
                    <a:pt x="11972" y="4934"/>
                  </a:cubicBezTo>
                  <a:cubicBezTo>
                    <a:pt x="12058" y="4786"/>
                    <a:pt x="11938" y="4622"/>
                    <a:pt x="11792" y="4622"/>
                  </a:cubicBezTo>
                  <a:cubicBezTo>
                    <a:pt x="11758" y="4622"/>
                    <a:pt x="11723" y="4631"/>
                    <a:pt x="11689" y="4651"/>
                  </a:cubicBezTo>
                  <a:cubicBezTo>
                    <a:pt x="10665" y="5247"/>
                    <a:pt x="9729" y="5972"/>
                    <a:pt x="8897" y="6813"/>
                  </a:cubicBezTo>
                  <a:cubicBezTo>
                    <a:pt x="8724" y="6986"/>
                    <a:pt x="8556" y="7164"/>
                    <a:pt x="8393" y="7341"/>
                  </a:cubicBezTo>
                  <a:cubicBezTo>
                    <a:pt x="8422" y="6323"/>
                    <a:pt x="8479" y="5766"/>
                    <a:pt x="9291" y="4958"/>
                  </a:cubicBezTo>
                  <a:cubicBezTo>
                    <a:pt x="9935" y="4320"/>
                    <a:pt x="10723" y="3844"/>
                    <a:pt x="11588" y="3560"/>
                  </a:cubicBezTo>
                  <a:cubicBezTo>
                    <a:pt x="11814" y="3478"/>
                    <a:pt x="11733" y="3160"/>
                    <a:pt x="11524" y="3160"/>
                  </a:cubicBezTo>
                  <a:cubicBezTo>
                    <a:pt x="11502" y="3160"/>
                    <a:pt x="11478" y="3164"/>
                    <a:pt x="11453" y="3171"/>
                  </a:cubicBezTo>
                  <a:cubicBezTo>
                    <a:pt x="11309" y="3219"/>
                    <a:pt x="11165" y="3272"/>
                    <a:pt x="11030" y="3330"/>
                  </a:cubicBezTo>
                  <a:lnTo>
                    <a:pt x="11030" y="1644"/>
                  </a:lnTo>
                  <a:cubicBezTo>
                    <a:pt x="11026" y="736"/>
                    <a:pt x="10291" y="1"/>
                    <a:pt x="93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2" name="Google Shape;8712;p116"/>
            <p:cNvSpPr/>
            <p:nvPr/>
          </p:nvSpPr>
          <p:spPr>
            <a:xfrm>
              <a:off x="3612274" y="3916553"/>
              <a:ext cx="130952" cy="25185"/>
            </a:xfrm>
            <a:custGeom>
              <a:avLst/>
              <a:gdLst/>
              <a:ahLst/>
              <a:cxnLst/>
              <a:rect l="l" t="t" r="r" b="b"/>
              <a:pathLst>
                <a:path w="5002" h="962" extrusionOk="0">
                  <a:moveTo>
                    <a:pt x="279" y="0"/>
                  </a:moveTo>
                  <a:cubicBezTo>
                    <a:pt x="1" y="0"/>
                    <a:pt x="1" y="414"/>
                    <a:pt x="279" y="414"/>
                  </a:cubicBezTo>
                  <a:cubicBezTo>
                    <a:pt x="472" y="414"/>
                    <a:pt x="558" y="495"/>
                    <a:pt x="688" y="625"/>
                  </a:cubicBezTo>
                  <a:cubicBezTo>
                    <a:pt x="837" y="779"/>
                    <a:pt x="1029" y="961"/>
                    <a:pt x="1389" y="961"/>
                  </a:cubicBezTo>
                  <a:cubicBezTo>
                    <a:pt x="1754" y="961"/>
                    <a:pt x="1942" y="779"/>
                    <a:pt x="2091" y="625"/>
                  </a:cubicBezTo>
                  <a:cubicBezTo>
                    <a:pt x="2220" y="495"/>
                    <a:pt x="2312" y="414"/>
                    <a:pt x="2504" y="414"/>
                  </a:cubicBezTo>
                  <a:cubicBezTo>
                    <a:pt x="2696" y="414"/>
                    <a:pt x="2782" y="495"/>
                    <a:pt x="2912" y="625"/>
                  </a:cubicBezTo>
                  <a:cubicBezTo>
                    <a:pt x="3066" y="779"/>
                    <a:pt x="3253" y="961"/>
                    <a:pt x="3614" y="961"/>
                  </a:cubicBezTo>
                  <a:cubicBezTo>
                    <a:pt x="3979" y="961"/>
                    <a:pt x="4166" y="779"/>
                    <a:pt x="4315" y="625"/>
                  </a:cubicBezTo>
                  <a:cubicBezTo>
                    <a:pt x="4449" y="495"/>
                    <a:pt x="4536" y="414"/>
                    <a:pt x="4728" y="414"/>
                  </a:cubicBezTo>
                  <a:cubicBezTo>
                    <a:pt x="5002" y="414"/>
                    <a:pt x="5002" y="0"/>
                    <a:pt x="4728" y="0"/>
                  </a:cubicBezTo>
                  <a:cubicBezTo>
                    <a:pt x="4368" y="0"/>
                    <a:pt x="4176" y="183"/>
                    <a:pt x="4027" y="332"/>
                  </a:cubicBezTo>
                  <a:cubicBezTo>
                    <a:pt x="3897" y="462"/>
                    <a:pt x="3806" y="548"/>
                    <a:pt x="3614" y="548"/>
                  </a:cubicBezTo>
                  <a:cubicBezTo>
                    <a:pt x="3421" y="548"/>
                    <a:pt x="3335" y="462"/>
                    <a:pt x="3205" y="332"/>
                  </a:cubicBezTo>
                  <a:cubicBezTo>
                    <a:pt x="3051" y="183"/>
                    <a:pt x="2864" y="0"/>
                    <a:pt x="2504" y="0"/>
                  </a:cubicBezTo>
                  <a:cubicBezTo>
                    <a:pt x="2139" y="0"/>
                    <a:pt x="1951" y="183"/>
                    <a:pt x="1802" y="332"/>
                  </a:cubicBezTo>
                  <a:cubicBezTo>
                    <a:pt x="1668" y="462"/>
                    <a:pt x="1581" y="548"/>
                    <a:pt x="1389" y="548"/>
                  </a:cubicBezTo>
                  <a:cubicBezTo>
                    <a:pt x="1197" y="548"/>
                    <a:pt x="1111" y="462"/>
                    <a:pt x="981" y="332"/>
                  </a:cubicBezTo>
                  <a:cubicBezTo>
                    <a:pt x="827" y="183"/>
                    <a:pt x="640" y="0"/>
                    <a:pt x="2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3" name="Google Shape;8713;p116"/>
            <p:cNvSpPr/>
            <p:nvPr/>
          </p:nvSpPr>
          <p:spPr>
            <a:xfrm>
              <a:off x="3612274" y="3958572"/>
              <a:ext cx="101919" cy="25290"/>
            </a:xfrm>
            <a:custGeom>
              <a:avLst/>
              <a:gdLst/>
              <a:ahLst/>
              <a:cxnLst/>
              <a:rect l="l" t="t" r="r" b="b"/>
              <a:pathLst>
                <a:path w="3893" h="966" extrusionOk="0">
                  <a:moveTo>
                    <a:pt x="275" y="0"/>
                  </a:moveTo>
                  <a:cubicBezTo>
                    <a:pt x="1" y="0"/>
                    <a:pt x="1" y="413"/>
                    <a:pt x="275" y="413"/>
                  </a:cubicBezTo>
                  <a:cubicBezTo>
                    <a:pt x="472" y="413"/>
                    <a:pt x="558" y="500"/>
                    <a:pt x="688" y="629"/>
                  </a:cubicBezTo>
                  <a:cubicBezTo>
                    <a:pt x="837" y="778"/>
                    <a:pt x="1029" y="966"/>
                    <a:pt x="1389" y="966"/>
                  </a:cubicBezTo>
                  <a:cubicBezTo>
                    <a:pt x="1754" y="966"/>
                    <a:pt x="1942" y="778"/>
                    <a:pt x="2091" y="629"/>
                  </a:cubicBezTo>
                  <a:cubicBezTo>
                    <a:pt x="2220" y="500"/>
                    <a:pt x="2312" y="413"/>
                    <a:pt x="2504" y="413"/>
                  </a:cubicBezTo>
                  <a:cubicBezTo>
                    <a:pt x="2696" y="413"/>
                    <a:pt x="2782" y="500"/>
                    <a:pt x="2912" y="629"/>
                  </a:cubicBezTo>
                  <a:cubicBezTo>
                    <a:pt x="3066" y="778"/>
                    <a:pt x="3253" y="966"/>
                    <a:pt x="3614" y="966"/>
                  </a:cubicBezTo>
                  <a:cubicBezTo>
                    <a:pt x="3892" y="966"/>
                    <a:pt x="3892" y="552"/>
                    <a:pt x="3614" y="552"/>
                  </a:cubicBezTo>
                  <a:cubicBezTo>
                    <a:pt x="3421" y="552"/>
                    <a:pt x="3335" y="466"/>
                    <a:pt x="3205" y="336"/>
                  </a:cubicBezTo>
                  <a:cubicBezTo>
                    <a:pt x="3056" y="187"/>
                    <a:pt x="2864" y="0"/>
                    <a:pt x="2504" y="0"/>
                  </a:cubicBezTo>
                  <a:cubicBezTo>
                    <a:pt x="2139" y="0"/>
                    <a:pt x="1951" y="187"/>
                    <a:pt x="1802" y="336"/>
                  </a:cubicBezTo>
                  <a:cubicBezTo>
                    <a:pt x="1668" y="466"/>
                    <a:pt x="1581" y="552"/>
                    <a:pt x="1389" y="552"/>
                  </a:cubicBezTo>
                  <a:cubicBezTo>
                    <a:pt x="1197" y="552"/>
                    <a:pt x="1111" y="466"/>
                    <a:pt x="981" y="336"/>
                  </a:cubicBezTo>
                  <a:cubicBezTo>
                    <a:pt x="827" y="187"/>
                    <a:pt x="640" y="0"/>
                    <a:pt x="2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4" name="Google Shape;8714;p116"/>
            <p:cNvSpPr/>
            <p:nvPr/>
          </p:nvSpPr>
          <p:spPr>
            <a:xfrm>
              <a:off x="3612274" y="3874430"/>
              <a:ext cx="160143" cy="25290"/>
            </a:xfrm>
            <a:custGeom>
              <a:avLst/>
              <a:gdLst/>
              <a:ahLst/>
              <a:cxnLst/>
              <a:rect l="l" t="t" r="r" b="b"/>
              <a:pathLst>
                <a:path w="6117" h="966" extrusionOk="0">
                  <a:moveTo>
                    <a:pt x="279" y="0"/>
                  </a:moveTo>
                  <a:cubicBezTo>
                    <a:pt x="1" y="0"/>
                    <a:pt x="1" y="413"/>
                    <a:pt x="279" y="413"/>
                  </a:cubicBezTo>
                  <a:cubicBezTo>
                    <a:pt x="472" y="413"/>
                    <a:pt x="558" y="500"/>
                    <a:pt x="688" y="629"/>
                  </a:cubicBezTo>
                  <a:cubicBezTo>
                    <a:pt x="837" y="778"/>
                    <a:pt x="1029" y="966"/>
                    <a:pt x="1389" y="966"/>
                  </a:cubicBezTo>
                  <a:cubicBezTo>
                    <a:pt x="1754" y="966"/>
                    <a:pt x="1942" y="778"/>
                    <a:pt x="2091" y="629"/>
                  </a:cubicBezTo>
                  <a:cubicBezTo>
                    <a:pt x="2220" y="500"/>
                    <a:pt x="2312" y="413"/>
                    <a:pt x="2504" y="413"/>
                  </a:cubicBezTo>
                  <a:cubicBezTo>
                    <a:pt x="2696" y="413"/>
                    <a:pt x="2782" y="500"/>
                    <a:pt x="2912" y="629"/>
                  </a:cubicBezTo>
                  <a:cubicBezTo>
                    <a:pt x="3066" y="778"/>
                    <a:pt x="3253" y="966"/>
                    <a:pt x="3614" y="966"/>
                  </a:cubicBezTo>
                  <a:cubicBezTo>
                    <a:pt x="3979" y="966"/>
                    <a:pt x="4166" y="778"/>
                    <a:pt x="4315" y="629"/>
                  </a:cubicBezTo>
                  <a:cubicBezTo>
                    <a:pt x="4449" y="500"/>
                    <a:pt x="4536" y="413"/>
                    <a:pt x="4728" y="413"/>
                  </a:cubicBezTo>
                  <a:cubicBezTo>
                    <a:pt x="4920" y="413"/>
                    <a:pt x="5007" y="500"/>
                    <a:pt x="5141" y="629"/>
                  </a:cubicBezTo>
                  <a:cubicBezTo>
                    <a:pt x="5290" y="778"/>
                    <a:pt x="5477" y="966"/>
                    <a:pt x="5843" y="966"/>
                  </a:cubicBezTo>
                  <a:cubicBezTo>
                    <a:pt x="6116" y="966"/>
                    <a:pt x="6116" y="553"/>
                    <a:pt x="5843" y="553"/>
                  </a:cubicBezTo>
                  <a:cubicBezTo>
                    <a:pt x="5646" y="553"/>
                    <a:pt x="5559" y="466"/>
                    <a:pt x="5429" y="336"/>
                  </a:cubicBezTo>
                  <a:cubicBezTo>
                    <a:pt x="5281" y="187"/>
                    <a:pt x="5093" y="0"/>
                    <a:pt x="4728" y="0"/>
                  </a:cubicBezTo>
                  <a:cubicBezTo>
                    <a:pt x="4363" y="0"/>
                    <a:pt x="4176" y="187"/>
                    <a:pt x="4027" y="336"/>
                  </a:cubicBezTo>
                  <a:cubicBezTo>
                    <a:pt x="3897" y="466"/>
                    <a:pt x="3806" y="553"/>
                    <a:pt x="3614" y="553"/>
                  </a:cubicBezTo>
                  <a:cubicBezTo>
                    <a:pt x="3421" y="553"/>
                    <a:pt x="3335" y="466"/>
                    <a:pt x="3205" y="336"/>
                  </a:cubicBezTo>
                  <a:cubicBezTo>
                    <a:pt x="3051" y="187"/>
                    <a:pt x="2864" y="0"/>
                    <a:pt x="2504" y="0"/>
                  </a:cubicBezTo>
                  <a:cubicBezTo>
                    <a:pt x="2139" y="0"/>
                    <a:pt x="1951" y="187"/>
                    <a:pt x="1802" y="336"/>
                  </a:cubicBezTo>
                  <a:cubicBezTo>
                    <a:pt x="1668" y="466"/>
                    <a:pt x="1581" y="553"/>
                    <a:pt x="1389" y="553"/>
                  </a:cubicBezTo>
                  <a:cubicBezTo>
                    <a:pt x="1197" y="553"/>
                    <a:pt x="1111" y="466"/>
                    <a:pt x="981" y="336"/>
                  </a:cubicBezTo>
                  <a:cubicBezTo>
                    <a:pt x="827" y="187"/>
                    <a:pt x="640" y="0"/>
                    <a:pt x="2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80"/>
          <p:cNvSpPr txBox="1">
            <a:spLocks noGrp="1"/>
          </p:cNvSpPr>
          <p:nvPr>
            <p:ph type="title"/>
          </p:nvPr>
        </p:nvSpPr>
        <p:spPr>
          <a:xfrm>
            <a:off x="2922900" y="4899530"/>
            <a:ext cx="3713280" cy="685440"/>
          </a:xfrm>
          <a:prstGeom prst="rect">
            <a:avLst/>
          </a:prstGeom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600"/>
              <a:t>Nhóm 1, 2</a:t>
            </a:r>
          </a:p>
        </p:txBody>
      </p:sp>
      <p:sp>
        <p:nvSpPr>
          <p:cNvPr id="2249" name="Google Shape;2249;p80"/>
          <p:cNvSpPr txBox="1">
            <a:spLocks noGrp="1"/>
          </p:cNvSpPr>
          <p:nvPr>
            <p:ph type="subTitle" idx="1"/>
          </p:nvPr>
        </p:nvSpPr>
        <p:spPr>
          <a:xfrm>
            <a:off x="1750695" y="1162050"/>
            <a:ext cx="9203690" cy="736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b="1">
                <a:solidFill>
                  <a:schemeClr val="accent2">
                    <a:lumMod val="75000"/>
                  </a:schemeClr>
                </a:solidFill>
              </a:rPr>
              <a:t>Tìm các cặp đường thẳng song song trong hình. </a:t>
            </a:r>
            <a:br>
              <a:rPr lang="en-US" altLang="en-GB" sz="2800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GB" sz="2800" b="1">
                <a:solidFill>
                  <a:schemeClr val="accent2">
                    <a:lumMod val="75000"/>
                  </a:schemeClr>
                </a:solidFill>
              </a:rPr>
              <a:t>Giải thích?</a:t>
            </a:r>
          </a:p>
        </p:txBody>
      </p:sp>
      <p:sp>
        <p:nvSpPr>
          <p:cNvPr id="2250" name="Google Shape;2250;p80"/>
          <p:cNvSpPr txBox="1">
            <a:spLocks noGrp="1"/>
          </p:cNvSpPr>
          <p:nvPr>
            <p:ph type="title" idx="2"/>
          </p:nvPr>
        </p:nvSpPr>
        <p:spPr>
          <a:xfrm>
            <a:off x="8395628" y="4906511"/>
            <a:ext cx="3713280" cy="685440"/>
          </a:xfrm>
          <a:prstGeom prst="rect">
            <a:avLst/>
          </a:prstGeom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600"/>
              <a:t>Nhóm</a:t>
            </a:r>
            <a:r>
              <a:rPr lang="en-US" altLang="en-GB"/>
              <a:t> 3, 4</a:t>
            </a:r>
          </a:p>
        </p:txBody>
      </p:sp>
      <p:sp>
        <p:nvSpPr>
          <p:cNvPr id="2252" name="Google Shape;2252;p80"/>
          <p:cNvSpPr txBox="1"/>
          <p:nvPr/>
        </p:nvSpPr>
        <p:spPr>
          <a:xfrm>
            <a:off x="12384840" y="283280"/>
            <a:ext cx="1950720" cy="506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935335" y="586105"/>
            <a:ext cx="1402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</a:rPr>
              <a:t>Thực</a:t>
            </a:r>
          </a:p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</a:rPr>
              <a:t> hành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>
                  <a:alpha val="100000"/>
                </a:srgbClr>
              </a:clrFrom>
              <a:clrTo>
                <a:srgbClr val="EDEDED">
                  <a:alpha val="100000"/>
                  <a:alpha val="0"/>
                </a:srgbClr>
              </a:clrTo>
            </a:clrChange>
          </a:blip>
          <a:srcRect t="8103" r="6815" b="1923"/>
          <a:stretch>
            <a:fillRect/>
          </a:stretch>
        </p:blipFill>
        <p:spPr>
          <a:xfrm>
            <a:off x="1555115" y="1958975"/>
            <a:ext cx="2952115" cy="2912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1735" y="2026920"/>
            <a:ext cx="2667000" cy="2775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ECECEC">
                  <a:alpha val="100000"/>
                </a:srgbClr>
              </a:clrFrom>
              <a:clrTo>
                <a:srgbClr val="ECECE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5605" y="1954530"/>
            <a:ext cx="2699385" cy="2840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EBEBEB">
                  <a:alpha val="100000"/>
                </a:srgbClr>
              </a:clrFrom>
              <a:clrTo>
                <a:srgbClr val="EBEBE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5475" y="2238375"/>
            <a:ext cx="2888615" cy="2632710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3"/>
          </p:nvPr>
        </p:nvSpPr>
        <p:spPr>
          <a:xfrm>
            <a:off x="3131820" y="5482590"/>
            <a:ext cx="3800475" cy="864235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Nhiệm vụ:</a:t>
            </a:r>
            <a:r>
              <a:rPr lang="en-US"/>
              <a:t> </a:t>
            </a:r>
            <a:r>
              <a:rPr lang="en-US" b="1"/>
              <a:t>Thực hành 1:a    </a:t>
            </a:r>
          </a:p>
          <a:p>
            <a:r>
              <a:rPr lang="en-US" b="1"/>
              <a:t>                Thực hành 2</a:t>
            </a:r>
          </a:p>
        </p:txBody>
      </p:sp>
      <p:sp>
        <p:nvSpPr>
          <p:cNvPr id="13" name="Subtitle 6"/>
          <p:cNvSpPr/>
          <p:nvPr/>
        </p:nvSpPr>
        <p:spPr>
          <a:xfrm>
            <a:off x="8395335" y="5584825"/>
            <a:ext cx="4220845" cy="8642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31520" marR="0" lvl="0" indent="-5486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1463040" marR="0" lvl="1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2194560" marR="0" lvl="2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2926080" marR="0" lvl="3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3657600" marR="0" lvl="4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4389120" marR="0" lvl="5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5120640" marR="0" lvl="6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5852160" marR="0" lvl="7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6583680" marR="0" lvl="8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Nhiệm vụ:</a:t>
            </a:r>
            <a:r>
              <a:rPr lang="en-US"/>
              <a:t> </a:t>
            </a:r>
            <a:r>
              <a:rPr lang="en-US" b="1"/>
              <a:t>Thực hành 1: b,c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131060" y="4860290"/>
            <a:ext cx="8542020" cy="321119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12700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6" name="Google Shape;1656;p50"/>
          <p:cNvSpPr txBox="1">
            <a:spLocks noGrp="1"/>
          </p:cNvSpPr>
          <p:nvPr>
            <p:ph type="subTitle" idx="1"/>
          </p:nvPr>
        </p:nvSpPr>
        <p:spPr>
          <a:xfrm>
            <a:off x="1266950" y="370205"/>
            <a:ext cx="9917280" cy="97728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3600">
                <a:solidFill>
                  <a:schemeClr val="accent2">
                    <a:lumMod val="75000"/>
                  </a:schemeClr>
                </a:solidFill>
              </a:rPr>
              <a:t>KẾT LUẬN:</a:t>
            </a:r>
          </a:p>
        </p:txBody>
      </p:sp>
      <p:sp>
        <p:nvSpPr>
          <p:cNvPr id="1658" name="Google Shape;1658;p50"/>
          <p:cNvSpPr txBox="1"/>
          <p:nvPr/>
        </p:nvSpPr>
        <p:spPr>
          <a:xfrm>
            <a:off x="12384840" y="283280"/>
            <a:ext cx="1950720" cy="506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98" name="Google Shape;1098;p39"/>
          <p:cNvSpPr txBox="1"/>
          <p:nvPr/>
        </p:nvSpPr>
        <p:spPr>
          <a:xfrm>
            <a:off x="2733675" y="2313305"/>
            <a:ext cx="7686675" cy="2749550"/>
          </a:xfrm>
          <a:prstGeom prst="rect">
            <a:avLst/>
          </a:prstGeom>
          <a:noFill/>
          <a:ln>
            <a:noFill/>
          </a:ln>
        </p:spPr>
        <p:txBody>
          <a:bodyPr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31520" marR="0" lvl="0" indent="-54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1463040" marR="0" lvl="1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2194560" marR="0" lvl="2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2926080" marR="0" lvl="3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3657600" marR="0" lvl="4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4389120" marR="0" lvl="5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5120640" marR="0" lvl="6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5852160" marR="0" lvl="7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6583680" marR="0" lvl="8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840" b="1" i="1">
                <a:solidFill>
                  <a:srgbClr val="0070C0"/>
                </a:solidFill>
              </a:rPr>
              <a:t>Hai đường thẳng</a:t>
            </a:r>
            <a:r>
              <a:rPr lang="en-US" sz="3840" b="1"/>
              <a:t> phân biệt </a:t>
            </a:r>
            <a:r>
              <a:rPr lang="en-US" sz="3840" b="1">
                <a:solidFill>
                  <a:srgbClr val="FF0000"/>
                </a:solidFill>
              </a:rPr>
              <a:t>cùng vuông góc</a:t>
            </a:r>
            <a:r>
              <a:rPr lang="en-US" sz="3840" b="1"/>
              <a:t> với </a:t>
            </a:r>
            <a:r>
              <a:rPr lang="en-US" sz="3840" b="1" i="1">
                <a:solidFill>
                  <a:srgbClr val="0070C0"/>
                </a:solidFill>
              </a:rPr>
              <a:t>đường thẳng thứ ba</a:t>
            </a:r>
            <a:r>
              <a:rPr lang="en-US" sz="3840" b="1"/>
              <a:t> thì chúng </a:t>
            </a:r>
            <a:r>
              <a:rPr lang="en-US" sz="3840" b="1">
                <a:solidFill>
                  <a:schemeClr val="accent2">
                    <a:lumMod val="75000"/>
                  </a:schemeClr>
                </a:solidFill>
              </a:rPr>
              <a:t>song song</a:t>
            </a:r>
            <a:r>
              <a:rPr lang="en-US" sz="3840" b="1"/>
              <a:t> với nhau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81020" y="5827395"/>
            <a:ext cx="3345815" cy="0"/>
          </a:xfrm>
          <a:prstGeom prst="line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44850" y="7426325"/>
            <a:ext cx="3220720" cy="0"/>
          </a:xfrm>
          <a:prstGeom prst="line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94505" y="5001895"/>
            <a:ext cx="0" cy="2928620"/>
          </a:xfrm>
          <a:prstGeom prst="line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alf Frame 9"/>
          <p:cNvSpPr/>
          <p:nvPr/>
        </p:nvSpPr>
        <p:spPr>
          <a:xfrm flipH="1">
            <a:off x="4295140" y="5483225"/>
            <a:ext cx="363220" cy="327660"/>
          </a:xfrm>
          <a:prstGeom prst="halfFrame">
            <a:avLst>
              <a:gd name="adj1" fmla="val 0"/>
              <a:gd name="adj2" fmla="val 0"/>
            </a:avLst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4293235" y="7066280"/>
            <a:ext cx="363220" cy="327660"/>
          </a:xfrm>
          <a:prstGeom prst="halfFrame">
            <a:avLst>
              <a:gd name="adj1" fmla="val 0"/>
              <a:gd name="adj2" fmla="val 0"/>
            </a:avLst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3297555" y="5260975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244850" y="6835775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b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882390" y="4762500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c</a:t>
            </a:r>
          </a:p>
        </p:txBody>
      </p:sp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675245" y="5625465"/>
          <a:ext cx="2764790" cy="76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736600" imgH="203200" progId="Equation.DSMT4">
                  <p:embed/>
                </p:oleObj>
              </mc:Choice>
              <mc:Fallback>
                <p:oleObj r:id="rId4" imgW="736600" imgH="203200" progId="Equation.DSMT4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75245" y="5625465"/>
                        <a:ext cx="2764790" cy="763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5"/>
          <p:cNvSpPr txBox="1"/>
          <p:nvPr/>
        </p:nvSpPr>
        <p:spPr>
          <a:xfrm>
            <a:off x="6739255" y="5684520"/>
            <a:ext cx="10706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Nếu</a:t>
            </a:r>
            <a:r>
              <a:rPr lang="en-US"/>
              <a:t> 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883400" y="6621145"/>
            <a:ext cx="94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thì </a:t>
            </a:r>
            <a:r>
              <a:rPr lang="en-US" sz="1600"/>
              <a:t> </a:t>
            </a:r>
          </a:p>
        </p:txBody>
      </p:sp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675245" y="6610985"/>
          <a:ext cx="878840" cy="66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6" imgW="355600" imgH="177165" progId="Equation.DSMT4">
                  <p:embed/>
                </p:oleObj>
              </mc:Choice>
              <mc:Fallback>
                <p:oleObj r:id="rId6" imgW="355600" imgH="177165" progId="Equation.DSMT4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75245" y="6610985"/>
                        <a:ext cx="878840" cy="665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49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49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/>
      <p:bldP spid="13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4756" name="Group 4"/>
          <p:cNvGrpSpPr/>
          <p:nvPr/>
        </p:nvGrpSpPr>
        <p:grpSpPr bwMode="auto">
          <a:xfrm>
            <a:off x="4401821" y="3164206"/>
            <a:ext cx="5486400" cy="2446019"/>
            <a:chOff x="672" y="2334"/>
            <a:chExt cx="2160" cy="1284"/>
          </a:xfrm>
        </p:grpSpPr>
        <p:sp>
          <p:nvSpPr>
            <p:cNvPr id="74757" name="Line 5"/>
            <p:cNvSpPr>
              <a:spLocks noChangeShapeType="1"/>
            </p:cNvSpPr>
            <p:nvPr/>
          </p:nvSpPr>
          <p:spPr bwMode="auto">
            <a:xfrm>
              <a:off x="672" y="3312"/>
              <a:ext cx="216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58" name="Oval 6"/>
            <p:cNvSpPr>
              <a:spLocks noChangeArrowheads="1"/>
            </p:cNvSpPr>
            <p:nvPr/>
          </p:nvSpPr>
          <p:spPr bwMode="auto">
            <a:xfrm>
              <a:off x="1440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672" y="3312"/>
              <a:ext cx="38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a</a:t>
              </a:r>
            </a:p>
          </p:txBody>
        </p:sp>
        <p:sp>
          <p:nvSpPr>
            <p:cNvPr id="74760" name="Text Box 8"/>
            <p:cNvSpPr txBox="1">
              <a:spLocks noChangeArrowheads="1"/>
            </p:cNvSpPr>
            <p:nvPr/>
          </p:nvSpPr>
          <p:spPr bwMode="auto">
            <a:xfrm>
              <a:off x="1200" y="2334"/>
              <a:ext cx="38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`</a:t>
              </a:r>
              <a:r>
                <a:rPr lang="en-US" sz="3200" dirty="0"/>
                <a:t>A</a:t>
              </a:r>
            </a:p>
          </p:txBody>
        </p:sp>
      </p:grp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86690" y="1090295"/>
            <a:ext cx="140208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eaLnBrk="0" hangingPunct="0"/>
            <a: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</a:rPr>
              <a:t>Cho điểm A nằm ngoài đường thẳng a. </a:t>
            </a:r>
          </a:p>
        </p:txBody>
      </p:sp>
      <p:grpSp>
        <p:nvGrpSpPr>
          <p:cNvPr id="74762" name="Group 10"/>
          <p:cNvGrpSpPr/>
          <p:nvPr/>
        </p:nvGrpSpPr>
        <p:grpSpPr bwMode="auto">
          <a:xfrm>
            <a:off x="10850880" y="822960"/>
            <a:ext cx="2194560" cy="2834640"/>
            <a:chOff x="3216" y="432"/>
            <a:chExt cx="864" cy="1488"/>
          </a:xfrm>
        </p:grpSpPr>
        <p:grpSp>
          <p:nvGrpSpPr>
            <p:cNvPr id="74763" name="Group 11"/>
            <p:cNvGrpSpPr/>
            <p:nvPr/>
          </p:nvGrpSpPr>
          <p:grpSpPr bwMode="auto">
            <a:xfrm>
              <a:off x="3216" y="432"/>
              <a:ext cx="864" cy="1488"/>
              <a:chOff x="3360" y="336"/>
              <a:chExt cx="672" cy="1152"/>
            </a:xfrm>
          </p:grpSpPr>
          <p:sp>
            <p:nvSpPr>
              <p:cNvPr id="74764" name="Line 12"/>
              <p:cNvSpPr>
                <a:spLocks noChangeShapeType="1"/>
              </p:cNvSpPr>
              <p:nvPr/>
            </p:nvSpPr>
            <p:spPr bwMode="auto">
              <a:xfrm flipH="1">
                <a:off x="3367" y="336"/>
                <a:ext cx="665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5" name="Line 13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6" name="Line 14"/>
              <p:cNvSpPr>
                <a:spLocks noChangeShapeType="1"/>
              </p:cNvSpPr>
              <p:nvPr/>
            </p:nvSpPr>
            <p:spPr bwMode="auto">
              <a:xfrm>
                <a:off x="4032" y="3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67" name="Group 15"/>
            <p:cNvGrpSpPr/>
            <p:nvPr/>
          </p:nvGrpSpPr>
          <p:grpSpPr bwMode="auto">
            <a:xfrm>
              <a:off x="3341" y="698"/>
              <a:ext cx="669" cy="1152"/>
              <a:chOff x="3360" y="336"/>
              <a:chExt cx="672" cy="1152"/>
            </a:xfrm>
          </p:grpSpPr>
          <p:sp>
            <p:nvSpPr>
              <p:cNvPr id="74768" name="Line 16"/>
              <p:cNvSpPr>
                <a:spLocks noChangeShapeType="1"/>
              </p:cNvSpPr>
              <p:nvPr/>
            </p:nvSpPr>
            <p:spPr bwMode="auto">
              <a:xfrm flipH="1">
                <a:off x="3367" y="336"/>
                <a:ext cx="665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9" name="Line 17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0" name="Line 18"/>
              <p:cNvSpPr>
                <a:spLocks noChangeShapeType="1"/>
              </p:cNvSpPr>
              <p:nvPr/>
            </p:nvSpPr>
            <p:spPr bwMode="auto">
              <a:xfrm>
                <a:off x="4032" y="3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4771" name="Line 19"/>
          <p:cNvSpPr>
            <a:spLocks noChangeShapeType="1"/>
          </p:cNvSpPr>
          <p:nvPr/>
        </p:nvSpPr>
        <p:spPr bwMode="auto">
          <a:xfrm flipH="1">
            <a:off x="5458462" y="3731896"/>
            <a:ext cx="998219" cy="1297304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74772" name="Oval 20"/>
          <p:cNvSpPr>
            <a:spLocks noChangeArrowheads="1"/>
          </p:cNvSpPr>
          <p:nvPr/>
        </p:nvSpPr>
        <p:spPr bwMode="auto">
          <a:xfrm>
            <a:off x="5422901" y="4979670"/>
            <a:ext cx="12192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5186680" y="5084446"/>
            <a:ext cx="1219200" cy="62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755" y="10795"/>
            <a:ext cx="14038580" cy="90360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Tiên đề Euclid về đường thẳng song song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153795" y="6419215"/>
            <a:ext cx="898461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  <a:sym typeface="+mn-ea"/>
              </a:rPr>
              <a:t>Cách vẽ b đi qua A và song song với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9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8113 L 0.00903 0.169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0.16088 L -0.36528 0.160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/>
      <p:bldP spid="74771" grpId="0" bldLvl="0" animBg="1"/>
      <p:bldP spid="74772" grpId="0" bldLvl="0" animBg="1"/>
      <p:bldP spid="74772" grpId="1" bldLvl="0" animBg="1"/>
      <p:bldP spid="74773" grpId="0" bldLvl="0" animBg="1"/>
      <p:bldP spid="5" grpId="0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Office PowerPoint</Application>
  <PresentationFormat>Custom</PresentationFormat>
  <Paragraphs>149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Verdana</vt:lpstr>
      <vt:lpstr>Raleway Black</vt:lpstr>
      <vt:lpstr>Raleway</vt:lpstr>
      <vt:lpstr>Cambria Math</vt:lpstr>
      <vt:lpstr>Wingdings 2</vt:lpstr>
      <vt:lpstr>Roboto</vt:lpstr>
      <vt:lpstr>Georgia</vt:lpstr>
      <vt:lpstr>Raleway Medium</vt:lpstr>
      <vt:lpstr>Times New Roman</vt:lpstr>
      <vt:lpstr>Raleway SemiBold</vt:lpstr>
      <vt:lpstr>Bad Script</vt:lpstr>
      <vt:lpstr>UTM Habano</vt:lpstr>
      <vt:lpstr>Mathematics Subject for High School by Slidesgo</vt:lpstr>
      <vt:lpstr>MathType 7.0 Equation</vt:lpstr>
      <vt:lpstr>CHƯƠNG IV §3. HAI ĐƯỜNG THẲNG  SONG SONG  </vt:lpstr>
      <vt:lpstr> KHỞI ĐỘNG</vt:lpstr>
      <vt:lpstr>HÌNH THÀNH KIẾN THỨC</vt:lpstr>
      <vt:lpstr>1. Dấu hiệu nhận biết hai đường thẳng song song</vt:lpstr>
      <vt:lpstr>hđ khám phá 1</vt:lpstr>
      <vt:lpstr>PowerPoint Presentation</vt:lpstr>
      <vt:lpstr>Nhóm 1, 2</vt:lpstr>
      <vt:lpstr>PowerPoint Presentation</vt:lpstr>
      <vt:lpstr>2. Tiên đề Euclid về đường thẳng song song</vt:lpstr>
      <vt:lpstr>2. Tiên đề Euclid về đường thẳng song song</vt:lpstr>
      <vt:lpstr>2. Tiên đề Euclid về đường thẳng song song</vt:lpstr>
      <vt:lpstr>Thực hành 3</vt:lpstr>
      <vt:lpstr>3. Tính chất của hai đường thẳng song song</vt:lpstr>
      <vt:lpstr>3. Tính chất của hai đường thẳng song song</vt:lpstr>
      <vt:lpstr>Củng cố</vt:lpstr>
      <vt:lpstr>PowerPoint Presentation</vt:lpstr>
      <vt:lpstr>PowerPoint Presentation</vt:lpstr>
      <vt:lpstr>PowerPoint Presentation</vt:lpstr>
      <vt:lpstr>Thanks!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2022-08-30T03:47:49Z</dcterms:created>
  <dcterms:modified xsi:type="dcterms:W3CDTF">2022-08-30T03:47:55Z</dcterms:modified>
</cp:coreProperties>
</file>