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7" r:id="rId5"/>
    <p:sldId id="270" r:id="rId6"/>
    <p:sldId id="271" r:id="rId7"/>
    <p:sldId id="274" r:id="rId8"/>
    <p:sldId id="275" r:id="rId9"/>
    <p:sldId id="277" r:id="rId10"/>
    <p:sldId id="291" r:id="rId11"/>
    <p:sldId id="294" r:id="rId12"/>
    <p:sldId id="297" r:id="rId13"/>
    <p:sldId id="293" r:id="rId14"/>
    <p:sldId id="266" r:id="rId15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Gill Sans MT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289"/>
    <a:srgbClr val="438F79"/>
    <a:srgbClr val="4EB28C"/>
    <a:srgbClr val="87CB8F"/>
    <a:srgbClr val="5AB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3974" autoAdjust="0"/>
  </p:normalViewPr>
  <p:slideViewPr>
    <p:cSldViewPr>
      <p:cViewPr varScale="1">
        <p:scale>
          <a:sx n="46" d="100"/>
          <a:sy n="46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42249-6B72-430D-BAED-377440711D68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9B7A-A0D2-48BE-AF02-9069F05A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1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89B7A-A0D2-48BE-AF02-9069F05AEA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80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13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0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2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7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2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3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26" Type="http://schemas.openxmlformats.org/officeDocument/2006/relationships/image" Target="../media/image85.png"/><Relationship Id="rId3" Type="http://schemas.openxmlformats.org/officeDocument/2006/relationships/image" Target="../media/image10.svg"/><Relationship Id="rId7" Type="http://schemas.openxmlformats.org/officeDocument/2006/relationships/image" Target="../media/image9.png"/><Relationship Id="rId25" Type="http://schemas.openxmlformats.org/officeDocument/2006/relationships/image" Target="../media/image84.png"/><Relationship Id="rId2" Type="http://schemas.openxmlformats.org/officeDocument/2006/relationships/image" Target="../media/image6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24" Type="http://schemas.openxmlformats.org/officeDocument/2006/relationships/image" Target="../media/image83.png"/><Relationship Id="rId5" Type="http://schemas.openxmlformats.org/officeDocument/2006/relationships/image" Target="../media/image12.sv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31" Type="http://schemas.openxmlformats.org/officeDocument/2006/relationships/image" Target="../media/image90.png"/><Relationship Id="rId4" Type="http://schemas.openxmlformats.org/officeDocument/2006/relationships/image" Target="../media/image7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060.png"/><Relationship Id="rId27" Type="http://schemas.openxmlformats.org/officeDocument/2006/relationships/image" Target="../media/image10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27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19" Type="http://schemas.openxmlformats.org/officeDocument/2006/relationships/image" Target="../media/image5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25000" y="9059180"/>
            <a:ext cx="317697" cy="480448"/>
          </a:xfrm>
          <a:prstGeom prst="rect">
            <a:avLst/>
          </a:prstGeom>
        </p:spPr>
      </p:pic>
      <p:sp>
        <p:nvSpPr>
          <p:cNvPr id="14" name="Google Shape;7484;p29"/>
          <p:cNvSpPr txBox="1">
            <a:spLocks/>
          </p:cNvSpPr>
          <p:nvPr/>
        </p:nvSpPr>
        <p:spPr>
          <a:xfrm>
            <a:off x="2743200" y="3279300"/>
            <a:ext cx="12960896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500" b="1" i="0" u="none" strike="noStrike" kern="0" cap="none" spc="0" normalizeH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500" b="1" i="0" u="none" strike="noStrike" kern="0" cap="none" spc="0" normalizeH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ĐẾN TIẾT HỌC HÔM NAY</a:t>
            </a:r>
            <a:r>
              <a:rPr kumimoji="0" lang="vi-VN" sz="7500" b="1" i="0" u="none" strike="noStrike" kern="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99946" y="316230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7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1289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86935">
            <a:off x="-111125" y="8876551"/>
            <a:ext cx="1928747" cy="19287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7703516" y="311455"/>
            <a:ext cx="381794" cy="4178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08659">
            <a:off x="17003036" y="334180"/>
            <a:ext cx="665059" cy="7278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" y="384991"/>
            <a:ext cx="1746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6.2: (SGK – tr.7)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8485358" y="2957122"/>
            <a:ext cx="1683043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988925" flipH="1">
            <a:off x="16765532" y="8854511"/>
            <a:ext cx="963961" cy="1237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3239" y="429788"/>
            <a:ext cx="10329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76400" y="4252522"/>
                <a:ext cx="384246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:30=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252522"/>
                <a:ext cx="3842462" cy="124880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676400" y="6166547"/>
                <a:ext cx="4488408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166547"/>
                <a:ext cx="4488408" cy="124880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76400" y="8413450"/>
                <a:ext cx="2177711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2,5:6,25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8413450"/>
                <a:ext cx="2177711" cy="111825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680189" y="7840049"/>
                <a:ext cx="1809919" cy="2046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2,5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6,25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189" y="7840049"/>
                <a:ext cx="1809919" cy="204613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79130" y="7840049"/>
                <a:ext cx="1704121" cy="1948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250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625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130" y="7840049"/>
                <a:ext cx="1704121" cy="1948419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173551" y="8176693"/>
                <a:ext cx="1069332" cy="1403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51" y="8176693"/>
                <a:ext cx="1069332" cy="140384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31762" y="1585522"/>
                <a:ext cx="178978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12:30</m:t>
                      </m:r>
                      <m:r>
                        <a:rPr lang="en-US" sz="4000" b="0" i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62" y="1585522"/>
                <a:ext cx="1789785" cy="70788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85621" y="1392561"/>
                <a:ext cx="232037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2,5:6,25</m:t>
                    </m:r>
                  </m:oMath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621" y="1392561"/>
                <a:ext cx="2320379" cy="1015663"/>
              </a:xfrm>
              <a:prstGeom prst="rect">
                <a:avLst/>
              </a:prstGeom>
              <a:blipFill>
                <a:blip r:embed="rId30"/>
                <a:stretch>
                  <a:fillRect l="-8661" b="-13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297800" y="904818"/>
                <a:ext cx="1484124" cy="1823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en-US" sz="4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: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white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800" y="904818"/>
                <a:ext cx="1484124" cy="1823704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94360" y="1356922"/>
            <a:ext cx="38363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8672191" y="4411049"/>
            <a:ext cx="929009" cy="4959127"/>
          </a:xfrm>
          <a:prstGeom prst="rightBrace">
            <a:avLst>
              <a:gd name="adj1" fmla="val 8333"/>
              <a:gd name="adj2" fmla="val 4875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074085" y="4968797"/>
            <a:ext cx="72233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12:30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2,5 : 6,25.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12:30 = 2,5 : 6,25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6" grpId="0"/>
      <p:bldP spid="7" grpId="0"/>
      <p:bldP spid="8" grpId="0"/>
      <p:bldP spid="9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30426" y="3116580"/>
            <a:ext cx="70104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7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8417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781800" y="5715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6.5: (SGK – tr.7)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8302477" y="4457700"/>
            <a:ext cx="1683043" cy="7886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8768" y="5223914"/>
            <a:ext cx="2390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3:(SGK – tr.101)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1442978"/>
            <a:ext cx="1615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 g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g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80092" y="5524500"/>
                <a:ext cx="1404476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2" y="5524500"/>
                <a:ext cx="14044769" cy="1938992"/>
              </a:xfrm>
              <a:prstGeom prst="rect">
                <a:avLst/>
              </a:prstGeom>
              <a:blipFill>
                <a:blip r:embed="rId26"/>
                <a:stretch>
                  <a:fillRect l="-15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07516" y="8719211"/>
            <a:ext cx="4976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0" y="7182676"/>
                <a:ext cx="210307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182676"/>
                <a:ext cx="2103076" cy="124880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273341" y="7145539"/>
                <a:ext cx="3751476" cy="1259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3.45</m:t>
                          </m:r>
                        </m:num>
                        <m:den>
                          <m:r>
                            <a:rPr lang="en-US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27</m:t>
                          </m:r>
                        </m:den>
                      </m:f>
                      <m:r>
                        <a:rPr lang="en-US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341" y="7145539"/>
                <a:ext cx="3751476" cy="125906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574598">
            <a:off x="14684534" y="4079903"/>
            <a:ext cx="612187" cy="6456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574598">
            <a:off x="16195855" y="1595266"/>
            <a:ext cx="612187" cy="645640"/>
          </a:xfrm>
          <a:prstGeom prst="rect">
            <a:avLst/>
          </a:prstGeom>
        </p:spPr>
      </p:pic>
      <p:sp>
        <p:nvSpPr>
          <p:cNvPr id="17" name="Google Shape;7484;p29"/>
          <p:cNvSpPr txBox="1">
            <a:spLocks/>
          </p:cNvSpPr>
          <p:nvPr/>
        </p:nvSpPr>
        <p:spPr>
          <a:xfrm>
            <a:off x="3810000" y="3314700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en-US" sz="7000" b="1" kern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 GIA BÀI HỌC</a:t>
            </a:r>
            <a:r>
              <a:rPr kumimoji="0" lang="vi-VN" sz="7000" b="1" i="0" u="none" strike="noStrike" kern="0" cap="none" spc="0" normalizeH="0" baseline="0" noProof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28800" y="1643891"/>
            <a:ext cx="14614898" cy="3124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n-NO" sz="7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VI: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chemeClr val="bg1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7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5600700"/>
            <a:ext cx="106680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FF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20: TỈ LỆ THỨC</a:t>
            </a:r>
            <a:endParaRPr kumimoji="0" lang="en-US" sz="7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495800" y="3162201"/>
            <a:ext cx="1918410" cy="1752699"/>
            <a:chOff x="3352800" y="3102142"/>
            <a:chExt cx="1412687" cy="1285465"/>
          </a:xfrm>
          <a:solidFill>
            <a:srgbClr val="87CB8F"/>
          </a:solidFill>
        </p:grpSpPr>
        <p:grpSp>
          <p:nvGrpSpPr>
            <p:cNvPr id="10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2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1" name="TextBox 15"/>
            <p:cNvSpPr txBox="1"/>
            <p:nvPr/>
          </p:nvSpPr>
          <p:spPr>
            <a:xfrm>
              <a:off x="3534358" y="3661082"/>
              <a:ext cx="1043391" cy="627544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7000" b="1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362406" y="3146578"/>
            <a:ext cx="6963194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7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7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US" sz="7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7401" y="826784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63" y="2225386"/>
            <a:ext cx="17154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cờ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6m,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9m.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0,8m;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1,2m.</a:t>
            </a:r>
            <a:endParaRPr lang="en-US" sz="4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41456"/>
            <a:ext cx="96012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Tính tỉ số giữa chiều rộng và chiều dài của mỗi lá cờ. Viết kết quả này dưới dạng phân số tối giản.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So sánh hai tỉ số nhận được.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3400" y="698837"/>
            <a:ext cx="616146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529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67600" y="8001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479232" y="2178999"/>
            <a:ext cx="11377562" cy="1556464"/>
            <a:chOff x="3429000" y="2476500"/>
            <a:chExt cx="11377562" cy="1556464"/>
          </a:xfrm>
        </p:grpSpPr>
        <p:grpSp>
          <p:nvGrpSpPr>
            <p:cNvPr id="4" name="Group 4"/>
            <p:cNvGrpSpPr/>
            <p:nvPr/>
          </p:nvGrpSpPr>
          <p:grpSpPr>
            <a:xfrm>
              <a:off x="3429000" y="2476500"/>
              <a:ext cx="11377562" cy="1556464"/>
              <a:chOff x="0" y="0"/>
              <a:chExt cx="5678267" cy="246777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678267" cy="2467777"/>
              </a:xfrm>
              <a:custGeom>
                <a:avLst/>
                <a:gdLst/>
                <a:ahLst/>
                <a:cxnLst/>
                <a:rect l="l" t="t" r="r" b="b"/>
                <a:pathLst>
                  <a:path w="5678267" h="2467777">
                    <a:moveTo>
                      <a:pt x="5553807" y="2467777"/>
                    </a:moveTo>
                    <a:lnTo>
                      <a:pt x="124460" y="2467777"/>
                    </a:lnTo>
                    <a:cubicBezTo>
                      <a:pt x="55880" y="2467777"/>
                      <a:pt x="0" y="2411897"/>
                      <a:pt x="0" y="23433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553807" y="0"/>
                    </a:lnTo>
                    <a:cubicBezTo>
                      <a:pt x="5622387" y="0"/>
                      <a:pt x="5678267" y="55880"/>
                      <a:pt x="5678267" y="124460"/>
                    </a:cubicBezTo>
                    <a:lnTo>
                      <a:pt x="5678267" y="2343317"/>
                    </a:lnTo>
                    <a:cubicBezTo>
                      <a:pt x="5678267" y="2411897"/>
                      <a:pt x="5622387" y="2467777"/>
                      <a:pt x="5553807" y="2467777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367162" y="2552700"/>
                  <a:ext cx="9982200" cy="13278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nl-NL" sz="40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Tỉ lệ thức</a:t>
                  </a:r>
                  <a:r>
                    <a:rPr lang="nl-NL" sz="4000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nl-NL" sz="4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là đẳng thức của hai tỉ số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</m:oMath>
                  </a14:m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162" y="2552700"/>
                  <a:ext cx="9982200" cy="1327864"/>
                </a:xfrm>
                <a:prstGeom prst="rect">
                  <a:avLst/>
                </a:prstGeom>
                <a:blipFill>
                  <a:blip r:embed="rId4"/>
                  <a:stretch>
                    <a:fillRect l="-2199" b="-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05322" y="5044761"/>
                <a:ext cx="12254188" cy="1224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còn được viết dưới dạng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322" y="5044761"/>
                <a:ext cx="12254188" cy="1224951"/>
              </a:xfrm>
              <a:prstGeom prst="rect">
                <a:avLst/>
              </a:prstGeom>
              <a:blipFill>
                <a:blip r:embed="rId27"/>
                <a:stretch>
                  <a:fillRect l="-1791" b="-9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5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alphaModFix amt="56000"/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80666" y="-2696333"/>
            <a:ext cx="6544433" cy="6544433"/>
          </a:xfrm>
          <a:prstGeom prst="rect">
            <a:avLst/>
          </a:prstGeom>
        </p:spPr>
      </p:pic>
      <p:sp>
        <p:nvSpPr>
          <p:cNvPr id="25" name="TextBox 9"/>
          <p:cNvSpPr txBox="1"/>
          <p:nvPr/>
        </p:nvSpPr>
        <p:spPr>
          <a:xfrm>
            <a:off x="1552349" y="849182"/>
            <a:ext cx="341335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950"/>
              </a:lnSpc>
            </a:pPr>
            <a:r>
              <a:rPr lang="en-US" sz="5000" b="1" dirty="0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5000" b="1" dirty="0" err="1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5000" b="1" dirty="0">
                <a:solidFill>
                  <a:srgbClr val="5F9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676048" y="1289920"/>
            <a:ext cx="1143000" cy="755598"/>
          </a:xfrm>
          <a:prstGeom prst="triangle">
            <a:avLst/>
          </a:prstGeom>
          <a:solidFill>
            <a:srgbClr val="87CB8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3619500"/>
            <a:ext cx="9605587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4CA28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4CA28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463879" y="3206740"/>
            <a:ext cx="110141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vi-VN" sz="70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13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2699" y="1714500"/>
                <a:ext cx="16906165" cy="2397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Quay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trở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HĐ1: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0,8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6 . 1,2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9 . 0,8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rồi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99" y="1714500"/>
                <a:ext cx="16906165" cy="2397131"/>
              </a:xfrm>
              <a:prstGeom prst="rect">
                <a:avLst/>
              </a:prstGeom>
              <a:blipFill>
                <a:blip r:embed="rId12"/>
                <a:stretch>
                  <a:fillRect l="-1298" r="-1262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209481" y="4395025"/>
            <a:ext cx="1752600" cy="90087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9140" y="5396448"/>
                <a:ext cx="12450207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 .1,2=7,2 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 . 0,8=7,2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2 tích chéo bằng nhau: 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 . 1,2 = 9 . 0,8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40" y="5396448"/>
                <a:ext cx="12450207" cy="3785652"/>
              </a:xfrm>
              <a:prstGeom prst="rect">
                <a:avLst/>
              </a:prstGeom>
              <a:blipFill>
                <a:blip r:embed="rId13"/>
                <a:stretch>
                  <a:fillRect l="-1763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9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9A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41879" y="2095500"/>
            <a:ext cx="15045921" cy="4644243"/>
            <a:chOff x="0" y="0"/>
            <a:chExt cx="5678267" cy="24677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678267" cy="2467777"/>
            </a:xfrm>
            <a:custGeom>
              <a:avLst/>
              <a:gdLst/>
              <a:ahLst/>
              <a:cxnLst/>
              <a:rect l="l" t="t" r="r" b="b"/>
              <a:pathLst>
                <a:path w="5678267" h="2467777">
                  <a:moveTo>
                    <a:pt x="5553807" y="2467777"/>
                  </a:moveTo>
                  <a:lnTo>
                    <a:pt x="124460" y="2467777"/>
                  </a:lnTo>
                  <a:cubicBezTo>
                    <a:pt x="55880" y="2467777"/>
                    <a:pt x="0" y="2411897"/>
                    <a:pt x="0" y="23433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53807" y="0"/>
                  </a:lnTo>
                  <a:cubicBezTo>
                    <a:pt x="5622387" y="0"/>
                    <a:pt x="5678267" y="55880"/>
                    <a:pt x="5678267" y="124460"/>
                  </a:cubicBezTo>
                  <a:lnTo>
                    <a:pt x="5678267" y="2343317"/>
                  </a:lnTo>
                  <a:cubicBezTo>
                    <a:pt x="5678267" y="2411897"/>
                    <a:pt x="5622387" y="2467777"/>
                    <a:pt x="5553807" y="24677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6"/>
          <p:cNvSpPr txBox="1"/>
          <p:nvPr/>
        </p:nvSpPr>
        <p:spPr>
          <a:xfrm>
            <a:off x="7363685" y="585276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713088">
            <a:off x="15792808" y="5529211"/>
            <a:ext cx="570219" cy="83907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4">
            <a:alphaModFix amt="21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88972" y="9420494"/>
            <a:ext cx="12469085" cy="4130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4600" y="2324100"/>
                <a:ext cx="13056969" cy="4004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324100"/>
                <a:ext cx="13056969" cy="4004686"/>
              </a:xfrm>
              <a:prstGeom prst="rect">
                <a:avLst/>
              </a:prstGeom>
              <a:blipFill>
                <a:blip r:embed="rId19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641879" y="7143625"/>
            <a:ext cx="150459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 =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591</Words>
  <Application>Microsoft Office PowerPoint</Application>
  <PresentationFormat>Custom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Calibri</vt:lpstr>
      <vt:lpstr>Cambria Math</vt:lpstr>
      <vt:lpstr>Kavoon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2023-02-07T03:38:08Z</dcterms:created>
  <dcterms:modified xsi:type="dcterms:W3CDTF">2023-02-07T03:38:14Z</dcterms:modified>
  <dc:identifier/>
</cp:coreProperties>
</file>