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8" r:id="rId2"/>
    <p:sldMasterId id="2147483708" r:id="rId3"/>
    <p:sldMasterId id="2147483722" r:id="rId4"/>
    <p:sldMasterId id="2147483736" r:id="rId5"/>
    <p:sldMasterId id="2147483740" r:id="rId6"/>
  </p:sldMasterIdLst>
  <p:notesMasterIdLst>
    <p:notesMasterId r:id="rId40"/>
  </p:notesMasterIdLst>
  <p:sldIdLst>
    <p:sldId id="256" r:id="rId7"/>
    <p:sldId id="609" r:id="rId8"/>
    <p:sldId id="263" r:id="rId9"/>
    <p:sldId id="385" r:id="rId10"/>
    <p:sldId id="398" r:id="rId11"/>
    <p:sldId id="610" r:id="rId12"/>
    <p:sldId id="611" r:id="rId13"/>
    <p:sldId id="612" r:id="rId14"/>
    <p:sldId id="369" r:id="rId15"/>
    <p:sldId id="613" r:id="rId16"/>
    <p:sldId id="614" r:id="rId17"/>
    <p:sldId id="615" r:id="rId18"/>
    <p:sldId id="617" r:id="rId19"/>
    <p:sldId id="618" r:id="rId20"/>
    <p:sldId id="407" r:id="rId21"/>
    <p:sldId id="587" r:id="rId22"/>
    <p:sldId id="588" r:id="rId23"/>
    <p:sldId id="619" r:id="rId24"/>
    <p:sldId id="593" r:id="rId25"/>
    <p:sldId id="594" r:id="rId26"/>
    <p:sldId id="620" r:id="rId27"/>
    <p:sldId id="590" r:id="rId28"/>
    <p:sldId id="625" r:id="rId29"/>
    <p:sldId id="626" r:id="rId30"/>
    <p:sldId id="638" r:id="rId31"/>
    <p:sldId id="335" r:id="rId32"/>
    <p:sldId id="596" r:id="rId33"/>
    <p:sldId id="639" r:id="rId34"/>
    <p:sldId id="597" r:id="rId35"/>
    <p:sldId id="640" r:id="rId36"/>
    <p:sldId id="624" r:id="rId37"/>
    <p:sldId id="600" r:id="rId38"/>
    <p:sldId id="62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ECA"/>
    <a:srgbClr val="DBF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71F74-7DF4-446B-A50B-D061BE401762}"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8B487-713D-4B7B-89EC-C82443FDFAF9}" type="slidenum">
              <a:rPr lang="en-US" smtClean="0"/>
              <a:t>‹#›</a:t>
            </a:fld>
            <a:endParaRPr lang="en-US"/>
          </a:p>
        </p:txBody>
      </p:sp>
    </p:spTree>
    <p:extLst>
      <p:ext uri="{BB962C8B-B14F-4D97-AF65-F5344CB8AC3E}">
        <p14:creationId xmlns:p14="http://schemas.microsoft.com/office/powerpoint/2010/main" val="331951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29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3949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873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78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03813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8576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1E0BA1-2CFB-32B8-FCB3-62388C479D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89B1812-006C-99CD-9011-CF70C0E4E6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B1BA189-B404-11A2-B705-37042E0E9B8B}"/>
              </a:ext>
            </a:extLst>
          </p:cNvPr>
          <p:cNvSpPr>
            <a:spLocks noGrp="1"/>
          </p:cNvSpPr>
          <p:nvPr>
            <p:ph type="dt" sz="half" idx="10"/>
          </p:nvPr>
        </p:nvSpPr>
        <p:spPr/>
        <p:txBody>
          <a:bodyPr/>
          <a:lstStyle/>
          <a:p>
            <a:fld id="{F18981B2-CD1C-4F88-B266-CFD61B453E49}" type="datetimeFigureOut">
              <a:rPr lang="en-US" smtClean="0"/>
              <a:t>9/12/2022</a:t>
            </a:fld>
            <a:endParaRPr lang="en-US"/>
          </a:p>
        </p:txBody>
      </p:sp>
      <p:sp>
        <p:nvSpPr>
          <p:cNvPr id="5" name="Footer Placeholder 4">
            <a:extLst>
              <a:ext uri="{FF2B5EF4-FFF2-40B4-BE49-F238E27FC236}">
                <a16:creationId xmlns:a16="http://schemas.microsoft.com/office/drawing/2014/main" xmlns="" id="{8FAC9F69-967D-08F7-D91B-244A14C40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286140-DCFF-2C02-73B7-C7CE5348386E}"/>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143325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28721A-B97E-FEDF-CB1C-FDE9FB4599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1FC4308-2A51-E5D6-905C-20DD840FC7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0C0532-9715-097C-2330-1B251879CF8A}"/>
              </a:ext>
            </a:extLst>
          </p:cNvPr>
          <p:cNvSpPr>
            <a:spLocks noGrp="1"/>
          </p:cNvSpPr>
          <p:nvPr>
            <p:ph type="dt" sz="half" idx="10"/>
          </p:nvPr>
        </p:nvSpPr>
        <p:spPr/>
        <p:txBody>
          <a:bodyPr/>
          <a:lstStyle/>
          <a:p>
            <a:fld id="{F18981B2-CD1C-4F88-B266-CFD61B453E49}" type="datetimeFigureOut">
              <a:rPr lang="en-US" smtClean="0"/>
              <a:t>9/12/2022</a:t>
            </a:fld>
            <a:endParaRPr lang="en-US"/>
          </a:p>
        </p:txBody>
      </p:sp>
      <p:sp>
        <p:nvSpPr>
          <p:cNvPr id="5" name="Footer Placeholder 4">
            <a:extLst>
              <a:ext uri="{FF2B5EF4-FFF2-40B4-BE49-F238E27FC236}">
                <a16:creationId xmlns:a16="http://schemas.microsoft.com/office/drawing/2014/main" xmlns="" id="{ED50030E-80C0-54C2-6E25-ECB6CF8C1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9655EE-D183-011A-8D5D-1028AB17E424}"/>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25867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E2A9467-E043-5130-6FC7-F0BEFD6FCB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2E6981F-09D6-20CD-7526-8B79D36BDA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273210-0B76-EF6B-6AFF-B03C58060AF2}"/>
              </a:ext>
            </a:extLst>
          </p:cNvPr>
          <p:cNvSpPr>
            <a:spLocks noGrp="1"/>
          </p:cNvSpPr>
          <p:nvPr>
            <p:ph type="dt" sz="half" idx="10"/>
          </p:nvPr>
        </p:nvSpPr>
        <p:spPr/>
        <p:txBody>
          <a:bodyPr/>
          <a:lstStyle/>
          <a:p>
            <a:fld id="{F18981B2-CD1C-4F88-B266-CFD61B453E49}" type="datetimeFigureOut">
              <a:rPr lang="en-US" smtClean="0"/>
              <a:t>9/12/2022</a:t>
            </a:fld>
            <a:endParaRPr lang="en-US"/>
          </a:p>
        </p:txBody>
      </p:sp>
      <p:sp>
        <p:nvSpPr>
          <p:cNvPr id="5" name="Footer Placeholder 4">
            <a:extLst>
              <a:ext uri="{FF2B5EF4-FFF2-40B4-BE49-F238E27FC236}">
                <a16:creationId xmlns:a16="http://schemas.microsoft.com/office/drawing/2014/main" xmlns="" id="{B5C0C1B3-A70F-2B23-8A00-814E95ABE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9EBA54-5292-3B82-FFF4-368E7498CB57}"/>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64909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96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58916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454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0029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4823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23293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31743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4588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3F62C6-2229-4D4B-3F78-5D18026EEE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8DBD3F-B2D1-C9BC-5876-4D2F557663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0CB28C-FAA0-37DF-4818-7DEB76113273}"/>
              </a:ext>
            </a:extLst>
          </p:cNvPr>
          <p:cNvSpPr>
            <a:spLocks noGrp="1"/>
          </p:cNvSpPr>
          <p:nvPr>
            <p:ph type="dt" sz="half" idx="10"/>
          </p:nvPr>
        </p:nvSpPr>
        <p:spPr/>
        <p:txBody>
          <a:bodyPr/>
          <a:lstStyle/>
          <a:p>
            <a:fld id="{F18981B2-CD1C-4F88-B266-CFD61B453E49}" type="datetimeFigureOut">
              <a:rPr lang="en-US" smtClean="0"/>
              <a:t>9/12/2022</a:t>
            </a:fld>
            <a:endParaRPr lang="en-US"/>
          </a:p>
        </p:txBody>
      </p:sp>
      <p:sp>
        <p:nvSpPr>
          <p:cNvPr id="5" name="Footer Placeholder 4">
            <a:extLst>
              <a:ext uri="{FF2B5EF4-FFF2-40B4-BE49-F238E27FC236}">
                <a16:creationId xmlns:a16="http://schemas.microsoft.com/office/drawing/2014/main" xmlns="" id="{8986D231-2EB4-1875-4784-DC695A186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E8E863-297A-3624-6634-C754CBFD871F}"/>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1659243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13097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59432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05277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9428064"/>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086843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19458044"/>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75614858"/>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6760104"/>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9817468"/>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08260034"/>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48A9B-9E95-A8A9-7216-A4CC21B3EF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5056AFC-A4AE-C69F-EB73-FD625027E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A19E884-70B4-CE41-711C-B443B68C00DD}"/>
              </a:ext>
            </a:extLst>
          </p:cNvPr>
          <p:cNvSpPr>
            <a:spLocks noGrp="1"/>
          </p:cNvSpPr>
          <p:nvPr>
            <p:ph type="dt" sz="half" idx="10"/>
          </p:nvPr>
        </p:nvSpPr>
        <p:spPr/>
        <p:txBody>
          <a:bodyPr/>
          <a:lstStyle/>
          <a:p>
            <a:fld id="{F18981B2-CD1C-4F88-B266-CFD61B453E49}" type="datetimeFigureOut">
              <a:rPr lang="en-US" smtClean="0"/>
              <a:t>9/12/2022</a:t>
            </a:fld>
            <a:endParaRPr lang="en-US"/>
          </a:p>
        </p:txBody>
      </p:sp>
      <p:sp>
        <p:nvSpPr>
          <p:cNvPr id="5" name="Footer Placeholder 4">
            <a:extLst>
              <a:ext uri="{FF2B5EF4-FFF2-40B4-BE49-F238E27FC236}">
                <a16:creationId xmlns:a16="http://schemas.microsoft.com/office/drawing/2014/main" xmlns="" id="{D7845ADF-E22D-2741-25FA-A9E6BB031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CD213EE-AB67-924C-D4A1-87E47EF0D104}"/>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1023774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4906913"/>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83075833"/>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78745699"/>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76373942"/>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809337"/>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223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1175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459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49454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8902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71152-66ED-AA9B-8E88-89D1A19E00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EBC80AE-E2F4-78BD-BD51-70D4B8E7F5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E7AA3DC-751C-CE99-9A82-6F15A2FA98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495559-D4EE-C955-8DE4-FC0E388F96C3}"/>
              </a:ext>
            </a:extLst>
          </p:cNvPr>
          <p:cNvSpPr>
            <a:spLocks noGrp="1"/>
          </p:cNvSpPr>
          <p:nvPr>
            <p:ph type="dt" sz="half" idx="10"/>
          </p:nvPr>
        </p:nvSpPr>
        <p:spPr/>
        <p:txBody>
          <a:bodyPr/>
          <a:lstStyle/>
          <a:p>
            <a:fld id="{F18981B2-CD1C-4F88-B266-CFD61B453E49}" type="datetimeFigureOut">
              <a:rPr lang="en-US" smtClean="0"/>
              <a:t>9/12/2022</a:t>
            </a:fld>
            <a:endParaRPr lang="en-US"/>
          </a:p>
        </p:txBody>
      </p:sp>
      <p:sp>
        <p:nvSpPr>
          <p:cNvPr id="6" name="Footer Placeholder 5">
            <a:extLst>
              <a:ext uri="{FF2B5EF4-FFF2-40B4-BE49-F238E27FC236}">
                <a16:creationId xmlns:a16="http://schemas.microsoft.com/office/drawing/2014/main" xmlns="" id="{02DA97BD-BF5C-938E-2068-BD8878EE6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47C656-598F-9085-3CAB-655D7F45ABC8}"/>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2763309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8850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322137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46815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461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18168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8673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6296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0304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56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3661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3DBD6-99CF-B9AC-42D7-E1EAF4122F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D0DF37F-3638-C451-DBC1-013A4586F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37580DF-301A-C67C-61D9-C74583E61E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33D0A89-2681-0D8A-743B-C869C5C565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C275B9-C77E-4820-D787-EAE90B2C31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189028F-2CD9-7BFA-F9EA-45AFA7D61C39}"/>
              </a:ext>
            </a:extLst>
          </p:cNvPr>
          <p:cNvSpPr>
            <a:spLocks noGrp="1"/>
          </p:cNvSpPr>
          <p:nvPr>
            <p:ph type="dt" sz="half" idx="10"/>
          </p:nvPr>
        </p:nvSpPr>
        <p:spPr/>
        <p:txBody>
          <a:bodyPr/>
          <a:lstStyle/>
          <a:p>
            <a:fld id="{F18981B2-CD1C-4F88-B266-CFD61B453E49}" type="datetimeFigureOut">
              <a:rPr lang="en-US" smtClean="0"/>
              <a:t>9/12/2022</a:t>
            </a:fld>
            <a:endParaRPr lang="en-US"/>
          </a:p>
        </p:txBody>
      </p:sp>
      <p:sp>
        <p:nvSpPr>
          <p:cNvPr id="8" name="Footer Placeholder 7">
            <a:extLst>
              <a:ext uri="{FF2B5EF4-FFF2-40B4-BE49-F238E27FC236}">
                <a16:creationId xmlns:a16="http://schemas.microsoft.com/office/drawing/2014/main" xmlns="" id="{C1CBBC74-DFF2-5EBB-F802-6CCB82FD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9402939-1790-0AD7-C77E-5B558394DBC2}"/>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27602255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4403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2681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0DF6D7C7-3B55-F1E8-A962-1CB23D79C99C}"/>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xmlns="" id="{28C91D51-1271-26C5-B29B-16C3A9CB9FAF}"/>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xmlns="" id="{E329DE90-0230-30A9-7998-BAC43B4095D1}"/>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xmlns="" id="{E1D99EDD-6488-7835-FB4B-55D906482A0E}"/>
              </a:ext>
            </a:extLst>
          </p:cNvPr>
          <p:cNvSpPr>
            <a:spLocks noGrp="1"/>
          </p:cNvSpPr>
          <p:nvPr>
            <p:ph type="dt" sz="half" idx="10"/>
          </p:nvPr>
        </p:nvSpPr>
        <p:spPr/>
        <p:txBody>
          <a:bodyPr/>
          <a:lstStyle>
            <a:lvl1pPr>
              <a:defRPr/>
            </a:lvl1pPr>
          </a:lstStyle>
          <a:p>
            <a:pPr>
              <a:defRPr/>
            </a:pPr>
            <a:fld id="{C1B9E292-6AFA-4BA9-84B1-71368D3F4BEA}" type="datetimeFigureOut">
              <a:rPr lang="en-US"/>
              <a:pPr>
                <a:defRPr/>
              </a:pPr>
              <a:t>9/12/2022</a:t>
            </a:fld>
            <a:endParaRPr lang="en-US" dirty="0"/>
          </a:p>
        </p:txBody>
      </p:sp>
      <p:sp>
        <p:nvSpPr>
          <p:cNvPr id="8" name="Footer Placeholder 4">
            <a:extLst>
              <a:ext uri="{FF2B5EF4-FFF2-40B4-BE49-F238E27FC236}">
                <a16:creationId xmlns:a16="http://schemas.microsoft.com/office/drawing/2014/main" xmlns="" id="{5E89B8C3-F9D9-05D1-5AE7-70873394E1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829FB440-151D-4F5B-8FBA-8FBCCBA5D1D5}"/>
              </a:ext>
            </a:extLst>
          </p:cNvPr>
          <p:cNvSpPr>
            <a:spLocks noGrp="1"/>
          </p:cNvSpPr>
          <p:nvPr>
            <p:ph type="sldNum" sz="quarter" idx="12"/>
          </p:nvPr>
        </p:nvSpPr>
        <p:spPr/>
        <p:txBody>
          <a:bodyPr/>
          <a:lstStyle>
            <a:lvl1pPr>
              <a:defRPr/>
            </a:lvl1pPr>
          </a:lstStyle>
          <a:p>
            <a:fld id="{D51D8563-4DE1-4382-8DB6-1D3096E4C14D}" type="slidenum">
              <a:rPr lang="en-US" altLang="en-US"/>
              <a:pPr/>
              <a:t>‹#›</a:t>
            </a:fld>
            <a:endParaRPr lang="en-US" altLang="en-US"/>
          </a:p>
        </p:txBody>
      </p:sp>
    </p:spTree>
    <p:extLst>
      <p:ext uri="{BB962C8B-B14F-4D97-AF65-F5344CB8AC3E}">
        <p14:creationId xmlns:p14="http://schemas.microsoft.com/office/powerpoint/2010/main" val="1702055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918E317-B6E7-D4D0-977D-F0C85CE9FE9C}"/>
              </a:ext>
            </a:extLst>
          </p:cNvPr>
          <p:cNvSpPr>
            <a:spLocks noGrp="1"/>
          </p:cNvSpPr>
          <p:nvPr>
            <p:ph type="dt" sz="half" idx="10"/>
          </p:nvPr>
        </p:nvSpPr>
        <p:spPr/>
        <p:txBody>
          <a:bodyPr/>
          <a:lstStyle>
            <a:lvl1pPr>
              <a:defRPr/>
            </a:lvl1pPr>
          </a:lstStyle>
          <a:p>
            <a:pPr>
              <a:defRPr/>
            </a:pPr>
            <a:fld id="{FC740232-3E9A-4438-8D18-3A1E91B57329}" type="datetimeFigureOut">
              <a:rPr lang="en-US"/>
              <a:pPr>
                <a:defRPr/>
              </a:pPr>
              <a:t>9/12/2022</a:t>
            </a:fld>
            <a:endParaRPr lang="en-US" dirty="0"/>
          </a:p>
        </p:txBody>
      </p:sp>
      <p:sp>
        <p:nvSpPr>
          <p:cNvPr id="5" name="Footer Placeholder 4">
            <a:extLst>
              <a:ext uri="{FF2B5EF4-FFF2-40B4-BE49-F238E27FC236}">
                <a16:creationId xmlns:a16="http://schemas.microsoft.com/office/drawing/2014/main" xmlns="" id="{D99774C3-E269-D030-B5CB-25084A5920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E6D5188-7004-7470-DAF0-88824F7FC3C7}"/>
              </a:ext>
            </a:extLst>
          </p:cNvPr>
          <p:cNvSpPr>
            <a:spLocks noGrp="1"/>
          </p:cNvSpPr>
          <p:nvPr>
            <p:ph type="sldNum" sz="quarter" idx="12"/>
          </p:nvPr>
        </p:nvSpPr>
        <p:spPr/>
        <p:txBody>
          <a:bodyPr/>
          <a:lstStyle>
            <a:lvl1pPr>
              <a:defRPr/>
            </a:lvl1pPr>
          </a:lstStyle>
          <a:p>
            <a:fld id="{17F68017-8242-4CFD-9D5D-944A8C0D7F02}" type="slidenum">
              <a:rPr lang="en-US" altLang="en-US"/>
              <a:pPr/>
              <a:t>‹#›</a:t>
            </a:fld>
            <a:endParaRPr lang="en-US" altLang="en-US"/>
          </a:p>
        </p:txBody>
      </p:sp>
    </p:spTree>
    <p:extLst>
      <p:ext uri="{BB962C8B-B14F-4D97-AF65-F5344CB8AC3E}">
        <p14:creationId xmlns:p14="http://schemas.microsoft.com/office/powerpoint/2010/main" val="15443733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68E7CA20-E2CE-3F24-8133-AB3969DEBA8C}"/>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xmlns="" id="{BFD089B8-6968-79DE-B2C3-F0932C15E8A2}"/>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xmlns="" id="{D9B6FB7E-BEAE-564D-B795-B0EF5A320229}"/>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055A34EA-D469-0AED-7A0E-C28BC1A55539}"/>
              </a:ext>
            </a:extLst>
          </p:cNvPr>
          <p:cNvSpPr>
            <a:spLocks noGrp="1"/>
          </p:cNvSpPr>
          <p:nvPr>
            <p:ph type="dt" sz="half" idx="10"/>
          </p:nvPr>
        </p:nvSpPr>
        <p:spPr/>
        <p:txBody>
          <a:bodyPr/>
          <a:lstStyle>
            <a:lvl1pPr>
              <a:defRPr/>
            </a:lvl1pPr>
          </a:lstStyle>
          <a:p>
            <a:pPr>
              <a:defRPr/>
            </a:pPr>
            <a:fld id="{86C5643B-CE34-4632-A905-0647ED850144}" type="datetimeFigureOut">
              <a:rPr lang="en-US"/>
              <a:pPr>
                <a:defRPr/>
              </a:pPr>
              <a:t>9/12/2022</a:t>
            </a:fld>
            <a:endParaRPr lang="en-US" dirty="0"/>
          </a:p>
        </p:txBody>
      </p:sp>
      <p:sp>
        <p:nvSpPr>
          <p:cNvPr id="8" name="Footer Placeholder 4">
            <a:extLst>
              <a:ext uri="{FF2B5EF4-FFF2-40B4-BE49-F238E27FC236}">
                <a16:creationId xmlns:a16="http://schemas.microsoft.com/office/drawing/2014/main" xmlns="" id="{B6B86F20-ED03-2937-AB55-C600CBA9FD9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179A4F2-0753-E88B-9436-E335A95656DF}"/>
              </a:ext>
            </a:extLst>
          </p:cNvPr>
          <p:cNvSpPr>
            <a:spLocks noGrp="1"/>
          </p:cNvSpPr>
          <p:nvPr>
            <p:ph type="sldNum" sz="quarter" idx="12"/>
          </p:nvPr>
        </p:nvSpPr>
        <p:spPr/>
        <p:txBody>
          <a:bodyPr/>
          <a:lstStyle>
            <a:lvl1pPr>
              <a:defRPr/>
            </a:lvl1pPr>
          </a:lstStyle>
          <a:p>
            <a:fld id="{ABE3B788-EF14-4CF7-886F-94480FD4DC37}" type="slidenum">
              <a:rPr lang="en-US" altLang="en-US"/>
              <a:pPr/>
              <a:t>‹#›</a:t>
            </a:fld>
            <a:endParaRPr lang="en-US" altLang="en-US"/>
          </a:p>
        </p:txBody>
      </p:sp>
    </p:spTree>
    <p:extLst>
      <p:ext uri="{BB962C8B-B14F-4D97-AF65-F5344CB8AC3E}">
        <p14:creationId xmlns:p14="http://schemas.microsoft.com/office/powerpoint/2010/main" val="3222567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xmlns="" id="{DEE36579-A34B-3944-B357-A4005B1BE704}"/>
              </a:ext>
            </a:extLst>
          </p:cNvPr>
          <p:cNvSpPr>
            <a:spLocks noGrp="1"/>
          </p:cNvSpPr>
          <p:nvPr>
            <p:ph type="dt" sz="half" idx="10"/>
          </p:nvPr>
        </p:nvSpPr>
        <p:spPr/>
        <p:txBody>
          <a:bodyPr/>
          <a:lstStyle>
            <a:lvl1pPr>
              <a:defRPr/>
            </a:lvl1pPr>
          </a:lstStyle>
          <a:p>
            <a:pPr>
              <a:defRPr/>
            </a:pPr>
            <a:fld id="{D36679ED-DC0F-4F40-A504-47D3A3353CCE}" type="datetimeFigureOut">
              <a:rPr lang="en-US"/>
              <a:pPr>
                <a:defRPr/>
              </a:pPr>
              <a:t>9/12/2022</a:t>
            </a:fld>
            <a:endParaRPr lang="en-US" dirty="0"/>
          </a:p>
        </p:txBody>
      </p:sp>
      <p:sp>
        <p:nvSpPr>
          <p:cNvPr id="5" name="Footer Placeholder 4">
            <a:extLst>
              <a:ext uri="{FF2B5EF4-FFF2-40B4-BE49-F238E27FC236}">
                <a16:creationId xmlns:a16="http://schemas.microsoft.com/office/drawing/2014/main" xmlns="" id="{85FAC4F4-71D9-08C5-5480-26BA3ECA2C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558DD56-7FB2-CD83-F537-E526D3029083}"/>
              </a:ext>
            </a:extLst>
          </p:cNvPr>
          <p:cNvSpPr>
            <a:spLocks noGrp="1"/>
          </p:cNvSpPr>
          <p:nvPr>
            <p:ph type="sldNum" sz="quarter" idx="12"/>
          </p:nvPr>
        </p:nvSpPr>
        <p:spPr/>
        <p:txBody>
          <a:bodyPr/>
          <a:lstStyle>
            <a:lvl1pPr>
              <a:defRPr/>
            </a:lvl1pPr>
          </a:lstStyle>
          <a:p>
            <a:fld id="{B71298D7-4318-4ED5-BF1E-982067C0CF32}" type="slidenum">
              <a:rPr lang="en-US" altLang="en-US"/>
              <a:pPr/>
              <a:t>‹#›</a:t>
            </a:fld>
            <a:endParaRPr lang="en-US" altLang="en-US"/>
          </a:p>
        </p:txBody>
      </p:sp>
    </p:spTree>
    <p:extLst>
      <p:ext uri="{BB962C8B-B14F-4D97-AF65-F5344CB8AC3E}">
        <p14:creationId xmlns:p14="http://schemas.microsoft.com/office/powerpoint/2010/main" val="12603468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xmlns="" id="{1AC439B1-1B41-44C2-CE00-DB3421C38705}"/>
              </a:ext>
            </a:extLst>
          </p:cNvPr>
          <p:cNvSpPr>
            <a:spLocks noGrp="1"/>
          </p:cNvSpPr>
          <p:nvPr>
            <p:ph type="dt" sz="half" idx="10"/>
          </p:nvPr>
        </p:nvSpPr>
        <p:spPr/>
        <p:txBody>
          <a:bodyPr/>
          <a:lstStyle>
            <a:lvl1pPr>
              <a:defRPr/>
            </a:lvl1pPr>
          </a:lstStyle>
          <a:p>
            <a:pPr>
              <a:defRPr/>
            </a:pPr>
            <a:fld id="{83700AA0-B258-4AE5-A84E-933B6EC19F36}" type="datetimeFigureOut">
              <a:rPr lang="en-US"/>
              <a:pPr>
                <a:defRPr/>
              </a:pPr>
              <a:t>9/12/2022</a:t>
            </a:fld>
            <a:endParaRPr lang="en-US" dirty="0"/>
          </a:p>
        </p:txBody>
      </p:sp>
      <p:sp>
        <p:nvSpPr>
          <p:cNvPr id="7" name="Footer Placeholder 4">
            <a:extLst>
              <a:ext uri="{FF2B5EF4-FFF2-40B4-BE49-F238E27FC236}">
                <a16:creationId xmlns:a16="http://schemas.microsoft.com/office/drawing/2014/main" xmlns="" id="{E2DE7C07-A497-3A68-200F-448DE1BC453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6F9A8AE6-83BB-15CB-7A92-99270CC487B7}"/>
              </a:ext>
            </a:extLst>
          </p:cNvPr>
          <p:cNvSpPr>
            <a:spLocks noGrp="1"/>
          </p:cNvSpPr>
          <p:nvPr>
            <p:ph type="sldNum" sz="quarter" idx="12"/>
          </p:nvPr>
        </p:nvSpPr>
        <p:spPr/>
        <p:txBody>
          <a:bodyPr/>
          <a:lstStyle>
            <a:lvl1pPr>
              <a:defRPr/>
            </a:lvl1pPr>
          </a:lstStyle>
          <a:p>
            <a:fld id="{AE850FDB-D2A6-499D-A88D-9DAA35427ED0}" type="slidenum">
              <a:rPr lang="en-US" altLang="en-US"/>
              <a:pPr/>
              <a:t>‹#›</a:t>
            </a:fld>
            <a:endParaRPr lang="en-US" altLang="en-US"/>
          </a:p>
        </p:txBody>
      </p:sp>
    </p:spTree>
    <p:extLst>
      <p:ext uri="{BB962C8B-B14F-4D97-AF65-F5344CB8AC3E}">
        <p14:creationId xmlns:p14="http://schemas.microsoft.com/office/powerpoint/2010/main" val="6629086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9E399E99-FA03-40FA-EBC1-F01319597C62}"/>
              </a:ext>
            </a:extLst>
          </p:cNvPr>
          <p:cNvSpPr>
            <a:spLocks noGrp="1"/>
          </p:cNvSpPr>
          <p:nvPr>
            <p:ph type="dt" sz="half" idx="10"/>
          </p:nvPr>
        </p:nvSpPr>
        <p:spPr/>
        <p:txBody>
          <a:bodyPr/>
          <a:lstStyle>
            <a:lvl1pPr>
              <a:defRPr/>
            </a:lvl1pPr>
          </a:lstStyle>
          <a:p>
            <a:pPr>
              <a:defRPr/>
            </a:pPr>
            <a:fld id="{0028EAAC-EAC2-4718-88E5-FC90FEAA4EC2}" type="datetimeFigureOut">
              <a:rPr lang="en-US"/>
              <a:pPr>
                <a:defRPr/>
              </a:pPr>
              <a:t>9/12/2022</a:t>
            </a:fld>
            <a:endParaRPr lang="en-US" dirty="0"/>
          </a:p>
        </p:txBody>
      </p:sp>
      <p:sp>
        <p:nvSpPr>
          <p:cNvPr id="4" name="Footer Placeholder 4">
            <a:extLst>
              <a:ext uri="{FF2B5EF4-FFF2-40B4-BE49-F238E27FC236}">
                <a16:creationId xmlns:a16="http://schemas.microsoft.com/office/drawing/2014/main" xmlns="" id="{CEE1253F-626C-C365-8355-EA7FC588B4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F4650EED-ECAB-DA1F-534C-3993EB06BDFF}"/>
              </a:ext>
            </a:extLst>
          </p:cNvPr>
          <p:cNvSpPr>
            <a:spLocks noGrp="1"/>
          </p:cNvSpPr>
          <p:nvPr>
            <p:ph type="sldNum" sz="quarter" idx="12"/>
          </p:nvPr>
        </p:nvSpPr>
        <p:spPr/>
        <p:txBody>
          <a:bodyPr/>
          <a:lstStyle>
            <a:lvl1pPr>
              <a:defRPr/>
            </a:lvl1pPr>
          </a:lstStyle>
          <a:p>
            <a:fld id="{373EE3A5-ECD1-4605-9AEC-752A41A84B7C}" type="slidenum">
              <a:rPr lang="en-US" altLang="en-US"/>
              <a:pPr/>
              <a:t>‹#›</a:t>
            </a:fld>
            <a:endParaRPr lang="en-US" altLang="en-US"/>
          </a:p>
        </p:txBody>
      </p:sp>
    </p:spTree>
    <p:extLst>
      <p:ext uri="{BB962C8B-B14F-4D97-AF65-F5344CB8AC3E}">
        <p14:creationId xmlns:p14="http://schemas.microsoft.com/office/powerpoint/2010/main" val="1918285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9590B942-22FD-2F47-5290-1927DF4F782E}"/>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xmlns="" id="{0016855B-2A2B-87D6-6400-33FE36FDE5C9}"/>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xmlns="" id="{244AAF34-3526-AB74-A185-706B3FD4D81B}"/>
              </a:ext>
            </a:extLst>
          </p:cNvPr>
          <p:cNvSpPr>
            <a:spLocks noGrp="1"/>
          </p:cNvSpPr>
          <p:nvPr>
            <p:ph type="dt" sz="half" idx="10"/>
          </p:nvPr>
        </p:nvSpPr>
        <p:spPr/>
        <p:txBody>
          <a:bodyPr/>
          <a:lstStyle>
            <a:lvl1pPr>
              <a:defRPr/>
            </a:lvl1pPr>
          </a:lstStyle>
          <a:p>
            <a:pPr>
              <a:defRPr/>
            </a:pPr>
            <a:fld id="{D2226DA4-5C3F-42DD-A8DE-0FACF2475D03}" type="datetimeFigureOut">
              <a:rPr lang="en-US"/>
              <a:pPr>
                <a:defRPr/>
              </a:pPr>
              <a:t>9/12/2022</a:t>
            </a:fld>
            <a:endParaRPr lang="en-US" dirty="0"/>
          </a:p>
        </p:txBody>
      </p:sp>
      <p:sp>
        <p:nvSpPr>
          <p:cNvPr id="5" name="Footer Placeholder 7">
            <a:extLst>
              <a:ext uri="{FF2B5EF4-FFF2-40B4-BE49-F238E27FC236}">
                <a16:creationId xmlns:a16="http://schemas.microsoft.com/office/drawing/2014/main" xmlns="" id="{3342374F-3AF0-30DA-D7E2-916F7FBD35A2}"/>
              </a:ext>
            </a:extLst>
          </p:cNvPr>
          <p:cNvSpPr>
            <a:spLocks noGrp="1"/>
          </p:cNvSpPr>
          <p:nvPr>
            <p:ph type="ftr" sz="quarter" idx="11"/>
          </p:nvPr>
        </p:nvSpPr>
        <p:spPr/>
        <p:txBody>
          <a:bodyPr/>
          <a:lstStyle>
            <a:lvl1pPr>
              <a:defRPr dirty="0">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xmlns="" id="{56917CC7-846F-37E3-4D0C-4607BD7BD902}"/>
              </a:ext>
            </a:extLst>
          </p:cNvPr>
          <p:cNvSpPr>
            <a:spLocks noGrp="1"/>
          </p:cNvSpPr>
          <p:nvPr>
            <p:ph type="sldNum" sz="quarter" idx="12"/>
          </p:nvPr>
        </p:nvSpPr>
        <p:spPr/>
        <p:txBody>
          <a:bodyPr/>
          <a:lstStyle>
            <a:lvl1pPr>
              <a:defRPr/>
            </a:lvl1pPr>
          </a:lstStyle>
          <a:p>
            <a:fld id="{54F0C7C7-59A0-4515-81CB-97B791EA4433}" type="slidenum">
              <a:rPr lang="en-US" altLang="en-US"/>
              <a:pPr/>
              <a:t>‹#›</a:t>
            </a:fld>
            <a:endParaRPr lang="en-US" altLang="en-US"/>
          </a:p>
        </p:txBody>
      </p:sp>
    </p:spTree>
    <p:extLst>
      <p:ext uri="{BB962C8B-B14F-4D97-AF65-F5344CB8AC3E}">
        <p14:creationId xmlns:p14="http://schemas.microsoft.com/office/powerpoint/2010/main" val="1772665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C854E544-065A-0FB5-653A-94A404DC8E69}"/>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xmlns="" id="{BB09878C-7348-FC78-A322-AAEF9D3FE562}"/>
              </a:ext>
            </a:extLst>
          </p:cNvPr>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xmlns="" id="{6C54039E-F437-24DA-BC8A-1A79C5379C46}"/>
              </a:ext>
            </a:extLst>
          </p:cNvPr>
          <p:cNvSpPr>
            <a:spLocks noGrp="1"/>
          </p:cNvSpPr>
          <p:nvPr>
            <p:ph type="dt" sz="half" idx="10"/>
          </p:nvPr>
        </p:nvSpPr>
        <p:spPr>
          <a:xfrm>
            <a:off x="465138" y="6459538"/>
            <a:ext cx="2619375" cy="365125"/>
          </a:xfrm>
        </p:spPr>
        <p:txBody>
          <a:bodyPr/>
          <a:lstStyle>
            <a:lvl1pPr algn="l">
              <a:defRPr smtClean="0"/>
            </a:lvl1pPr>
          </a:lstStyle>
          <a:p>
            <a:pPr>
              <a:defRPr/>
            </a:pPr>
            <a:fld id="{B6AA743F-C9F1-4A21-AF5A-876EFEFD6976}" type="datetimeFigureOut">
              <a:rPr lang="en-US"/>
              <a:pPr>
                <a:defRPr/>
              </a:pPr>
              <a:t>9/12/2022</a:t>
            </a:fld>
            <a:endParaRPr lang="en-US" dirty="0"/>
          </a:p>
        </p:txBody>
      </p:sp>
      <p:sp>
        <p:nvSpPr>
          <p:cNvPr id="8" name="Footer Placeholder 5">
            <a:extLst>
              <a:ext uri="{FF2B5EF4-FFF2-40B4-BE49-F238E27FC236}">
                <a16:creationId xmlns:a16="http://schemas.microsoft.com/office/drawing/2014/main" xmlns="" id="{8597C2A2-459F-C395-EB31-C68F7D69F92F}"/>
              </a:ext>
            </a:extLst>
          </p:cNvPr>
          <p:cNvSpPr>
            <a:spLocks noGrp="1"/>
          </p:cNvSpPr>
          <p:nvPr>
            <p:ph type="ftr" sz="quarter" idx="11"/>
          </p:nvPr>
        </p:nvSpPr>
        <p:spPr>
          <a:xfrm>
            <a:off x="4800600" y="6459538"/>
            <a:ext cx="4648200" cy="365125"/>
          </a:xfrm>
        </p:spPr>
        <p:txBody>
          <a:bodyPr/>
          <a:lstStyle>
            <a:lvl1pPr algn="l">
              <a:defRPr dirty="0">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xmlns="" id="{50BEA657-CE42-B109-6D1D-FB3A910E30C2}"/>
              </a:ext>
            </a:extLst>
          </p:cNvPr>
          <p:cNvSpPr>
            <a:spLocks noGrp="1"/>
          </p:cNvSpPr>
          <p:nvPr>
            <p:ph type="sldNum" sz="quarter" idx="12"/>
          </p:nvPr>
        </p:nvSpPr>
        <p:spPr/>
        <p:txBody>
          <a:bodyPr/>
          <a:lstStyle>
            <a:lvl1pPr>
              <a:defRPr>
                <a:solidFill>
                  <a:schemeClr val="tx2"/>
                </a:solidFill>
              </a:defRPr>
            </a:lvl1pPr>
          </a:lstStyle>
          <a:p>
            <a:fld id="{A5C60788-10B8-45A4-BEA4-BD3CDA41D2A8}" type="slidenum">
              <a:rPr lang="en-US" altLang="en-US"/>
              <a:pPr/>
              <a:t>‹#›</a:t>
            </a:fld>
            <a:endParaRPr lang="en-US" altLang="en-US"/>
          </a:p>
        </p:txBody>
      </p:sp>
    </p:spTree>
    <p:extLst>
      <p:ext uri="{BB962C8B-B14F-4D97-AF65-F5344CB8AC3E}">
        <p14:creationId xmlns:p14="http://schemas.microsoft.com/office/powerpoint/2010/main" val="225461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72CEC8-96B3-C49A-42ED-E114CD2C04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9CD187D-C9A0-5112-AF79-9A78B382E348}"/>
              </a:ext>
            </a:extLst>
          </p:cNvPr>
          <p:cNvSpPr>
            <a:spLocks noGrp="1"/>
          </p:cNvSpPr>
          <p:nvPr>
            <p:ph type="dt" sz="half" idx="10"/>
          </p:nvPr>
        </p:nvSpPr>
        <p:spPr/>
        <p:txBody>
          <a:bodyPr/>
          <a:lstStyle/>
          <a:p>
            <a:fld id="{F18981B2-CD1C-4F88-B266-CFD61B453E49}" type="datetimeFigureOut">
              <a:rPr lang="en-US" smtClean="0"/>
              <a:t>9/12/2022</a:t>
            </a:fld>
            <a:endParaRPr lang="en-US"/>
          </a:p>
        </p:txBody>
      </p:sp>
      <p:sp>
        <p:nvSpPr>
          <p:cNvPr id="4" name="Footer Placeholder 3">
            <a:extLst>
              <a:ext uri="{FF2B5EF4-FFF2-40B4-BE49-F238E27FC236}">
                <a16:creationId xmlns:a16="http://schemas.microsoft.com/office/drawing/2014/main" xmlns="" id="{3FEEB92A-558F-C243-5E59-AD316240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2477443-0B3E-7F63-54C3-654F32BCF782}"/>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2838249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8117FE06-0F1D-5C46-E89A-AF290ECB7D53}"/>
              </a:ext>
            </a:extLst>
          </p:cNvPr>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xmlns="" id="{19110196-C502-C222-F392-3A9EF2A8D6C8}"/>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xmlns="" id="{3D2A67BD-38B4-B658-F571-F0E72C900BBA}"/>
              </a:ext>
            </a:extLst>
          </p:cNvPr>
          <p:cNvSpPr>
            <a:spLocks noGrp="1"/>
          </p:cNvSpPr>
          <p:nvPr>
            <p:ph type="dt" sz="half" idx="10"/>
          </p:nvPr>
        </p:nvSpPr>
        <p:spPr/>
        <p:txBody>
          <a:bodyPr/>
          <a:lstStyle>
            <a:lvl1pPr>
              <a:defRPr/>
            </a:lvl1pPr>
          </a:lstStyle>
          <a:p>
            <a:pPr>
              <a:defRPr/>
            </a:pPr>
            <a:fld id="{59A48A4C-9560-4A2E-A819-4DF43648DF94}" type="datetimeFigureOut">
              <a:rPr lang="en-US"/>
              <a:pPr>
                <a:defRPr/>
              </a:pPr>
              <a:t>9/12/2022</a:t>
            </a:fld>
            <a:endParaRPr lang="en-US" dirty="0"/>
          </a:p>
        </p:txBody>
      </p:sp>
      <p:sp>
        <p:nvSpPr>
          <p:cNvPr id="8" name="Footer Placeholder 5">
            <a:extLst>
              <a:ext uri="{FF2B5EF4-FFF2-40B4-BE49-F238E27FC236}">
                <a16:creationId xmlns:a16="http://schemas.microsoft.com/office/drawing/2014/main" xmlns="" id="{EB54D987-8A89-C739-39D4-77C20ACC59C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xmlns="" id="{15F17D7A-870E-CAF8-6A0F-A6C20A167972}"/>
              </a:ext>
            </a:extLst>
          </p:cNvPr>
          <p:cNvSpPr>
            <a:spLocks noGrp="1"/>
          </p:cNvSpPr>
          <p:nvPr>
            <p:ph type="sldNum" sz="quarter" idx="12"/>
          </p:nvPr>
        </p:nvSpPr>
        <p:spPr/>
        <p:txBody>
          <a:bodyPr/>
          <a:lstStyle>
            <a:lvl1pPr>
              <a:defRPr/>
            </a:lvl1pPr>
          </a:lstStyle>
          <a:p>
            <a:fld id="{A5EE70A6-DE60-4504-91AE-7CDA7E5076BC}" type="slidenum">
              <a:rPr lang="en-US" altLang="en-US"/>
              <a:pPr/>
              <a:t>‹#›</a:t>
            </a:fld>
            <a:endParaRPr lang="en-US" altLang="en-US"/>
          </a:p>
        </p:txBody>
      </p:sp>
    </p:spTree>
    <p:extLst>
      <p:ext uri="{BB962C8B-B14F-4D97-AF65-F5344CB8AC3E}">
        <p14:creationId xmlns:p14="http://schemas.microsoft.com/office/powerpoint/2010/main" val="40412833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81FC2D0-0B4E-CFEE-1987-CC3BB80E8058}"/>
              </a:ext>
            </a:extLst>
          </p:cNvPr>
          <p:cNvSpPr>
            <a:spLocks noGrp="1"/>
          </p:cNvSpPr>
          <p:nvPr>
            <p:ph type="dt" sz="half" idx="10"/>
          </p:nvPr>
        </p:nvSpPr>
        <p:spPr/>
        <p:txBody>
          <a:bodyPr/>
          <a:lstStyle>
            <a:lvl1pPr>
              <a:defRPr/>
            </a:lvl1pPr>
          </a:lstStyle>
          <a:p>
            <a:pPr>
              <a:defRPr/>
            </a:pPr>
            <a:fld id="{03B2868D-70CB-4B8F-885B-BAB60D13372C}" type="datetimeFigureOut">
              <a:rPr lang="en-US"/>
              <a:pPr>
                <a:defRPr/>
              </a:pPr>
              <a:t>9/12/2022</a:t>
            </a:fld>
            <a:endParaRPr lang="en-US" dirty="0"/>
          </a:p>
        </p:txBody>
      </p:sp>
      <p:sp>
        <p:nvSpPr>
          <p:cNvPr id="5" name="Footer Placeholder 4">
            <a:extLst>
              <a:ext uri="{FF2B5EF4-FFF2-40B4-BE49-F238E27FC236}">
                <a16:creationId xmlns:a16="http://schemas.microsoft.com/office/drawing/2014/main" xmlns="" id="{4838BEB2-618E-56EF-8737-E9BF49FA63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054880C-24A3-8C31-40F6-D33204F98060}"/>
              </a:ext>
            </a:extLst>
          </p:cNvPr>
          <p:cNvSpPr>
            <a:spLocks noGrp="1"/>
          </p:cNvSpPr>
          <p:nvPr>
            <p:ph type="sldNum" sz="quarter" idx="12"/>
          </p:nvPr>
        </p:nvSpPr>
        <p:spPr/>
        <p:txBody>
          <a:bodyPr/>
          <a:lstStyle>
            <a:lvl1pPr>
              <a:defRPr/>
            </a:lvl1pPr>
          </a:lstStyle>
          <a:p>
            <a:fld id="{E90E65AE-C963-42E2-849A-783127149F29}" type="slidenum">
              <a:rPr lang="en-US" altLang="en-US"/>
              <a:pPr/>
              <a:t>‹#›</a:t>
            </a:fld>
            <a:endParaRPr lang="en-US" altLang="en-US"/>
          </a:p>
        </p:txBody>
      </p:sp>
    </p:spTree>
    <p:extLst>
      <p:ext uri="{BB962C8B-B14F-4D97-AF65-F5344CB8AC3E}">
        <p14:creationId xmlns:p14="http://schemas.microsoft.com/office/powerpoint/2010/main" val="31719405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B514E19F-51F5-9883-2306-741CE9D9F582}"/>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xmlns="" id="{B076327A-F392-0943-6B09-6A9CD38FB6E2}"/>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xmlns="" id="{8F9578D1-612C-06EC-485A-4A6751E5C329}"/>
              </a:ext>
            </a:extLst>
          </p:cNvPr>
          <p:cNvSpPr>
            <a:spLocks noGrp="1"/>
          </p:cNvSpPr>
          <p:nvPr>
            <p:ph type="dt" sz="half" idx="10"/>
          </p:nvPr>
        </p:nvSpPr>
        <p:spPr/>
        <p:txBody>
          <a:bodyPr/>
          <a:lstStyle>
            <a:lvl1pPr>
              <a:defRPr/>
            </a:lvl1pPr>
          </a:lstStyle>
          <a:p>
            <a:pPr>
              <a:defRPr/>
            </a:pPr>
            <a:fld id="{4F43E315-1997-4F02-836A-278C343DB11F}" type="datetimeFigureOut">
              <a:rPr lang="en-US"/>
              <a:pPr>
                <a:defRPr/>
              </a:pPr>
              <a:t>9/12/2022</a:t>
            </a:fld>
            <a:endParaRPr lang="en-US" dirty="0"/>
          </a:p>
        </p:txBody>
      </p:sp>
      <p:sp>
        <p:nvSpPr>
          <p:cNvPr id="7" name="Footer Placeholder 4">
            <a:extLst>
              <a:ext uri="{FF2B5EF4-FFF2-40B4-BE49-F238E27FC236}">
                <a16:creationId xmlns:a16="http://schemas.microsoft.com/office/drawing/2014/main" xmlns="" id="{4A1DC28A-ED6A-E053-3474-2F5CD66DA51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98A9AE97-DF83-3FEB-38B0-0E3FFFF91F0C}"/>
              </a:ext>
            </a:extLst>
          </p:cNvPr>
          <p:cNvSpPr>
            <a:spLocks noGrp="1"/>
          </p:cNvSpPr>
          <p:nvPr>
            <p:ph type="sldNum" sz="quarter" idx="12"/>
          </p:nvPr>
        </p:nvSpPr>
        <p:spPr/>
        <p:txBody>
          <a:bodyPr/>
          <a:lstStyle>
            <a:lvl1pPr>
              <a:defRPr/>
            </a:lvl1pPr>
          </a:lstStyle>
          <a:p>
            <a:fld id="{C0506DDE-7FD1-4D92-B74D-D6ACB5E9ECCC}" type="slidenum">
              <a:rPr lang="en-US" altLang="en-US"/>
              <a:pPr/>
              <a:t>‹#›</a:t>
            </a:fld>
            <a:endParaRPr lang="en-US" altLang="en-US"/>
          </a:p>
        </p:txBody>
      </p:sp>
    </p:spTree>
    <p:extLst>
      <p:ext uri="{BB962C8B-B14F-4D97-AF65-F5344CB8AC3E}">
        <p14:creationId xmlns:p14="http://schemas.microsoft.com/office/powerpoint/2010/main" val="30599803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E56CDC8-94F7-C914-212E-6890AEB00EEE}"/>
              </a:ext>
            </a:extLst>
          </p:cNvPr>
          <p:cNvSpPr>
            <a:spLocks noGrp="1"/>
          </p:cNvSpPr>
          <p:nvPr>
            <p:ph type="dt" sz="half" idx="10"/>
          </p:nvPr>
        </p:nvSpPr>
        <p:spPr>
          <a:xfrm>
            <a:off x="1096963" y="6459538"/>
            <a:ext cx="2473325" cy="365125"/>
          </a:xfrm>
        </p:spPr>
        <p:txBody>
          <a:bodyPr/>
          <a:lstStyle>
            <a:lvl1pPr>
              <a:defRPr/>
            </a:lvl1pPr>
          </a:lstStyle>
          <a:p>
            <a:pPr>
              <a:defRPr/>
            </a:pPr>
            <a:fld id="{3829A6F3-8C58-4C0F-B024-71C71E485552}" type="datetimeFigureOut">
              <a:rPr lang="en-US"/>
              <a:pPr>
                <a:defRPr/>
              </a:pPr>
              <a:t>9/12/2022</a:t>
            </a:fld>
            <a:endParaRPr lang="en-US" dirty="0"/>
          </a:p>
        </p:txBody>
      </p:sp>
      <p:sp>
        <p:nvSpPr>
          <p:cNvPr id="3" name="Footer Placeholder 2">
            <a:extLst>
              <a:ext uri="{FF2B5EF4-FFF2-40B4-BE49-F238E27FC236}">
                <a16:creationId xmlns:a16="http://schemas.microsoft.com/office/drawing/2014/main" xmlns="" id="{5AD9AB44-4B67-4E9F-A824-5F11478F7AA1}"/>
              </a:ext>
            </a:extLst>
          </p:cNvPr>
          <p:cNvSpPr>
            <a:spLocks noGrp="1"/>
          </p:cNvSpPr>
          <p:nvPr>
            <p:ph type="ftr" sz="quarter" idx="11"/>
          </p:nvPr>
        </p:nvSpPr>
        <p:spPr>
          <a:xfrm>
            <a:off x="3686175" y="6459538"/>
            <a:ext cx="4822825" cy="365125"/>
          </a:xfr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xmlns="" id="{55C93AFC-53B9-C702-B26F-70A66E9F2AC2}"/>
              </a:ext>
            </a:extLst>
          </p:cNvPr>
          <p:cNvSpPr>
            <a:spLocks noGrp="1"/>
          </p:cNvSpPr>
          <p:nvPr>
            <p:ph type="sldNum" sz="quarter" idx="12"/>
          </p:nvPr>
        </p:nvSpPr>
        <p:spPr>
          <a:xfrm>
            <a:off x="9901238" y="6459538"/>
            <a:ext cx="1311275" cy="365125"/>
          </a:xfrm>
        </p:spPr>
        <p:txBody>
          <a:bodyPr/>
          <a:lstStyle>
            <a:lvl1pPr>
              <a:defRPr/>
            </a:lvl1pPr>
          </a:lstStyle>
          <a:p>
            <a:fld id="{AC3EBE77-98A7-42BE-A221-334C488DB7EF}" type="slidenum">
              <a:rPr lang="en-US" altLang="en-US"/>
              <a:pPr/>
              <a:t>‹#›</a:t>
            </a:fld>
            <a:endParaRPr lang="en-US" altLang="en-US"/>
          </a:p>
        </p:txBody>
      </p:sp>
    </p:spTree>
    <p:extLst>
      <p:ext uri="{BB962C8B-B14F-4D97-AF65-F5344CB8AC3E}">
        <p14:creationId xmlns:p14="http://schemas.microsoft.com/office/powerpoint/2010/main" val="172499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3E8D490-819E-C862-3503-604A95F8D7D0}"/>
              </a:ext>
            </a:extLst>
          </p:cNvPr>
          <p:cNvSpPr>
            <a:spLocks noGrp="1"/>
          </p:cNvSpPr>
          <p:nvPr>
            <p:ph type="dt" sz="half" idx="10"/>
          </p:nvPr>
        </p:nvSpPr>
        <p:spPr/>
        <p:txBody>
          <a:bodyPr/>
          <a:lstStyle/>
          <a:p>
            <a:fld id="{F18981B2-CD1C-4F88-B266-CFD61B453E49}" type="datetimeFigureOut">
              <a:rPr lang="en-US" smtClean="0"/>
              <a:t>9/12/2022</a:t>
            </a:fld>
            <a:endParaRPr lang="en-US"/>
          </a:p>
        </p:txBody>
      </p:sp>
      <p:sp>
        <p:nvSpPr>
          <p:cNvPr id="3" name="Footer Placeholder 2">
            <a:extLst>
              <a:ext uri="{FF2B5EF4-FFF2-40B4-BE49-F238E27FC236}">
                <a16:creationId xmlns:a16="http://schemas.microsoft.com/office/drawing/2014/main" xmlns="" id="{26F4CAEC-3743-0A2F-6630-6980394F08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C454839-C612-D4B0-C986-4C137FC0910D}"/>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82929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DB8CE-B311-C027-DE70-56EE22D3D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D7AAEE7-90AC-3A53-6893-26BD10488A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E48738F-300F-F4EA-BB51-F8827CC7A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C4A4408-A079-216F-0343-4292DF2784E0}"/>
              </a:ext>
            </a:extLst>
          </p:cNvPr>
          <p:cNvSpPr>
            <a:spLocks noGrp="1"/>
          </p:cNvSpPr>
          <p:nvPr>
            <p:ph type="dt" sz="half" idx="10"/>
          </p:nvPr>
        </p:nvSpPr>
        <p:spPr/>
        <p:txBody>
          <a:bodyPr/>
          <a:lstStyle/>
          <a:p>
            <a:fld id="{F18981B2-CD1C-4F88-B266-CFD61B453E49}" type="datetimeFigureOut">
              <a:rPr lang="en-US" smtClean="0"/>
              <a:t>9/12/2022</a:t>
            </a:fld>
            <a:endParaRPr lang="en-US"/>
          </a:p>
        </p:txBody>
      </p:sp>
      <p:sp>
        <p:nvSpPr>
          <p:cNvPr id="6" name="Footer Placeholder 5">
            <a:extLst>
              <a:ext uri="{FF2B5EF4-FFF2-40B4-BE49-F238E27FC236}">
                <a16:creationId xmlns:a16="http://schemas.microsoft.com/office/drawing/2014/main" xmlns="" id="{B468CE95-36C4-86FC-7348-40907CC22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43F9119-830D-1F6F-9F8D-DB8309D68619}"/>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76067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888630-06E3-3934-DD8C-66408D811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5EBB301-36AB-17A7-1A62-41B72D888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B0899C0-323E-04F2-6B44-DA72C9310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084B576-3A49-C8E4-4938-B7C66FD103E2}"/>
              </a:ext>
            </a:extLst>
          </p:cNvPr>
          <p:cNvSpPr>
            <a:spLocks noGrp="1"/>
          </p:cNvSpPr>
          <p:nvPr>
            <p:ph type="dt" sz="half" idx="10"/>
          </p:nvPr>
        </p:nvSpPr>
        <p:spPr/>
        <p:txBody>
          <a:bodyPr/>
          <a:lstStyle/>
          <a:p>
            <a:fld id="{F18981B2-CD1C-4F88-B266-CFD61B453E49}" type="datetimeFigureOut">
              <a:rPr lang="en-US" smtClean="0"/>
              <a:t>9/12/2022</a:t>
            </a:fld>
            <a:endParaRPr lang="en-US"/>
          </a:p>
        </p:txBody>
      </p:sp>
      <p:sp>
        <p:nvSpPr>
          <p:cNvPr id="6" name="Footer Placeholder 5">
            <a:extLst>
              <a:ext uri="{FF2B5EF4-FFF2-40B4-BE49-F238E27FC236}">
                <a16:creationId xmlns:a16="http://schemas.microsoft.com/office/drawing/2014/main" xmlns="" id="{F2B70F4C-C3AE-0815-06C7-0A50BE36F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09A22A7-1F82-4B7D-2D95-BCBB8954BF5C}"/>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157017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F51B4E8-E18F-049E-A4A9-414A1BDE25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DA7C016-7C6C-BBCC-E160-8C4B90F28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F00CA5-557D-D47A-69CE-CF4205079B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981B2-CD1C-4F88-B266-CFD61B453E49}" type="datetimeFigureOut">
              <a:rPr lang="en-US" smtClean="0"/>
              <a:t>9/12/2022</a:t>
            </a:fld>
            <a:endParaRPr lang="en-US"/>
          </a:p>
        </p:txBody>
      </p:sp>
      <p:sp>
        <p:nvSpPr>
          <p:cNvPr id="5" name="Footer Placeholder 4">
            <a:extLst>
              <a:ext uri="{FF2B5EF4-FFF2-40B4-BE49-F238E27FC236}">
                <a16:creationId xmlns:a16="http://schemas.microsoft.com/office/drawing/2014/main" xmlns="" id="{001AAEAB-9B40-6834-DC51-BD5F73306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121886C-73B6-3F3F-599D-9DDC272A5E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2C986-348B-4C87-A909-A9BFFDF30423}" type="slidenum">
              <a:rPr lang="en-US" smtClean="0"/>
              <a:t>‹#›</a:t>
            </a:fld>
            <a:endParaRPr lang="en-US"/>
          </a:p>
        </p:txBody>
      </p:sp>
    </p:spTree>
    <p:extLst>
      <p:ext uri="{BB962C8B-B14F-4D97-AF65-F5344CB8AC3E}">
        <p14:creationId xmlns:p14="http://schemas.microsoft.com/office/powerpoint/2010/main" val="1107006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706536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479751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285211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pic>
        <p:nvPicPr>
          <p:cNvPr id="3" name="图片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Tree>
    <p:extLst>
      <p:ext uri="{BB962C8B-B14F-4D97-AF65-F5344CB8AC3E}">
        <p14:creationId xmlns:p14="http://schemas.microsoft.com/office/powerpoint/2010/main" val="366086598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50A0D0-00C8-0F61-A3B8-920B97A5A379}"/>
              </a:ext>
            </a:extLst>
          </p:cNvPr>
          <p:cNvSpPr/>
          <p:nvPr userDrawn="1"/>
        </p:nvSpPr>
        <p:spPr>
          <a:xfrm>
            <a:off x="0" y="0"/>
            <a:ext cx="12192000" cy="80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xmlns="" id="{C1989CD6-6086-2034-3779-3CD934443CDD}"/>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xmlns="" id="{02CDA058-9C0B-92DA-4853-8E40733EDA3E}"/>
              </a:ext>
            </a:extLst>
          </p:cNvPr>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09D5F803-7CE2-550D-F188-0AB7E55713E1}"/>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fontAlgn="auto">
              <a:spcBef>
                <a:spcPts val="0"/>
              </a:spcBef>
              <a:spcAft>
                <a:spcPts val="0"/>
              </a:spcAft>
              <a:defRPr sz="900" smtClean="0">
                <a:solidFill>
                  <a:srgbClr val="FFFFFF"/>
                </a:solidFill>
                <a:latin typeface="+mn-lt"/>
                <a:cs typeface="+mn-cs"/>
              </a:defRPr>
            </a:lvl1pPr>
          </a:lstStyle>
          <a:p>
            <a:pPr>
              <a:defRPr/>
            </a:pPr>
            <a:fld id="{2E5AAD86-3735-44DE-A307-FEA6E86FC913}" type="datetimeFigureOut">
              <a:rPr lang="en-US"/>
              <a:pPr>
                <a:defRPr/>
              </a:pPr>
              <a:t>9/12/2022</a:t>
            </a:fld>
            <a:endParaRPr lang="en-US" dirty="0"/>
          </a:p>
        </p:txBody>
      </p:sp>
      <p:sp>
        <p:nvSpPr>
          <p:cNvPr id="5" name="Footer Placeholder 4">
            <a:extLst>
              <a:ext uri="{FF2B5EF4-FFF2-40B4-BE49-F238E27FC236}">
                <a16:creationId xmlns:a16="http://schemas.microsoft.com/office/drawing/2014/main" xmlns="" id="{2F51093F-60CE-6313-E315-01948C805647}"/>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fontAlgn="auto">
              <a:spcBef>
                <a:spcPts val="0"/>
              </a:spcBef>
              <a:spcAft>
                <a:spcPts val="0"/>
              </a:spcAft>
              <a:defRPr sz="900" cap="all" baseline="0" dirty="0">
                <a:solidFill>
                  <a:srgbClr val="FFFFFF"/>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9B55BDB5-92B5-E8D1-770E-A4DAB5587751}"/>
              </a:ext>
            </a:extLst>
          </p:cNvPr>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Calibri" panose="020F0502020204030204" pitchFamily="34" charset="0"/>
              </a:defRPr>
            </a:lvl1pPr>
          </a:lstStyle>
          <a:p>
            <a:fld id="{6973DEC1-C3B9-46B4-87B4-3DAED1B53DA7}" type="slidenum">
              <a:rPr lang="en-US" altLang="en-US"/>
              <a:pPr/>
              <a:t>‹#›</a:t>
            </a:fld>
            <a:endParaRPr lang="en-US" altLang="en-US"/>
          </a:p>
        </p:txBody>
      </p:sp>
    </p:spTree>
    <p:extLst>
      <p:ext uri="{BB962C8B-B14F-4D97-AF65-F5344CB8AC3E}">
        <p14:creationId xmlns:p14="http://schemas.microsoft.com/office/powerpoint/2010/main" val="176326689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0.png"/><Relationship Id="rId1" Type="http://schemas.openxmlformats.org/officeDocument/2006/relationships/slideLayout" Target="../slideLayouts/slideLayout49.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45.jpe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slideLayout" Target="../slideLayouts/slideLayout50.xml"/><Relationship Id="rId1" Type="http://schemas.openxmlformats.org/officeDocument/2006/relationships/tags" Target="../tags/tag5.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22.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https://cth.edu.vn/wp-content/uploads/2018/03/phuong-phap-hoc-hop-tac-think-pair-share.jpg" TargetMode="External"/><Relationship Id="rId7" Type="http://schemas.openxmlformats.org/officeDocument/2006/relationships/image" Target="../media/image54.jpeg"/><Relationship Id="rId2" Type="http://schemas.openxmlformats.org/officeDocument/2006/relationships/image" Target="../media/image51.jpeg"/><Relationship Id="rId1" Type="http://schemas.openxmlformats.org/officeDocument/2006/relationships/slideLayout" Target="../slideLayouts/slideLayout13.xml"/><Relationship Id="rId6" Type="http://schemas.openxmlformats.org/officeDocument/2006/relationships/image" Target="../media/image53.jpeg"/><Relationship Id="rId5" Type="http://schemas.microsoft.com/office/2007/relationships/hdphoto" Target="../media/hdphoto8.wdp"/><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45.jpe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59.jpe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notesSlide" Target="../notesSlides/notesSlide1.xml"/><Relationship Id="rId7" Type="http://schemas.microsoft.com/office/2007/relationships/hdphoto" Target="../media/hdphoto1.wdp"/><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slideLayout" Target="../slideLayouts/slideLayout49.xml"/><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microsoft.com/office/2007/relationships/hdphoto" Target="../media/hdphoto2.wdp"/><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 Id="rId5" Type="http://schemas.openxmlformats.org/officeDocument/2006/relationships/image" Target="../media/image63.jpe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notesSlide" Target="../notesSlides/notesSlide3.xml"/><Relationship Id="rId7" Type="http://schemas.microsoft.com/office/2007/relationships/hdphoto" Target="../media/hdphoto1.wdp"/><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slideLayout" Target="../slideLayouts/slideLayout49.xml"/><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tags" Target="../tags/tag6.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microsoft.com/office/2007/relationships/hdphoto" Target="../media/hdphoto2.wdp"/><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4.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emf"/></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image" Target="../media/image69.png"/><Relationship Id="rId4" Type="http://schemas.openxmlformats.org/officeDocument/2006/relationships/image" Target="../media/image66.emf"/></Relationships>
</file>

<file path=ppt/slides/_rels/slide2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notesSlide" Target="../notesSlides/notesSlide6.xml"/><Relationship Id="rId7" Type="http://schemas.microsoft.com/office/2007/relationships/hdphoto" Target="../media/hdphoto1.wdp"/><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slideLayout" Target="../slideLayouts/slideLayout49.xml"/><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tags" Target="../tags/tag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microsoft.com/office/2007/relationships/hdphoto" Target="../media/hdphoto2.wdp"/><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notesSlide" Target="../notesSlides/notesSlide7.xml"/><Relationship Id="rId21" Type="http://schemas.openxmlformats.org/officeDocument/2006/relationships/image" Target="../media/image77.png"/><Relationship Id="rId7" Type="http://schemas.microsoft.com/office/2007/relationships/hdphoto" Target="../media/hdphoto9.wdp"/><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slideLayout" Target="../slideLayouts/slideLayout49.xml"/><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tags" Target="../tags/tag8.xml"/><Relationship Id="rId6" Type="http://schemas.openxmlformats.org/officeDocument/2006/relationships/image" Target="../media/image75.png"/><Relationship Id="rId11" Type="http://schemas.openxmlformats.org/officeDocument/2006/relationships/image" Target="../media/image14.png"/><Relationship Id="rId5" Type="http://schemas.openxmlformats.org/officeDocument/2006/relationships/image" Target="../media/image9.png"/><Relationship Id="rId15" Type="http://schemas.microsoft.com/office/2007/relationships/hdphoto" Target="../media/hdphoto2.wdp"/><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slideLayout" Target="../slideLayouts/slideLayout13.xml"/><Relationship Id="rId1" Type="http://schemas.openxmlformats.org/officeDocument/2006/relationships/tags" Target="../tags/tag2.xml"/><Relationship Id="rId6" Type="http://schemas.microsoft.com/office/2007/relationships/hdphoto" Target="../media/hdphoto2.wdp"/><Relationship Id="rId5" Type="http://schemas.openxmlformats.org/officeDocument/2006/relationships/image" Target="../media/image17.png"/><Relationship Id="rId10"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notesSlide" Target="../notesSlides/notesSlide2.xml"/><Relationship Id="rId7" Type="http://schemas.microsoft.com/office/2007/relationships/hdphoto" Target="../media/hdphoto1.wdp"/><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slideLayout" Target="../slideLayouts/slideLayout49.xml"/><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tags" Target="../tags/tag3.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microsoft.com/office/2007/relationships/hdphoto" Target="../media/hdphoto2.wdp"/><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slideLayout" Target="../slideLayouts/slideLayout50.xml"/><Relationship Id="rId1" Type="http://schemas.openxmlformats.org/officeDocument/2006/relationships/tags" Target="../tags/tag4.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22.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93092" y="-608318"/>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398"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TRƯỜNG TRUNG HỌC CƠ SỞ TÔ HIỆU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398"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TỔ KHOA HỌC XÃ HỘI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398"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198"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NHÓM GDCD 7</a:t>
            </a:r>
          </a:p>
        </p:txBody>
      </p:sp>
      <p:pic>
        <p:nvPicPr>
          <p:cNvPr id="6" name="Picture 5" descr="IMG_1582517675295_1582518075254"/>
          <p:cNvPicPr>
            <a:picLocks noGrp="1" noChangeAspect="1"/>
          </p:cNvPicPr>
          <p:nvPr isPhoto="1"/>
        </p:nvPicPr>
        <p:blipFill>
          <a:blip r:embed="rId3" cstate="email">
            <a:lum bright="-6000"/>
            <a:extLst>
              <a:ext uri="{28A0092B-C50C-407E-A947-70E740481C1C}">
                <a14:useLocalDpi xmlns:a14="http://schemas.microsoft.com/office/drawing/2010/main"/>
              </a:ext>
            </a:extLst>
          </a:blip>
          <a:stretch>
            <a:fillRect/>
          </a:stretch>
        </p:blipFill>
        <p:spPr>
          <a:xfrm>
            <a:off x="242138" y="-24730"/>
            <a:ext cx="2095203" cy="214471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grpSp>
        <p:nvGrpSpPr>
          <p:cNvPr id="7" name="Group 2"/>
          <p:cNvGrpSpPr>
            <a:grpSpLocks noChangeAspect="1"/>
          </p:cNvGrpSpPr>
          <p:nvPr/>
        </p:nvGrpSpPr>
        <p:grpSpPr bwMode="auto">
          <a:xfrm>
            <a:off x="6281994" y="369001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endParaRPr kumimoji="0" lang="en-US" altLang="en-US" sz="1798"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349"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349"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597" b="0" i="0" u="none" strike="noStrike" kern="10" cap="none" spc="0" normalizeH="0" baseline="0" noProof="0" dirty="0">
                <a:ln w="9525">
                  <a:round/>
                  <a:headEnd/>
                  <a:tailEnd/>
                </a:ln>
                <a:gradFill rotWithShape="1">
                  <a:gsLst>
                    <a:gs pos="0">
                      <a:srgbClr val="FFFF00"/>
                    </a:gs>
                    <a:gs pos="100000">
                      <a:srgbClr val="FF3300"/>
                    </a:gs>
                  </a:gsLst>
                  <a:path path="rect">
                    <a:fillToRect l="50000" t="50000" r="50000" b="50000"/>
                  </a:path>
                </a:gradFill>
                <a:effectLst/>
                <a:uLnTx/>
                <a:uFillTx/>
                <a:latin typeface="#9Slide03 Aturdida" pitchFamily="2" charset="0"/>
                <a:ea typeface="+mn-ea"/>
                <a:cs typeface="#9Slide03 Arima Madurai Black" panose="00000A00000000000000" pitchFamily="2" charset="0"/>
              </a:rPr>
              <a:t>CHÀO MỪNG CÁC EM ĐẾN VỚI TIẾT HỌC NGÀY HÔM NAY</a:t>
            </a:r>
          </a:p>
        </p:txBody>
      </p:sp>
      <p:pic>
        <p:nvPicPr>
          <p:cNvPr id="36" name="Picture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2109" y="3505353"/>
            <a:ext cx="4237734" cy="2636163"/>
          </a:xfrm>
          <a:prstGeom prst="rect">
            <a:avLst/>
          </a:prstGeom>
        </p:spPr>
      </p:pic>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a:ext>
            </a:extLst>
          </a:blip>
          <a:srcRect/>
          <a:stretch>
            <a:fillRect/>
          </a:stretch>
        </p:blipFill>
        <p:spPr bwMode="auto">
          <a:xfrm>
            <a:off x="2132" y="580473"/>
            <a:ext cx="2724112" cy="1593101"/>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微软雅黑"/>
                <a:ea typeface="微软雅黑"/>
                <a:cs typeface="+mn-cs"/>
              </a:rPr>
              <a:t>TEAM WORK</a:t>
            </a: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82652" y="57189"/>
            <a:ext cx="6861975" cy="470395"/>
          </a:xfrm>
          <a:prstGeom prst="roundRect">
            <a:avLst/>
          </a:prstGeom>
          <a:solidFill>
            <a:schemeClr val="accent6">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0000FF"/>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9Slide05 Brannboll Ny" panose="02000000000000000000" pitchFamily="2" charset="0"/>
                <a:ea typeface="Times New Roman" panose="02020603050405020304" pitchFamily="18" charset="0"/>
                <a:cs typeface="Times New Roman" pitchFamily="18" charset="0"/>
              </a:rPr>
              <a:t>PHIẾU BÀI TẬP (THẢO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endPar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endParaRPr>
          </a:p>
        </p:txBody>
      </p:sp>
      <p:sp>
        <p:nvSpPr>
          <p:cNvPr id="10" name="Rectangle 9"/>
          <p:cNvSpPr/>
          <p:nvPr/>
        </p:nvSpPr>
        <p:spPr>
          <a:xfrm>
            <a:off x="2724112" y="609504"/>
            <a:ext cx="9467888" cy="20005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400" b="0" i="0" u="none" strike="noStrike" kern="1200" cap="none" spc="0" normalizeH="0" baseline="0" noProof="0" dirty="0">
                <a:ln>
                  <a:noFill/>
                </a:ln>
                <a:solidFill>
                  <a:srgbClr val="00B0F0"/>
                </a:solidFill>
                <a:effectLst/>
                <a:uLnTx/>
                <a:uFillTx/>
                <a:latin typeface="#9Slide05 Brannboll Ny" panose="02000000000000000000" pitchFamily="2" charset="0"/>
                <a:ea typeface="Arial Unicode MS" pitchFamily="34" charset="-128"/>
                <a:cs typeface="+mn-cs"/>
              </a:rPr>
              <a:t>1</a:t>
            </a:r>
            <a:r>
              <a:rPr kumimoji="0" lang="vi-VN" alt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Nêu</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các</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biểu</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hiện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của</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sự</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quan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tâm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cảm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thông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và</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chia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sẻ</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trong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câu</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chuyện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Chiếc</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băng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gạc</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cho</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trái</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tim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tan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vỡ</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và</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những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bức</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tranh</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trên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2.</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Trong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các</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bức</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tranh</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trên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hành</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vi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nào</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chưa</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thể</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hiện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sự</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quan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tâm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cảm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thông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và</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chia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sẻ</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Em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có</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suy</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nghĩ</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gì</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về</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hành</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động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đó</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3.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Em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hãy</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kể</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thêm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môt</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số</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biểu</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hiện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khác</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của</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sự</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quan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tâm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cảm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thông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và</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chia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sẻ</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36762" y="0"/>
            <a:ext cx="1255238" cy="609504"/>
          </a:xfrm>
          <a:prstGeom prst="rect">
            <a:avLst/>
          </a:prstGeom>
        </p:spPr>
      </p:pic>
      <p:sp>
        <p:nvSpPr>
          <p:cNvPr id="3" name="TextBox 2">
            <a:extLst>
              <a:ext uri="{FF2B5EF4-FFF2-40B4-BE49-F238E27FC236}">
                <a16:creationId xmlns:a16="http://schemas.microsoft.com/office/drawing/2014/main" xmlns="" id="{05B6E77D-61F2-9B8A-16BC-42E90BDB9C2F}"/>
              </a:ext>
            </a:extLst>
          </p:cNvPr>
          <p:cNvSpPr txBox="1"/>
          <p:nvPr/>
        </p:nvSpPr>
        <p:spPr>
          <a:xfrm>
            <a:off x="359764" y="2173574"/>
            <a:ext cx="11617377" cy="4832092"/>
          </a:xfrm>
          <a:prstGeom prst="rect">
            <a:avLst/>
          </a:prstGeom>
          <a:noFill/>
        </p:spPr>
        <p:txBody>
          <a:bodyPr wrap="square">
            <a:spAutoFit/>
          </a:bodyPr>
          <a:lstStyle/>
          <a:p>
            <a:pPr algn="just"/>
            <a:r>
              <a:rPr lang="vi-VN" sz="2800" b="0" i="0" dirty="0">
                <a:solidFill>
                  <a:srgbClr val="0070C0"/>
                </a:solidFill>
                <a:effectLst/>
                <a:latin typeface="#9Slide05 Brannboll Ny" panose="02000000000000000000" pitchFamily="2" charset="0"/>
              </a:rPr>
              <a:t>Câu 1</a:t>
            </a:r>
          </a:p>
          <a:p>
            <a:pPr algn="just"/>
            <a:r>
              <a:rPr lang="vi-VN" sz="2800" b="0" i="0" dirty="0">
                <a:solidFill>
                  <a:srgbClr val="000000"/>
                </a:solidFill>
                <a:effectLst/>
                <a:latin typeface="#9Slide05 Brannboll Ny" panose="02000000000000000000" pitchFamily="2" charset="0"/>
              </a:rPr>
              <a:t>- Các biểu hiện của sự quan tâm, cảm thông và chia sẻ trong câu chuyện “Chiếc băng gạc cho trái tim tan vỡ” là:</a:t>
            </a:r>
          </a:p>
          <a:p>
            <a:pPr algn="just"/>
            <a:r>
              <a:rPr lang="vi-VN" sz="2800" b="0" i="0" dirty="0">
                <a:solidFill>
                  <a:srgbClr val="000000"/>
                </a:solidFill>
                <a:effectLst/>
                <a:latin typeface="#9Slide05 Brannboll Ny" panose="02000000000000000000" pitchFamily="2" charset="0"/>
              </a:rPr>
              <a:t>+ Mẹ của Suri cảm thông với nỗi đau, nấu ăn và chăm sóc cô Xmit khi cô Xmit mất đi người con gái.</a:t>
            </a:r>
          </a:p>
          <a:p>
            <a:pPr algn="just"/>
            <a:r>
              <a:rPr lang="vi-VN" sz="2800" b="0" i="0" dirty="0">
                <a:solidFill>
                  <a:srgbClr val="000000"/>
                </a:solidFill>
                <a:effectLst/>
                <a:latin typeface="#9Slide05 Brannboll Ny" panose="02000000000000000000" pitchFamily="2" charset="0"/>
              </a:rPr>
              <a:t>+ Bé Suri mang băng gạc cá nhân sang nhà cô Xmit với hi vọng chiếc băng gạc đó có thể giúp cô Xmit băng lại trái tim đang đau đớn, tan nát.</a:t>
            </a:r>
          </a:p>
          <a:p>
            <a:pPr algn="just"/>
            <a:r>
              <a:rPr lang="vi-VN" sz="2800" b="0" i="0" dirty="0">
                <a:solidFill>
                  <a:srgbClr val="000000"/>
                </a:solidFill>
                <a:effectLst/>
                <a:latin typeface="#9Slide05 Brannboll Ny" panose="02000000000000000000" pitchFamily="2" charset="0"/>
              </a:rPr>
              <a:t>- Các biểu hiện của sự quan tâm, cảm thông và chia sẻ trong những bức tranh:</a:t>
            </a:r>
          </a:p>
          <a:p>
            <a:pPr algn="just"/>
            <a:r>
              <a:rPr lang="vi-VN" sz="2800" b="0" i="0" dirty="0">
                <a:solidFill>
                  <a:srgbClr val="000000"/>
                </a:solidFill>
                <a:effectLst/>
                <a:latin typeface="#9Slide05 Brannboll Ny" panose="02000000000000000000" pitchFamily="2" charset="0"/>
              </a:rPr>
              <a:t>+ Bức tranh 1: sử dụng lời nói động viên bạn vượt qua thử thách</a:t>
            </a:r>
          </a:p>
          <a:p>
            <a:pPr algn="just"/>
            <a:r>
              <a:rPr lang="vi-VN" sz="2800" b="0" i="0" dirty="0">
                <a:solidFill>
                  <a:srgbClr val="000000"/>
                </a:solidFill>
                <a:effectLst/>
                <a:latin typeface="#9Slide05 Brannboll Ny" panose="02000000000000000000" pitchFamily="2" charset="0"/>
              </a:rPr>
              <a:t>+ Bức tranh 2: ủng hộ sách vở, quần áo cho đồng bào vùng bị lũ lụt</a:t>
            </a:r>
          </a:p>
          <a:p>
            <a:pPr algn="just"/>
            <a:r>
              <a:rPr lang="vi-VN" sz="2800" b="0" i="0" dirty="0">
                <a:solidFill>
                  <a:srgbClr val="000000"/>
                </a:solidFill>
                <a:effectLst/>
                <a:latin typeface="#9Slide05 Brannboll Ny" panose="02000000000000000000" pitchFamily="2" charset="0"/>
              </a:rPr>
              <a:t>+ Bức tranh 3: đi thăm bạn bị ốm</a:t>
            </a:r>
          </a:p>
        </p:txBody>
      </p:sp>
    </p:spTree>
    <p:extLst>
      <p:ext uri="{BB962C8B-B14F-4D97-AF65-F5344CB8AC3E}">
        <p14:creationId xmlns:p14="http://schemas.microsoft.com/office/powerpoint/2010/main" val="2733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a:ext>
            </a:extLst>
          </a:blip>
          <a:srcRect/>
          <a:stretch>
            <a:fillRect/>
          </a:stretch>
        </p:blipFill>
        <p:spPr bwMode="auto">
          <a:xfrm>
            <a:off x="2132" y="580473"/>
            <a:ext cx="2724112" cy="1593101"/>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微软雅黑"/>
                <a:ea typeface="微软雅黑"/>
                <a:cs typeface="+mn-cs"/>
              </a:rPr>
              <a:t>TEAM WORK</a:t>
            </a: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82652" y="57189"/>
            <a:ext cx="6861975" cy="470395"/>
          </a:xfrm>
          <a:prstGeom prst="roundRect">
            <a:avLst/>
          </a:prstGeom>
          <a:solidFill>
            <a:schemeClr val="accent6">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0000FF"/>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9Slide05 Brannboll Ny" panose="02000000000000000000" pitchFamily="2" charset="0"/>
                <a:ea typeface="Times New Roman" panose="02020603050405020304" pitchFamily="18" charset="0"/>
                <a:cs typeface="Times New Roman" pitchFamily="18" charset="0"/>
              </a:rPr>
              <a:t>PHIẾU BÀI TẬP (THẢO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endPar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endParaRPr>
          </a:p>
        </p:txBody>
      </p:sp>
      <p:sp>
        <p:nvSpPr>
          <p:cNvPr id="10" name="Rectangle 9"/>
          <p:cNvSpPr/>
          <p:nvPr/>
        </p:nvSpPr>
        <p:spPr>
          <a:xfrm>
            <a:off x="2724112" y="609504"/>
            <a:ext cx="9467888" cy="20005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400" b="0" i="0" u="none" strike="noStrike" kern="1200" cap="none" spc="0" normalizeH="0" baseline="0" noProof="0" dirty="0">
                <a:ln>
                  <a:noFill/>
                </a:ln>
                <a:solidFill>
                  <a:srgbClr val="00B0F0"/>
                </a:solidFill>
                <a:effectLst/>
                <a:uLnTx/>
                <a:uFillTx/>
                <a:latin typeface="#9Slide05 Brannboll Ny" panose="02000000000000000000" pitchFamily="2" charset="0"/>
                <a:ea typeface="Arial Unicode MS" pitchFamily="34" charset="-128"/>
                <a:cs typeface="+mn-cs"/>
              </a:rPr>
              <a:t>1</a:t>
            </a:r>
            <a:r>
              <a:rPr kumimoji="0" lang="vi-VN" alt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Nêu</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các</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biểu</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hiện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của</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sự</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quan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tâm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cảm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thông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và</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chia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sẻ</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trong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câu</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chuyện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Chiếc</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băng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gạc</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cho</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trái</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tim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tan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vỡ</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và</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những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bức</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tranh</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trên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2.</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Trong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các</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bức</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tranh</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trên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hành</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vi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nào</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chưa</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thể</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hiện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sự</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quan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tâm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cảm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thông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và</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chia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sẻ</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Em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có</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suy</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nghĩ</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gì</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về</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hành</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động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đó</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3.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Em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hãy</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kể</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thêm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môt</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số</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biểu</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hiện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khác</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của</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sự</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quan</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tâm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cảm</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thông</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và</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 chia </a:t>
            </a:r>
            <a:r>
              <a:rPr kumimoji="0" lang="en-US" altLang="en-US" sz="2400" b="0" i="0" u="none" strike="noStrike" kern="1200" cap="none" spc="0" normalizeH="0" baseline="0" noProof="0" dirty="0" err="1">
                <a:ln>
                  <a:noFill/>
                </a:ln>
                <a:solidFill>
                  <a:srgbClr val="0000FF"/>
                </a:solidFill>
                <a:effectLst/>
                <a:uLnTx/>
                <a:uFillTx/>
                <a:latin typeface="#9Slide05 Brannboll Ny" panose="02000000000000000000" pitchFamily="2" charset="0"/>
                <a:ea typeface="Arial Unicode MS" pitchFamily="34" charset="-128"/>
                <a:cs typeface="+mn-cs"/>
              </a:rPr>
              <a:t>sẻ</a:t>
            </a:r>
            <a:r>
              <a:rPr kumimoji="0" lang="en-US" altLang="en-US" sz="2400" b="0" i="0" u="none" strike="noStrike" kern="1200" cap="none" spc="0" normalizeH="0" baseline="0" noProof="0" dirty="0">
                <a:ln>
                  <a:noFill/>
                </a:ln>
                <a:solidFill>
                  <a:srgbClr val="0000FF"/>
                </a:solidFill>
                <a:effectLst/>
                <a:uLnTx/>
                <a:uFillTx/>
                <a:latin typeface="#9Slide05 Brannboll Ny" panose="02000000000000000000" pitchFamily="2" charset="0"/>
                <a:ea typeface="Arial Unicode MS" pitchFamily="34" charset="-128"/>
                <a:cs typeface="+mn-cs"/>
              </a:rPr>
              <a:t>.</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36762" y="0"/>
            <a:ext cx="1255238" cy="609504"/>
          </a:xfrm>
          <a:prstGeom prst="rect">
            <a:avLst/>
          </a:prstGeom>
        </p:spPr>
      </p:pic>
      <p:sp>
        <p:nvSpPr>
          <p:cNvPr id="3" name="TextBox 2">
            <a:extLst>
              <a:ext uri="{FF2B5EF4-FFF2-40B4-BE49-F238E27FC236}">
                <a16:creationId xmlns:a16="http://schemas.microsoft.com/office/drawing/2014/main" xmlns="" id="{05B6E77D-61F2-9B8A-16BC-42E90BDB9C2F}"/>
              </a:ext>
            </a:extLst>
          </p:cNvPr>
          <p:cNvSpPr txBox="1"/>
          <p:nvPr/>
        </p:nvSpPr>
        <p:spPr>
          <a:xfrm>
            <a:off x="404735" y="2659014"/>
            <a:ext cx="11617377" cy="3970318"/>
          </a:xfrm>
          <a:prstGeom prst="rect">
            <a:avLst/>
          </a:prstGeom>
          <a:noFill/>
        </p:spPr>
        <p:txBody>
          <a:bodyPr wrap="square">
            <a:spAutoFit/>
          </a:bodyPr>
          <a:lstStyle/>
          <a:p>
            <a:pPr algn="just"/>
            <a:r>
              <a:rPr lang="vi-VN" sz="2800" b="1" i="0" dirty="0">
                <a:solidFill>
                  <a:srgbClr val="00B0F0"/>
                </a:solidFill>
                <a:effectLst/>
                <a:latin typeface="#9Slide05 Brannboll Ny" panose="02000000000000000000" pitchFamily="2" charset="0"/>
              </a:rPr>
              <a:t>Câu 2:</a:t>
            </a:r>
            <a:r>
              <a:rPr lang="vi-VN" sz="2800" b="0" i="0" dirty="0">
                <a:solidFill>
                  <a:srgbClr val="000000"/>
                </a:solidFill>
                <a:effectLst/>
                <a:latin typeface="#9Slide05 Brannboll Ny" panose="02000000000000000000" pitchFamily="2" charset="0"/>
              </a:rPr>
              <a:t> Trong bức tranh thứ 3, một bạn học sinh đã từ chối khi được rủ cùng đi thăm bạn ốm. Hành vi này chưa thể hiện sự quan tâm, cảm thông và chia sẻ.</a:t>
            </a:r>
          </a:p>
          <a:p>
            <a:pPr algn="just"/>
            <a:r>
              <a:rPr lang="vi-VN" sz="2800" b="0" i="0" dirty="0">
                <a:solidFill>
                  <a:srgbClr val="000000"/>
                </a:solidFill>
                <a:effectLst/>
                <a:latin typeface="#9Slide05 Brannboll Ny" panose="02000000000000000000" pitchFamily="2" charset="0"/>
              </a:rPr>
              <a:t>- Suy nghĩ của em: đây là một hành vi không nên làm vì chưa thể hiện sự quan tâm đối với bạn bè khi bạn bị ốm.</a:t>
            </a:r>
          </a:p>
          <a:p>
            <a:pPr algn="just"/>
            <a:r>
              <a:rPr lang="vi-VN" sz="2800" b="0" i="0" dirty="0">
                <a:solidFill>
                  <a:srgbClr val="00B0F0"/>
                </a:solidFill>
                <a:effectLst/>
                <a:latin typeface="#9Slide05 Brannboll Ny" panose="02000000000000000000" pitchFamily="2" charset="0"/>
              </a:rPr>
              <a:t>Câu 3:</a:t>
            </a:r>
            <a:r>
              <a:rPr lang="vi-VN" sz="2800" b="0" i="0" dirty="0">
                <a:solidFill>
                  <a:srgbClr val="000000"/>
                </a:solidFill>
                <a:effectLst/>
                <a:latin typeface="#9Slide05 Brannboll Ny" panose="02000000000000000000" pitchFamily="2" charset="0"/>
              </a:rPr>
              <a:t> Một số biểu hiện khác của sự quan tâm, cảm thông và chia sẻ:</a:t>
            </a:r>
          </a:p>
          <a:p>
            <a:pPr algn="just"/>
            <a:r>
              <a:rPr lang="vi-VN" sz="2800" b="0" i="0" dirty="0">
                <a:solidFill>
                  <a:srgbClr val="000000"/>
                </a:solidFill>
                <a:effectLst/>
                <a:latin typeface="#9Slide05 Brannboll Ny" panose="02000000000000000000" pitchFamily="2" charset="0"/>
              </a:rPr>
              <a:t>- Giúp đỡ cụ già đi qua đường;</a:t>
            </a:r>
          </a:p>
          <a:p>
            <a:pPr algn="just"/>
            <a:r>
              <a:rPr lang="vi-VN" sz="2800" b="0" i="0" dirty="0">
                <a:solidFill>
                  <a:srgbClr val="000000"/>
                </a:solidFill>
                <a:effectLst/>
                <a:latin typeface="#9Slide05 Brannboll Ny" panose="02000000000000000000" pitchFamily="2" charset="0"/>
              </a:rPr>
              <a:t>- Giảng bài cho những bạn chưa hiểu.</a:t>
            </a:r>
          </a:p>
          <a:p>
            <a:pPr algn="just"/>
            <a:r>
              <a:rPr lang="vi-VN" sz="2800" b="0" i="0" dirty="0">
                <a:solidFill>
                  <a:srgbClr val="000000"/>
                </a:solidFill>
                <a:effectLst/>
                <a:latin typeface="#9Slide05 Brannboll Ny" panose="02000000000000000000" pitchFamily="2" charset="0"/>
              </a:rPr>
              <a:t>- Ủng hộ quấn áo ấm cho trẻ em vùng cao;</a:t>
            </a:r>
          </a:p>
          <a:p>
            <a:pPr algn="just"/>
            <a:r>
              <a:rPr lang="vi-VN" sz="2800" b="0" i="0" dirty="0">
                <a:solidFill>
                  <a:srgbClr val="000000"/>
                </a:solidFill>
                <a:effectLst/>
                <a:latin typeface="#9Slide05 Brannboll Ny" panose="02000000000000000000" pitchFamily="2" charset="0"/>
              </a:rPr>
              <a:t>- Hỏi thăm khi bạn có chuyện buồn.....</a:t>
            </a:r>
          </a:p>
        </p:txBody>
      </p:sp>
    </p:spTree>
    <p:extLst>
      <p:ext uri="{BB962C8B-B14F-4D97-AF65-F5344CB8AC3E}">
        <p14:creationId xmlns:p14="http://schemas.microsoft.com/office/powerpoint/2010/main" val="105868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xmlns="" id="{9A6DDF9B-5CDB-2260-56C7-5A8069116FD5}"/>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tretch>
            <a:fillRect/>
          </a:stretch>
        </p:blipFill>
        <p:spPr>
          <a:xfrm>
            <a:off x="72881" y="-225330"/>
            <a:ext cx="11724378" cy="5771691"/>
          </a:xfrm>
          <a:prstGeom prst="rect">
            <a:avLst/>
          </a:prstGeom>
        </p:spPr>
      </p:pic>
      <p:sp>
        <p:nvSpPr>
          <p:cNvPr id="4" name="TextBox 3">
            <a:extLst>
              <a:ext uri="{FF2B5EF4-FFF2-40B4-BE49-F238E27FC236}">
                <a16:creationId xmlns:a16="http://schemas.microsoft.com/office/drawing/2014/main" xmlns="" id="{A56B4F0F-66C4-EBFB-4A8D-E4927DC77C70}"/>
              </a:ext>
            </a:extLst>
          </p:cNvPr>
          <p:cNvSpPr txBox="1"/>
          <p:nvPr/>
        </p:nvSpPr>
        <p:spPr>
          <a:xfrm rot="21164898">
            <a:off x="1113308" y="2193854"/>
            <a:ext cx="2994686"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EF63A2"/>
                </a:solidFill>
                <a:effectLst/>
                <a:uLnTx/>
                <a:uFillTx/>
                <a:latin typeface="SVN-Caprica Script" pitchFamily="2" charset="0"/>
                <a:ea typeface="微软雅黑"/>
                <a:cs typeface="+mn-cs"/>
              </a:rPr>
              <a:t>Quan tâm </a:t>
            </a:r>
            <a:r>
              <a:rPr kumimoji="0" lang="vi-VN" sz="28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là</a:t>
            </a:r>
            <a:r>
              <a:rPr kumimoji="0" lang="vi-VN" sz="28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8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thường</a:t>
            </a:r>
            <a:r>
              <a:rPr kumimoji="0" lang="vi-VN" sz="2800" b="0" i="0" u="none" strike="noStrike" kern="1200" cap="none" spc="0" normalizeH="0" baseline="0" noProof="0" dirty="0">
                <a:ln>
                  <a:noFill/>
                </a:ln>
                <a:solidFill>
                  <a:srgbClr val="000000"/>
                </a:solidFill>
                <a:effectLst/>
                <a:uLnTx/>
                <a:uFillTx/>
                <a:latin typeface="SVN-Caprica Script" pitchFamily="2" charset="0"/>
                <a:ea typeface="微软雅黑"/>
                <a:cs typeface="+mn-cs"/>
              </a:rPr>
              <a:t> xuyên </a:t>
            </a:r>
            <a:r>
              <a:rPr kumimoji="0" lang="vi-VN" sz="28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chú</a:t>
            </a:r>
            <a:r>
              <a:rPr kumimoji="0" lang="vi-VN" sz="2800" b="0" i="0" u="none" strike="noStrike" kern="1200" cap="none" spc="0" normalizeH="0" baseline="0" noProof="0" dirty="0">
                <a:ln>
                  <a:noFill/>
                </a:ln>
                <a:solidFill>
                  <a:srgbClr val="000000"/>
                </a:solidFill>
                <a:effectLst/>
                <a:uLnTx/>
                <a:uFillTx/>
                <a:latin typeface="SVN-Caprica Script" pitchFamily="2" charset="0"/>
                <a:ea typeface="微软雅黑"/>
                <a:cs typeface="+mn-cs"/>
              </a:rPr>
              <a:t> ý </a:t>
            </a:r>
            <a:r>
              <a:rPr kumimoji="0" lang="vi-VN" sz="28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đến</a:t>
            </a:r>
            <a:r>
              <a:rPr kumimoji="0" lang="vi-VN" sz="28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8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người</a:t>
            </a:r>
            <a:r>
              <a:rPr kumimoji="0" lang="vi-VN" sz="28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8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khác</a:t>
            </a:r>
            <a:r>
              <a:rPr kumimoji="0" lang="vi-VN" sz="20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endParaRPr kumimoji="0" lang="en-US" sz="20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6" name="TextBox 5">
            <a:extLst>
              <a:ext uri="{FF2B5EF4-FFF2-40B4-BE49-F238E27FC236}">
                <a16:creationId xmlns:a16="http://schemas.microsoft.com/office/drawing/2014/main" xmlns="" id="{1F860047-50E6-A48B-B309-B4836B05A18B}"/>
              </a:ext>
            </a:extLst>
          </p:cNvPr>
          <p:cNvSpPr txBox="1"/>
          <p:nvPr/>
        </p:nvSpPr>
        <p:spPr>
          <a:xfrm>
            <a:off x="5158508" y="2794108"/>
            <a:ext cx="187498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Arial"/>
                <a:ea typeface="微软雅黑"/>
                <a:cs typeface="+mn-cs"/>
              </a:rPr>
              <a:t>. </a:t>
            </a:r>
            <a:endParaRPr kumimoji="0" lang="en-US" sz="1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9" name="TextBox 8">
            <a:extLst>
              <a:ext uri="{FF2B5EF4-FFF2-40B4-BE49-F238E27FC236}">
                <a16:creationId xmlns:a16="http://schemas.microsoft.com/office/drawing/2014/main" xmlns="" id="{8C788336-4FEC-39E9-74F8-CE0A8F14E215}"/>
              </a:ext>
            </a:extLst>
          </p:cNvPr>
          <p:cNvSpPr txBox="1"/>
          <p:nvPr/>
        </p:nvSpPr>
        <p:spPr>
          <a:xfrm>
            <a:off x="4529642" y="1916855"/>
            <a:ext cx="2810856" cy="193899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err="1">
                <a:ln>
                  <a:noFill/>
                </a:ln>
                <a:solidFill>
                  <a:srgbClr val="E44D50"/>
                </a:solidFill>
                <a:effectLst/>
                <a:uLnTx/>
                <a:uFillTx/>
                <a:latin typeface="SVN-Caprica Script" pitchFamily="2" charset="0"/>
                <a:ea typeface="微软雅黑"/>
                <a:cs typeface="+mn-cs"/>
              </a:rPr>
              <a:t>Cảm</a:t>
            </a:r>
            <a:r>
              <a:rPr kumimoji="0" lang="vi-VN" sz="2400" b="0" i="0" u="none" strike="noStrike" kern="1200" cap="none" spc="0" normalizeH="0" baseline="0" noProof="0" dirty="0">
                <a:ln>
                  <a:noFill/>
                </a:ln>
                <a:solidFill>
                  <a:srgbClr val="E44D50"/>
                </a:solidFill>
                <a:effectLst/>
                <a:uLnTx/>
                <a:uFillTx/>
                <a:latin typeface="SVN-Caprica Script" pitchFamily="2" charset="0"/>
                <a:ea typeface="微软雅黑"/>
                <a:cs typeface="+mn-cs"/>
              </a:rPr>
              <a:t> thông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là</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đặt</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mình</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vào</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vị</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trí</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của</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người</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khác</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nhận</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biết</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và</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hiểu</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được</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cảm</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xúc</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của</a:t>
            </a:r>
            <a:r>
              <a:rPr kumimoji="0" lang="vi-VN" sz="24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4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họ</a:t>
            </a:r>
            <a:endParaRPr kumimoji="0" lang="en-US" sz="1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xmlns="" id="{B7AC74DC-B727-A57D-DD06-B32101EAB61D}"/>
              </a:ext>
            </a:extLst>
          </p:cNvPr>
          <p:cNvSpPr txBox="1"/>
          <p:nvPr/>
        </p:nvSpPr>
        <p:spPr>
          <a:xfrm rot="183816">
            <a:off x="7985843" y="1732278"/>
            <a:ext cx="2547928" cy="212365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FDC01F"/>
                </a:solidFill>
                <a:effectLst/>
                <a:uLnTx/>
                <a:uFillTx/>
                <a:latin typeface="SVN-Caprica Script" pitchFamily="2" charset="0"/>
                <a:ea typeface="微软雅黑"/>
                <a:cs typeface="+mn-cs"/>
              </a:rPr>
              <a:t>Chia </a:t>
            </a:r>
            <a:r>
              <a:rPr kumimoji="0" lang="vi-VN" sz="2200" b="0" i="0" u="none" strike="noStrike" kern="1200" cap="none" spc="0" normalizeH="0" baseline="0" noProof="0" dirty="0" err="1">
                <a:ln>
                  <a:noFill/>
                </a:ln>
                <a:solidFill>
                  <a:srgbClr val="FDC01F"/>
                </a:solidFill>
                <a:effectLst/>
                <a:uLnTx/>
                <a:uFillTx/>
                <a:latin typeface="SVN-Caprica Script" pitchFamily="2" charset="0"/>
                <a:ea typeface="微软雅黑"/>
                <a:cs typeface="+mn-cs"/>
              </a:rPr>
              <a:t>sẻ</a:t>
            </a:r>
            <a:r>
              <a:rPr kumimoji="0" lang="vi-VN" sz="2200" b="0" i="0" u="none" strike="noStrike" kern="1200" cap="none" spc="0" normalizeH="0" baseline="0" noProof="0" dirty="0">
                <a:ln>
                  <a:noFill/>
                </a:ln>
                <a:solidFill>
                  <a:srgbClr val="FDC01F"/>
                </a:solidFill>
                <a:effectLst/>
                <a:uLnTx/>
                <a:uFillTx/>
                <a:latin typeface="SVN-Caprica Script" pitchFamily="2" charset="0"/>
                <a:ea typeface="微软雅黑"/>
                <a:cs typeface="+mn-cs"/>
              </a:rPr>
              <a:t> </a:t>
            </a:r>
            <a:r>
              <a:rPr kumimoji="0" lang="vi-VN" sz="22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là</a:t>
            </a:r>
            <a:r>
              <a:rPr kumimoji="0" lang="vi-VN" sz="22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2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sự</a:t>
            </a:r>
            <a:r>
              <a:rPr kumimoji="0" lang="vi-VN" sz="22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2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đồng</a:t>
            </a:r>
            <a:r>
              <a:rPr kumimoji="0" lang="vi-VN" sz="22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2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cảm</a:t>
            </a:r>
            <a:r>
              <a:rPr kumimoji="0" lang="vi-VN" sz="2200" b="0" i="0" u="none" strike="noStrike" kern="1200" cap="none" spc="0" normalizeH="0" baseline="0" noProof="0" dirty="0">
                <a:ln>
                  <a:noFill/>
                </a:ln>
                <a:solidFill>
                  <a:srgbClr val="000000"/>
                </a:solidFill>
                <a:effectLst/>
                <a:uLnTx/>
                <a:uFillTx/>
                <a:latin typeface="SVN-Caprica Script" pitchFamily="2" charset="0"/>
                <a:ea typeface="微软雅黑"/>
                <a:cs typeface="+mn-cs"/>
              </a:rPr>
              <a:t>, san </a:t>
            </a:r>
            <a:r>
              <a:rPr kumimoji="0" lang="vi-VN" sz="22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sẻ</a:t>
            </a:r>
            <a:r>
              <a:rPr kumimoji="0" lang="vi-VN" sz="22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2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với</a:t>
            </a:r>
            <a:r>
              <a:rPr kumimoji="0" lang="vi-VN" sz="22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2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người</a:t>
            </a:r>
            <a:r>
              <a:rPr kumimoji="0" lang="vi-VN" sz="22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2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khác</a:t>
            </a:r>
            <a:r>
              <a:rPr kumimoji="0" lang="vi-VN" sz="2200" b="0" i="0" u="none" strike="noStrike" kern="1200" cap="none" spc="0" normalizeH="0" baseline="0" noProof="0" dirty="0">
                <a:ln>
                  <a:noFill/>
                </a:ln>
                <a:solidFill>
                  <a:srgbClr val="000000"/>
                </a:solidFill>
                <a:effectLst/>
                <a:uLnTx/>
                <a:uFillTx/>
                <a:latin typeface="SVN-Caprica Script" pitchFamily="2" charset="0"/>
                <a:ea typeface="微软雅黑"/>
                <a:cs typeface="+mn-cs"/>
              </a:rPr>
              <a:t> khi </a:t>
            </a:r>
            <a:r>
              <a:rPr kumimoji="0" lang="vi-VN" sz="22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gặp</a:t>
            </a:r>
            <a:r>
              <a:rPr kumimoji="0" lang="vi-VN" sz="22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2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khó</a:t>
            </a:r>
            <a:r>
              <a:rPr kumimoji="0" lang="vi-VN" sz="2200" b="0" i="0" u="none" strike="noStrike" kern="1200" cap="none" spc="0" normalizeH="0" baseline="0" noProof="0" dirty="0">
                <a:ln>
                  <a:noFill/>
                </a:ln>
                <a:solidFill>
                  <a:srgbClr val="000000"/>
                </a:solidFill>
                <a:effectLst/>
                <a:uLnTx/>
                <a:uFillTx/>
                <a:latin typeface="SVN-Caprica Script" pitchFamily="2" charset="0"/>
                <a:ea typeface="微软雅黑"/>
                <a:cs typeface="+mn-cs"/>
              </a:rPr>
              <a:t> khăn, </a:t>
            </a:r>
            <a:r>
              <a:rPr kumimoji="0" lang="vi-VN" sz="22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hoạn</a:t>
            </a:r>
            <a:r>
              <a:rPr kumimoji="0" lang="vi-VN" sz="22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2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nạn</a:t>
            </a:r>
            <a:r>
              <a:rPr kumimoji="0" lang="vi-VN" sz="2200" b="0" i="0" u="none" strike="noStrike" kern="1200" cap="none" spc="0" normalizeH="0" baseline="0" noProof="0" dirty="0">
                <a:ln>
                  <a:noFill/>
                </a:ln>
                <a:solidFill>
                  <a:srgbClr val="000000"/>
                </a:solidFill>
                <a:effectLst/>
                <a:uLnTx/>
                <a:uFillTx/>
                <a:latin typeface="SVN-Caprica Script" pitchFamily="2" charset="0"/>
                <a:ea typeface="微软雅黑"/>
                <a:cs typeface="+mn-cs"/>
              </a:rPr>
              <a:t> theo </a:t>
            </a:r>
            <a:r>
              <a:rPr kumimoji="0" lang="vi-VN" sz="22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khả</a:t>
            </a:r>
            <a:r>
              <a:rPr kumimoji="0" lang="vi-VN" sz="2200" b="0" i="0" u="none" strike="noStrike" kern="1200" cap="none" spc="0" normalizeH="0" baseline="0" noProof="0" dirty="0">
                <a:ln>
                  <a:noFill/>
                </a:ln>
                <a:solidFill>
                  <a:srgbClr val="000000"/>
                </a:solidFill>
                <a:effectLst/>
                <a:uLnTx/>
                <a:uFillTx/>
                <a:latin typeface="SVN-Caprica Script" pitchFamily="2" charset="0"/>
                <a:ea typeface="微软雅黑"/>
                <a:cs typeface="+mn-cs"/>
              </a:rPr>
              <a:t> năng </a:t>
            </a:r>
            <a:r>
              <a:rPr kumimoji="0" lang="vi-VN" sz="22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của</a:t>
            </a:r>
            <a:r>
              <a:rPr kumimoji="0" lang="vi-VN" sz="2200" b="0" i="0" u="none" strike="noStrike" kern="1200" cap="none" spc="0" normalizeH="0" baseline="0" noProof="0" dirty="0">
                <a:ln>
                  <a:noFill/>
                </a:ln>
                <a:solidFill>
                  <a:srgbClr val="000000"/>
                </a:solidFill>
                <a:effectLst/>
                <a:uLnTx/>
                <a:uFillTx/>
                <a:latin typeface="SVN-Caprica Script" pitchFamily="2" charset="0"/>
                <a:ea typeface="微软雅黑"/>
                <a:cs typeface="+mn-cs"/>
              </a:rPr>
              <a:t> </a:t>
            </a:r>
            <a:r>
              <a:rPr kumimoji="0" lang="vi-VN" sz="2200" b="0" i="0" u="none" strike="noStrike" kern="1200" cap="none" spc="0" normalizeH="0" baseline="0" noProof="0" dirty="0" err="1">
                <a:ln>
                  <a:noFill/>
                </a:ln>
                <a:solidFill>
                  <a:srgbClr val="000000"/>
                </a:solidFill>
                <a:effectLst/>
                <a:uLnTx/>
                <a:uFillTx/>
                <a:latin typeface="SVN-Caprica Script" pitchFamily="2" charset="0"/>
                <a:ea typeface="微软雅黑"/>
                <a:cs typeface="+mn-cs"/>
              </a:rPr>
              <a:t>mình</a:t>
            </a:r>
            <a:endParaRPr kumimoji="0" lang="en-US" sz="22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2" name="图片 14">
            <a:extLst>
              <a:ext uri="{FF2B5EF4-FFF2-40B4-BE49-F238E27FC236}">
                <a16:creationId xmlns:a16="http://schemas.microsoft.com/office/drawing/2014/main" xmlns="" id="{DE0E21CA-813C-8166-1300-2438345154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88700" y="2041967"/>
            <a:ext cx="1868936" cy="1790597"/>
          </a:xfrm>
          <a:prstGeom prst="rect">
            <a:avLst/>
          </a:prstGeom>
        </p:spPr>
      </p:pic>
      <p:sp>
        <p:nvSpPr>
          <p:cNvPr id="5" name="TextBox 4">
            <a:extLst>
              <a:ext uri="{FF2B5EF4-FFF2-40B4-BE49-F238E27FC236}">
                <a16:creationId xmlns:a16="http://schemas.microsoft.com/office/drawing/2014/main" xmlns="" id="{6527AE42-0F66-1B6F-D0DD-0F428BD5BF54}"/>
              </a:ext>
            </a:extLst>
          </p:cNvPr>
          <p:cNvSpPr txBox="1"/>
          <p:nvPr/>
        </p:nvSpPr>
        <p:spPr>
          <a:xfrm>
            <a:off x="394741" y="4639571"/>
            <a:ext cx="11458187" cy="170816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altLang="en-US" sz="3500" b="0" i="0" u="none" strike="noStrike" kern="1200" cap="none" spc="0" normalizeH="0" baseline="0" noProof="0" dirty="0">
                <a:ln>
                  <a:noFill/>
                </a:ln>
                <a:effectLst/>
                <a:uLnTx/>
                <a:uFillTx/>
                <a:latin typeface="#9Slide05 Brannboll Ny" panose="02000000000000000000" pitchFamily="2" charset="0"/>
                <a:ea typeface="Arial Unicode MS" pitchFamily="34" charset="-128"/>
                <a:cs typeface="Arial" panose="020B0604020202020204" pitchFamily="34" charset="0"/>
              </a:rPr>
              <a:t>Sự quan tâm, cảm thông, chia sẻ là sự chăm sóc bằng tình cảm chân thành; đặt mình vào vị trí của người khác, nhận biết và thấu hiểu cảm xúc của họ; san sẻ, giúp đỡ trao gửi nhiều điều tốt đẹp cho nhau</a:t>
            </a:r>
            <a:endParaRPr kumimoji="0" lang="en-US" altLang="en-US" sz="3500" b="0" i="0" u="none" strike="noStrike" kern="1200" cap="none" spc="0" normalizeH="0" baseline="0" noProof="0" dirty="0">
              <a:ln>
                <a:noFill/>
              </a:ln>
              <a:effectLst/>
              <a:uLnTx/>
              <a:uFillTx/>
              <a:latin typeface="#9Slide05 Brannboll Ny" panose="02000000000000000000" pitchFamily="2"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573165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4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744" y="-253390"/>
            <a:ext cx="12581744" cy="6809049"/>
          </a:xfrm>
          <a:prstGeom prst="rect">
            <a:avLst/>
          </a:prstGeom>
        </p:spPr>
      </p:pic>
      <p:sp>
        <p:nvSpPr>
          <p:cNvPr id="10" name="TextBox 9"/>
          <p:cNvSpPr txBox="1"/>
          <p:nvPr/>
        </p:nvSpPr>
        <p:spPr>
          <a:xfrm>
            <a:off x="1329716" y="1305432"/>
            <a:ext cx="9502559" cy="5233480"/>
          </a:xfrm>
          <a:prstGeom prst="rect">
            <a:avLst/>
          </a:prstGeom>
          <a:noFill/>
          <a:ln>
            <a:noFill/>
          </a:ln>
        </p:spPr>
        <p:txBody>
          <a:bodyPr wrap="square" lIns="121917" tIns="60958" rIns="121917" bIns="60958" rtlCol="0">
            <a:spAutoFit/>
          </a:bodyPr>
          <a:lstStyle/>
          <a:p>
            <a:pPr lvl="0" algn="just" fontAlgn="base">
              <a:spcBef>
                <a:spcPct val="0"/>
              </a:spcBef>
              <a:spcAft>
                <a:spcPct val="0"/>
              </a:spcAft>
              <a:defRPr/>
            </a:pPr>
            <a:r>
              <a:rPr lang="vi-VN" altLang="en-US" sz="2800" dirty="0">
                <a:solidFill>
                  <a:srgbClr val="000000"/>
                </a:solidFill>
                <a:latin typeface="#9Slide05 Brannboll Ny" panose="02000000000000000000" pitchFamily="2" charset="0"/>
                <a:ea typeface="Arial Unicode MS" pitchFamily="34" charset="-128"/>
                <a:cs typeface="Arial" panose="020B0604020202020204" pitchFamily="34" charset="0"/>
              </a:rPr>
              <a:t>- Sự quan tâm, cảm thông, chia sẻ là sự chăm sóc bằng tình cảm chân thành; đặt mình vào vị trí của người khác, nhận biết và thấu hiểu cảm xúc của họ; san sẻ, giúp đỡ trao gửi nhiều điều tốt đẹp cho nhau</a:t>
            </a:r>
          </a:p>
          <a:p>
            <a:pPr>
              <a:lnSpc>
                <a:spcPct val="107000"/>
              </a:lnSpc>
              <a:spcAft>
                <a:spcPts val="800"/>
              </a:spcAft>
            </a:pPr>
            <a:r>
              <a:rPr lang="en-US" sz="2800" dirty="0" err="1">
                <a:latin typeface="#9Slide05 Brannboll Ny" panose="02000000000000000000" pitchFamily="2" charset="0"/>
                <a:ea typeface="Droid Sans"/>
                <a:cs typeface="Droid Sans"/>
              </a:rPr>
              <a:t>Biểu</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hiện</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của</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sự</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quan</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tâm</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cảm</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thông</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và</a:t>
            </a:r>
            <a:r>
              <a:rPr lang="en-US" sz="2800" dirty="0">
                <a:latin typeface="#9Slide05 Brannboll Ny" panose="02000000000000000000" pitchFamily="2" charset="0"/>
                <a:ea typeface="Droid Sans"/>
                <a:cs typeface="Droid Sans"/>
              </a:rPr>
              <a:t> chia </a:t>
            </a:r>
            <a:r>
              <a:rPr lang="en-US" sz="2800" dirty="0" err="1">
                <a:latin typeface="#9Slide05 Brannboll Ny" panose="02000000000000000000" pitchFamily="2" charset="0"/>
                <a:ea typeface="Droid Sans"/>
                <a:cs typeface="Droid Sans"/>
              </a:rPr>
              <a:t>sẻ</a:t>
            </a:r>
            <a:r>
              <a:rPr lang="en-US" sz="2800" dirty="0">
                <a:latin typeface="#9Slide05 Brannboll Ny" panose="02000000000000000000" pitchFamily="2" charset="0"/>
                <a:ea typeface="Droid Sans"/>
                <a:cs typeface="Droid Sans"/>
              </a:rPr>
              <a:t>: </a:t>
            </a:r>
            <a:endParaRPr lang="en-US" sz="2800" dirty="0">
              <a:latin typeface="#9Slide05 Brannboll Ny" panose="02000000000000000000" pitchFamily="2" charset="0"/>
              <a:ea typeface="Droid Sans"/>
              <a:cs typeface="Arial" panose="020B0604020202020204" pitchFamily="34" charset="0"/>
            </a:endParaRPr>
          </a:p>
          <a:p>
            <a:pPr>
              <a:lnSpc>
                <a:spcPct val="107000"/>
              </a:lnSpc>
              <a:spcAft>
                <a:spcPts val="800"/>
              </a:spcAft>
            </a:pP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Lắng</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nghe</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động</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viên</a:t>
            </a:r>
            <a:r>
              <a:rPr lang="en-US" sz="2800" dirty="0">
                <a:latin typeface="#9Slide05 Brannboll Ny" panose="02000000000000000000" pitchFamily="2" charset="0"/>
                <a:ea typeface="Droid Sans"/>
                <a:cs typeface="Droid Sans"/>
              </a:rPr>
              <a:t>, an </a:t>
            </a:r>
            <a:r>
              <a:rPr lang="en-US" sz="2800" dirty="0" err="1">
                <a:latin typeface="#9Slide05 Brannboll Ny" panose="02000000000000000000" pitchFamily="2" charset="0"/>
                <a:ea typeface="Droid Sans"/>
                <a:cs typeface="Droid Sans"/>
              </a:rPr>
              <a:t>ủi</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nhắn</a:t>
            </a:r>
            <a:r>
              <a:rPr lang="en-US" sz="2800" dirty="0">
                <a:latin typeface="#9Slide05 Brannboll Ny" panose="02000000000000000000" pitchFamily="2" charset="0"/>
                <a:ea typeface="Droid Sans"/>
                <a:cs typeface="Droid Sans"/>
              </a:rPr>
              <a:t> tin, </a:t>
            </a:r>
            <a:r>
              <a:rPr lang="en-US" sz="2800" dirty="0" err="1">
                <a:latin typeface="#9Slide05 Brannboll Ny" panose="02000000000000000000" pitchFamily="2" charset="0"/>
                <a:ea typeface="Droid Sans"/>
                <a:cs typeface="Droid Sans"/>
              </a:rPr>
              <a:t>gọi</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điện</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hỏi</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thăm</a:t>
            </a:r>
            <a:r>
              <a:rPr lang="en-US" sz="2800" dirty="0">
                <a:latin typeface="#9Slide05 Brannboll Ny" panose="02000000000000000000" pitchFamily="2" charset="0"/>
                <a:ea typeface="Droid Sans"/>
                <a:cs typeface="Droid Sans"/>
              </a:rPr>
              <a:t>. </a:t>
            </a:r>
            <a:endParaRPr lang="vi-VN" sz="2800" dirty="0">
              <a:latin typeface="#9Slide05 Brannboll Ny" panose="02000000000000000000" pitchFamily="2" charset="0"/>
              <a:ea typeface="Droid Sans"/>
              <a:cs typeface="Droid Sans"/>
            </a:endParaRPr>
          </a:p>
          <a:p>
            <a:pPr>
              <a:lnSpc>
                <a:spcPct val="107000"/>
              </a:lnSpc>
              <a:spcAft>
                <a:spcPts val="800"/>
              </a:spcAft>
            </a:pPr>
            <a:r>
              <a:rPr lang="en-US" sz="2800" dirty="0">
                <a:latin typeface="#9Slide05 Brannboll Ny" panose="02000000000000000000" pitchFamily="2" charset="0"/>
                <a:ea typeface="Droid Sans"/>
                <a:cs typeface="Droid Sans"/>
              </a:rPr>
              <a:t>+ Chia </a:t>
            </a:r>
            <a:r>
              <a:rPr lang="en-US" sz="2800" dirty="0" err="1">
                <a:latin typeface="#9Slide05 Brannboll Ny" panose="02000000000000000000" pitchFamily="2" charset="0"/>
                <a:ea typeface="Droid Sans"/>
                <a:cs typeface="Droid Sans"/>
              </a:rPr>
              <a:t>sẻ</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về</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vật</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chất</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và</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tinh</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thần</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với</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những</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người</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gặp</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khó</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khăn</a:t>
            </a:r>
            <a:r>
              <a:rPr lang="en-US" sz="2800" dirty="0">
                <a:latin typeface="#9Slide05 Brannboll Ny" panose="02000000000000000000" pitchFamily="2" charset="0"/>
                <a:ea typeface="Droid Sans"/>
                <a:cs typeface="Droid Sans"/>
              </a:rPr>
              <a:t>. </a:t>
            </a:r>
            <a:endParaRPr lang="en-US" sz="2800" dirty="0">
              <a:latin typeface="#9Slide05 Brannboll Ny" panose="02000000000000000000" pitchFamily="2" charset="0"/>
              <a:ea typeface="Droid Sans"/>
              <a:cs typeface="Arial" panose="020B0604020202020204" pitchFamily="34" charset="0"/>
            </a:endParaRPr>
          </a:p>
          <a:p>
            <a:pPr>
              <a:lnSpc>
                <a:spcPct val="107000"/>
              </a:lnSpc>
              <a:spcAft>
                <a:spcPts val="800"/>
              </a:spcAft>
            </a:pP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Khích</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lệ</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động</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viên</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bạn</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bè</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quan</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tâm</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cảm</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thông</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và</a:t>
            </a:r>
            <a:r>
              <a:rPr lang="en-US" sz="2800" dirty="0">
                <a:latin typeface="#9Slide05 Brannboll Ny" panose="02000000000000000000" pitchFamily="2" charset="0"/>
                <a:ea typeface="Droid Sans"/>
                <a:cs typeface="Droid Sans"/>
              </a:rPr>
              <a:t> chia </a:t>
            </a:r>
            <a:r>
              <a:rPr lang="en-US" sz="2800" dirty="0" err="1">
                <a:latin typeface="#9Slide05 Brannboll Ny" panose="02000000000000000000" pitchFamily="2" charset="0"/>
                <a:ea typeface="Droid Sans"/>
                <a:cs typeface="Droid Sans"/>
              </a:rPr>
              <a:t>sẻ</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với</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người</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khác</a:t>
            </a:r>
            <a:r>
              <a:rPr lang="en-US" sz="2800" dirty="0">
                <a:latin typeface="#9Slide05 Brannboll Ny" panose="02000000000000000000" pitchFamily="2" charset="0"/>
                <a:ea typeface="Droid Sans"/>
                <a:cs typeface="Droid Sans"/>
              </a:rPr>
              <a:t> </a:t>
            </a:r>
            <a:endParaRPr lang="en-US" sz="2800" dirty="0">
              <a:latin typeface="#9Slide05 Brannboll Ny" panose="02000000000000000000" pitchFamily="2" charset="0"/>
              <a:ea typeface="Droid Sans"/>
              <a:cs typeface="Arial" panose="020B0604020202020204" pitchFamily="34" charset="0"/>
            </a:endParaRPr>
          </a:p>
          <a:p>
            <a:pPr>
              <a:lnSpc>
                <a:spcPct val="107000"/>
              </a:lnSpc>
              <a:spcAft>
                <a:spcPts val="800"/>
              </a:spcAft>
            </a:pP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Phê</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phán</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thói</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ích</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kỉ</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thờ</a:t>
            </a:r>
            <a:r>
              <a:rPr lang="en-US" sz="2800" dirty="0">
                <a:latin typeface="#9Slide05 Brannboll Ny" panose="02000000000000000000" pitchFamily="2" charset="0"/>
                <a:ea typeface="Droid Sans"/>
                <a:cs typeface="Droid Sans"/>
              </a:rPr>
              <a:t> ơ </a:t>
            </a:r>
            <a:r>
              <a:rPr lang="en-US" sz="2800" dirty="0" err="1">
                <a:latin typeface="#9Slide05 Brannboll Ny" panose="02000000000000000000" pitchFamily="2" charset="0"/>
                <a:ea typeface="Droid Sans"/>
                <a:cs typeface="Droid Sans"/>
              </a:rPr>
              <a:t>trước</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khó</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khăn</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mất</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mát</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của</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người</a:t>
            </a:r>
            <a:r>
              <a:rPr lang="en-US" sz="2800" dirty="0">
                <a:latin typeface="#9Slide05 Brannboll Ny" panose="02000000000000000000" pitchFamily="2" charset="0"/>
                <a:ea typeface="Droid Sans"/>
                <a:cs typeface="Droid Sans"/>
              </a:rPr>
              <a:t> </a:t>
            </a:r>
            <a:r>
              <a:rPr lang="en-US" sz="2800" dirty="0" err="1">
                <a:latin typeface="#9Slide05 Brannboll Ny" panose="02000000000000000000" pitchFamily="2" charset="0"/>
                <a:ea typeface="Droid Sans"/>
                <a:cs typeface="Droid Sans"/>
              </a:rPr>
              <a:t>khác</a:t>
            </a:r>
            <a:r>
              <a:rPr lang="en-US" sz="2800" dirty="0">
                <a:latin typeface="#9Slide05 Brannboll Ny" panose="02000000000000000000" pitchFamily="2" charset="0"/>
                <a:ea typeface="Droid Sans"/>
                <a:cs typeface="Droid Sans"/>
              </a:rPr>
              <a:t>. </a:t>
            </a:r>
            <a:endParaRPr lang="en-US" sz="2800" dirty="0">
              <a:latin typeface="#9Slide05 Brannboll Ny" panose="02000000000000000000" pitchFamily="2" charset="0"/>
              <a:ea typeface="Droid Sans"/>
              <a:cs typeface="Arial" panose="020B0604020202020204" pitchFamily="34" charset="0"/>
            </a:endParaRPr>
          </a:p>
          <a:p>
            <a:pPr lvl="0" algn="just" fontAlgn="base">
              <a:spcBef>
                <a:spcPct val="0"/>
              </a:spcBef>
              <a:spcAft>
                <a:spcPct val="0"/>
              </a:spcAft>
              <a:defRPr/>
            </a:pPr>
            <a:endParaRPr lang="en-US" altLang="en-US" sz="3500" dirty="0">
              <a:solidFill>
                <a:srgbClr val="000000"/>
              </a:solidFill>
              <a:latin typeface="#9Slide05 Brannboll Ny" panose="02000000000000000000" pitchFamily="2" charset="0"/>
              <a:ea typeface="Arial Unicode MS" pitchFamily="34" charset="-128"/>
              <a:cs typeface="Arial" panose="020B0604020202020204" pitchFamily="34" charset="0"/>
            </a:endParaRPr>
          </a:p>
        </p:txBody>
      </p:sp>
      <p:grpSp>
        <p:nvGrpSpPr>
          <p:cNvPr id="12" name="Group 11"/>
          <p:cNvGrpSpPr/>
          <p:nvPr/>
        </p:nvGrpSpPr>
        <p:grpSpPr>
          <a:xfrm>
            <a:off x="9478231" y="1710492"/>
            <a:ext cx="3307643" cy="5147508"/>
            <a:chOff x="8286614" y="0"/>
            <a:chExt cx="4166485" cy="6765160"/>
          </a:xfrm>
        </p:grpSpPr>
        <p:pic>
          <p:nvPicPr>
            <p:cNvPr id="6"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xmlns="" id="{7BB3BC55-F089-E019-D63B-458B9F32E4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spTree>
    <p:extLst>
      <p:ext uri="{BB962C8B-B14F-4D97-AF65-F5344CB8AC3E}">
        <p14:creationId xmlns:p14="http://schemas.microsoft.com/office/powerpoint/2010/main" val="45896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1582517675295_1582518075254">
            <a:extLst>
              <a:ext uri="{FF2B5EF4-FFF2-40B4-BE49-F238E27FC236}">
                <a16:creationId xmlns:a16="http://schemas.microsoft.com/office/drawing/2014/main" xmlns="" id="{AE466CFE-CF75-20EF-5FE7-627E4D41403F}"/>
              </a:ext>
            </a:extLst>
          </p:cNvPr>
          <p:cNvPicPr>
            <a:picLocks noGrp="1" noChangeAspect="1"/>
          </p:cNvPicPr>
          <p:nvPr isPhoto="1"/>
        </p:nvPicPr>
        <p:blipFill>
          <a:blip r:embed="rId3" cstate="email">
            <a:lum bright="-6000"/>
            <a:extLst>
              <a:ext uri="{28A0092B-C50C-407E-A947-70E740481C1C}">
                <a14:useLocalDpi xmlns:a14="http://schemas.microsoft.com/office/drawing/2010/main"/>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xmlns="" id="{707860B3-3217-3E0B-6D47-666308CE95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pic>
        <p:nvPicPr>
          <p:cNvPr id="8" name="Picture 3">
            <a:extLst>
              <a:ext uri="{FF2B5EF4-FFF2-40B4-BE49-F238E27FC236}">
                <a16:creationId xmlns:a16="http://schemas.microsoft.com/office/drawing/2014/main" xmlns="" id="{FF2344DD-DAF8-1416-C005-812151950BD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9602" y="699915"/>
            <a:ext cx="10176422" cy="4595667"/>
          </a:xfrm>
          <a:prstGeom prst="rect">
            <a:avLst/>
          </a:prstGeom>
          <a:blipFill>
            <a:blip r:embed="rId6" cstate="email">
              <a:alphaModFix amt="1000"/>
              <a:extLst>
                <a:ext uri="{28A0092B-C50C-407E-A947-70E740481C1C}">
                  <a14:useLocalDpi xmlns:a14="http://schemas.microsoft.com/office/drawing/2010/main"/>
                </a:ext>
              </a:extLst>
            </a:blip>
            <a:stretch>
              <a:fillRect/>
            </a:stretch>
          </a:blipFill>
          <a:ln>
            <a:noFill/>
          </a:ln>
        </p:spPr>
      </p:pic>
      <p:sp>
        <p:nvSpPr>
          <p:cNvPr id="10" name="Rectangle 9">
            <a:extLst>
              <a:ext uri="{FF2B5EF4-FFF2-40B4-BE49-F238E27FC236}">
                <a16:creationId xmlns:a16="http://schemas.microsoft.com/office/drawing/2014/main" xmlns="" id="{A8D7E989-00F2-1A7A-8DAC-C1FB9D28BD57}"/>
              </a:ext>
            </a:extLst>
          </p:cNvPr>
          <p:cNvSpPr/>
          <p:nvPr/>
        </p:nvSpPr>
        <p:spPr>
          <a:xfrm>
            <a:off x="3778250" y="2207144"/>
            <a:ext cx="6352766" cy="1985031"/>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500"/>
              </a:spcAft>
              <a:buClr>
                <a:srgbClr val="000000"/>
              </a:buClr>
              <a:buSzPts val="1200"/>
              <a:buFontTx/>
              <a:buNone/>
              <a:tabLst>
                <a:tab pos="252730" algn="l"/>
              </a:tabLst>
              <a:defRPr/>
            </a:pPr>
            <a:r>
              <a:rPr kumimoji="0" lang="vi-VN"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2</a:t>
            </a:r>
            <a:r>
              <a:rPr kumimoji="0" lang="en-US"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 </a:t>
            </a:r>
            <a:r>
              <a:rPr kumimoji="0" lang="vi-VN"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Ý nghĩa c</a:t>
            </a:r>
            <a:r>
              <a:rPr kumimoji="0" lang="en-US"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ủ</a:t>
            </a:r>
            <a:r>
              <a:rPr kumimoji="0" lang="vi-VN"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a quan tâm, </a:t>
            </a:r>
          </a:p>
          <a:p>
            <a:pPr marL="0" marR="0" lvl="0" indent="0" algn="l" defTabSz="914400" rtl="0" eaLnBrk="1" fontAlgn="auto" latinLnBrk="0" hangingPunct="1">
              <a:lnSpc>
                <a:spcPct val="115000"/>
              </a:lnSpc>
              <a:spcBef>
                <a:spcPts val="0"/>
              </a:spcBef>
              <a:spcAft>
                <a:spcPts val="500"/>
              </a:spcAft>
              <a:buClr>
                <a:srgbClr val="000000"/>
              </a:buClr>
              <a:buSzPts val="1200"/>
              <a:buFontTx/>
              <a:buNone/>
              <a:tabLst>
                <a:tab pos="252730" algn="l"/>
              </a:tabLst>
              <a:defRPr/>
            </a:pPr>
            <a:r>
              <a:rPr kumimoji="0" lang="vi-VN" sz="5400" b="1"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rPr>
              <a:t>cảm thông và chia sẻ</a:t>
            </a:r>
            <a:endParaRPr kumimoji="0" lang="en-US" sz="5400" b="0" i="0" u="none" strike="noStrike" kern="1200" cap="none" spc="0" normalizeH="0" baseline="0" noProof="0" dirty="0">
              <a:ln>
                <a:noFill/>
              </a:ln>
              <a:solidFill>
                <a:srgbClr val="FF0000"/>
              </a:solidFill>
              <a:effectLst/>
              <a:uLnTx/>
              <a:uFillTx/>
              <a:latin typeface="#9Slide06 SVNSlow Attack" pitchFamily="2" charset="0"/>
              <a:ea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xmlns="" id="{97FD2E82-E48E-438E-5016-DDAC5BE7AED1}"/>
              </a:ext>
            </a:extLst>
          </p:cNvPr>
          <p:cNvGrpSpPr/>
          <p:nvPr/>
        </p:nvGrpSpPr>
        <p:grpSpPr>
          <a:xfrm>
            <a:off x="-309608" y="3860251"/>
            <a:ext cx="3742355" cy="2916282"/>
            <a:chOff x="4525460" y="4108799"/>
            <a:chExt cx="3364300" cy="2220276"/>
          </a:xfrm>
        </p:grpSpPr>
        <p:grpSp>
          <p:nvGrpSpPr>
            <p:cNvPr id="12" name="Group 11">
              <a:extLst>
                <a:ext uri="{FF2B5EF4-FFF2-40B4-BE49-F238E27FC236}">
                  <a16:creationId xmlns:a16="http://schemas.microsoft.com/office/drawing/2014/main" xmlns="" id="{4EDCA76F-F717-149E-4D94-1A7B36396423}"/>
                </a:ext>
              </a:extLst>
            </p:cNvPr>
            <p:cNvGrpSpPr/>
            <p:nvPr/>
          </p:nvGrpSpPr>
          <p:grpSpPr>
            <a:xfrm>
              <a:off x="4525460" y="4108799"/>
              <a:ext cx="3364300" cy="2220276"/>
              <a:chOff x="4479297" y="4126245"/>
              <a:chExt cx="3364300" cy="2220276"/>
            </a:xfrm>
          </p:grpSpPr>
          <p:pic>
            <p:nvPicPr>
              <p:cNvPr id="14" name="PA_库_图片 27">
                <a:extLst>
                  <a:ext uri="{FF2B5EF4-FFF2-40B4-BE49-F238E27FC236}">
                    <a16:creationId xmlns:a16="http://schemas.microsoft.com/office/drawing/2014/main" xmlns="" id="{245563CA-33CB-A946-6421-06F892B39D04}"/>
                  </a:ext>
                </a:extLst>
              </p:cNvPr>
              <p:cNvPicPr>
                <a:picLocks noChangeAspect="1"/>
              </p:cNvPicPr>
              <p:nvPr>
                <p:custDataLst>
                  <p:tags r:id="rId1"/>
                </p:custDataLst>
              </p:nvPr>
            </p:nvPicPr>
            <p:blipFill rotWithShape="1">
              <a:blip r:embed="rId7"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5" name="Rectangle 14">
                <a:extLst>
                  <a:ext uri="{FF2B5EF4-FFF2-40B4-BE49-F238E27FC236}">
                    <a16:creationId xmlns:a16="http://schemas.microsoft.com/office/drawing/2014/main" xmlns="" id="{42275108-029D-FE34-B1FD-F20116C6C3D5}"/>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微软雅黑"/>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微软雅黑"/>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微软雅黑"/>
                  <a:cs typeface="+mn-cs"/>
                </a:endParaRPr>
              </a:p>
            </p:txBody>
          </p:sp>
        </p:grpSp>
        <p:pic>
          <p:nvPicPr>
            <p:cNvPr id="13" name="Picture 12">
              <a:extLst>
                <a:ext uri="{FF2B5EF4-FFF2-40B4-BE49-F238E27FC236}">
                  <a16:creationId xmlns:a16="http://schemas.microsoft.com/office/drawing/2014/main" xmlns="" id="{B2A53205-3F5B-3124-080A-4E351E9CDCF8}"/>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34772661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3F6F9B6C-00DE-E7F2-2664-3A80C2EC5DCF}"/>
              </a:ext>
            </a:extLst>
          </p:cNvPr>
          <p:cNvSpPr>
            <a:spLocks noGrp="1"/>
          </p:cNvSpPr>
          <p:nvPr>
            <p:ph type="ftr" sz="quarter" idx="11"/>
          </p:nvPr>
        </p:nvSpPr>
        <p:spPr/>
        <p:txBody>
          <a:bodyPr/>
          <a:lstStyle/>
          <a:p>
            <a:endParaRPr lang="en-US">
              <a:solidFill>
                <a:prstClr val="black">
                  <a:tint val="75000"/>
                </a:prstClr>
              </a:solidFill>
            </a:endParaRPr>
          </a:p>
        </p:txBody>
      </p:sp>
      <p:sp>
        <p:nvSpPr>
          <p:cNvPr id="5" name="AutoShape 3">
            <a:extLst>
              <a:ext uri="{FF2B5EF4-FFF2-40B4-BE49-F238E27FC236}">
                <a16:creationId xmlns:a16="http://schemas.microsoft.com/office/drawing/2014/main" xmlns="" id="{C672E29A-EDC4-4258-B722-631E27FFAF2B}"/>
              </a:ext>
            </a:extLst>
          </p:cNvPr>
          <p:cNvSpPr>
            <a:spLocks noChangeArrowheads="1"/>
          </p:cNvSpPr>
          <p:nvPr/>
        </p:nvSpPr>
        <p:spPr bwMode="gray">
          <a:xfrm>
            <a:off x="0" y="0"/>
            <a:ext cx="3567659"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a:t>
            </a:r>
          </a:p>
        </p:txBody>
      </p:sp>
      <p:sp>
        <p:nvSpPr>
          <p:cNvPr id="7" name="Hộp Văn bản 32">
            <a:extLst>
              <a:ext uri="{FF2B5EF4-FFF2-40B4-BE49-F238E27FC236}">
                <a16:creationId xmlns:a16="http://schemas.microsoft.com/office/drawing/2014/main" xmlns="" id="{97EFA3F3-F1D0-CCFA-38A9-6705496B525C}"/>
              </a:ext>
            </a:extLst>
          </p:cNvPr>
          <p:cNvSpPr txBox="1"/>
          <p:nvPr/>
        </p:nvSpPr>
        <p:spPr>
          <a:xfrm>
            <a:off x="3919994" y="88458"/>
            <a:ext cx="8272006" cy="954107"/>
          </a:xfrm>
          <a:prstGeom prst="rect">
            <a:avLst/>
          </a:prstGeom>
          <a:solidFill>
            <a:schemeClr val="accent4">
              <a:lumMod val="20000"/>
              <a:lumOff val="80000"/>
            </a:schemeClr>
          </a:solidFill>
        </p:spPr>
        <p:txBody>
          <a:bodyPr wrap="square" rtlCol="0">
            <a:spAutoFit/>
          </a:bodyPr>
          <a:lstStyle/>
          <a:p>
            <a:pPr defTabSz="457200"/>
            <a:r>
              <a:rPr lang="vi-VN" sz="2800" b="1" dirty="0">
                <a:solidFill>
                  <a:prstClr val="black"/>
                </a:solidFill>
                <a:latin typeface="Times New Roman" panose="02020603050405020304" pitchFamily="18" charset="0"/>
              </a:rPr>
              <a:t>Em hãy đọc các trường hợp sau đây và trả lời câu hỏi.</a:t>
            </a:r>
          </a:p>
        </p:txBody>
      </p:sp>
      <p:grpSp>
        <p:nvGrpSpPr>
          <p:cNvPr id="9" name="Group 8">
            <a:extLst>
              <a:ext uri="{FF2B5EF4-FFF2-40B4-BE49-F238E27FC236}">
                <a16:creationId xmlns:a16="http://schemas.microsoft.com/office/drawing/2014/main" xmlns="" id="{EA1B7E1A-0C1D-41FD-D244-44B1B7E784C7}"/>
              </a:ext>
            </a:extLst>
          </p:cNvPr>
          <p:cNvGrpSpPr/>
          <p:nvPr/>
        </p:nvGrpSpPr>
        <p:grpSpPr>
          <a:xfrm>
            <a:off x="10535032" y="3072255"/>
            <a:ext cx="1977643" cy="3934748"/>
            <a:chOff x="8286614" y="0"/>
            <a:chExt cx="4166485" cy="6765160"/>
          </a:xfrm>
        </p:grpSpPr>
        <p:pic>
          <p:nvPicPr>
            <p:cNvPr id="10" name="图片 7">
              <a:extLst>
                <a:ext uri="{FF2B5EF4-FFF2-40B4-BE49-F238E27FC236}">
                  <a16:creationId xmlns:a16="http://schemas.microsoft.com/office/drawing/2014/main" xmlns="" id="{A45184D5-F5C0-9498-7E2C-8D4C34BCB0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11" name="图片 8">
              <a:extLst>
                <a:ext uri="{FF2B5EF4-FFF2-40B4-BE49-F238E27FC236}">
                  <a16:creationId xmlns:a16="http://schemas.microsoft.com/office/drawing/2014/main" xmlns="" id="{BD77743A-C64B-6604-1CC4-05F700FCC7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2" name="Picture 2" descr="http://photos.myjoyonline.com/photos/news/201311/6579331693860_2001437840207.jpg">
              <a:extLst>
                <a:ext uri="{FF2B5EF4-FFF2-40B4-BE49-F238E27FC236}">
                  <a16:creationId xmlns:a16="http://schemas.microsoft.com/office/drawing/2014/main" xmlns="" id="{CA615BAD-48B7-79D5-DF5A-071814B3EF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2" name="Picture 2">
            <a:extLst>
              <a:ext uri="{FF2B5EF4-FFF2-40B4-BE49-F238E27FC236}">
                <a16:creationId xmlns:a16="http://schemas.microsoft.com/office/drawing/2014/main" xmlns="" id="{EE1F4833-F8E7-4C2F-E736-E561A1F5020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153092"/>
            <a:ext cx="8475663" cy="46164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a:extLst>
              <a:ext uri="{FF2B5EF4-FFF2-40B4-BE49-F238E27FC236}">
                <a16:creationId xmlns:a16="http://schemas.microsoft.com/office/drawing/2014/main" xmlns="" id="{D532497C-BEE4-E2B2-52F3-C67033A5DF1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1095817"/>
            <a:ext cx="8474075" cy="19764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xmlns="" id="{46A46F49-6453-99B1-FD63-98FE4469E0FB}"/>
              </a:ext>
            </a:extLst>
          </p:cNvPr>
          <p:cNvSpPr>
            <a:spLocks noChangeArrowheads="1"/>
          </p:cNvSpPr>
          <p:nvPr/>
        </p:nvSpPr>
        <p:spPr bwMode="auto">
          <a:xfrm>
            <a:off x="8454472" y="1535028"/>
            <a:ext cx="30607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457200" fontAlgn="base">
              <a:spcBef>
                <a:spcPct val="0"/>
              </a:spcBef>
              <a:spcAft>
                <a:spcPct val="0"/>
              </a:spcAft>
            </a:pP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a)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Trong</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các</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trường</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hợp</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trên</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sự</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quan</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tâm</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cảm</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thông</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và</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chia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sẻ</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đã</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mang</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lại</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điều</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gì</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a:t>
            </a:r>
          </a:p>
          <a:p>
            <a:pPr defTabSz="457200" fontAlgn="base">
              <a:spcBef>
                <a:spcPct val="0"/>
              </a:spcBef>
              <a:spcAft>
                <a:spcPct val="0"/>
              </a:spcAft>
            </a:pP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b) Theo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em</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vì</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sao</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phải</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quan</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tâm</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cảm</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thông</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và</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 chia </a:t>
            </a:r>
            <a:r>
              <a:rPr lang="en-US" altLang="en-US" sz="3000" dirty="0" err="1">
                <a:solidFill>
                  <a:srgbClr val="0000FF"/>
                </a:solidFill>
                <a:latin typeface="#9Slide05 Brannboll Ny" panose="02000000000000000000" pitchFamily="2" charset="0"/>
                <a:ea typeface="Arial Unicode MS" pitchFamily="34" charset="-128"/>
                <a:cs typeface="Arial" panose="020B0604020202020204" pitchFamily="34" charset="0"/>
              </a:rPr>
              <a:t>sẻ</a:t>
            </a:r>
            <a:r>
              <a:rPr lang="en-US" altLang="en-US" sz="3000" dirty="0">
                <a:solidFill>
                  <a:srgbClr val="0000FF"/>
                </a:solidFill>
                <a:latin typeface="#9Slide05 Brannboll Ny" panose="02000000000000000000" pitchFamily="2" charset="0"/>
                <a:ea typeface="Arial Unicode MS" pitchFamily="34" charset="-128"/>
                <a:cs typeface="Arial" panose="020B0604020202020204" pitchFamily="34" charset="0"/>
              </a:rPr>
              <a:t>?</a:t>
            </a:r>
          </a:p>
        </p:txBody>
      </p:sp>
    </p:spTree>
    <p:extLst>
      <p:ext uri="{BB962C8B-B14F-4D97-AF65-F5344CB8AC3E}">
        <p14:creationId xmlns:p14="http://schemas.microsoft.com/office/powerpoint/2010/main" val="35116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90"/>
                                          </p:val>
                                        </p:tav>
                                        <p:tav tm="100000">
                                          <p:val>
                                            <p:fltVal val="0"/>
                                          </p:val>
                                        </p:tav>
                                      </p:tavLst>
                                    </p:anim>
                                    <p:animEffect transition="in" filter="fade">
                                      <p:cBhvr>
                                        <p:cTn id="10" dur="7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61511194"/>
              </p:ext>
            </p:extLst>
          </p:nvPr>
        </p:nvGraphicFramePr>
        <p:xfrm>
          <a:off x="228600" y="2648231"/>
          <a:ext cx="11734800" cy="4180529"/>
        </p:xfrm>
        <a:graphic>
          <a:graphicData uri="http://schemas.openxmlformats.org/drawingml/2006/table">
            <a:tbl>
              <a:tblPr firstRow="1" firstCol="1" bandRow="1"/>
              <a:tblGrid>
                <a:gridCol w="2520226">
                  <a:extLst>
                    <a:ext uri="{9D8B030D-6E8A-4147-A177-3AD203B41FA5}">
                      <a16:colId xmlns:a16="http://schemas.microsoft.com/office/drawing/2014/main" xmlns="" val="20000"/>
                    </a:ext>
                  </a:extLst>
                </a:gridCol>
                <a:gridCol w="9214574">
                  <a:extLst>
                    <a:ext uri="{9D8B030D-6E8A-4147-A177-3AD203B41FA5}">
                      <a16:colId xmlns:a16="http://schemas.microsoft.com/office/drawing/2014/main" xmlns="" val="20001"/>
                    </a:ext>
                  </a:extLst>
                </a:gridCol>
              </a:tblGrid>
              <a:tr h="1532053">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vi-VN" sz="3200" b="1" dirty="0">
                        <a:solidFill>
                          <a:srgbClr val="FF0000"/>
                        </a:solidFill>
                        <a:effectLst/>
                        <a:latin typeface="#9Slide05 Brannboll Ny" panose="02000000000000000000" pitchFamily="2" charset="0"/>
                        <a:ea typeface="DengXian"/>
                      </a:endParaRPr>
                    </a:p>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câu hỏi.</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998573">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1"/>
                  </a:ext>
                </a:extLst>
              </a:tr>
              <a:tr h="1649903">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pic>
        <p:nvPicPr>
          <p:cNvPr id="10" name="Picture 9" descr="Think, Pair, Share – phương pháp học tốt cho nhóm trẻ - CTH EDU"/>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1510" y="0"/>
            <a:ext cx="3324357" cy="1949636"/>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4054" y1="53968" x2="4054" y2="53968"/>
                          <a14:foregroundMark x1="14324" y1="61905" x2="14324" y2="61905"/>
                          <a14:foregroundMark x1="4054" y1="68254" x2="4054" y2="68254"/>
                          <a14:foregroundMark x1="22703" y1="50794" x2="22703" y2="50794"/>
                          <a14:foregroundMark x1="24865" y1="49206" x2="24865" y2="49206"/>
                          <a14:foregroundMark x1="35135" y1="52381" x2="35135" y2="52381"/>
                          <a14:foregroundMark x1="18108" y1="49206" x2="18108" y2="49206"/>
                          <a14:foregroundMark x1="11081" y1="52381" x2="11081" y2="52381"/>
                          <a14:foregroundMark x1="2432" y1="100000" x2="2432" y2="100000"/>
                          <a14:foregroundMark x1="1892" y1="82540" x2="1892" y2="82540"/>
                          <a14:foregroundMark x1="64865" y1="41270" x2="64865" y2="41270"/>
                          <a14:foregroundMark x1="78378" y1="36508" x2="78378" y2="36508"/>
                          <a14:foregroundMark x1="87568" y1="26984" x2="87568" y2="26984"/>
                          <a14:foregroundMark x1="90000" y1="34921" x2="90000" y2="34921"/>
                          <a14:foregroundMark x1="57027" y1="38095" x2="57027" y2="38095"/>
                          <a14:foregroundMark x1="54595" y1="42857" x2="54595" y2="42857"/>
                          <a14:foregroundMark x1="47838" y1="46032" x2="47838" y2="46032"/>
                          <a14:foregroundMark x1="40000" y1="44444" x2="40000" y2="44444"/>
                          <a14:foregroundMark x1="60811" y1="38095" x2="60811" y2="38095"/>
                          <a14:foregroundMark x1="80270" y1="34921" x2="80270" y2="34921"/>
                          <a14:foregroundMark x1="88919" y1="65079" x2="88919" y2="65079"/>
                          <a14:foregroundMark x1="76216" y1="31746" x2="76216" y2="31746"/>
                          <a14:foregroundMark x1="74324" y1="36508" x2="74324" y2="36508"/>
                          <a14:foregroundMark x1="72973" y1="39683" x2="72973" y2="39683"/>
                          <a14:foregroundMark x1="31892" y1="46032" x2="31892" y2="46032"/>
                          <a14:backgroundMark x1="811" y1="36508" x2="4595" y2="20635"/>
                          <a14:backgroundMark x1="6216" y1="25397" x2="8378" y2="26984"/>
                          <a14:backgroundMark x1="11081" y1="30159" x2="11081" y2="30159"/>
                          <a14:backgroundMark x1="27568" y1="12698" x2="27568" y2="12698"/>
                          <a14:backgroundMark x1="33784" y1="20635" x2="33784" y2="20635"/>
                          <a14:backgroundMark x1="52162" y1="11111" x2="52162" y2="11111"/>
                          <a14:backgroundMark x1="55676" y1="14286" x2="55676" y2="14286"/>
                          <a14:backgroundMark x1="53514" y1="30159" x2="53514" y2="30159"/>
                          <a14:backgroundMark x1="57027" y1="14286" x2="57027" y2="14286"/>
                          <a14:backgroundMark x1="59730" y1="15873" x2="59730" y2="15873"/>
                          <a14:backgroundMark x1="59730" y1="15873" x2="59730" y2="15873"/>
                          <a14:backgroundMark x1="70541" y1="11111" x2="70541" y2="11111"/>
                          <a14:backgroundMark x1="73784" y1="14286" x2="74324" y2="17460"/>
                          <a14:backgroundMark x1="76757" y1="17460" x2="76757" y2="17460"/>
                          <a14:backgroundMark x1="74054" y1="34921" x2="74054" y2="34921"/>
                          <a14:backgroundMark x1="78919" y1="14286" x2="78919" y2="14286"/>
                          <a14:backgroundMark x1="90811" y1="7937" x2="90811" y2="7937"/>
                          <a14:backgroundMark x1="94324" y1="25397" x2="94324" y2="25397"/>
                          <a14:backgroundMark x1="93243" y1="52381" x2="93243" y2="52381"/>
                          <a14:backgroundMark x1="94324" y1="61905" x2="94324" y2="61905"/>
                        </a14:backgroundRemoval>
                      </a14:imgEffect>
                    </a14:imgLayer>
                  </a14:imgProps>
                </a:ext>
                <a:ext uri="{28A0092B-C50C-407E-A947-70E740481C1C}">
                  <a14:useLocalDpi xmlns:a14="http://schemas.microsoft.com/office/drawing/2010/main"/>
                </a:ext>
              </a:extLst>
            </a:blip>
            <a:srcRect t="-51038" r="-1472"/>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3446" y="2780676"/>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06472" y="4339088"/>
            <a:ext cx="2208127" cy="7719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B443BA95-8540-45D8-BD8D-C331960A9503}"/>
              </a:ext>
            </a:extLst>
          </p:cNvPr>
          <p:cNvSpPr txBox="1"/>
          <p:nvPr/>
        </p:nvSpPr>
        <p:spPr>
          <a:xfrm>
            <a:off x="3385867" y="1177677"/>
            <a:ext cx="8806133" cy="1569660"/>
          </a:xfrm>
          <a:prstGeom prst="rect">
            <a:avLst/>
          </a:prstGeom>
          <a:noFill/>
        </p:spPr>
        <p:txBody>
          <a:bodyPr wrap="square">
            <a:spAutoFit/>
          </a:bodyPr>
          <a:lstStyle/>
          <a:p>
            <a:pPr defTabSz="457200" fontAlgn="base">
              <a:spcBef>
                <a:spcPct val="0"/>
              </a:spcBef>
              <a:spcAft>
                <a:spcPct val="0"/>
              </a:spcAft>
            </a:pP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a)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Trong</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các</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trường</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hợp</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trên</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sự</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quan</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tâm</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cảm</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thông</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và</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chia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sẻ</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đã</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mang</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lại</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điều</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gì</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a:t>
            </a:r>
          </a:p>
          <a:p>
            <a:pPr defTabSz="457200" fontAlgn="base">
              <a:spcBef>
                <a:spcPct val="0"/>
              </a:spcBef>
              <a:spcAft>
                <a:spcPct val="0"/>
              </a:spcAft>
            </a:pP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b) Theo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em</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vì</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sao</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phải</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quan</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tâm</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cảm</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thông</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và</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chia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sẻ</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a:t>
            </a: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651760" y="92566"/>
            <a:ext cx="6888480" cy="112890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5745225" y="1215017"/>
            <a:ext cx="2347910" cy="35794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39852" y="1671994"/>
            <a:ext cx="4592110" cy="187287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en-US" sz="3200" u="sng" dirty="0" err="1">
                <a:solidFill>
                  <a:prstClr val="black"/>
                </a:solidFill>
                <a:latin typeface="#9Slide05 Brannboll Ny" panose="02000000000000000000" pitchFamily="2" charset="0"/>
                <a:cs typeface="Times New Roman" pitchFamily="18" charset="0"/>
              </a:rPr>
              <a:t>Câu</a:t>
            </a:r>
            <a:r>
              <a:rPr lang="en-US" sz="3200" u="sng" dirty="0">
                <a:solidFill>
                  <a:prstClr val="black"/>
                </a:solidFill>
                <a:latin typeface="#9Slide05 Brannboll Ny" panose="02000000000000000000" pitchFamily="2" charset="0"/>
                <a:cs typeface="Times New Roman" pitchFamily="18" charset="0"/>
              </a:rPr>
              <a:t> 1</a:t>
            </a:r>
            <a:r>
              <a:rPr lang="en-US" sz="3200" b="1" dirty="0">
                <a:solidFill>
                  <a:prstClr val="black"/>
                </a:solidFill>
                <a:latin typeface="#9Slide05 Brannboll Ny" panose="02000000000000000000" pitchFamily="2" charset="0"/>
                <a:cs typeface="Times New Roman" pitchFamily="18"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Trong</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các</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trường</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hợp</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trên</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sự</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quan</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tâm</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cảm</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thông</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và</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chia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sẻ</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đã</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mang</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lại</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điều</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gì</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a:t>
            </a: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5824363" y="1639065"/>
            <a:ext cx="5801194" cy="105635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u="sng" dirty="0" err="1">
                <a:solidFill>
                  <a:prstClr val="black"/>
                </a:solidFill>
                <a:latin typeface="#9Slide05 Brannboll Ny" panose="02000000000000000000" pitchFamily="2" charset="0"/>
                <a:cs typeface="Times New Roman" pitchFamily="18" charset="0"/>
              </a:rPr>
              <a:t>Câu</a:t>
            </a:r>
            <a:r>
              <a:rPr lang="en-US" sz="3200" u="sng" dirty="0">
                <a:solidFill>
                  <a:prstClr val="black"/>
                </a:solidFill>
                <a:latin typeface="#9Slide05 Brannboll Ny" panose="02000000000000000000" pitchFamily="2" charset="0"/>
                <a:cs typeface="Times New Roman" pitchFamily="18" charset="0"/>
              </a:rPr>
              <a:t> </a:t>
            </a:r>
            <a:r>
              <a:rPr lang="vi-VN" sz="3200" u="sng" dirty="0">
                <a:solidFill>
                  <a:prstClr val="black"/>
                </a:solidFill>
                <a:latin typeface="#9Slide05 Brannboll Ny" panose="02000000000000000000" pitchFamily="2" charset="0"/>
                <a:cs typeface="Times New Roman" pitchFamily="18" charset="0"/>
              </a:rPr>
              <a:t>2</a:t>
            </a:r>
            <a:r>
              <a:rPr lang="en-US" sz="3200" dirty="0">
                <a:solidFill>
                  <a:prstClr val="black"/>
                </a:solidFill>
                <a:latin typeface="#9Slide05 Brannboll Ny" panose="02000000000000000000" pitchFamily="2" charset="0"/>
                <a:cs typeface="Times New Roman" pitchFamily="18" charset="0"/>
              </a:rPr>
              <a:t>: </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Theo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em</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vì</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sao</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phải</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quan</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tâm</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cảm</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thông</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và</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 chia </a:t>
            </a:r>
            <a:r>
              <a:rPr lang="en-US" altLang="en-US" sz="3200" dirty="0" err="1">
                <a:solidFill>
                  <a:srgbClr val="0000FF"/>
                </a:solidFill>
                <a:latin typeface="#9Slide05 Brannboll Ny" panose="02000000000000000000" pitchFamily="2" charset="0"/>
                <a:ea typeface="Arial Unicode MS" pitchFamily="34" charset="-128"/>
                <a:cs typeface="Arial" panose="020B0604020202020204" pitchFamily="34" charset="0"/>
              </a:rPr>
              <a:t>sẻ</a:t>
            </a:r>
            <a:r>
              <a:rPr lang="en-US" altLang="en-US" sz="3200" dirty="0">
                <a:solidFill>
                  <a:srgbClr val="0000FF"/>
                </a:solidFill>
                <a:latin typeface="#9Slide05 Brannboll Ny" panose="02000000000000000000" pitchFamily="2" charset="0"/>
                <a:ea typeface="Arial Unicode MS" pitchFamily="34" charset="-128"/>
                <a:cs typeface="Arial" panose="020B0604020202020204" pitchFamily="34" charset="0"/>
              </a:rPr>
              <a:t>?</a:t>
            </a:r>
            <a:endParaRPr lang="en-US" sz="3200" dirty="0">
              <a:solidFill>
                <a:schemeClr val="tx1"/>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0" y="4118573"/>
            <a:ext cx="5486397" cy="259834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lang="vi-VN" sz="2800" dirty="0">
                <a:solidFill>
                  <a:prstClr val="black"/>
                </a:solidFill>
                <a:latin typeface="#9Slide05 Brannboll Ny" panose="02000000000000000000" pitchFamily="2" charset="0"/>
              </a:rPr>
              <a:t>-</a:t>
            </a:r>
            <a:r>
              <a:rPr lang="vi-VN" sz="2800" dirty="0">
                <a:solidFill>
                  <a:srgbClr val="000000"/>
                </a:solidFill>
                <a:latin typeface="#9Slide05 Brannboll Ny" panose="02000000000000000000" pitchFamily="2" charset="0"/>
              </a:rPr>
              <a:t> Trong các trường hợp trên, sự quan tâm, cảm thông và chia sẻ đã mang lại cho mọi người niềm vui, hạnh phúc, sự ấm áp trong tình yêu thương của gia đình; sự thân thiện, cảm giác dễ dàng thích nghi với môi trường mới.</a:t>
            </a:r>
            <a:endParaRPr lang="vi-VN" sz="2800" dirty="0">
              <a:solidFill>
                <a:prstClr val="black"/>
              </a:solidFill>
              <a:latin typeface="#9Slide05 Brannboll Ny" panose="02000000000000000000" pitchFamily="2"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5636304" y="3030695"/>
            <a:ext cx="6370816" cy="390159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9Slide05 Brannboll Ny" panose="02000000000000000000" pitchFamily="2" charset="0"/>
              </a:rPr>
              <a:t>Theo em, cần phải quan tâm, cảm thông và chia sẻ vì: con người ai cũng có lúc sẽ gặp phải những khó khăn trong cuộc sống, nếu nhận được sự quan tâm, cảm thông và chia sẻ thì mọi người sẽ có động lực, niềm tin để vượt qua những khó khăn đó. Qua đó, các mối quan hệ trở nên tốt đẹp hơn, cuộc sống sẽ tràn ngập tình yêu thương, niềm vui và hạnh phúc.</a:t>
            </a:r>
            <a:endParaRPr kumimoji="0" lang="en-US" sz="2800" b="0" i="0" u="none" strike="noStrike" kern="1200" cap="none" spc="0" normalizeH="0" baseline="0" noProof="0" dirty="0">
              <a:ln>
                <a:noFill/>
              </a:ln>
              <a:solidFill>
                <a:schemeClr val="tx1"/>
              </a:solidFill>
              <a:effectLst/>
              <a:uLnTx/>
              <a:uFillTx/>
              <a:latin typeface="#9Slide05 Brannboll Ny" panose="02000000000000000000" pitchFamily="2"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4420383" y="1185953"/>
            <a:ext cx="1380810" cy="373572"/>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115353" y="354486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9090785" y="2695416"/>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744" y="-253390"/>
            <a:ext cx="12581744" cy="6809049"/>
          </a:xfrm>
          <a:prstGeom prst="rect">
            <a:avLst/>
          </a:prstGeom>
        </p:spPr>
      </p:pic>
      <p:sp>
        <p:nvSpPr>
          <p:cNvPr id="10" name="TextBox 9"/>
          <p:cNvSpPr txBox="1"/>
          <p:nvPr/>
        </p:nvSpPr>
        <p:spPr>
          <a:xfrm>
            <a:off x="1376315" y="1515975"/>
            <a:ext cx="9502559" cy="3616371"/>
          </a:xfrm>
          <a:prstGeom prst="rect">
            <a:avLst/>
          </a:prstGeom>
          <a:noFill/>
          <a:ln>
            <a:noFill/>
          </a:ln>
        </p:spPr>
        <p:txBody>
          <a:bodyPr wrap="square" lIns="121917" tIns="60958" rIns="121917" bIns="60958" rtlCol="0">
            <a:spAutoFit/>
          </a:bodyPr>
          <a:lstStyle/>
          <a:p>
            <a:pPr lvl="0" defTabSz="457200" fontAlgn="base">
              <a:spcBef>
                <a:spcPct val="0"/>
              </a:spcBef>
              <a:spcAft>
                <a:spcPct val="0"/>
              </a:spcAft>
              <a:defRPr/>
            </a:pPr>
            <a:r>
              <a:rPr lang="vi-VN" altLang="en-US" sz="3200" dirty="0">
                <a:solidFill>
                  <a:prstClr val="black"/>
                </a:solidFill>
                <a:latin typeface="#9Slide05 Brannboll Ny" panose="02000000000000000000" pitchFamily="2" charset="0"/>
                <a:ea typeface="Arial Unicode MS" pitchFamily="34" charset="-128"/>
                <a:cs typeface="Arial" panose="020B0604020202020204" pitchFamily="34" charset="0"/>
              </a:rPr>
              <a:t>Nhận được sự quan tâm, cảm thông và chia sè, mỗi người sẽ cỏ động lực vượt qua khó khăn, thử thách. Người biết quan tâm, cảm thông và chia sẻ sẽ nhận được sự yêu quý, tôn trọng của mọi người. Nhờ đó, cuộc sổng sẽ tràn ngập tình yêu thương, niềm vui và hạnh phúc; các mối quan hệ sẽ trở nên tốt đẹp và bền vững hơn.</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3500" b="0" i="0" u="none" strike="noStrike" kern="1200" cap="none" spc="0" normalizeH="0" baseline="0" noProof="0" dirty="0">
              <a:ln>
                <a:noFill/>
              </a:ln>
              <a:solidFill>
                <a:srgbClr val="000000"/>
              </a:solidFill>
              <a:effectLst/>
              <a:uLnTx/>
              <a:uFillTx/>
              <a:latin typeface="#9Slide05 Brannboll Ny" panose="02000000000000000000" pitchFamily="2" charset="0"/>
              <a:ea typeface="Arial Unicode MS" pitchFamily="34" charset="-128"/>
              <a:cs typeface="Arial" panose="020B0604020202020204" pitchFamily="34" charset="0"/>
            </a:endParaRPr>
          </a:p>
        </p:txBody>
      </p:sp>
      <p:grpSp>
        <p:nvGrpSpPr>
          <p:cNvPr id="12" name="Group 11"/>
          <p:cNvGrpSpPr/>
          <p:nvPr/>
        </p:nvGrpSpPr>
        <p:grpSpPr>
          <a:xfrm>
            <a:off x="9478231" y="1710492"/>
            <a:ext cx="3307643" cy="5147508"/>
            <a:chOff x="8286614" y="0"/>
            <a:chExt cx="4166485" cy="6765160"/>
          </a:xfrm>
        </p:grpSpPr>
        <p:pic>
          <p:nvPicPr>
            <p:cNvPr id="6"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xmlns="" id="{7BB3BC55-F089-E019-D63B-458B9F32E4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spTree>
    <p:extLst>
      <p:ext uri="{BB962C8B-B14F-4D97-AF65-F5344CB8AC3E}">
        <p14:creationId xmlns:p14="http://schemas.microsoft.com/office/powerpoint/2010/main" val="144674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E12D1318-AE53-42A3-934A-2280332EE595}"/>
              </a:ext>
            </a:extLst>
          </p:cNvPr>
          <p:cNvPicPr>
            <a:picLocks noChangeAspect="1"/>
          </p:cNvPicPr>
          <p:nvPr/>
        </p:nvPicPr>
        <p:blipFill>
          <a:blip r:embed="rId2"/>
          <a:stretch>
            <a:fillRect/>
          </a:stretch>
        </p:blipFill>
        <p:spPr>
          <a:xfrm>
            <a:off x="5183249" y="4000689"/>
            <a:ext cx="2766009" cy="2996494"/>
          </a:xfrm>
          <a:prstGeom prst="rect">
            <a:avLst/>
          </a:prstGeom>
        </p:spPr>
      </p:pic>
      <p:grpSp>
        <p:nvGrpSpPr>
          <p:cNvPr id="8" name="Group 7">
            <a:extLst>
              <a:ext uri="{FF2B5EF4-FFF2-40B4-BE49-F238E27FC236}">
                <a16:creationId xmlns:a16="http://schemas.microsoft.com/office/drawing/2014/main" xmlns="" id="{258AD40A-C92F-44AA-85C3-D26148449939}"/>
              </a:ext>
            </a:extLst>
          </p:cNvPr>
          <p:cNvGrpSpPr/>
          <p:nvPr/>
        </p:nvGrpSpPr>
        <p:grpSpPr>
          <a:xfrm>
            <a:off x="7704511" y="2203554"/>
            <a:ext cx="4898267" cy="4653164"/>
            <a:chOff x="8286614" y="0"/>
            <a:chExt cx="4166485" cy="6765160"/>
          </a:xfrm>
        </p:grpSpPr>
        <p:pic>
          <p:nvPicPr>
            <p:cNvPr id="9" name="图片 7">
              <a:extLst>
                <a:ext uri="{FF2B5EF4-FFF2-40B4-BE49-F238E27FC236}">
                  <a16:creationId xmlns:a16="http://schemas.microsoft.com/office/drawing/2014/main" xmlns="" id="{715DD89E-0FE5-4E93-ABB0-F99B8493DE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10" name="图片 8">
              <a:extLst>
                <a:ext uri="{FF2B5EF4-FFF2-40B4-BE49-F238E27FC236}">
                  <a16:creationId xmlns:a16="http://schemas.microsoft.com/office/drawing/2014/main" xmlns="" id="{BA2CA465-446A-4B61-86C8-CC8998E508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xmlns="" id="{4161B3A1-4C97-422A-9CEE-D4253A1C4CA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 Box 11">
            <a:extLst>
              <a:ext uri="{FF2B5EF4-FFF2-40B4-BE49-F238E27FC236}">
                <a16:creationId xmlns:a16="http://schemas.microsoft.com/office/drawing/2014/main" xmlns="" id="{FFAD148C-6CFD-4117-A8EA-7D54CBEA8541}"/>
              </a:ext>
            </a:extLst>
          </p:cNvPr>
          <p:cNvSpPr txBox="1">
            <a:spLocks noChangeArrowheads="1"/>
          </p:cNvSpPr>
          <p:nvPr/>
        </p:nvSpPr>
        <p:spPr bwMode="auto">
          <a:xfrm>
            <a:off x="149903" y="1451"/>
            <a:ext cx="3970414" cy="830997"/>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GÓC CHIA SẺ</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4" name="Bong bóng Ý nghĩ: Hình đám mây 2">
            <a:extLst>
              <a:ext uri="{FF2B5EF4-FFF2-40B4-BE49-F238E27FC236}">
                <a16:creationId xmlns:a16="http://schemas.microsoft.com/office/drawing/2014/main" xmlns="" id="{1259B2C5-8CD7-DE98-B486-16B468060160}"/>
              </a:ext>
            </a:extLst>
          </p:cNvPr>
          <p:cNvSpPr/>
          <p:nvPr/>
        </p:nvSpPr>
        <p:spPr>
          <a:xfrm>
            <a:off x="149903" y="832448"/>
            <a:ext cx="5681271" cy="3631925"/>
          </a:xfrm>
          <a:prstGeom prst="cloudCallout">
            <a:avLst>
              <a:gd name="adj1" fmla="val 46310"/>
              <a:gd name="adj2" fmla="val 66268"/>
            </a:avLst>
          </a:prstGeom>
          <a:solidFill>
            <a:schemeClr val="accent5">
              <a:lumMod val="20000"/>
              <a:lumOff val="80000"/>
            </a:schemeClr>
          </a:solidFill>
          <a:ln w="19050" cap="rnd"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prstClr val="black"/>
                </a:solidFill>
                <a:effectLst/>
                <a:uLnTx/>
                <a:uFillTx/>
                <a:latin typeface="#9Slide05 Brannboll Ny" panose="02000000000000000000" pitchFamily="2" charset="0"/>
              </a:rPr>
              <a:t>Theo em, những người không biết quan tâm, cảm thông và chia sẻ có đáng bị phê phán hay không? </a:t>
            </a:r>
            <a:r>
              <a:rPr kumimoji="0" lang="vi-VN" sz="3200" b="0" i="0" u="none" strike="noStrike" kern="0" cap="none" spc="0" normalizeH="0" baseline="0" noProof="0" dirty="0" err="1">
                <a:ln>
                  <a:noFill/>
                </a:ln>
                <a:solidFill>
                  <a:prstClr val="black"/>
                </a:solidFill>
                <a:effectLst/>
                <a:uLnTx/>
                <a:uFillTx/>
                <a:latin typeface="#9Slide05 Brannboll Ny" panose="02000000000000000000" pitchFamily="2" charset="0"/>
              </a:rPr>
              <a:t>Vì</a:t>
            </a:r>
            <a:r>
              <a:rPr kumimoji="0" lang="vi-VN" sz="3200" b="0" i="0" u="none" strike="noStrike" kern="0" cap="none" spc="0" normalizeH="0" baseline="0" noProof="0" dirty="0">
                <a:ln>
                  <a:noFill/>
                </a:ln>
                <a:solidFill>
                  <a:prstClr val="black"/>
                </a:solidFill>
                <a:effectLst/>
                <a:uLnTx/>
                <a:uFillTx/>
                <a:latin typeface="#9Slide05 Brannboll Ny" panose="02000000000000000000" pitchFamily="2" charset="0"/>
              </a:rPr>
              <a:t> sao?</a:t>
            </a:r>
          </a:p>
        </p:txBody>
      </p:sp>
      <p:sp>
        <p:nvSpPr>
          <p:cNvPr id="15" name="Bong bóng Ý nghĩ: Hình đám mây 25">
            <a:extLst>
              <a:ext uri="{FF2B5EF4-FFF2-40B4-BE49-F238E27FC236}">
                <a16:creationId xmlns:a16="http://schemas.microsoft.com/office/drawing/2014/main" xmlns="" id="{80C9AC58-BC9F-3069-C75E-364C034AB290}"/>
              </a:ext>
            </a:extLst>
          </p:cNvPr>
          <p:cNvSpPr/>
          <p:nvPr/>
        </p:nvSpPr>
        <p:spPr>
          <a:xfrm>
            <a:off x="6096000" y="584616"/>
            <a:ext cx="5190671" cy="3290696"/>
          </a:xfrm>
          <a:prstGeom prst="cloudCallout">
            <a:avLst>
              <a:gd name="adj1" fmla="val -56854"/>
              <a:gd name="adj2" fmla="val 95870"/>
            </a:avLst>
          </a:prstGeom>
          <a:solidFill>
            <a:schemeClr val="accent2">
              <a:lumMod val="20000"/>
              <a:lumOff val="80000"/>
            </a:schemeClr>
          </a:solidFill>
          <a:ln w="19050" cap="rnd" cmpd="sng" algn="ctr">
            <a:solidFill>
              <a:sysClr val="windowText" lastClr="000000"/>
            </a:solidFill>
            <a:prstDash val="solid"/>
          </a:ln>
          <a:effectLst/>
        </p:spPr>
        <p:txBody>
          <a:bodyPr rtlCol="0" anchor="ctr"/>
          <a:lstStyle/>
          <a:p>
            <a:pPr lvl="0" algn="ctr" defTabSz="457200">
              <a:defRPr/>
            </a:pPr>
            <a:r>
              <a:rPr kumimoji="0" lang="vi-VN" sz="3200" b="0" i="0" u="none" strike="noStrike" kern="0" cap="none" spc="0" normalizeH="0" baseline="0" noProof="0" dirty="0">
                <a:ln>
                  <a:noFill/>
                </a:ln>
                <a:solidFill>
                  <a:prstClr val="black"/>
                </a:solidFill>
                <a:effectLst/>
                <a:uLnTx/>
                <a:uFillTx/>
                <a:latin typeface="#9Slide05 Brannboll Ny" panose="02000000000000000000" pitchFamily="2" charset="0"/>
              </a:rPr>
              <a:t>Làm thế nào để luôn </a:t>
            </a:r>
            <a:r>
              <a:rPr lang="vi-VN" sz="3200" kern="0" dirty="0">
                <a:solidFill>
                  <a:prstClr val="black"/>
                </a:solidFill>
                <a:latin typeface="#9Slide05 Brannboll Ny" panose="02000000000000000000" pitchFamily="2" charset="0"/>
              </a:rPr>
              <a:t>biết quan tâm, cảm thông và chia sẻ </a:t>
            </a:r>
            <a:r>
              <a:rPr kumimoji="0" lang="vi-VN" sz="3200" b="0" i="0" u="none" strike="noStrike" kern="0" cap="none" spc="0" normalizeH="0" baseline="0" noProof="0" dirty="0" err="1">
                <a:ln>
                  <a:noFill/>
                </a:ln>
                <a:solidFill>
                  <a:prstClr val="black"/>
                </a:solidFill>
                <a:effectLst/>
                <a:uLnTx/>
                <a:uFillTx/>
                <a:latin typeface="#9Slide05 Brannboll Ny" panose="02000000000000000000" pitchFamily="2" charset="0"/>
              </a:rPr>
              <a:t>với</a:t>
            </a:r>
            <a:r>
              <a:rPr kumimoji="0" lang="vi-VN" sz="3200" b="0" i="0" u="none" strike="noStrike" kern="0" cap="none" spc="0" normalizeH="0" baseline="0" noProof="0" dirty="0">
                <a:ln>
                  <a:noFill/>
                </a:ln>
                <a:solidFill>
                  <a:prstClr val="black"/>
                </a:solidFill>
                <a:effectLst/>
                <a:uLnTx/>
                <a:uFillTx/>
                <a:latin typeface="#9Slide05 Brannboll Ny" panose="02000000000000000000" pitchFamily="2" charset="0"/>
              </a:rPr>
              <a:t> </a:t>
            </a:r>
            <a:r>
              <a:rPr kumimoji="0" lang="vi-VN" sz="3200" b="0" i="0" u="none" strike="noStrike" kern="0" cap="none" spc="0" normalizeH="0" baseline="0" noProof="0" dirty="0" err="1">
                <a:ln>
                  <a:noFill/>
                </a:ln>
                <a:solidFill>
                  <a:prstClr val="black"/>
                </a:solidFill>
                <a:effectLst/>
                <a:uLnTx/>
                <a:uFillTx/>
                <a:latin typeface="#9Slide05 Brannboll Ny" panose="02000000000000000000" pitchFamily="2" charset="0"/>
              </a:rPr>
              <a:t>người</a:t>
            </a:r>
            <a:r>
              <a:rPr kumimoji="0" lang="vi-VN" sz="3200" b="0" i="0" u="none" strike="noStrike" kern="0" cap="none" spc="0" normalizeH="0" baseline="0" noProof="0" dirty="0">
                <a:ln>
                  <a:noFill/>
                </a:ln>
                <a:solidFill>
                  <a:prstClr val="black"/>
                </a:solidFill>
                <a:effectLst/>
                <a:uLnTx/>
                <a:uFillTx/>
                <a:latin typeface="#9Slide05 Brannboll Ny" panose="02000000000000000000" pitchFamily="2" charset="0"/>
              </a:rPr>
              <a:t> thân, </a:t>
            </a:r>
            <a:r>
              <a:rPr kumimoji="0" lang="vi-VN" sz="3200" b="0" i="0" u="none" strike="noStrike" kern="0" cap="none" spc="0" normalizeH="0" baseline="0" noProof="0" dirty="0" err="1">
                <a:ln>
                  <a:noFill/>
                </a:ln>
                <a:solidFill>
                  <a:prstClr val="black"/>
                </a:solidFill>
                <a:effectLst/>
                <a:uLnTx/>
                <a:uFillTx/>
                <a:latin typeface="#9Slide05 Brannboll Ny" panose="02000000000000000000" pitchFamily="2" charset="0"/>
              </a:rPr>
              <a:t>thầy</a:t>
            </a:r>
            <a:r>
              <a:rPr kumimoji="0" lang="vi-VN" sz="3200" b="0" i="0" u="none" strike="noStrike" kern="0" cap="none" spc="0" normalizeH="0" baseline="0" noProof="0" dirty="0">
                <a:ln>
                  <a:noFill/>
                </a:ln>
                <a:solidFill>
                  <a:prstClr val="black"/>
                </a:solidFill>
                <a:effectLst/>
                <a:uLnTx/>
                <a:uFillTx/>
                <a:latin typeface="#9Slide05 Brannboll Ny" panose="02000000000000000000" pitchFamily="2" charset="0"/>
              </a:rPr>
              <a:t> cô, </a:t>
            </a:r>
            <a:r>
              <a:rPr kumimoji="0" lang="vi-VN" sz="3200" b="0" i="0" u="none" strike="noStrike" kern="0" cap="none" spc="0" normalizeH="0" baseline="0" noProof="0" dirty="0" err="1">
                <a:ln>
                  <a:noFill/>
                </a:ln>
                <a:solidFill>
                  <a:prstClr val="black"/>
                </a:solidFill>
                <a:effectLst/>
                <a:uLnTx/>
                <a:uFillTx/>
                <a:latin typeface="#9Slide05 Brannboll Ny" panose="02000000000000000000" pitchFamily="2" charset="0"/>
              </a:rPr>
              <a:t>bạn</a:t>
            </a:r>
            <a:r>
              <a:rPr kumimoji="0" lang="vi-VN" sz="3200" b="0" i="0" u="none" strike="noStrike" kern="0" cap="none" spc="0" normalizeH="0" baseline="0" noProof="0" dirty="0">
                <a:ln>
                  <a:noFill/>
                </a:ln>
                <a:solidFill>
                  <a:prstClr val="black"/>
                </a:solidFill>
                <a:effectLst/>
                <a:uLnTx/>
                <a:uFillTx/>
                <a:latin typeface="#9Slide05 Brannboll Ny" panose="02000000000000000000" pitchFamily="2" charset="0"/>
              </a:rPr>
              <a:t> </a:t>
            </a:r>
            <a:r>
              <a:rPr kumimoji="0" lang="vi-VN" sz="3200" b="0" i="0" u="none" strike="noStrike" kern="0" cap="none" spc="0" normalizeH="0" baseline="0" noProof="0" dirty="0" err="1">
                <a:ln>
                  <a:noFill/>
                </a:ln>
                <a:solidFill>
                  <a:prstClr val="black"/>
                </a:solidFill>
                <a:effectLst/>
                <a:uLnTx/>
                <a:uFillTx/>
                <a:latin typeface="#9Slide05 Brannboll Ny" panose="02000000000000000000" pitchFamily="2" charset="0"/>
              </a:rPr>
              <a:t>bè</a:t>
            </a:r>
            <a:r>
              <a:rPr kumimoji="0" lang="vi-VN" sz="3200" b="0" i="0" u="none" strike="noStrike" kern="0" cap="none" spc="0" normalizeH="0" baseline="0" noProof="0" dirty="0">
                <a:ln>
                  <a:noFill/>
                </a:ln>
                <a:solidFill>
                  <a:prstClr val="black"/>
                </a:solidFill>
                <a:effectLst/>
                <a:uLnTx/>
                <a:uFillTx/>
                <a:latin typeface="#9Slide05 Brannboll Ny" panose="02000000000000000000" pitchFamily="2" charset="0"/>
              </a:rPr>
              <a:t>?</a:t>
            </a:r>
          </a:p>
        </p:txBody>
      </p:sp>
      <p:pic>
        <p:nvPicPr>
          <p:cNvPr id="2" name="Picture 1">
            <a:extLst>
              <a:ext uri="{FF2B5EF4-FFF2-40B4-BE49-F238E27FC236}">
                <a16:creationId xmlns:a16="http://schemas.microsoft.com/office/drawing/2014/main" xmlns="" id="{8943A4A0-E8C5-A13A-9214-BF6EC03100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36115" y="0"/>
            <a:ext cx="1255885" cy="938865"/>
          </a:xfrm>
          <a:prstGeom prst="rect">
            <a:avLst/>
          </a:prstGeom>
        </p:spPr>
      </p:pic>
    </p:spTree>
    <p:extLst>
      <p:ext uri="{BB962C8B-B14F-4D97-AF65-F5344CB8AC3E}">
        <p14:creationId xmlns:p14="http://schemas.microsoft.com/office/powerpoint/2010/main" val="242630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8699"/>
            <a:ext cx="12192000" cy="6096000"/>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2111" y="949700"/>
            <a:ext cx="1066346" cy="637425"/>
          </a:xfrm>
          <a:prstGeom prst="rect">
            <a:avLst/>
          </a:prstGeom>
        </p:spPr>
      </p:pic>
      <p:grpSp>
        <p:nvGrpSpPr>
          <p:cNvPr id="12" name="组合 11"/>
          <p:cNvGrpSpPr/>
          <p:nvPr/>
        </p:nvGrpSpPr>
        <p:grpSpPr>
          <a:xfrm>
            <a:off x="3191025" y="185568"/>
            <a:ext cx="7034085" cy="5296449"/>
            <a:chOff x="-558688" y="0"/>
            <a:chExt cx="9107943" cy="6858000"/>
          </a:xfrm>
        </p:grpSpPr>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a:ext>
              </a:extLst>
            </a:blip>
            <a:stretch>
              <a:fillRect/>
            </a:stretch>
          </p:blipFill>
          <p:spPr>
            <a:xfrm>
              <a:off x="-558688" y="0"/>
              <a:ext cx="9107943" cy="6858000"/>
            </a:xfrm>
            <a:prstGeom prst="rect">
              <a:avLst/>
            </a:prstGeom>
          </p:spPr>
        </p:pic>
        <p:pic>
          <p:nvPicPr>
            <p:cNvPr id="10" name="图片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05730" y="4368058"/>
            <a:ext cx="4826266" cy="2413134"/>
          </a:xfrm>
          <a:prstGeom prst="rect">
            <a:avLst/>
          </a:prstGeom>
        </p:spPr>
      </p:pic>
      <p:pic>
        <p:nvPicPr>
          <p:cNvPr id="8" name="图片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3338781">
            <a:off x="9691271" y="506230"/>
            <a:ext cx="1063853" cy="1355319"/>
          </a:xfrm>
          <a:prstGeom prst="rect">
            <a:avLst/>
          </a:prstGeom>
        </p:spPr>
      </p:pic>
      <p:sp>
        <p:nvSpPr>
          <p:cNvPr id="4" name="TextBox 3">
            <a:extLst>
              <a:ext uri="{FF2B5EF4-FFF2-40B4-BE49-F238E27FC236}">
                <a16:creationId xmlns:a16="http://schemas.microsoft.com/office/drawing/2014/main" xmlns="" id="{60C63647-1856-1229-BAA8-97D1ED30C5C1}"/>
              </a:ext>
            </a:extLst>
          </p:cNvPr>
          <p:cNvSpPr txBox="1"/>
          <p:nvPr/>
        </p:nvSpPr>
        <p:spPr>
          <a:xfrm>
            <a:off x="3152697" y="2149795"/>
            <a:ext cx="64781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D8181D"/>
                </a:solidFill>
                <a:effectLst/>
                <a:uLnTx/>
                <a:uFillTx/>
                <a:latin typeface="SVN-Caprica Script" pitchFamily="2" charset="0"/>
                <a:ea typeface="微软雅黑"/>
                <a:cs typeface="+mn-cs"/>
              </a:rPr>
              <a:t>KHỞI ĐỘNG</a:t>
            </a:r>
          </a:p>
        </p:txBody>
      </p:sp>
      <p:pic>
        <p:nvPicPr>
          <p:cNvPr id="3" name="图片 89">
            <a:extLst>
              <a:ext uri="{FF2B5EF4-FFF2-40B4-BE49-F238E27FC236}">
                <a16:creationId xmlns:a16="http://schemas.microsoft.com/office/drawing/2014/main" xmlns="" id="{2738DCE4-1EDC-33BB-D1C9-D4A644A4111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68558" y="189357"/>
            <a:ext cx="2985196" cy="3285060"/>
          </a:xfrm>
          <a:prstGeom prst="rect">
            <a:avLst/>
          </a:prstGeom>
        </p:spPr>
      </p:pic>
      <p:pic>
        <p:nvPicPr>
          <p:cNvPr id="7" name="Picture 6">
            <a:extLst>
              <a:ext uri="{FF2B5EF4-FFF2-40B4-BE49-F238E27FC236}">
                <a16:creationId xmlns:a16="http://schemas.microsoft.com/office/drawing/2014/main" xmlns="" id="{DF01B406-85F5-FEA8-516F-2DE756D389C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63644" y="-441041"/>
            <a:ext cx="1658256" cy="4170025"/>
          </a:xfrm>
          <a:prstGeom prst="rect">
            <a:avLst/>
          </a:prstGeom>
        </p:spPr>
      </p:pic>
      <p:grpSp>
        <p:nvGrpSpPr>
          <p:cNvPr id="13" name="Group 12">
            <a:extLst>
              <a:ext uri="{FF2B5EF4-FFF2-40B4-BE49-F238E27FC236}">
                <a16:creationId xmlns:a16="http://schemas.microsoft.com/office/drawing/2014/main" xmlns="" id="{007C2603-E034-6D93-C942-58AAA41D8909}"/>
              </a:ext>
            </a:extLst>
          </p:cNvPr>
          <p:cNvGrpSpPr/>
          <p:nvPr/>
        </p:nvGrpSpPr>
        <p:grpSpPr>
          <a:xfrm>
            <a:off x="-309607" y="3860251"/>
            <a:ext cx="3870602" cy="2107055"/>
            <a:chOff x="4525460" y="4108799"/>
            <a:chExt cx="3364300" cy="2220276"/>
          </a:xfrm>
        </p:grpSpPr>
        <p:grpSp>
          <p:nvGrpSpPr>
            <p:cNvPr id="16" name="Group 15">
              <a:extLst>
                <a:ext uri="{FF2B5EF4-FFF2-40B4-BE49-F238E27FC236}">
                  <a16:creationId xmlns:a16="http://schemas.microsoft.com/office/drawing/2014/main" xmlns="" id="{8F12BE3F-0B36-62ED-67EA-474C2BD7855E}"/>
                </a:ext>
              </a:extLst>
            </p:cNvPr>
            <p:cNvGrpSpPr/>
            <p:nvPr/>
          </p:nvGrpSpPr>
          <p:grpSpPr>
            <a:xfrm>
              <a:off x="4525460" y="4108799"/>
              <a:ext cx="3364300" cy="2220276"/>
              <a:chOff x="4479297" y="4126245"/>
              <a:chExt cx="3364300" cy="2220276"/>
            </a:xfrm>
          </p:grpSpPr>
          <p:pic>
            <p:nvPicPr>
              <p:cNvPr id="18" name="PA_库_图片 27">
                <a:extLst>
                  <a:ext uri="{FF2B5EF4-FFF2-40B4-BE49-F238E27FC236}">
                    <a16:creationId xmlns:a16="http://schemas.microsoft.com/office/drawing/2014/main" xmlns="" id="{0582A43E-806B-D817-DEBD-C2C3CFA9950B}"/>
                  </a:ext>
                </a:extLst>
              </p:cNvPr>
              <p:cNvPicPr>
                <a:picLocks noChangeAspect="1"/>
              </p:cNvPicPr>
              <p:nvPr>
                <p:custDataLst>
                  <p:tags r:id="rId1"/>
                </p:custDataLst>
              </p:nvPr>
            </p:nvPicPr>
            <p:blipFill rotWithShape="1">
              <a:blip r:embed="rId13"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9" name="Rectangle 18">
                <a:extLst>
                  <a:ext uri="{FF2B5EF4-FFF2-40B4-BE49-F238E27FC236}">
                    <a16:creationId xmlns:a16="http://schemas.microsoft.com/office/drawing/2014/main" xmlns="" id="{A8C653C8-07E3-A057-6B0B-C5F0AC5C77EC}"/>
                  </a:ext>
                </a:extLst>
              </p:cNvPr>
              <p:cNvSpPr/>
              <p:nvPr/>
            </p:nvSpPr>
            <p:spPr>
              <a:xfrm>
                <a:off x="5551490" y="4126245"/>
                <a:ext cx="1510350" cy="830997"/>
              </a:xfrm>
              <a:prstGeom prst="rect">
                <a:avLst/>
              </a:prstGeom>
            </p:spPr>
            <p:txBody>
              <a:bodyPr wrap="none">
                <a:spAutoFit/>
              </a:bodyPr>
              <a:lstStyle/>
              <a:p>
                <a:pPr>
                  <a:defRPr/>
                </a:pPr>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pPr>
                  <a:defRPr/>
                </a:pPr>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7" name="Picture 16">
              <a:extLst>
                <a:ext uri="{FF2B5EF4-FFF2-40B4-BE49-F238E27FC236}">
                  <a16:creationId xmlns:a16="http://schemas.microsoft.com/office/drawing/2014/main" xmlns="" id="{982A8079-EC35-FCEE-4781-64F7FEDCE02F}"/>
                </a:ext>
              </a:extLst>
            </p:cNvPr>
            <p:cNvPicPr>
              <a:picLocks noChangeAspect="1"/>
            </p:cNvPicPr>
            <p:nvPr/>
          </p:nvPicPr>
          <p:blipFill>
            <a:blip r:embed="rId14" cstate="email">
              <a:extLst>
                <a:ext uri="{BEBA8EAE-BF5A-486C-A8C5-ECC9F3942E4B}">
                  <a14:imgProps xmlns:a14="http://schemas.microsoft.com/office/drawing/2010/main">
                    <a14:imgLayer r:embed="rId15">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pic>
        <p:nvPicPr>
          <p:cNvPr id="20" name="Picture 19" descr="IMG_1582517675295_1582518075254">
            <a:extLst>
              <a:ext uri="{FF2B5EF4-FFF2-40B4-BE49-F238E27FC236}">
                <a16:creationId xmlns:a16="http://schemas.microsoft.com/office/drawing/2014/main" xmlns="" id="{06E16153-A518-ECF2-0B2D-EDBABCEDAD5E}"/>
              </a:ext>
            </a:extLst>
          </p:cNvPr>
          <p:cNvPicPr>
            <a:picLocks noGrp="1" noChangeAspect="1"/>
          </p:cNvPicPr>
          <p:nvPr isPhoto="1"/>
        </p:nvPicPr>
        <p:blipFill>
          <a:blip r:embed="rId16" cstate="email">
            <a:lum bright="-6000"/>
            <a:extLst>
              <a:ext uri="{28A0092B-C50C-407E-A947-70E740481C1C}">
                <a14:useLocalDpi xmlns:a14="http://schemas.microsoft.com/office/drawing/2010/main"/>
              </a:ext>
            </a:extLst>
          </a:blip>
          <a:stretch>
            <a:fillRect/>
          </a:stretch>
        </p:blipFill>
        <p:spPr>
          <a:xfrm>
            <a:off x="74932" y="28699"/>
            <a:ext cx="1268237" cy="1155192"/>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21" name="图片 85">
            <a:extLst>
              <a:ext uri="{FF2B5EF4-FFF2-40B4-BE49-F238E27FC236}">
                <a16:creationId xmlns:a16="http://schemas.microsoft.com/office/drawing/2014/main" xmlns="" id="{4BF5BBB8-2527-C32F-E318-07AE3B954E76}"/>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2322721" y="-59059"/>
            <a:ext cx="1180833" cy="2969966"/>
          </a:xfrm>
          <a:prstGeom prst="rect">
            <a:avLst/>
          </a:prstGeom>
        </p:spPr>
      </p:pic>
      <p:pic>
        <p:nvPicPr>
          <p:cNvPr id="22" name="图片 84">
            <a:extLst>
              <a:ext uri="{FF2B5EF4-FFF2-40B4-BE49-F238E27FC236}">
                <a16:creationId xmlns:a16="http://schemas.microsoft.com/office/drawing/2014/main" xmlns="" id="{D04F81B9-8D7A-6F65-8682-36C86ACF15E3}"/>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2737797" y="-428415"/>
            <a:ext cx="1655955" cy="4164968"/>
          </a:xfrm>
          <a:prstGeom prst="rect">
            <a:avLst/>
          </a:prstGeom>
        </p:spPr>
      </p:pic>
      <p:pic>
        <p:nvPicPr>
          <p:cNvPr id="23" name="图片 11">
            <a:extLst>
              <a:ext uri="{FF2B5EF4-FFF2-40B4-BE49-F238E27FC236}">
                <a16:creationId xmlns:a16="http://schemas.microsoft.com/office/drawing/2014/main" xmlns="" id="{DB71AEDB-0ED8-9C08-B4C4-F8110E14ABB2}"/>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7964809" y="-277301"/>
            <a:ext cx="1161914" cy="2922383"/>
          </a:xfrm>
          <a:prstGeom prst="rect">
            <a:avLst/>
          </a:prstGeom>
        </p:spPr>
      </p:pic>
      <p:pic>
        <p:nvPicPr>
          <p:cNvPr id="24" name="Picture 23">
            <a:extLst>
              <a:ext uri="{FF2B5EF4-FFF2-40B4-BE49-F238E27FC236}">
                <a16:creationId xmlns:a16="http://schemas.microsoft.com/office/drawing/2014/main" xmlns="" id="{88CE82D4-AE68-4804-E9CE-6969E52415E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062518" y="112421"/>
            <a:ext cx="1658256" cy="4170025"/>
          </a:xfrm>
          <a:prstGeom prst="rect">
            <a:avLst/>
          </a:prstGeom>
        </p:spPr>
      </p:pic>
      <p:pic>
        <p:nvPicPr>
          <p:cNvPr id="25" name="Picture 24">
            <a:extLst>
              <a:ext uri="{FF2B5EF4-FFF2-40B4-BE49-F238E27FC236}">
                <a16:creationId xmlns:a16="http://schemas.microsoft.com/office/drawing/2014/main" xmlns="" id="{EE753236-57D1-95E0-0520-7807D46A464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fill="hold" nodeType="withEffect">
                                  <p:stCondLst>
                                    <p:cond delay="0"/>
                                  </p:stCondLst>
                                  <p:childTnLst>
                                    <p:animMotion origin="layout" path="M -0.05091 0.1875 L -1.66667E-6 4.81481E-6 " pathEditMode="relative" rAng="0" ptsTypes="AA">
                                      <p:cBhvr>
                                        <p:cTn id="9" dur="750" fill="hold"/>
                                        <p:tgtEl>
                                          <p:spTgt spid="8"/>
                                        </p:tgtEl>
                                        <p:attrNameLst>
                                          <p:attrName>ppt_x</p:attrName>
                                          <p:attrName>ppt_y</p:attrName>
                                        </p:attrNameLst>
                                      </p:cBhvr>
                                      <p:rCtr x="2539" y="-9375"/>
                                    </p:animMotion>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3352" y="-119920"/>
            <a:ext cx="11345897" cy="6642688"/>
          </a:xfrm>
          <a:prstGeom prst="rect">
            <a:avLst/>
          </a:prstGeom>
        </p:spPr>
      </p:pic>
      <p:sp>
        <p:nvSpPr>
          <p:cNvPr id="10" name="TextBox 9"/>
          <p:cNvSpPr txBox="1"/>
          <p:nvPr/>
        </p:nvSpPr>
        <p:spPr>
          <a:xfrm>
            <a:off x="1354766" y="1444078"/>
            <a:ext cx="8100572" cy="4555089"/>
          </a:xfrm>
          <a:prstGeom prst="rect">
            <a:avLst/>
          </a:prstGeom>
          <a:noFill/>
          <a:ln>
            <a:noFill/>
          </a:ln>
        </p:spPr>
        <p:txBody>
          <a:bodyPr wrap="square" lIns="121917" tIns="60958" rIns="121917" bIns="60958" rtlCol="0">
            <a:spAutoFit/>
          </a:bodyPr>
          <a:lstStyle/>
          <a:p>
            <a:pPr lvl="0" algn="just" defTabSz="457200">
              <a:defRPr/>
            </a:pPr>
            <a:r>
              <a:rPr lang="vi-VN" sz="3600" dirty="0">
                <a:solidFill>
                  <a:srgbClr val="FF0000"/>
                </a:solidFill>
                <a:latin typeface="#9Slide05 Brannboll Ny" panose="02000000000000000000" pitchFamily="2" charset="0"/>
              </a:rPr>
              <a:t>Để rèn luyện sự quan tâm, cảm thông và sẻ chia cần quan sát, lắng nghe, đặt mình vào vị trí của người khác và luôn sẵn sàng giúp đỡ họ. Bản thân mỗi học sinh cần chủ động quan tâm, cảm thông và sẻ chia với những người khác và động viên khích lệ bạn bè cùng thực hiện. Đồng thời, cần góp ý, phê phán thói ích kỉ, thờ ơ trước khó khăn mất mát của người khác.</a:t>
            </a:r>
          </a:p>
        </p:txBody>
      </p:sp>
      <p:grpSp>
        <p:nvGrpSpPr>
          <p:cNvPr id="12" name="Group 11"/>
          <p:cNvGrpSpPr/>
          <p:nvPr/>
        </p:nvGrpSpPr>
        <p:grpSpPr>
          <a:xfrm>
            <a:off x="8220876" y="1301799"/>
            <a:ext cx="4166485" cy="5419675"/>
            <a:chOff x="8286614" y="0"/>
            <a:chExt cx="4166485" cy="6765160"/>
          </a:xfrm>
        </p:grpSpPr>
        <p:pic>
          <p:nvPicPr>
            <p:cNvPr id="6"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886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096000"/>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2111" y="949700"/>
            <a:ext cx="1066346" cy="637425"/>
          </a:xfrm>
          <a:prstGeom prst="rect">
            <a:avLst/>
          </a:prstGeom>
        </p:spPr>
      </p:pic>
      <p:grpSp>
        <p:nvGrpSpPr>
          <p:cNvPr id="12" name="组合 11"/>
          <p:cNvGrpSpPr/>
          <p:nvPr/>
        </p:nvGrpSpPr>
        <p:grpSpPr>
          <a:xfrm>
            <a:off x="3191025" y="185568"/>
            <a:ext cx="7034085" cy="5296449"/>
            <a:chOff x="-558688" y="0"/>
            <a:chExt cx="9107943" cy="6858000"/>
          </a:xfrm>
        </p:grpSpPr>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a:ext>
              </a:extLst>
            </a:blip>
            <a:stretch>
              <a:fillRect/>
            </a:stretch>
          </p:blipFill>
          <p:spPr>
            <a:xfrm>
              <a:off x="-558688" y="0"/>
              <a:ext cx="9107943" cy="6858000"/>
            </a:xfrm>
            <a:prstGeom prst="rect">
              <a:avLst/>
            </a:prstGeom>
          </p:spPr>
        </p:pic>
        <p:pic>
          <p:nvPicPr>
            <p:cNvPr id="10" name="图片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05730" y="4368058"/>
            <a:ext cx="4826266" cy="2413134"/>
          </a:xfrm>
          <a:prstGeom prst="rect">
            <a:avLst/>
          </a:prstGeom>
        </p:spPr>
      </p:pic>
      <p:pic>
        <p:nvPicPr>
          <p:cNvPr id="8" name="图片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3338781">
            <a:off x="9958539" y="590753"/>
            <a:ext cx="1063853" cy="1355319"/>
          </a:xfrm>
          <a:prstGeom prst="rect">
            <a:avLst/>
          </a:prstGeom>
        </p:spPr>
      </p:pic>
      <p:sp>
        <p:nvSpPr>
          <p:cNvPr id="4" name="TextBox 3">
            <a:extLst>
              <a:ext uri="{FF2B5EF4-FFF2-40B4-BE49-F238E27FC236}">
                <a16:creationId xmlns:a16="http://schemas.microsoft.com/office/drawing/2014/main" xmlns="" id="{60C63647-1856-1229-BAA8-97D1ED30C5C1}"/>
              </a:ext>
            </a:extLst>
          </p:cNvPr>
          <p:cNvSpPr txBox="1"/>
          <p:nvPr/>
        </p:nvSpPr>
        <p:spPr>
          <a:xfrm>
            <a:off x="3152697" y="2149795"/>
            <a:ext cx="64781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7200" b="1" i="0" u="none" strike="noStrike" kern="1200" cap="none" spc="0" normalizeH="0" baseline="0" noProof="0" dirty="0">
                <a:ln>
                  <a:noFill/>
                </a:ln>
                <a:solidFill>
                  <a:srgbClr val="D8181D"/>
                </a:solidFill>
                <a:effectLst/>
                <a:uLnTx/>
                <a:uFillTx/>
                <a:latin typeface="SVN-Caprica Script" pitchFamily="2" charset="0"/>
                <a:ea typeface="微软雅黑"/>
                <a:cs typeface="+mn-cs"/>
              </a:rPr>
              <a:t>LUYỆN TẬP</a:t>
            </a:r>
            <a:endParaRPr kumimoji="0" lang="en-US" sz="7200" b="1" i="0" u="none" strike="noStrike" kern="1200" cap="none" spc="0" normalizeH="0" baseline="0" noProof="0" dirty="0">
              <a:ln>
                <a:noFill/>
              </a:ln>
              <a:solidFill>
                <a:srgbClr val="D8181D"/>
              </a:solidFill>
              <a:effectLst/>
              <a:uLnTx/>
              <a:uFillTx/>
              <a:latin typeface="SVN-Caprica Script" pitchFamily="2" charset="0"/>
              <a:ea typeface="微软雅黑"/>
              <a:cs typeface="+mn-cs"/>
            </a:endParaRPr>
          </a:p>
        </p:txBody>
      </p:sp>
      <p:pic>
        <p:nvPicPr>
          <p:cNvPr id="3" name="图片 89">
            <a:extLst>
              <a:ext uri="{FF2B5EF4-FFF2-40B4-BE49-F238E27FC236}">
                <a16:creationId xmlns:a16="http://schemas.microsoft.com/office/drawing/2014/main" xmlns="" id="{2738DCE4-1EDC-33BB-D1C9-D4A644A4111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68558" y="189357"/>
            <a:ext cx="2985196" cy="3285060"/>
          </a:xfrm>
          <a:prstGeom prst="rect">
            <a:avLst/>
          </a:prstGeom>
        </p:spPr>
      </p:pic>
      <p:pic>
        <p:nvPicPr>
          <p:cNvPr id="7" name="Picture 6">
            <a:extLst>
              <a:ext uri="{FF2B5EF4-FFF2-40B4-BE49-F238E27FC236}">
                <a16:creationId xmlns:a16="http://schemas.microsoft.com/office/drawing/2014/main" xmlns="" id="{DF01B406-85F5-FEA8-516F-2DE756D389C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63644" y="-441041"/>
            <a:ext cx="1658256" cy="4170025"/>
          </a:xfrm>
          <a:prstGeom prst="rect">
            <a:avLst/>
          </a:prstGeom>
        </p:spPr>
      </p:pic>
      <p:grpSp>
        <p:nvGrpSpPr>
          <p:cNvPr id="13" name="Group 12">
            <a:extLst>
              <a:ext uri="{FF2B5EF4-FFF2-40B4-BE49-F238E27FC236}">
                <a16:creationId xmlns:a16="http://schemas.microsoft.com/office/drawing/2014/main" xmlns="" id="{007C2603-E034-6D93-C942-58AAA41D8909}"/>
              </a:ext>
            </a:extLst>
          </p:cNvPr>
          <p:cNvGrpSpPr/>
          <p:nvPr/>
        </p:nvGrpSpPr>
        <p:grpSpPr>
          <a:xfrm>
            <a:off x="-309607" y="3860251"/>
            <a:ext cx="3870602" cy="2107055"/>
            <a:chOff x="4525460" y="4108799"/>
            <a:chExt cx="3364300" cy="2220276"/>
          </a:xfrm>
        </p:grpSpPr>
        <p:grpSp>
          <p:nvGrpSpPr>
            <p:cNvPr id="16" name="Group 15">
              <a:extLst>
                <a:ext uri="{FF2B5EF4-FFF2-40B4-BE49-F238E27FC236}">
                  <a16:creationId xmlns:a16="http://schemas.microsoft.com/office/drawing/2014/main" xmlns="" id="{8F12BE3F-0B36-62ED-67EA-474C2BD7855E}"/>
                </a:ext>
              </a:extLst>
            </p:cNvPr>
            <p:cNvGrpSpPr/>
            <p:nvPr/>
          </p:nvGrpSpPr>
          <p:grpSpPr>
            <a:xfrm>
              <a:off x="4525460" y="4108799"/>
              <a:ext cx="3364300" cy="2220276"/>
              <a:chOff x="4479297" y="4126245"/>
              <a:chExt cx="3364300" cy="2220276"/>
            </a:xfrm>
          </p:grpSpPr>
          <p:pic>
            <p:nvPicPr>
              <p:cNvPr id="18" name="PA_库_图片 27">
                <a:extLst>
                  <a:ext uri="{FF2B5EF4-FFF2-40B4-BE49-F238E27FC236}">
                    <a16:creationId xmlns:a16="http://schemas.microsoft.com/office/drawing/2014/main" xmlns="" id="{0582A43E-806B-D817-DEBD-C2C3CFA9950B}"/>
                  </a:ext>
                </a:extLst>
              </p:cNvPr>
              <p:cNvPicPr>
                <a:picLocks noChangeAspect="1"/>
              </p:cNvPicPr>
              <p:nvPr>
                <p:custDataLst>
                  <p:tags r:id="rId1"/>
                </p:custDataLst>
              </p:nvPr>
            </p:nvPicPr>
            <p:blipFill rotWithShape="1">
              <a:blip r:embed="rId13"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9" name="Rectangle 18">
                <a:extLst>
                  <a:ext uri="{FF2B5EF4-FFF2-40B4-BE49-F238E27FC236}">
                    <a16:creationId xmlns:a16="http://schemas.microsoft.com/office/drawing/2014/main" xmlns="" id="{A8C653C8-07E3-A057-6B0B-C5F0AC5C77EC}"/>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微软雅黑"/>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微软雅黑"/>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微软雅黑"/>
                  <a:cs typeface="+mn-cs"/>
                </a:endParaRPr>
              </a:p>
            </p:txBody>
          </p:sp>
        </p:grpSp>
        <p:pic>
          <p:nvPicPr>
            <p:cNvPr id="17" name="Picture 16">
              <a:extLst>
                <a:ext uri="{FF2B5EF4-FFF2-40B4-BE49-F238E27FC236}">
                  <a16:creationId xmlns:a16="http://schemas.microsoft.com/office/drawing/2014/main" xmlns="" id="{982A8079-EC35-FCEE-4781-64F7FEDCE02F}"/>
                </a:ext>
              </a:extLst>
            </p:cNvPr>
            <p:cNvPicPr>
              <a:picLocks noChangeAspect="1"/>
            </p:cNvPicPr>
            <p:nvPr/>
          </p:nvPicPr>
          <p:blipFill>
            <a:blip r:embed="rId14" cstate="email">
              <a:extLst>
                <a:ext uri="{BEBA8EAE-BF5A-486C-A8C5-ECC9F3942E4B}">
                  <a14:imgProps xmlns:a14="http://schemas.microsoft.com/office/drawing/2010/main">
                    <a14:imgLayer r:embed="rId15">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pic>
        <p:nvPicPr>
          <p:cNvPr id="20" name="Picture 19" descr="IMG_1582517675295_1582518075254">
            <a:extLst>
              <a:ext uri="{FF2B5EF4-FFF2-40B4-BE49-F238E27FC236}">
                <a16:creationId xmlns:a16="http://schemas.microsoft.com/office/drawing/2014/main" xmlns="" id="{06E16153-A518-ECF2-0B2D-EDBABCEDAD5E}"/>
              </a:ext>
            </a:extLst>
          </p:cNvPr>
          <p:cNvPicPr>
            <a:picLocks noGrp="1" noChangeAspect="1"/>
          </p:cNvPicPr>
          <p:nvPr isPhoto="1"/>
        </p:nvPicPr>
        <p:blipFill>
          <a:blip r:embed="rId16" cstate="email">
            <a:lum bright="-6000"/>
            <a:extLst>
              <a:ext uri="{28A0092B-C50C-407E-A947-70E740481C1C}">
                <a14:useLocalDpi xmlns:a14="http://schemas.microsoft.com/office/drawing/2010/main"/>
              </a:ext>
            </a:extLst>
          </a:blip>
          <a:stretch>
            <a:fillRect/>
          </a:stretch>
        </p:blipFill>
        <p:spPr>
          <a:xfrm>
            <a:off x="74932" y="28699"/>
            <a:ext cx="1268237" cy="1155192"/>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21" name="图片 85">
            <a:extLst>
              <a:ext uri="{FF2B5EF4-FFF2-40B4-BE49-F238E27FC236}">
                <a16:creationId xmlns:a16="http://schemas.microsoft.com/office/drawing/2014/main" xmlns="" id="{4BF5BBB8-2527-C32F-E318-07AE3B954E76}"/>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2322721" y="-59059"/>
            <a:ext cx="1180833" cy="2969966"/>
          </a:xfrm>
          <a:prstGeom prst="rect">
            <a:avLst/>
          </a:prstGeom>
        </p:spPr>
      </p:pic>
      <p:pic>
        <p:nvPicPr>
          <p:cNvPr id="22" name="图片 84">
            <a:extLst>
              <a:ext uri="{FF2B5EF4-FFF2-40B4-BE49-F238E27FC236}">
                <a16:creationId xmlns:a16="http://schemas.microsoft.com/office/drawing/2014/main" xmlns="" id="{D04F81B9-8D7A-6F65-8682-36C86ACF15E3}"/>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2737797" y="-428415"/>
            <a:ext cx="1655955" cy="4164968"/>
          </a:xfrm>
          <a:prstGeom prst="rect">
            <a:avLst/>
          </a:prstGeom>
        </p:spPr>
      </p:pic>
      <p:pic>
        <p:nvPicPr>
          <p:cNvPr id="23" name="图片 11">
            <a:extLst>
              <a:ext uri="{FF2B5EF4-FFF2-40B4-BE49-F238E27FC236}">
                <a16:creationId xmlns:a16="http://schemas.microsoft.com/office/drawing/2014/main" xmlns="" id="{DB71AEDB-0ED8-9C08-B4C4-F8110E14ABB2}"/>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7964809" y="-277301"/>
            <a:ext cx="1161914" cy="2922383"/>
          </a:xfrm>
          <a:prstGeom prst="rect">
            <a:avLst/>
          </a:prstGeom>
        </p:spPr>
      </p:pic>
      <p:pic>
        <p:nvPicPr>
          <p:cNvPr id="24" name="Picture 23">
            <a:extLst>
              <a:ext uri="{FF2B5EF4-FFF2-40B4-BE49-F238E27FC236}">
                <a16:creationId xmlns:a16="http://schemas.microsoft.com/office/drawing/2014/main" xmlns="" id="{88CE82D4-AE68-4804-E9CE-6969E52415E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062518" y="112421"/>
            <a:ext cx="1658256" cy="4170025"/>
          </a:xfrm>
          <a:prstGeom prst="rect">
            <a:avLst/>
          </a:prstGeom>
        </p:spPr>
      </p:pic>
      <p:pic>
        <p:nvPicPr>
          <p:cNvPr id="5" name="Picture 4">
            <a:extLst>
              <a:ext uri="{FF2B5EF4-FFF2-40B4-BE49-F238E27FC236}">
                <a16:creationId xmlns:a16="http://schemas.microsoft.com/office/drawing/2014/main" xmlns="" id="{1F8AF596-AAD5-0002-CC49-686CE1612FB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spTree>
    <p:extLst>
      <p:ext uri="{BB962C8B-B14F-4D97-AF65-F5344CB8AC3E}">
        <p14:creationId xmlns:p14="http://schemas.microsoft.com/office/powerpoint/2010/main" val="16913048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fill="hold" nodeType="withEffect">
                                  <p:stCondLst>
                                    <p:cond delay="0"/>
                                  </p:stCondLst>
                                  <p:childTnLst>
                                    <p:animMotion origin="layout" path="M -0.05091 0.1875 L 3.33333E-6 -3.7037E-6 " pathEditMode="relative" rAng="0" ptsTypes="AA">
                                      <p:cBhvr>
                                        <p:cTn id="9" dur="750" fill="hold"/>
                                        <p:tgtEl>
                                          <p:spTgt spid="8"/>
                                        </p:tgtEl>
                                        <p:attrNameLst>
                                          <p:attrName>ppt_x</p:attrName>
                                          <p:attrName>ppt_y</p:attrName>
                                        </p:attrNameLst>
                                      </p:cBhvr>
                                      <p:rCtr x="2539" y="-9375"/>
                                    </p:animMotion>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3484603" y="4920701"/>
            <a:ext cx="8713444" cy="1912926"/>
          </a:xfrm>
          <a:prstGeom prst="rect">
            <a:avLst/>
          </a:prstGeom>
          <a:solidFill>
            <a:srgbClr val="DBFDD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Rectangle 73"/>
          <p:cNvSpPr/>
          <p:nvPr/>
        </p:nvSpPr>
        <p:spPr>
          <a:xfrm>
            <a:off x="4643552" y="3400575"/>
            <a:ext cx="7308069" cy="1408168"/>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defRPr/>
            </a:pPr>
            <a:r>
              <a:rPr lang="vi-VN" sz="2800" dirty="0">
                <a:solidFill>
                  <a:srgbClr val="000000"/>
                </a:solidFill>
                <a:latin typeface="#9Slide05 Brannboll Ny" panose="02000000000000000000" pitchFamily="2" charset="0"/>
                <a:ea typeface="微软雅黑"/>
              </a:rPr>
              <a:t>Quan tâm, cảm thông, chia sẻ có ý nghĩa trong đời sống xã hội hiện nay. Qua đó, chúng ta có thể hỗ trợ, giúp đỡ và thấu hiểu lẫn nhau.</a:t>
            </a:r>
          </a:p>
        </p:txBody>
      </p:sp>
      <p:grpSp>
        <p:nvGrpSpPr>
          <p:cNvPr id="27" name="Group 26"/>
          <p:cNvGrpSpPr/>
          <p:nvPr/>
        </p:nvGrpSpPr>
        <p:grpSpPr>
          <a:xfrm>
            <a:off x="3902731" y="32957"/>
            <a:ext cx="8158362" cy="1798715"/>
            <a:chOff x="752110" y="541866"/>
            <a:chExt cx="7301111" cy="1083733"/>
          </a:xfrm>
          <a:solidFill>
            <a:schemeClr val="accent5">
              <a:lumMod val="90000"/>
            </a:schemeClr>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93" y="766780"/>
            <a:ext cx="3502114" cy="4456679"/>
          </a:xfrm>
          <a:prstGeom prst="rect">
            <a:avLst/>
          </a:prstGeom>
        </p:spPr>
      </p:pic>
      <p:sp>
        <p:nvSpPr>
          <p:cNvPr id="67" name="TextBox 66"/>
          <p:cNvSpPr txBox="1"/>
          <p:nvPr/>
        </p:nvSpPr>
        <p:spPr>
          <a:xfrm>
            <a:off x="3759561" y="4957099"/>
            <a:ext cx="8344401" cy="1938992"/>
          </a:xfrm>
          <a:prstGeom prst="rect">
            <a:avLst/>
          </a:prstGeom>
          <a:noFill/>
          <a:ln w="12700">
            <a:noFill/>
          </a:ln>
        </p:spPr>
        <p:txBody>
          <a:bodyPr wrap="square" rtlCol="0">
            <a:spAutoFit/>
          </a:bodyPr>
          <a:lstStyle/>
          <a:p>
            <a:pPr lvl="0" algn="just" defTabSz="457200">
              <a:defRPr/>
            </a:pPr>
            <a:r>
              <a:rPr lang="vi-VN" sz="2400" dirty="0">
                <a:solidFill>
                  <a:srgbClr val="000000"/>
                </a:solidFill>
                <a:latin typeface="#9Slide05 Brannboll Ny" panose="02000000000000000000" pitchFamily="2" charset="0"/>
                <a:ea typeface="微软雅黑"/>
              </a:rPr>
              <a:t>Để rèn luyện sự quan tâm, cảm thông, chia sẻ cần quan sát, lắng nghe, đặt mình vào vị trí của người khác và luôn sẵn sàng giúp đỡ họ. Bản thân mỗi học sinh cần chủ động quan tâm, cảm thông, chia sẻ với người khác và động viên, khích lệ bạn bè cùng thực hiện. Đồng thời, cần góp ý, phê phán thói ích kỉ, thờ ơ trước khó khăn, mất mát của người khác.</a:t>
            </a:r>
            <a:endParaRPr lang="en-US" sz="2400" dirty="0">
              <a:solidFill>
                <a:srgbClr val="000000"/>
              </a:solidFill>
              <a:latin typeface="#9Slide05 Brannboll Ny" panose="02000000000000000000" pitchFamily="2" charset="0"/>
              <a:ea typeface="微软雅黑"/>
            </a:endParaRPr>
          </a:p>
        </p:txBody>
      </p:sp>
      <p:grpSp>
        <p:nvGrpSpPr>
          <p:cNvPr id="48" name="Group 47"/>
          <p:cNvGrpSpPr/>
          <p:nvPr/>
        </p:nvGrpSpPr>
        <p:grpSpPr>
          <a:xfrm>
            <a:off x="4583384" y="3416928"/>
            <a:ext cx="7520578" cy="1419932"/>
            <a:chOff x="752110" y="541866"/>
            <a:chExt cx="7301111" cy="1083733"/>
          </a:xfrm>
          <a:noFill/>
          <a:scene3d>
            <a:camera prst="orthographicFront"/>
            <a:lightRig rig="threePt" dir="t">
              <a:rot lat="0" lon="0" rev="7500000"/>
            </a:lightRig>
          </a:scene3d>
        </p:grpSpPr>
        <p:sp>
          <p:nvSpPr>
            <p:cNvPr id="49" name="Rectangle 48"/>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0" name="TextBox 49"/>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42" name="Group 41"/>
          <p:cNvGrpSpPr/>
          <p:nvPr/>
        </p:nvGrpSpPr>
        <p:grpSpPr>
          <a:xfrm>
            <a:off x="4620505" y="1933129"/>
            <a:ext cx="7509578" cy="1293762"/>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45" name="TextBox 44"/>
          <p:cNvSpPr txBox="1"/>
          <p:nvPr/>
        </p:nvSpPr>
        <p:spPr>
          <a:xfrm>
            <a:off x="4716132" y="1902509"/>
            <a:ext cx="7235489" cy="1384995"/>
          </a:xfrm>
          <a:prstGeom prst="rect">
            <a:avLst/>
          </a:prstGeom>
          <a:noFill/>
          <a:ln>
            <a:noFill/>
          </a:ln>
        </p:spPr>
        <p:txBody>
          <a:bodyPr wrap="square" rtlCol="0">
            <a:spAutoFit/>
          </a:bodyPr>
          <a:lstStyle/>
          <a:p>
            <a:pPr lvl="0" algn="just" defTabSz="457200">
              <a:defRPr/>
            </a:pPr>
            <a:r>
              <a:rPr lang="vi-VN" sz="2800" dirty="0">
                <a:solidFill>
                  <a:srgbClr val="000000"/>
                </a:solidFill>
                <a:latin typeface="#9Slide05 Brannboll Ny" panose="02000000000000000000" pitchFamily="2" charset="0"/>
                <a:ea typeface="微软雅黑"/>
              </a:rPr>
              <a:t>Quan tâm, cảm thông, chia sẻ được thể hiện qua lời nói, ánh mắt, nụ cười, cử chỉ,...hay những hành động hỗ trợ, giúp đỡ lẫn nhau.</a:t>
            </a:r>
          </a:p>
        </p:txBody>
      </p:sp>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202873" y="5260973"/>
            <a:ext cx="1513819" cy="1494383"/>
          </a:xfrm>
          <a:prstGeom prst="ellipse">
            <a:avLst/>
          </a:prstGeom>
          <a:solidFill>
            <a:srgbClr val="DBFDD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3322967" y="3613537"/>
            <a:ext cx="1299684" cy="1371893"/>
          </a:xfrm>
          <a:prstGeom prst="ellipse">
            <a:avLst/>
          </a:prstGeom>
          <a:solidFill>
            <a:srgbClr val="EDEECA"/>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6" name="Oval 25"/>
          <p:cNvSpPr/>
          <p:nvPr/>
        </p:nvSpPr>
        <p:spPr>
          <a:xfrm>
            <a:off x="3387180" y="1899683"/>
            <a:ext cx="1405679"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605319" y="104931"/>
            <a:ext cx="1242419"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105090" y="1907707"/>
            <a:ext cx="346489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a:ln>
                  <a:noFill/>
                </a:ln>
                <a:solidFill>
                  <a:prstClr val="black"/>
                </a:solidFill>
                <a:effectLst/>
                <a:uLnTx/>
                <a:uFillTx/>
                <a:latin typeface="#9Slide06 DeathRattle BB" panose="02000506000000020004" pitchFamily="2" charset="0"/>
                <a:ea typeface="+mn-ea"/>
                <a:cs typeface="Times New Roman" panose="02020603050405020304" pitchFamily="18" charset="0"/>
              </a:rPr>
              <a:t>Quan tâm, cảm thông và chia sẻ</a:t>
            </a:r>
            <a:endParaRPr kumimoji="0" lang="en-US" sz="6600" b="1" i="0" u="none" strike="noStrike" kern="1200" cap="none" spc="0" normalizeH="0" baseline="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endParaRPr>
          </a:p>
        </p:txBody>
      </p:sp>
      <p:sp>
        <p:nvSpPr>
          <p:cNvPr id="15" name="TextBox 14"/>
          <p:cNvSpPr txBox="1"/>
          <p:nvPr/>
        </p:nvSpPr>
        <p:spPr>
          <a:xfrm>
            <a:off x="3984585" y="24373"/>
            <a:ext cx="8029738" cy="1815882"/>
          </a:xfrm>
          <a:prstGeom prst="rect">
            <a:avLst/>
          </a:prstGeom>
          <a:noFill/>
        </p:spPr>
        <p:txBody>
          <a:bodyPr wrap="square" rtlCol="0">
            <a:spAutoFit/>
          </a:bodyPr>
          <a:lstStyle/>
          <a:p>
            <a:pPr lvl="0" algn="just" defTabSz="457200">
              <a:defRPr/>
            </a:pPr>
            <a:r>
              <a:rPr lang="vi-VN" sz="2800" dirty="0">
                <a:solidFill>
                  <a:srgbClr val="000000"/>
                </a:solidFill>
                <a:latin typeface="#9Slide05 Brannboll Ny" panose="02000000000000000000" pitchFamily="2" charset="0"/>
                <a:ea typeface="微软雅黑"/>
              </a:rPr>
              <a:t>Quan tâm là thường xuyên chú ý đến người khác. Cảm thông là đặt mình vào vị trí của người khác, nhận biết và hiểu được cảm xúc của họ. Chia sẻ là sự đồng cảm, san sẻ với người khác khi gặp khó khăn, hoạn nạn theo khả năng của mình.</a:t>
            </a:r>
          </a:p>
        </p:txBody>
      </p:sp>
      <p:sp>
        <p:nvSpPr>
          <p:cNvPr id="16" name="TextBox 15"/>
          <p:cNvSpPr txBox="1"/>
          <p:nvPr/>
        </p:nvSpPr>
        <p:spPr>
          <a:xfrm>
            <a:off x="3407439" y="2284559"/>
            <a:ext cx="106352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Biểu</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a:t>
            </a:r>
          </a:p>
        </p:txBody>
      </p:sp>
      <p:sp>
        <p:nvSpPr>
          <p:cNvPr id="36" name="TextBox 35"/>
          <p:cNvSpPr txBox="1"/>
          <p:nvPr/>
        </p:nvSpPr>
        <p:spPr>
          <a:xfrm>
            <a:off x="2908791" y="305103"/>
            <a:ext cx="11516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Khái</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niệm</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p>
        </p:txBody>
      </p:sp>
      <p:sp>
        <p:nvSpPr>
          <p:cNvPr id="46" name="TextBox 45"/>
          <p:cNvSpPr txBox="1"/>
          <p:nvPr/>
        </p:nvSpPr>
        <p:spPr>
          <a:xfrm>
            <a:off x="3369808" y="3812334"/>
            <a:ext cx="16121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Ý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nghĩa</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a:t>
            </a:r>
          </a:p>
        </p:txBody>
      </p:sp>
      <p:sp>
        <p:nvSpPr>
          <p:cNvPr id="47" name="TextBox 46"/>
          <p:cNvSpPr txBox="1"/>
          <p:nvPr/>
        </p:nvSpPr>
        <p:spPr>
          <a:xfrm>
            <a:off x="2353962" y="5525706"/>
            <a:ext cx="153336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Cách</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rèn</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luyện</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p>
        </p:txBody>
      </p:sp>
      <p:sp>
        <p:nvSpPr>
          <p:cNvPr id="79" name="Rectangle 1"/>
          <p:cNvSpPr>
            <a:spLocks noChangeArrowheads="1"/>
          </p:cNvSpPr>
          <p:nvPr/>
        </p:nvSpPr>
        <p:spPr bwMode="auto">
          <a:xfrm>
            <a:off x="-94381" y="1102131"/>
            <a:ext cx="32426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9Slide05 SVNVanilla Daisy Pro" panose="00000500000000000000" pitchFamily="2" charset="0"/>
                <a:ea typeface="Calibri" pitchFamily="34" charset="0"/>
                <a:cs typeface="Times New Roman" pitchFamily="18" charset="0"/>
                <a:sym typeface="Wingdings" pitchFamily="2" charset="2"/>
              </a:rPr>
              <a:t>Vũ Thị Ánh Tuyết</a:t>
            </a:r>
            <a:endParaRPr kumimoji="0" lang="en-US" sz="2400" b="1" i="0" u="none" strike="noStrike" kern="1200" cap="none" spc="0" normalizeH="0" baseline="0" noProof="0" dirty="0">
              <a:ln>
                <a:noFill/>
              </a:ln>
              <a:solidFill>
                <a:srgbClr val="FF0000"/>
              </a:solidFill>
              <a:effectLst/>
              <a:uLnTx/>
              <a:uFillTx/>
              <a:latin typeface="#9Slide05 SVNVanilla Daisy Pro" panose="00000500000000000000" pitchFamily="2" charset="0"/>
              <a:ea typeface="Calibri" pitchFamily="34" charset="0"/>
              <a:cs typeface="Times New Roman" pitchFamily="18" charset="0"/>
              <a:sym typeface="Wingdings"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9Slide05 SVNDeadhead Script" pitchFamily="2" charset="0"/>
                <a:ea typeface="Calibri" pitchFamily="34" charset="0"/>
                <a:cs typeface="Times New Roman" pitchFamily="18" charset="0"/>
                <a:sym typeface="Wingdings" pitchFamily="2" charset="2"/>
              </a:rPr>
              <a:t>THCS </a:t>
            </a:r>
            <a:r>
              <a:rPr kumimoji="0" lang="vi-VN" sz="2400" b="0" i="0" u="none" strike="noStrike" kern="1200" cap="none" spc="0" normalizeH="0" baseline="0" noProof="0" dirty="0">
                <a:ln>
                  <a:noFill/>
                </a:ln>
                <a:solidFill>
                  <a:srgbClr val="FF0000"/>
                </a:solidFill>
                <a:effectLst/>
                <a:uLnTx/>
                <a:uFillTx/>
                <a:latin typeface="#9Slide05 SVNDeadhead Script" pitchFamily="2" charset="0"/>
                <a:ea typeface="Calibri" pitchFamily="34" charset="0"/>
                <a:cs typeface="Times New Roman" pitchFamily="18" charset="0"/>
                <a:sym typeface="Wingdings" pitchFamily="2" charset="2"/>
              </a:rPr>
              <a:t>Tô Hiệu- Lê Chân- Hải Phòng</a:t>
            </a:r>
            <a:endParaRPr kumimoji="0" lang="en-US" sz="2400" b="0" i="0" u="none" strike="noStrike" kern="1200" cap="none" spc="0" normalizeH="0" baseline="0" noProof="0" dirty="0">
              <a:ln>
                <a:noFill/>
              </a:ln>
              <a:solidFill>
                <a:srgbClr val="FF0000"/>
              </a:solidFill>
              <a:effectLst/>
              <a:uLnTx/>
              <a:uFillTx/>
              <a:latin typeface="#9Slide05 SVNDeadhead Script" pitchFamily="2" charset="0"/>
              <a:ea typeface="Calibri" pitchFamily="34" charset="0"/>
              <a:cs typeface="Times New Roman" pitchFamily="18" charset="0"/>
            </a:endParaRPr>
          </a:p>
        </p:txBody>
      </p:sp>
      <p:pic>
        <p:nvPicPr>
          <p:cNvPr id="69" name="Picture 68">
            <a:extLst>
              <a:ext uri="{FF2B5EF4-FFF2-40B4-BE49-F238E27FC236}">
                <a16:creationId xmlns:a16="http://schemas.microsoft.com/office/drawing/2014/main" xmlns="" id="{05CB7633-2922-4941-A6D2-F288DEC36A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470" y="12946"/>
            <a:ext cx="1082264" cy="1164653"/>
          </a:xfrm>
          <a:prstGeom prst="rect">
            <a:avLst/>
          </a:prstGeom>
        </p:spPr>
      </p:pic>
    </p:spTree>
    <p:extLst>
      <p:ext uri="{BB962C8B-B14F-4D97-AF65-F5344CB8AC3E}">
        <p14:creationId xmlns:p14="http://schemas.microsoft.com/office/powerpoint/2010/main" val="29302687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00"/>
                                        <p:tgtEl>
                                          <p:spTgt spid="27"/>
                                        </p:tgtEl>
                                      </p:cBhvr>
                                    </p:animEffect>
                                    <p:anim calcmode="lin" valueType="num">
                                      <p:cBhvr>
                                        <p:cTn id="36" dur="2000" fill="hold"/>
                                        <p:tgtEl>
                                          <p:spTgt spid="27"/>
                                        </p:tgtEl>
                                        <p:attrNameLst>
                                          <p:attrName>ppt_w</p:attrName>
                                        </p:attrNameLst>
                                      </p:cBhvr>
                                      <p:tavLst>
                                        <p:tav tm="0" fmla="#ppt_w*sin(2.5*pi*$)">
                                          <p:val>
                                            <p:fltVal val="0"/>
                                          </p:val>
                                        </p:tav>
                                        <p:tav tm="100000">
                                          <p:val>
                                            <p:fltVal val="1"/>
                                          </p:val>
                                        </p:tav>
                                      </p:tavLst>
                                    </p:anim>
                                    <p:anim calcmode="lin" valueType="num">
                                      <p:cBhvr>
                                        <p:cTn id="37"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par>
                                <p:cTn id="43" presetID="16" presetClass="entr" presetSubtype="21"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Vertical)">
                                      <p:cBhvr>
                                        <p:cTn id="45" dur="500"/>
                                        <p:tgtEl>
                                          <p:spTgt spid="26"/>
                                        </p:tgtEl>
                                      </p:cBhvr>
                                    </p:animEffect>
                                  </p:childTnLst>
                                </p:cTn>
                              </p:par>
                              <p:par>
                                <p:cTn id="46" presetID="45"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2000"/>
                                        <p:tgtEl>
                                          <p:spTgt spid="45"/>
                                        </p:tgtEl>
                                      </p:cBhvr>
                                    </p:animEffect>
                                    <p:anim calcmode="lin" valueType="num">
                                      <p:cBhvr>
                                        <p:cTn id="49" dur="2000" fill="hold"/>
                                        <p:tgtEl>
                                          <p:spTgt spid="45"/>
                                        </p:tgtEl>
                                        <p:attrNameLst>
                                          <p:attrName>ppt_w</p:attrName>
                                        </p:attrNameLst>
                                      </p:cBhvr>
                                      <p:tavLst>
                                        <p:tav tm="0" fmla="#ppt_w*sin(2.5*pi*$)">
                                          <p:val>
                                            <p:fltVal val="0"/>
                                          </p:val>
                                        </p:tav>
                                        <p:tav tm="100000">
                                          <p:val>
                                            <p:fltVal val="1"/>
                                          </p:val>
                                        </p:tav>
                                      </p:tavLst>
                                    </p:anim>
                                    <p:anim calcmode="lin" valueType="num">
                                      <p:cBhvr>
                                        <p:cTn id="50" dur="2000" fill="hold"/>
                                        <p:tgtEl>
                                          <p:spTgt spid="45"/>
                                        </p:tgtEl>
                                        <p:attrNameLst>
                                          <p:attrName>ppt_h</p:attrName>
                                        </p:attrNameLst>
                                      </p:cBhvr>
                                      <p:tavLst>
                                        <p:tav tm="0">
                                          <p:val>
                                            <p:strVal val="#ppt_h"/>
                                          </p:val>
                                        </p:tav>
                                        <p:tav tm="100000">
                                          <p:val>
                                            <p:strVal val="#ppt_h"/>
                                          </p:val>
                                        </p:tav>
                                      </p:tavLst>
                                    </p:anim>
                                  </p:childTnLst>
                                </p:cTn>
                              </p:par>
                              <p:par>
                                <p:cTn id="51" presetID="45"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2000"/>
                                        <p:tgtEl>
                                          <p:spTgt spid="42"/>
                                        </p:tgtEl>
                                      </p:cBhvr>
                                    </p:animEffect>
                                    <p:anim calcmode="lin" valueType="num">
                                      <p:cBhvr>
                                        <p:cTn id="54" dur="2000" fill="hold"/>
                                        <p:tgtEl>
                                          <p:spTgt spid="42"/>
                                        </p:tgtEl>
                                        <p:attrNameLst>
                                          <p:attrName>ppt_w</p:attrName>
                                        </p:attrNameLst>
                                      </p:cBhvr>
                                      <p:tavLst>
                                        <p:tav tm="0" fmla="#ppt_w*sin(2.5*pi*$)">
                                          <p:val>
                                            <p:fltVal val="0"/>
                                          </p:val>
                                        </p:tav>
                                        <p:tav tm="100000">
                                          <p:val>
                                            <p:fltVal val="1"/>
                                          </p:val>
                                        </p:tav>
                                      </p:tavLst>
                                    </p:anim>
                                    <p:anim calcmode="lin" valueType="num">
                                      <p:cBhvr>
                                        <p:cTn id="55" dur="20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arn(inVertical)">
                                      <p:cBhvr>
                                        <p:cTn id="63" dur="500"/>
                                        <p:tgtEl>
                                          <p:spTgt spid="46"/>
                                        </p:tgtEl>
                                      </p:cBhvr>
                                    </p:animEffect>
                                  </p:childTnLst>
                                </p:cTn>
                              </p:par>
                              <p:par>
                                <p:cTn id="64" presetID="45" presetClass="entr" presetSubtype="0" fill="hold"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2000"/>
                                        <p:tgtEl>
                                          <p:spTgt spid="48"/>
                                        </p:tgtEl>
                                      </p:cBhvr>
                                    </p:animEffect>
                                    <p:anim calcmode="lin" valueType="num">
                                      <p:cBhvr>
                                        <p:cTn id="67" dur="2000" fill="hold"/>
                                        <p:tgtEl>
                                          <p:spTgt spid="48"/>
                                        </p:tgtEl>
                                        <p:attrNameLst>
                                          <p:attrName>ppt_w</p:attrName>
                                        </p:attrNameLst>
                                      </p:cBhvr>
                                      <p:tavLst>
                                        <p:tav tm="0" fmla="#ppt_w*sin(2.5*pi*$)">
                                          <p:val>
                                            <p:fltVal val="0"/>
                                          </p:val>
                                        </p:tav>
                                        <p:tav tm="100000">
                                          <p:val>
                                            <p:fltVal val="1"/>
                                          </p:val>
                                        </p:tav>
                                      </p:tavLst>
                                    </p:anim>
                                    <p:anim calcmode="lin" valueType="num">
                                      <p:cBhvr>
                                        <p:cTn id="68" dur="2000" fill="hold"/>
                                        <p:tgtEl>
                                          <p:spTgt spid="48"/>
                                        </p:tgtEl>
                                        <p:attrNameLst>
                                          <p:attrName>ppt_h</p:attrName>
                                        </p:attrNameLst>
                                      </p:cBhvr>
                                      <p:tavLst>
                                        <p:tav tm="0">
                                          <p:val>
                                            <p:strVal val="#ppt_h"/>
                                          </p:val>
                                        </p:tav>
                                        <p:tav tm="100000">
                                          <p:val>
                                            <p:strVal val="#ppt_h"/>
                                          </p:val>
                                        </p:tav>
                                      </p:tavLst>
                                    </p:anim>
                                  </p:childTnLst>
                                </p:cTn>
                              </p:par>
                              <p:par>
                                <p:cTn id="69" presetID="45" presetClass="entr" presetSubtype="0" fill="hold" grpId="0" nodeType="with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fade">
                                      <p:cBhvr>
                                        <p:cTn id="71" dur="2000"/>
                                        <p:tgtEl>
                                          <p:spTgt spid="74"/>
                                        </p:tgtEl>
                                      </p:cBhvr>
                                    </p:animEffect>
                                    <p:anim calcmode="lin" valueType="num">
                                      <p:cBhvr>
                                        <p:cTn id="72" dur="2000" fill="hold"/>
                                        <p:tgtEl>
                                          <p:spTgt spid="74"/>
                                        </p:tgtEl>
                                        <p:attrNameLst>
                                          <p:attrName>ppt_w</p:attrName>
                                        </p:attrNameLst>
                                      </p:cBhvr>
                                      <p:tavLst>
                                        <p:tav tm="0" fmla="#ppt_w*sin(2.5*pi*$)">
                                          <p:val>
                                            <p:fltVal val="0"/>
                                          </p:val>
                                        </p:tav>
                                        <p:tav tm="100000">
                                          <p:val>
                                            <p:fltVal val="1"/>
                                          </p:val>
                                        </p:tav>
                                      </p:tavLst>
                                    </p:anim>
                                    <p:anim calcmode="lin" valueType="num">
                                      <p:cBhvr>
                                        <p:cTn id="73" dur="2000" fill="hold"/>
                                        <p:tgtEl>
                                          <p:spTgt spid="74"/>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barn(inVertical)">
                                      <p:cBhvr>
                                        <p:cTn id="78" dur="500"/>
                                        <p:tgtEl>
                                          <p:spTgt spid="47"/>
                                        </p:tgtEl>
                                      </p:cBhvr>
                                    </p:animEffect>
                                  </p:childTnLst>
                                </p:cTn>
                              </p:par>
                              <p:par>
                                <p:cTn id="79" presetID="16" presetClass="entr" presetSubtype="21" fill="hold"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barn(inVertical)">
                                      <p:cBhvr>
                                        <p:cTn id="81" dur="500"/>
                                        <p:tgtEl>
                                          <p:spTgt spid="11"/>
                                        </p:tgtEl>
                                      </p:cBhvr>
                                    </p:animEffect>
                                  </p:childTnLst>
                                </p:cTn>
                              </p:par>
                              <p:par>
                                <p:cTn id="82" presetID="45" presetClass="entr" presetSubtype="0" fill="hold" grpId="0" nodeType="with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2000"/>
                                        <p:tgtEl>
                                          <p:spTgt spid="77"/>
                                        </p:tgtEl>
                                      </p:cBhvr>
                                    </p:animEffect>
                                    <p:anim calcmode="lin" valueType="num">
                                      <p:cBhvr>
                                        <p:cTn id="85" dur="2000" fill="hold"/>
                                        <p:tgtEl>
                                          <p:spTgt spid="77"/>
                                        </p:tgtEl>
                                        <p:attrNameLst>
                                          <p:attrName>ppt_w</p:attrName>
                                        </p:attrNameLst>
                                      </p:cBhvr>
                                      <p:tavLst>
                                        <p:tav tm="0" fmla="#ppt_w*sin(2.5*pi*$)">
                                          <p:val>
                                            <p:fltVal val="0"/>
                                          </p:val>
                                        </p:tav>
                                        <p:tav tm="100000">
                                          <p:val>
                                            <p:fltVal val="1"/>
                                          </p:val>
                                        </p:tav>
                                      </p:tavLst>
                                    </p:anim>
                                    <p:anim calcmode="lin" valueType="num">
                                      <p:cBhvr>
                                        <p:cTn id="86" dur="2000" fill="hold"/>
                                        <p:tgtEl>
                                          <p:spTgt spid="77"/>
                                        </p:tgtEl>
                                        <p:attrNameLst>
                                          <p:attrName>ppt_h</p:attrName>
                                        </p:attrNameLst>
                                      </p:cBhvr>
                                      <p:tavLst>
                                        <p:tav tm="0">
                                          <p:val>
                                            <p:strVal val="#ppt_h"/>
                                          </p:val>
                                        </p:tav>
                                        <p:tav tm="100000">
                                          <p:val>
                                            <p:strVal val="#ppt_h"/>
                                          </p:val>
                                        </p:tav>
                                      </p:tavLst>
                                    </p:anim>
                                  </p:childTnLst>
                                </p:cTn>
                              </p:par>
                              <p:par>
                                <p:cTn id="87" presetID="45"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fade">
                                      <p:cBhvr>
                                        <p:cTn id="89" dur="2000"/>
                                        <p:tgtEl>
                                          <p:spTgt spid="67"/>
                                        </p:tgtEl>
                                      </p:cBhvr>
                                    </p:animEffect>
                                    <p:anim calcmode="lin" valueType="num">
                                      <p:cBhvr>
                                        <p:cTn id="90" dur="2000" fill="hold"/>
                                        <p:tgtEl>
                                          <p:spTgt spid="67"/>
                                        </p:tgtEl>
                                        <p:attrNameLst>
                                          <p:attrName>ppt_w</p:attrName>
                                        </p:attrNameLst>
                                      </p:cBhvr>
                                      <p:tavLst>
                                        <p:tav tm="0" fmla="#ppt_w*sin(2.5*pi*$)">
                                          <p:val>
                                            <p:fltVal val="0"/>
                                          </p:val>
                                        </p:tav>
                                        <p:tav tm="100000">
                                          <p:val>
                                            <p:fltVal val="1"/>
                                          </p:val>
                                        </p:tav>
                                      </p:tavLst>
                                    </p:anim>
                                    <p:anim calcmode="lin" valueType="num">
                                      <p:cBhvr>
                                        <p:cTn id="91" dur="2000" fill="hold"/>
                                        <p:tgtEl>
                                          <p:spTgt spid="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4" grpId="0" animBg="1"/>
      <p:bldP spid="67" grpId="0"/>
      <p:bldP spid="45" grpId="0"/>
      <p:bldP spid="6" grpId="0"/>
      <p:bldP spid="15" grpId="0"/>
      <p:bldP spid="16" grpId="0"/>
      <p:bldP spid="36"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a:extLst>
              <a:ext uri="{FF2B5EF4-FFF2-40B4-BE49-F238E27FC236}">
                <a16:creationId xmlns:a16="http://schemas.microsoft.com/office/drawing/2014/main" xmlns="" id="{A71F0465-9BF7-F099-CEBD-30DDAF23D0D2}"/>
              </a:ext>
            </a:extLst>
          </p:cNvPr>
          <p:cNvGraphicFramePr>
            <a:graphicFrameLocks noGrp="1"/>
          </p:cNvGraphicFramePr>
          <p:nvPr>
            <p:extLst>
              <p:ext uri="{D42A27DB-BD31-4B8C-83A1-F6EECF244321}">
                <p14:modId xmlns:p14="http://schemas.microsoft.com/office/powerpoint/2010/main" val="1349959263"/>
              </p:ext>
            </p:extLst>
          </p:nvPr>
        </p:nvGraphicFramePr>
        <p:xfrm>
          <a:off x="393700" y="1092200"/>
          <a:ext cx="11328400" cy="5017453"/>
        </p:xfrm>
        <a:graphic>
          <a:graphicData uri="http://schemas.openxmlformats.org/drawingml/2006/table">
            <a:tbl>
              <a:tblPr/>
              <a:tblGrid>
                <a:gridCol w="3233738">
                  <a:extLst>
                    <a:ext uri="{9D8B030D-6E8A-4147-A177-3AD203B41FA5}">
                      <a16:colId xmlns:a16="http://schemas.microsoft.com/office/drawing/2014/main" xmlns="" val="3736128746"/>
                    </a:ext>
                  </a:extLst>
                </a:gridCol>
                <a:gridCol w="1255712">
                  <a:extLst>
                    <a:ext uri="{9D8B030D-6E8A-4147-A177-3AD203B41FA5}">
                      <a16:colId xmlns:a16="http://schemas.microsoft.com/office/drawing/2014/main" xmlns="" val="1246737079"/>
                    </a:ext>
                  </a:extLst>
                </a:gridCol>
                <a:gridCol w="6838950">
                  <a:extLst>
                    <a:ext uri="{9D8B030D-6E8A-4147-A177-3AD203B41FA5}">
                      <a16:colId xmlns:a16="http://schemas.microsoft.com/office/drawing/2014/main" xmlns="" val="1975819265"/>
                    </a:ext>
                  </a:extLst>
                </a:gridCol>
              </a:tblGrid>
              <a:tr h="484188">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Unicode MS" pitchFamily="34" charset="-128"/>
                          <a:ea typeface="Arial Unicode MS" pitchFamily="34" charset="-128"/>
                          <a:cs typeface="Times New Roman" panose="02020603050405020304" pitchFamily="18" charset="0"/>
                        </a:rPr>
                        <a:t>Nội dung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vi-VN" altLang="en-US" sz="2000" b="1" i="0" u="none" strike="noStrike" cap="none" normalizeH="0" baseline="0" dirty="0">
                          <a:ln>
                            <a:noFill/>
                          </a:ln>
                          <a:solidFill>
                            <a:schemeClr val="tx1"/>
                          </a:solidFill>
                          <a:effectLst/>
                          <a:latin typeface="Arial Unicode MS" pitchFamily="34" charset="-128"/>
                          <a:ea typeface="Arial Unicode MS" pitchFamily="34" charset="-128"/>
                          <a:cs typeface="Times New Roman" panose="02020603050405020304" pitchFamily="18" charset="0"/>
                        </a:rPr>
                        <a:t>Ý kiến</a:t>
                      </a:r>
                      <a:endParaRPr kumimoji="0" lang="en-US" altLang="en-US" sz="2000" b="1" i="0" u="none" strike="noStrike" cap="none" normalizeH="0" baseline="0" dirty="0">
                        <a:ln>
                          <a:noFill/>
                        </a:ln>
                        <a:solidFill>
                          <a:schemeClr val="tx1"/>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Unicode MS" pitchFamily="34" charset="-128"/>
                          <a:ea typeface="Arial Unicode MS" pitchFamily="34" charset="-128"/>
                          <a:cs typeface="Times New Roman" panose="02020603050405020304" pitchFamily="18" charset="0"/>
                        </a:rPr>
                        <a:t>Giải thích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2156518599"/>
                  </a:ext>
                </a:extLst>
              </a:tr>
              <a:tr h="1241425">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a)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Chỉ</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người</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nào</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gặp</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khó</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khăn</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mới</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cần</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tới</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sự</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quan</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tâm</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cảm</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thông</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và</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 chia </a:t>
                      </a:r>
                      <a:r>
                        <a:rPr kumimoji="0" lang="en-US" altLang="en-US" sz="2000" b="0" i="0" u="none" strike="noStrike" cap="none" normalizeH="0" baseline="0" dirty="0" err="1">
                          <a:ln>
                            <a:noFill/>
                          </a:ln>
                          <a:solidFill>
                            <a:srgbClr val="000000"/>
                          </a:solidFill>
                          <a:effectLst/>
                          <a:latin typeface="Arial Unicode MS" pitchFamily="34" charset="-128"/>
                          <a:ea typeface="Arial Unicode MS" pitchFamily="34" charset="-128"/>
                        </a:rPr>
                        <a:t>sẻ</a:t>
                      </a:r>
                      <a:r>
                        <a:rPr kumimoji="0" lang="en-US" altLang="en-US" sz="2000" b="0" i="0" u="none" strike="noStrike" cap="none" normalizeH="0" baseline="0" dirty="0">
                          <a:ln>
                            <a:noFill/>
                          </a:ln>
                          <a:solidFill>
                            <a:srgbClr val="000000"/>
                          </a:solidFill>
                          <a:effectLst/>
                          <a:latin typeface="Arial Unicode MS" pitchFamily="34" charset="-128"/>
                          <a:ea typeface="Arial Unicode MS" pitchFamily="34" charset="-128"/>
                        </a:rPr>
                        <a:t>.</a:t>
                      </a:r>
                      <a:endParaRPr kumimoji="0" lang="vi-VN" altLang="en-US" sz="2000" b="0" i="0" u="none" strike="noStrike" cap="none" normalizeH="0" baseline="0" dirty="0">
                        <a:ln>
                          <a:noFill/>
                        </a:ln>
                        <a:solidFill>
                          <a:srgbClr val="000000"/>
                        </a:solidFill>
                        <a:effectLst/>
                        <a:latin typeface="Arial Unicode MS" pitchFamily="34" charset="-128"/>
                        <a:ea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dirty="0">
                          <a:ln>
                            <a:noFill/>
                          </a:ln>
                          <a:solidFill>
                            <a:srgbClr val="000000"/>
                          </a:solidFill>
                          <a:effectLst/>
                          <a:latin typeface="Arial Unicode MS" pitchFamily="34" charset="-128"/>
                          <a:ea typeface="Arial Unicode MS" pitchFamily="34" charset="-128"/>
                          <a:cs typeface="Times New Roman" panose="02020603050405020304" pitchFamily="18" charset="0"/>
                        </a:rPr>
                        <a:t>.</a:t>
                      </a:r>
                      <a:endParaRPr kumimoji="0" lang="vi-VN" altLang="en-US" sz="2000" b="0" i="0" u="none" strike="noStrike" cap="none" normalizeH="0" baseline="0" dirty="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endParaRPr kumimoji="0" lang="vi-VN" altLang="en-US" sz="2000" b="0" i="0" u="none" strike="noStrike" cap="none" normalizeH="0" baseline="0" dirty="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853242793"/>
                  </a:ext>
                </a:extLst>
              </a:tr>
              <a:tr h="869950">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000" b="0" i="0" u="none" strike="noStrike" cap="none" normalizeH="0" baseline="0">
                          <a:ln>
                            <a:noFill/>
                          </a:ln>
                          <a:solidFill>
                            <a:srgbClr val="000000"/>
                          </a:solidFill>
                          <a:effectLst/>
                          <a:latin typeface="Arial Unicode MS" pitchFamily="34" charset="-128"/>
                          <a:ea typeface="Arial Unicode MS" pitchFamily="34" charset="-128"/>
                        </a:rPr>
                        <a:t>b) Khi ai đó có lời đề nghị thì mình mới cần quan tâm, cảm thông và chia sẻ.</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endParaRPr kumimoji="0" lang="vi-VN" altLang="en-US" sz="2000" b="0" i="0" u="none" strike="noStrike" cap="none" normalizeH="0" baseline="0" dirty="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endParaRPr kumimoji="0" lang="vi-VN" altLang="en-US" sz="2000" b="0" i="0" u="none" strike="noStrike" cap="none" normalizeH="0" baseline="0" dirty="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713342007"/>
                  </a:ext>
                </a:extLst>
              </a:tr>
              <a:tr h="868363">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000" b="0" i="0" u="none" strike="noStrike" cap="none" normalizeH="0" baseline="0">
                          <a:ln>
                            <a:noFill/>
                          </a:ln>
                          <a:solidFill>
                            <a:srgbClr val="000000"/>
                          </a:solidFill>
                          <a:effectLst/>
                          <a:latin typeface="Arial Unicode MS" pitchFamily="34" charset="-128"/>
                          <a:ea typeface="Arial Unicode MS" pitchFamily="34" charset="-128"/>
                        </a:rPr>
                        <a:t>c) Để thể hiện sự quan tâm, cảm thông và chia sẻ, chỉ cần tặng quà là đủ.</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endParaRPr kumimoji="0" lang="vi-VN" altLang="en-US" sz="2000" b="0" i="0" u="none" strike="noStrike" cap="none" normalizeH="0" baseline="0" dirty="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endParaRPr kumimoji="0" lang="vi-VN" altLang="en-US" sz="2000" b="0" i="0" u="none" strike="noStrike" cap="none" normalizeH="0" baseline="0" dirty="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2516593277"/>
                  </a:ext>
                </a:extLst>
              </a:tr>
              <a:tr h="1222375">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000" b="0" i="0" u="none" strike="noStrike" cap="none" normalizeH="0" baseline="0">
                          <a:ln>
                            <a:noFill/>
                          </a:ln>
                          <a:solidFill>
                            <a:srgbClr val="000000"/>
                          </a:solidFill>
                          <a:effectLst/>
                          <a:latin typeface="Arial Unicode MS" pitchFamily="34" charset="-128"/>
                          <a:ea typeface="Arial Unicode MS" pitchFamily="34" charset="-128"/>
                        </a:rPr>
                        <a:t>d) Sự quan tâm, cảm thông và chia sẻ giúp mọi người cảm thấy vui vẻ, hạnh phúc và yêu thương nhau hơn. </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endParaRPr kumimoji="0" lang="vi-VN" altLang="en-US" sz="2000" b="0" i="0" u="none" strike="noStrike" cap="none" normalizeH="0" baseline="0" dirty="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endParaRPr kumimoji="0" lang="vi-VN" altLang="en-US" sz="2000" b="0" i="0" u="none" strike="noStrike" cap="none" normalizeH="0" baseline="0" dirty="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xmlns="" val="2042984416"/>
                  </a:ext>
                </a:extLst>
              </a:tr>
            </a:tbl>
          </a:graphicData>
        </a:graphic>
      </p:graphicFrame>
      <p:sp>
        <p:nvSpPr>
          <p:cNvPr id="5" name="Rectangle 36">
            <a:extLst>
              <a:ext uri="{FF2B5EF4-FFF2-40B4-BE49-F238E27FC236}">
                <a16:creationId xmlns:a16="http://schemas.microsoft.com/office/drawing/2014/main" xmlns="" id="{1C4FB4C7-3DF7-C0D8-077D-61E78FD37889}"/>
              </a:ext>
            </a:extLst>
          </p:cNvPr>
          <p:cNvSpPr>
            <a:spLocks noChangeArrowheads="1"/>
          </p:cNvSpPr>
          <p:nvPr/>
        </p:nvSpPr>
        <p:spPr bwMode="auto">
          <a:xfrm>
            <a:off x="334963" y="-2733"/>
            <a:ext cx="2621167"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457200" fontAlgn="base">
              <a:spcBef>
                <a:spcPct val="0"/>
              </a:spcBef>
              <a:spcAft>
                <a:spcPct val="0"/>
              </a:spcAft>
            </a:pPr>
            <a:r>
              <a:rPr lang="en-US" altLang="en-US" sz="3500" b="1" dirty="0">
                <a:latin typeface="Arial Unicode MS" pitchFamily="34" charset="-128"/>
                <a:ea typeface="Arial Unicode MS" pitchFamily="34" charset="-128"/>
                <a:cs typeface="Arial" panose="020B0604020202020204" pitchFamily="34" charset="0"/>
              </a:rPr>
              <a:t>BÀI TẬP 1</a:t>
            </a:r>
            <a:r>
              <a:rPr lang="vi-VN" altLang="en-US" sz="3500" b="1" dirty="0">
                <a:latin typeface="Arial Unicode MS" pitchFamily="34" charset="-128"/>
                <a:ea typeface="Arial Unicode MS" pitchFamily="34" charset="-128"/>
                <a:cs typeface="Arial" panose="020B0604020202020204" pitchFamily="34" charset="0"/>
              </a:rPr>
              <a:t>: </a:t>
            </a:r>
          </a:p>
        </p:txBody>
      </p:sp>
      <p:sp>
        <p:nvSpPr>
          <p:cNvPr id="6" name="Rectangle: Rounded Corners 1">
            <a:extLst>
              <a:ext uri="{FF2B5EF4-FFF2-40B4-BE49-F238E27FC236}">
                <a16:creationId xmlns:a16="http://schemas.microsoft.com/office/drawing/2014/main" xmlns="" id="{CB1D448A-A0F2-C42A-DACE-D56DA243B866}"/>
              </a:ext>
            </a:extLst>
          </p:cNvPr>
          <p:cNvSpPr/>
          <p:nvPr/>
        </p:nvSpPr>
        <p:spPr>
          <a:xfrm>
            <a:off x="3116456" y="284813"/>
            <a:ext cx="6888480" cy="630942"/>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CÁ NHÂN</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Tree>
    <p:extLst>
      <p:ext uri="{BB962C8B-B14F-4D97-AF65-F5344CB8AC3E}">
        <p14:creationId xmlns:p14="http://schemas.microsoft.com/office/powerpoint/2010/main" val="175861593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a:extLst>
              <a:ext uri="{FF2B5EF4-FFF2-40B4-BE49-F238E27FC236}">
                <a16:creationId xmlns:a16="http://schemas.microsoft.com/office/drawing/2014/main" xmlns="" id="{A71F0465-9BF7-F099-CEBD-30DDAF23D0D2}"/>
              </a:ext>
            </a:extLst>
          </p:cNvPr>
          <p:cNvGraphicFramePr>
            <a:graphicFrameLocks noGrp="1"/>
          </p:cNvGraphicFramePr>
          <p:nvPr>
            <p:extLst>
              <p:ext uri="{D42A27DB-BD31-4B8C-83A1-F6EECF244321}">
                <p14:modId xmlns:p14="http://schemas.microsoft.com/office/powerpoint/2010/main" val="355486471"/>
              </p:ext>
            </p:extLst>
          </p:nvPr>
        </p:nvGraphicFramePr>
        <p:xfrm>
          <a:off x="393700" y="1092200"/>
          <a:ext cx="11328400" cy="5566093"/>
        </p:xfrm>
        <a:graphic>
          <a:graphicData uri="http://schemas.openxmlformats.org/drawingml/2006/table">
            <a:tbl>
              <a:tblPr/>
              <a:tblGrid>
                <a:gridCol w="3233738">
                  <a:extLst>
                    <a:ext uri="{9D8B030D-6E8A-4147-A177-3AD203B41FA5}">
                      <a16:colId xmlns:a16="http://schemas.microsoft.com/office/drawing/2014/main" xmlns="" val="3736128746"/>
                    </a:ext>
                  </a:extLst>
                </a:gridCol>
                <a:gridCol w="1255712">
                  <a:extLst>
                    <a:ext uri="{9D8B030D-6E8A-4147-A177-3AD203B41FA5}">
                      <a16:colId xmlns:a16="http://schemas.microsoft.com/office/drawing/2014/main" xmlns="" val="1246737079"/>
                    </a:ext>
                  </a:extLst>
                </a:gridCol>
                <a:gridCol w="6838950">
                  <a:extLst>
                    <a:ext uri="{9D8B030D-6E8A-4147-A177-3AD203B41FA5}">
                      <a16:colId xmlns:a16="http://schemas.microsoft.com/office/drawing/2014/main" xmlns="" val="1975819265"/>
                    </a:ext>
                  </a:extLst>
                </a:gridCol>
              </a:tblGrid>
              <a:tr h="484188">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Unicode MS" pitchFamily="34" charset="-128"/>
                          <a:ea typeface="Arial Unicode MS" pitchFamily="34" charset="-128"/>
                          <a:cs typeface="Times New Roman" panose="02020603050405020304" pitchFamily="18" charset="0"/>
                        </a:rPr>
                        <a:t>Nội dung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vi-VN" altLang="en-US" sz="2000" b="1" i="0" u="none" strike="noStrike" cap="none" normalizeH="0" baseline="0" dirty="0">
                          <a:ln>
                            <a:noFill/>
                          </a:ln>
                          <a:solidFill>
                            <a:schemeClr val="tx1"/>
                          </a:solidFill>
                          <a:effectLst/>
                          <a:latin typeface="Arial Unicode MS" pitchFamily="34" charset="-128"/>
                          <a:ea typeface="Arial Unicode MS" pitchFamily="34" charset="-128"/>
                          <a:cs typeface="Times New Roman" panose="02020603050405020304" pitchFamily="18" charset="0"/>
                        </a:rPr>
                        <a:t>Ý kiến</a:t>
                      </a:r>
                      <a:endParaRPr kumimoji="0" lang="en-US" altLang="en-US" sz="2000" b="1" i="0" u="none" strike="noStrike" cap="none" normalizeH="0" baseline="0" dirty="0">
                        <a:ln>
                          <a:noFill/>
                        </a:ln>
                        <a:solidFill>
                          <a:schemeClr val="tx1"/>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Unicode MS" pitchFamily="34" charset="-128"/>
                          <a:ea typeface="Arial Unicode MS" pitchFamily="34" charset="-128"/>
                          <a:cs typeface="Times New Roman" panose="02020603050405020304" pitchFamily="18" charset="0"/>
                        </a:rPr>
                        <a:t>Giải thích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2156518599"/>
                  </a:ext>
                </a:extLst>
              </a:tr>
              <a:tr h="1241425">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000" b="0" i="0" u="none" strike="noStrike" cap="none" normalizeH="0" baseline="0">
                          <a:ln>
                            <a:noFill/>
                          </a:ln>
                          <a:solidFill>
                            <a:srgbClr val="000000"/>
                          </a:solidFill>
                          <a:effectLst/>
                          <a:latin typeface="Arial Unicode MS" pitchFamily="34" charset="-128"/>
                          <a:ea typeface="Arial Unicode MS" pitchFamily="34" charset="-128"/>
                        </a:rPr>
                        <a:t>a) Chỉ người nào gặp khó khăn mới cần tới sự quan tâm, cảm thông và chia sẻ.</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Không tán thành.</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Vì ai cũng cần tới sự quan tâm, cảm thông và chia sẻ. Tuy nhiên, những người gặp khó khăn cần nhiều hơn.</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853242793"/>
                  </a:ext>
                </a:extLst>
              </a:tr>
              <a:tr h="869950">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000" b="0" i="0" u="none" strike="noStrike" cap="none" normalizeH="0" baseline="0">
                          <a:ln>
                            <a:noFill/>
                          </a:ln>
                          <a:solidFill>
                            <a:srgbClr val="000000"/>
                          </a:solidFill>
                          <a:effectLst/>
                          <a:latin typeface="Arial Unicode MS" pitchFamily="34" charset="-128"/>
                          <a:ea typeface="Arial Unicode MS" pitchFamily="34" charset="-128"/>
                        </a:rPr>
                        <a:t>b) Khi ai đó có lời đề nghị thì mình mới cần quan tâm, cảm thông và chia sẻ.</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Không tán thành.</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Vì dù họ không đề nghị thì mình vẫn cần thể hiện sự quan tâm, cảm thông và chia sẻ. Bên cạnh đó, nếu mình cần sự quan tâm, cảm thông và chia sẻ thì cũng nên có lời đề nghị người khác giúp đỡ.</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713342007"/>
                  </a:ext>
                </a:extLst>
              </a:tr>
              <a:tr h="868363">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000" b="0" i="0" u="none" strike="noStrike" cap="none" normalizeH="0" baseline="0">
                          <a:ln>
                            <a:noFill/>
                          </a:ln>
                          <a:solidFill>
                            <a:srgbClr val="000000"/>
                          </a:solidFill>
                          <a:effectLst/>
                          <a:latin typeface="Arial Unicode MS" pitchFamily="34" charset="-128"/>
                          <a:ea typeface="Arial Unicode MS" pitchFamily="34" charset="-128"/>
                        </a:rPr>
                        <a:t>c) Để thể hiện sự quan tâm, cảm thông và chia sẻ, chỉ cần tặng quà là đủ.</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Không tán thành.</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Vì tặng quà (vật chất) chỉ là một biểu hiện của quan tâm, cảm thông và chia sẻ. Thể hiện sự quan tâm, cảm thông và chia sẻ còn cần cả những lời nói, cử chi ân cần để thể hiện tấm lòng thật sự quan tâm, biết nghĩ đến người khác.</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2516593277"/>
                  </a:ext>
                </a:extLst>
              </a:tr>
              <a:tr h="1222375">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000" b="0" i="0" u="none" strike="noStrike" cap="none" normalizeH="0" baseline="0">
                          <a:ln>
                            <a:noFill/>
                          </a:ln>
                          <a:solidFill>
                            <a:srgbClr val="000000"/>
                          </a:solidFill>
                          <a:effectLst/>
                          <a:latin typeface="Arial Unicode MS" pitchFamily="34" charset="-128"/>
                          <a:ea typeface="Arial Unicode MS" pitchFamily="34" charset="-128"/>
                        </a:rPr>
                        <a:t>d) Sự quan tâm, cảm thông và chia sẻ giúp mọi người cảm thấy vui vẻ, hạnh phúc và yêu thương nhau hơn. </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Tán thành.</a:t>
                      </a:r>
                      <a:endParaRPr kumimoji="0" lang="vi-VN" altLang="en-US" sz="2000" b="0"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ko-KR" sz="2000" b="0" i="0" u="none" strike="noStrike" cap="none" normalizeH="0" baseline="0" dirty="0">
                          <a:ln>
                            <a:noFill/>
                          </a:ln>
                          <a:solidFill>
                            <a:srgbClr val="000000"/>
                          </a:solidFill>
                          <a:effectLst/>
                          <a:latin typeface="Arial Unicode MS" pitchFamily="34" charset="-128"/>
                          <a:ea typeface="Arial Unicode MS" pitchFamily="34" charset="-128"/>
                          <a:cs typeface="Times New Roman" panose="02020603050405020304" pitchFamily="18" charset="0"/>
                        </a:rPr>
                        <a:t>Vì đó chính là ý nghĩa của quan tâm, cảm thông và chia sẻ.</a:t>
                      </a:r>
                      <a:endParaRPr kumimoji="0" lang="vi-VN" altLang="en-US" sz="2000" b="0" i="0" u="none" strike="noStrike" cap="none" normalizeH="0" baseline="0" dirty="0">
                        <a:ln>
                          <a:noFill/>
                        </a:ln>
                        <a:solidFill>
                          <a:srgbClr val="000000"/>
                        </a:solidFill>
                        <a:effectLst/>
                        <a:latin typeface="Arial Unicode MS" pitchFamily="34" charset="-128"/>
                        <a:ea typeface="Arial Unicode MS" pitchFamily="34" charset="-128"/>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xmlns="" val="2042984416"/>
                  </a:ext>
                </a:extLst>
              </a:tr>
            </a:tbl>
          </a:graphicData>
        </a:graphic>
      </p:graphicFrame>
      <p:sp>
        <p:nvSpPr>
          <p:cNvPr id="5" name="Rectangle 36">
            <a:extLst>
              <a:ext uri="{FF2B5EF4-FFF2-40B4-BE49-F238E27FC236}">
                <a16:creationId xmlns:a16="http://schemas.microsoft.com/office/drawing/2014/main" xmlns="" id="{1C4FB4C7-3DF7-C0D8-077D-61E78FD37889}"/>
              </a:ext>
            </a:extLst>
          </p:cNvPr>
          <p:cNvSpPr>
            <a:spLocks noChangeArrowheads="1"/>
          </p:cNvSpPr>
          <p:nvPr/>
        </p:nvSpPr>
        <p:spPr bwMode="auto">
          <a:xfrm>
            <a:off x="334963" y="-2733"/>
            <a:ext cx="2621167"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5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panose="020B0604020202020204" pitchFamily="34" charset="0"/>
              </a:rPr>
              <a:t>BÀI TẬP 1</a:t>
            </a:r>
            <a:r>
              <a:rPr kumimoji="0" lang="vi-VN" altLang="en-US" sz="35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panose="020B0604020202020204" pitchFamily="34" charset="0"/>
              </a:rPr>
              <a:t>: </a:t>
            </a:r>
          </a:p>
        </p:txBody>
      </p:sp>
      <p:sp>
        <p:nvSpPr>
          <p:cNvPr id="2" name="Rectangle: Rounded Corners 1">
            <a:extLst>
              <a:ext uri="{FF2B5EF4-FFF2-40B4-BE49-F238E27FC236}">
                <a16:creationId xmlns:a16="http://schemas.microsoft.com/office/drawing/2014/main" xmlns="" id="{2AF3589E-56B6-8C45-68C4-E82F44CCA746}"/>
              </a:ext>
            </a:extLst>
          </p:cNvPr>
          <p:cNvSpPr/>
          <p:nvPr/>
        </p:nvSpPr>
        <p:spPr>
          <a:xfrm>
            <a:off x="3116456" y="199707"/>
            <a:ext cx="6888480" cy="630942"/>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CÁ NHÂN</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Tree>
    <p:extLst>
      <p:ext uri="{BB962C8B-B14F-4D97-AF65-F5344CB8AC3E}">
        <p14:creationId xmlns:p14="http://schemas.microsoft.com/office/powerpoint/2010/main" val="236623986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5F3C7-327E-AD2E-AC42-3BA93152B8F0}"/>
              </a:ext>
            </a:extLst>
          </p:cNvPr>
          <p:cNvSpPr txBox="1">
            <a:spLocks/>
          </p:cNvSpPr>
          <p:nvPr/>
        </p:nvSpPr>
        <p:spPr bwMode="auto">
          <a:xfrm>
            <a:off x="342900" y="203200"/>
            <a:ext cx="11328400" cy="546100"/>
          </a:xfrm>
          <a:prstGeom prst="rect">
            <a:avLst/>
          </a:prstGeom>
          <a:solidFill>
            <a:schemeClr val="accent2">
              <a:lumMod val="20000"/>
              <a:lumOff val="80000"/>
            </a:schemeClr>
          </a:solidFill>
          <a:ln w="25400" cap="flat">
            <a:noFill/>
            <a:prstDash val="dash"/>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altLang="en-US" sz="2500" b="0"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mj-cs"/>
              </a:rPr>
              <a:t>Bài tập 2:  </a:t>
            </a:r>
            <a:r>
              <a:rPr kumimoji="0" lang="en-US" altLang="en-US" sz="2500" b="0" i="0" u="none" strike="noStrike" kern="1200" cap="none" spc="0" normalizeH="0" baseline="0" noProof="0" dirty="0" err="1">
                <a:ln>
                  <a:noFill/>
                </a:ln>
                <a:solidFill>
                  <a:srgbClr val="FF0000"/>
                </a:solidFill>
                <a:effectLst/>
                <a:uLnTx/>
                <a:uFillTx/>
                <a:latin typeface="Arial Unicode MS" pitchFamily="34" charset="-128"/>
                <a:ea typeface="Arial Unicode MS" pitchFamily="34" charset="-128"/>
                <a:cs typeface="+mj-cs"/>
              </a:rPr>
              <a:t>Em</a:t>
            </a:r>
            <a:r>
              <a:rPr kumimoji="0" lang="en-US" altLang="en-US" sz="2500" b="0"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mj-cs"/>
              </a:rPr>
              <a:t> </a:t>
            </a:r>
            <a:r>
              <a:rPr kumimoji="0" lang="en-US" altLang="en-US" sz="2500" b="0" i="0" u="none" strike="noStrike" kern="1200" cap="none" spc="0" normalizeH="0" baseline="0" noProof="0" dirty="0" err="1">
                <a:ln>
                  <a:noFill/>
                </a:ln>
                <a:solidFill>
                  <a:srgbClr val="FF0000"/>
                </a:solidFill>
                <a:effectLst/>
                <a:uLnTx/>
                <a:uFillTx/>
                <a:latin typeface="Arial Unicode MS" pitchFamily="34" charset="-128"/>
                <a:ea typeface="Arial Unicode MS" pitchFamily="34" charset="-128"/>
                <a:cs typeface="+mj-cs"/>
              </a:rPr>
              <a:t>có</a:t>
            </a:r>
            <a:r>
              <a:rPr kumimoji="0" lang="en-US" altLang="en-US" sz="2500" b="0"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mj-cs"/>
              </a:rPr>
              <a:t> </a:t>
            </a:r>
            <a:r>
              <a:rPr kumimoji="0" lang="en-US" altLang="en-US" sz="2500" b="0" i="0" u="none" strike="noStrike" kern="1200" cap="none" spc="0" normalizeH="0" baseline="0" noProof="0" dirty="0" err="1">
                <a:ln>
                  <a:noFill/>
                </a:ln>
                <a:solidFill>
                  <a:srgbClr val="FF0000"/>
                </a:solidFill>
                <a:effectLst/>
                <a:uLnTx/>
                <a:uFillTx/>
                <a:latin typeface="Arial Unicode MS" pitchFamily="34" charset="-128"/>
                <a:ea typeface="Arial Unicode MS" pitchFamily="34" charset="-128"/>
                <a:cs typeface="+mj-cs"/>
              </a:rPr>
              <a:t>nhận</a:t>
            </a:r>
            <a:r>
              <a:rPr kumimoji="0" lang="en-US" altLang="en-US" sz="2500" b="0"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mj-cs"/>
              </a:rPr>
              <a:t> </a:t>
            </a:r>
            <a:r>
              <a:rPr kumimoji="0" lang="en-US" altLang="en-US" sz="2500" b="0" i="0" u="none" strike="noStrike" kern="1200" cap="none" spc="0" normalizeH="0" baseline="0" noProof="0" dirty="0" err="1">
                <a:ln>
                  <a:noFill/>
                </a:ln>
                <a:solidFill>
                  <a:srgbClr val="FF0000"/>
                </a:solidFill>
                <a:effectLst/>
                <a:uLnTx/>
                <a:uFillTx/>
                <a:latin typeface="Arial Unicode MS" pitchFamily="34" charset="-128"/>
                <a:ea typeface="Arial Unicode MS" pitchFamily="34" charset="-128"/>
                <a:cs typeface="+mj-cs"/>
              </a:rPr>
              <a:t>xét</a:t>
            </a:r>
            <a:r>
              <a:rPr kumimoji="0" lang="en-US" altLang="en-US" sz="2500" b="0"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mj-cs"/>
              </a:rPr>
              <a:t> </a:t>
            </a:r>
            <a:r>
              <a:rPr kumimoji="0" lang="en-US" altLang="en-US" sz="2500" b="0" i="0" u="none" strike="noStrike" kern="1200" cap="none" spc="0" normalizeH="0" baseline="0" noProof="0" dirty="0" err="1">
                <a:ln>
                  <a:noFill/>
                </a:ln>
                <a:solidFill>
                  <a:srgbClr val="FF0000"/>
                </a:solidFill>
                <a:effectLst/>
                <a:uLnTx/>
                <a:uFillTx/>
                <a:latin typeface="Arial Unicode MS" pitchFamily="34" charset="-128"/>
                <a:ea typeface="Arial Unicode MS" pitchFamily="34" charset="-128"/>
                <a:cs typeface="+mj-cs"/>
              </a:rPr>
              <a:t>gì</a:t>
            </a:r>
            <a:r>
              <a:rPr kumimoji="0" lang="en-US" altLang="en-US" sz="2500" b="0"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mj-cs"/>
              </a:rPr>
              <a:t> </a:t>
            </a:r>
            <a:r>
              <a:rPr kumimoji="0" lang="en-US" altLang="en-US" sz="2500" b="0" i="0" u="none" strike="noStrike" kern="1200" cap="none" spc="0" normalizeH="0" baseline="0" noProof="0" dirty="0" err="1">
                <a:ln>
                  <a:noFill/>
                </a:ln>
                <a:solidFill>
                  <a:srgbClr val="FF0000"/>
                </a:solidFill>
                <a:effectLst/>
                <a:uLnTx/>
                <a:uFillTx/>
                <a:latin typeface="Arial Unicode MS" pitchFamily="34" charset="-128"/>
                <a:ea typeface="Arial Unicode MS" pitchFamily="34" charset="-128"/>
                <a:cs typeface="+mj-cs"/>
              </a:rPr>
              <a:t>về</a:t>
            </a:r>
            <a:r>
              <a:rPr kumimoji="0" lang="en-US" altLang="en-US" sz="2500" b="0"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mj-cs"/>
              </a:rPr>
              <a:t> </a:t>
            </a:r>
            <a:r>
              <a:rPr kumimoji="0" lang="en-US" altLang="en-US" sz="2500" b="0" i="0" u="none" strike="noStrike" kern="1200" cap="none" spc="0" normalizeH="0" baseline="0" noProof="0" dirty="0" err="1">
                <a:ln>
                  <a:noFill/>
                </a:ln>
                <a:solidFill>
                  <a:srgbClr val="FF0000"/>
                </a:solidFill>
                <a:effectLst/>
                <a:uLnTx/>
                <a:uFillTx/>
                <a:latin typeface="Arial Unicode MS" pitchFamily="34" charset="-128"/>
                <a:ea typeface="Arial Unicode MS" pitchFamily="34" charset="-128"/>
                <a:cs typeface="+mj-cs"/>
              </a:rPr>
              <a:t>việc</a:t>
            </a:r>
            <a:r>
              <a:rPr kumimoji="0" lang="en-US" altLang="en-US" sz="2500" b="0"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mj-cs"/>
              </a:rPr>
              <a:t> </a:t>
            </a:r>
            <a:r>
              <a:rPr kumimoji="0" lang="en-US" altLang="en-US" sz="2500" b="0" i="0" u="none" strike="noStrike" kern="1200" cap="none" spc="0" normalizeH="0" baseline="0" noProof="0" dirty="0" err="1">
                <a:ln>
                  <a:noFill/>
                </a:ln>
                <a:solidFill>
                  <a:srgbClr val="FF0000"/>
                </a:solidFill>
                <a:effectLst/>
                <a:uLnTx/>
                <a:uFillTx/>
                <a:latin typeface="Arial Unicode MS" pitchFamily="34" charset="-128"/>
                <a:ea typeface="Arial Unicode MS" pitchFamily="34" charset="-128"/>
                <a:cs typeface="+mj-cs"/>
              </a:rPr>
              <a:t>hành</a:t>
            </a:r>
            <a:r>
              <a:rPr kumimoji="0" lang="en-US" altLang="en-US" sz="2500" b="0"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mj-cs"/>
              </a:rPr>
              <a:t> vi </a:t>
            </a:r>
            <a:r>
              <a:rPr kumimoji="0" lang="en-US" altLang="en-US" sz="2500" b="0" i="0" u="none" strike="noStrike" kern="1200" cap="none" spc="0" normalizeH="0" baseline="0" noProof="0" dirty="0" err="1">
                <a:ln>
                  <a:noFill/>
                </a:ln>
                <a:solidFill>
                  <a:srgbClr val="FF0000"/>
                </a:solidFill>
                <a:effectLst/>
                <a:uLnTx/>
                <a:uFillTx/>
                <a:latin typeface="Arial Unicode MS" pitchFamily="34" charset="-128"/>
                <a:ea typeface="Arial Unicode MS" pitchFamily="34" charset="-128"/>
                <a:cs typeface="+mj-cs"/>
              </a:rPr>
              <a:t>của</a:t>
            </a:r>
            <a:r>
              <a:rPr kumimoji="0" lang="en-US" altLang="en-US" sz="2500" b="0"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mj-cs"/>
              </a:rPr>
              <a:t> </a:t>
            </a:r>
            <a:r>
              <a:rPr kumimoji="0" lang="en-US" altLang="en-US" sz="2500" b="0" i="0" u="none" strike="noStrike" kern="1200" cap="none" spc="0" normalizeH="0" baseline="0" noProof="0" dirty="0" err="1">
                <a:ln>
                  <a:noFill/>
                </a:ln>
                <a:solidFill>
                  <a:srgbClr val="FF0000"/>
                </a:solidFill>
                <a:effectLst/>
                <a:uLnTx/>
                <a:uFillTx/>
                <a:latin typeface="Arial Unicode MS" pitchFamily="34" charset="-128"/>
                <a:ea typeface="Arial Unicode MS" pitchFamily="34" charset="-128"/>
                <a:cs typeface="+mj-cs"/>
              </a:rPr>
              <a:t>các</a:t>
            </a:r>
            <a:r>
              <a:rPr kumimoji="0" lang="en-US" altLang="en-US" sz="2500" b="0"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mj-cs"/>
              </a:rPr>
              <a:t> </a:t>
            </a:r>
            <a:r>
              <a:rPr kumimoji="0" lang="vi-VN" altLang="en-US" sz="2500" b="0"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mj-cs"/>
              </a:rPr>
              <a:t>bạn </a:t>
            </a:r>
            <a:r>
              <a:rPr kumimoji="0" lang="en-US" altLang="en-US" sz="2500" b="0" i="0" u="none" strike="noStrike" kern="1200" cap="none" spc="0" normalizeH="0" baseline="0" noProof="0" dirty="0" err="1">
                <a:ln>
                  <a:noFill/>
                </a:ln>
                <a:solidFill>
                  <a:srgbClr val="FF0000"/>
                </a:solidFill>
                <a:effectLst/>
                <a:uLnTx/>
                <a:uFillTx/>
                <a:latin typeface="Arial Unicode MS" pitchFamily="34" charset="-128"/>
                <a:ea typeface="Arial Unicode MS" pitchFamily="34" charset="-128"/>
                <a:cs typeface="+mj-cs"/>
              </a:rPr>
              <a:t>sau</a:t>
            </a:r>
            <a:r>
              <a:rPr kumimoji="0" lang="en-US" altLang="en-US" sz="2500" b="0"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mj-cs"/>
              </a:rPr>
              <a:t>?</a:t>
            </a:r>
            <a:r>
              <a:rPr kumimoji="0" lang="vi-VN" altLang="en-US" sz="2500" b="0"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mj-cs"/>
              </a:rPr>
              <a:t> </a:t>
            </a:r>
            <a:endParaRPr kumimoji="0" lang="en-US" altLang="en-US" sz="2500" b="0" i="0" u="none" strike="noStrike" kern="1200" cap="none" spc="0" normalizeH="0" baseline="0" noProof="0" dirty="0">
              <a:ln>
                <a:noFill/>
              </a:ln>
              <a:solidFill>
                <a:srgbClr val="FF0000"/>
              </a:solidFill>
              <a:effectLst/>
              <a:uLnTx/>
              <a:uFillTx/>
              <a:latin typeface="Arial Unicode MS" pitchFamily="34" charset="-128"/>
              <a:ea typeface="Arial Unicode MS" pitchFamily="34" charset="-128"/>
              <a:cs typeface="+mj-cs"/>
            </a:endParaRPr>
          </a:p>
        </p:txBody>
      </p:sp>
      <p:sp>
        <p:nvSpPr>
          <p:cNvPr id="3" name="Snip Single Corner Rectangle 26">
            <a:extLst>
              <a:ext uri="{FF2B5EF4-FFF2-40B4-BE49-F238E27FC236}">
                <a16:creationId xmlns:a16="http://schemas.microsoft.com/office/drawing/2014/main" xmlns="" id="{2F85D15C-A9E6-BC91-7829-A1BCA519149A}"/>
              </a:ext>
            </a:extLst>
          </p:cNvPr>
          <p:cNvSpPr/>
          <p:nvPr/>
        </p:nvSpPr>
        <p:spPr>
          <a:xfrm flipV="1">
            <a:off x="486635" y="1201525"/>
            <a:ext cx="5272778" cy="1760537"/>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rgbClr val="C0504D"/>
          </a:solidFill>
          <a:ln w="3175" cap="flat" cmpd="sng" algn="ctr">
            <a:noFill/>
            <a:prstDash val="solid"/>
            <a:miter lim="800000"/>
          </a:ln>
          <a:effectLst>
            <a:outerShdw blurRad="50800" dist="50800" dir="5400000" algn="t"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4" name="Pentagon 27">
            <a:extLst>
              <a:ext uri="{FF2B5EF4-FFF2-40B4-BE49-F238E27FC236}">
                <a16:creationId xmlns:a16="http://schemas.microsoft.com/office/drawing/2014/main" xmlns="" id="{90A8AEAE-3ED4-20CF-45D7-E2CA8379A426}"/>
              </a:ext>
            </a:extLst>
          </p:cNvPr>
          <p:cNvSpPr/>
          <p:nvPr/>
        </p:nvSpPr>
        <p:spPr>
          <a:xfrm rot="5400000" flipV="1">
            <a:off x="4254500" y="1721644"/>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C0504D">
              <a:lumMod val="20000"/>
              <a:lumOff val="80000"/>
            </a:srgbClr>
          </a:solidFill>
          <a:ln w="3175" cap="flat" cmpd="sng" algn="ctr">
            <a:noFill/>
            <a:prstDash val="solid"/>
            <a:miter lim="800000"/>
          </a:ln>
          <a:effectLst>
            <a:outerShdw blurRad="50800" dist="50800" dir="5400000" algn="t"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xmlns="" id="{3E18A43A-8A94-8FE1-D2C0-421D9DFDC0C8}"/>
              </a:ext>
            </a:extLst>
          </p:cNvPr>
          <p:cNvCxnSpPr/>
          <p:nvPr/>
        </p:nvCxnSpPr>
        <p:spPr>
          <a:xfrm>
            <a:off x="527050" y="2819400"/>
            <a:ext cx="3663950" cy="0"/>
          </a:xfrm>
          <a:prstGeom prst="line">
            <a:avLst/>
          </a:prstGeom>
          <a:noFill/>
          <a:ln w="38100" cap="flat" cmpd="sng" algn="ctr">
            <a:solidFill>
              <a:srgbClr val="C0504D">
                <a:lumMod val="20000"/>
                <a:lumOff val="80000"/>
              </a:srgbClr>
            </a:solidFill>
            <a:prstDash val="solid"/>
            <a:miter lim="800000"/>
          </a:ln>
          <a:effectLst/>
        </p:spPr>
      </p:cxnSp>
      <p:sp>
        <p:nvSpPr>
          <p:cNvPr id="7" name="Snip Single Corner Rectangle 26">
            <a:extLst>
              <a:ext uri="{FF2B5EF4-FFF2-40B4-BE49-F238E27FC236}">
                <a16:creationId xmlns:a16="http://schemas.microsoft.com/office/drawing/2014/main" xmlns="" id="{39064799-0EAD-182E-E1FF-2EAC4CF4C3AF}"/>
              </a:ext>
            </a:extLst>
          </p:cNvPr>
          <p:cNvSpPr/>
          <p:nvPr/>
        </p:nvSpPr>
        <p:spPr>
          <a:xfrm flipH="1" flipV="1">
            <a:off x="6199188" y="1243013"/>
            <a:ext cx="5434012" cy="1735137"/>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rgbClr val="9BBB59"/>
          </a:solidFill>
          <a:ln w="3175" cap="flat" cmpd="sng" algn="ctr">
            <a:noFill/>
            <a:prstDash val="solid"/>
            <a:miter lim="800000"/>
          </a:ln>
          <a:effectLst>
            <a:outerShdw blurRad="50800" dist="50800" dir="5400000" algn="t"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8" name="Pentagon 27">
            <a:extLst>
              <a:ext uri="{FF2B5EF4-FFF2-40B4-BE49-F238E27FC236}">
                <a16:creationId xmlns:a16="http://schemas.microsoft.com/office/drawing/2014/main" xmlns="" id="{614E98DD-3EB3-FF10-8831-C0CB0F774740}"/>
              </a:ext>
            </a:extLst>
          </p:cNvPr>
          <p:cNvSpPr/>
          <p:nvPr/>
        </p:nvSpPr>
        <p:spPr>
          <a:xfrm rot="16200000" flipH="1" flipV="1">
            <a:off x="5663407" y="1769269"/>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9BBB59">
              <a:lumMod val="20000"/>
              <a:lumOff val="80000"/>
            </a:srgbClr>
          </a:solidFill>
          <a:ln w="3175" cap="flat" cmpd="sng" algn="ctr">
            <a:noFill/>
            <a:prstDash val="solid"/>
            <a:miter lim="800000"/>
          </a:ln>
          <a:effectLst>
            <a:outerShdw blurRad="50800" dist="50800" dir="5400000" algn="t"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xmlns="" id="{E403528E-8255-DED4-35A3-C980BA98EACA}"/>
              </a:ext>
            </a:extLst>
          </p:cNvPr>
          <p:cNvCxnSpPr/>
          <p:nvPr/>
        </p:nvCxnSpPr>
        <p:spPr>
          <a:xfrm flipH="1">
            <a:off x="7605713" y="2819400"/>
            <a:ext cx="4065587" cy="0"/>
          </a:xfrm>
          <a:prstGeom prst="line">
            <a:avLst/>
          </a:prstGeom>
          <a:noFill/>
          <a:ln w="38100" cap="flat" cmpd="sng" algn="ctr">
            <a:solidFill>
              <a:srgbClr val="9BBB59">
                <a:lumMod val="20000"/>
                <a:lumOff val="80000"/>
              </a:srgbClr>
            </a:solidFill>
            <a:prstDash val="solid"/>
            <a:miter lim="800000"/>
          </a:ln>
          <a:effectLst/>
        </p:spPr>
      </p:cxnSp>
      <p:sp>
        <p:nvSpPr>
          <p:cNvPr id="10" name="Snip Single Corner Rectangle 26">
            <a:extLst>
              <a:ext uri="{FF2B5EF4-FFF2-40B4-BE49-F238E27FC236}">
                <a16:creationId xmlns:a16="http://schemas.microsoft.com/office/drawing/2014/main" xmlns="" id="{C7A90AB1-8DB8-368A-A541-1A3DBD26AA65}"/>
              </a:ext>
            </a:extLst>
          </p:cNvPr>
          <p:cNvSpPr/>
          <p:nvPr/>
        </p:nvSpPr>
        <p:spPr>
          <a:xfrm>
            <a:off x="486635" y="3359151"/>
            <a:ext cx="5712553" cy="3489324"/>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rgbClr val="4BACC6"/>
          </a:solidFill>
          <a:ln w="3175" cap="flat" cmpd="sng" algn="ctr">
            <a:noFill/>
            <a:prstDash val="solid"/>
            <a:miter lim="800000"/>
          </a:ln>
          <a:effectLst>
            <a:outerShdw blurRad="50800" dist="50800" dir="16200000"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1" name="Pentagon 27">
            <a:extLst>
              <a:ext uri="{FF2B5EF4-FFF2-40B4-BE49-F238E27FC236}">
                <a16:creationId xmlns:a16="http://schemas.microsoft.com/office/drawing/2014/main" xmlns="" id="{C471EF8F-04E0-2378-FE16-B822F10754F7}"/>
              </a:ext>
            </a:extLst>
          </p:cNvPr>
          <p:cNvSpPr/>
          <p:nvPr/>
        </p:nvSpPr>
        <p:spPr>
          <a:xfrm rot="16200000">
            <a:off x="3789910" y="4469359"/>
            <a:ext cx="3786682" cy="990599"/>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4BACC6">
              <a:lumMod val="20000"/>
              <a:lumOff val="80000"/>
            </a:srgbClr>
          </a:solidFill>
          <a:ln w="3175" cap="flat" cmpd="sng" algn="ctr">
            <a:noFill/>
            <a:prstDash val="solid"/>
            <a:miter lim="800000"/>
          </a:ln>
          <a:effectLst>
            <a:outerShdw blurRad="50800" dist="50800" dir="16200000"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2" name="Snip Single Corner Rectangle 26">
            <a:extLst>
              <a:ext uri="{FF2B5EF4-FFF2-40B4-BE49-F238E27FC236}">
                <a16:creationId xmlns:a16="http://schemas.microsoft.com/office/drawing/2014/main" xmlns="" id="{EACA38AD-6740-6659-1673-E5C2671C0095}"/>
              </a:ext>
            </a:extLst>
          </p:cNvPr>
          <p:cNvSpPr/>
          <p:nvPr/>
        </p:nvSpPr>
        <p:spPr>
          <a:xfrm flipH="1">
            <a:off x="6199188" y="3289297"/>
            <a:ext cx="5472112" cy="3559177"/>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rgbClr val="8064A2"/>
          </a:solidFill>
          <a:ln w="3175" cap="flat" cmpd="sng" algn="ctr">
            <a:noFill/>
            <a:prstDash val="solid"/>
            <a:miter lim="800000"/>
          </a:ln>
          <a:effectLst>
            <a:outerShdw blurRad="50800" dist="50800" dir="16200000"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3" name="Pentagon 27">
            <a:extLst>
              <a:ext uri="{FF2B5EF4-FFF2-40B4-BE49-F238E27FC236}">
                <a16:creationId xmlns:a16="http://schemas.microsoft.com/office/drawing/2014/main" xmlns="" id="{81FDF193-B9B4-5274-311E-94459CDB0C8A}"/>
              </a:ext>
            </a:extLst>
          </p:cNvPr>
          <p:cNvSpPr/>
          <p:nvPr/>
        </p:nvSpPr>
        <p:spPr>
          <a:xfrm rot="5400000" flipH="1">
            <a:off x="4908551" y="4573586"/>
            <a:ext cx="3559174"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8064A2">
              <a:lumMod val="20000"/>
              <a:lumOff val="80000"/>
            </a:srgbClr>
          </a:solidFill>
          <a:ln w="3175" cap="flat" cmpd="sng" algn="ctr">
            <a:noFill/>
            <a:prstDash val="solid"/>
            <a:miter lim="800000"/>
          </a:ln>
          <a:effectLst>
            <a:outerShdw blurRad="50800" dist="50800" dir="16200000"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xmlns="" id="{B016CB49-83FC-DC03-D386-B4A01F9AF24F}"/>
              </a:ext>
            </a:extLst>
          </p:cNvPr>
          <p:cNvCxnSpPr/>
          <p:nvPr/>
        </p:nvCxnSpPr>
        <p:spPr>
          <a:xfrm>
            <a:off x="471552" y="3418277"/>
            <a:ext cx="3638550" cy="12700"/>
          </a:xfrm>
          <a:prstGeom prst="line">
            <a:avLst/>
          </a:prstGeom>
          <a:noFill/>
          <a:ln w="38100" cap="flat" cmpd="sng" algn="ctr">
            <a:solidFill>
              <a:srgbClr val="4BACC6">
                <a:lumMod val="20000"/>
                <a:lumOff val="80000"/>
              </a:srgbClr>
            </a:solidFill>
            <a:prstDash val="solid"/>
            <a:miter lim="800000"/>
          </a:ln>
          <a:effectLst/>
        </p:spPr>
      </p:cxnSp>
      <p:cxnSp>
        <p:nvCxnSpPr>
          <p:cNvPr id="15" name="Straight Connector 14">
            <a:extLst>
              <a:ext uri="{FF2B5EF4-FFF2-40B4-BE49-F238E27FC236}">
                <a16:creationId xmlns:a16="http://schemas.microsoft.com/office/drawing/2014/main" xmlns="" id="{DE078637-5CB1-2028-1C23-B08F7EC56B38}"/>
              </a:ext>
            </a:extLst>
          </p:cNvPr>
          <p:cNvCxnSpPr/>
          <p:nvPr/>
        </p:nvCxnSpPr>
        <p:spPr>
          <a:xfrm flipH="1">
            <a:off x="7724776" y="3429000"/>
            <a:ext cx="4027487" cy="0"/>
          </a:xfrm>
          <a:prstGeom prst="line">
            <a:avLst/>
          </a:prstGeom>
          <a:noFill/>
          <a:ln w="38100" cap="flat" cmpd="sng" algn="ctr">
            <a:solidFill>
              <a:srgbClr val="8064A2">
                <a:lumMod val="20000"/>
                <a:lumOff val="80000"/>
              </a:srgbClr>
            </a:solidFill>
            <a:prstDash val="solid"/>
            <a:miter lim="800000"/>
          </a:ln>
          <a:effectLst/>
        </p:spPr>
      </p:cxnSp>
      <p:sp>
        <p:nvSpPr>
          <p:cNvPr id="17" name="Text Box 3">
            <a:extLst>
              <a:ext uri="{FF2B5EF4-FFF2-40B4-BE49-F238E27FC236}">
                <a16:creationId xmlns:a16="http://schemas.microsoft.com/office/drawing/2014/main" xmlns="" id="{2B775B2B-723B-2372-41A4-62EF5FF7BF90}"/>
              </a:ext>
            </a:extLst>
          </p:cNvPr>
          <p:cNvSpPr txBox="1">
            <a:spLocks noChangeArrowheads="1"/>
          </p:cNvSpPr>
          <p:nvPr/>
        </p:nvSpPr>
        <p:spPr bwMode="ltGray">
          <a:xfrm>
            <a:off x="558800" y="1262063"/>
            <a:ext cx="3970338" cy="137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ts val="800"/>
              </a:spcAft>
              <a:buClrTx/>
              <a:buSzTx/>
              <a:buFontTx/>
              <a:buNone/>
              <a:tabLst/>
              <a:defRPr/>
            </a:pPr>
            <a:r>
              <a:rPr kumimoji="0" lang="vi-VN" alt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Mặc dù rất yêu quý ông bà nhưng H rất ít khi gọi điện thoại về hỏi thăm vì cho rằng như thế là không cần thiết</a:t>
            </a:r>
            <a:endParaRPr kumimoji="0" lang="en-US" alt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
            <a:extLst>
              <a:ext uri="{FF2B5EF4-FFF2-40B4-BE49-F238E27FC236}">
                <a16:creationId xmlns:a16="http://schemas.microsoft.com/office/drawing/2014/main" xmlns="" id="{93FD3B09-64E1-FFCC-4AF7-547823C60273}"/>
              </a:ext>
            </a:extLst>
          </p:cNvPr>
          <p:cNvSpPr txBox="1">
            <a:spLocks noChangeArrowheads="1"/>
          </p:cNvSpPr>
          <p:nvPr/>
        </p:nvSpPr>
        <p:spPr bwMode="auto">
          <a:xfrm>
            <a:off x="4751388" y="2141538"/>
            <a:ext cx="4222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a:ln>
                  <a:noFill/>
                </a:ln>
                <a:solidFill>
                  <a:srgbClr val="C0504D"/>
                </a:solidFill>
                <a:effectLst/>
                <a:uLnTx/>
                <a:uFillTx/>
                <a:latin typeface="Arial" panose="020B0604020202020204" pitchFamily="34" charset="0"/>
                <a:ea typeface="+mn-ea"/>
                <a:cs typeface="Arial" panose="020B0604020202020204" pitchFamily="34" charset="0"/>
              </a:rPr>
              <a:t>A</a:t>
            </a:r>
          </a:p>
        </p:txBody>
      </p:sp>
      <p:sp>
        <p:nvSpPr>
          <p:cNvPr id="19" name="TextBox 18">
            <a:extLst>
              <a:ext uri="{FF2B5EF4-FFF2-40B4-BE49-F238E27FC236}">
                <a16:creationId xmlns:a16="http://schemas.microsoft.com/office/drawing/2014/main" xmlns="" id="{990188B0-3817-1D2D-512E-B76FB6F01882}"/>
              </a:ext>
            </a:extLst>
          </p:cNvPr>
          <p:cNvSpPr txBox="1"/>
          <p:nvPr/>
        </p:nvSpPr>
        <p:spPr>
          <a:xfrm>
            <a:off x="6477000" y="2141538"/>
            <a:ext cx="422275" cy="488950"/>
          </a:xfrm>
          <a:prstGeom prst="rect">
            <a:avLst/>
          </a:prstGeom>
          <a:noFill/>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a:ln>
                  <a:noFill/>
                </a:ln>
                <a:solidFill>
                  <a:srgbClr val="DA8282"/>
                </a:solidFill>
                <a:effectLst/>
                <a:uLnTx/>
                <a:uFillTx/>
                <a:latin typeface="Arial" panose="020B0604020202020204" pitchFamily="34" charset="0"/>
                <a:ea typeface="+mn-ea"/>
                <a:cs typeface="Arial" panose="020B0604020202020204" pitchFamily="34" charset="0"/>
              </a:rPr>
              <a:t>B</a:t>
            </a:r>
          </a:p>
        </p:txBody>
      </p:sp>
      <p:sp>
        <p:nvSpPr>
          <p:cNvPr id="20" name="TextBox 19">
            <a:extLst>
              <a:ext uri="{FF2B5EF4-FFF2-40B4-BE49-F238E27FC236}">
                <a16:creationId xmlns:a16="http://schemas.microsoft.com/office/drawing/2014/main" xmlns="" id="{88738FF0-DDF5-AEC2-7ADA-DC06BE943361}"/>
              </a:ext>
            </a:extLst>
          </p:cNvPr>
          <p:cNvSpPr txBox="1"/>
          <p:nvPr/>
        </p:nvSpPr>
        <p:spPr>
          <a:xfrm>
            <a:off x="5464177" y="4596692"/>
            <a:ext cx="422275" cy="488950"/>
          </a:xfrm>
          <a:prstGeom prst="rect">
            <a:avLst/>
          </a:prstGeom>
          <a:noFill/>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srgbClr val="55CBAC"/>
                </a:solidFill>
                <a:effectLst/>
                <a:uLnTx/>
                <a:uFillTx/>
                <a:latin typeface="Arial" panose="020B0604020202020204" pitchFamily="34" charset="0"/>
                <a:ea typeface="+mn-ea"/>
                <a:cs typeface="Arial" panose="020B0604020202020204" pitchFamily="34" charset="0"/>
              </a:rPr>
              <a:t>D</a:t>
            </a:r>
          </a:p>
        </p:txBody>
      </p:sp>
      <p:sp>
        <p:nvSpPr>
          <p:cNvPr id="21" name="TextBox 20">
            <a:extLst>
              <a:ext uri="{FF2B5EF4-FFF2-40B4-BE49-F238E27FC236}">
                <a16:creationId xmlns:a16="http://schemas.microsoft.com/office/drawing/2014/main" xmlns="" id="{95DEE8DD-382B-B76B-C69E-E7C8643990B0}"/>
              </a:ext>
            </a:extLst>
          </p:cNvPr>
          <p:cNvSpPr txBox="1"/>
          <p:nvPr/>
        </p:nvSpPr>
        <p:spPr>
          <a:xfrm>
            <a:off x="6454777" y="4475708"/>
            <a:ext cx="422275" cy="488950"/>
          </a:xfrm>
          <a:prstGeom prst="rect">
            <a:avLst/>
          </a:prstGeom>
          <a:noFill/>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srgbClr val="F5BB17"/>
                </a:solidFill>
                <a:effectLst/>
                <a:uLnTx/>
                <a:uFillTx/>
                <a:latin typeface="Arial" panose="020B0604020202020204" pitchFamily="34" charset="0"/>
                <a:ea typeface="+mn-ea"/>
                <a:cs typeface="Arial" panose="020B0604020202020204" pitchFamily="34" charset="0"/>
              </a:rPr>
              <a:t>C</a:t>
            </a:r>
          </a:p>
        </p:txBody>
      </p:sp>
      <p:sp>
        <p:nvSpPr>
          <p:cNvPr id="22" name="Rectangle 71">
            <a:extLst>
              <a:ext uri="{FF2B5EF4-FFF2-40B4-BE49-F238E27FC236}">
                <a16:creationId xmlns:a16="http://schemas.microsoft.com/office/drawing/2014/main" xmlns="" id="{1584F697-913A-6232-87C4-E79005D12248}"/>
              </a:ext>
            </a:extLst>
          </p:cNvPr>
          <p:cNvSpPr>
            <a:spLocks noChangeArrowheads="1"/>
          </p:cNvSpPr>
          <p:nvPr/>
        </p:nvSpPr>
        <p:spPr bwMode="auto">
          <a:xfrm>
            <a:off x="7400925" y="1490703"/>
            <a:ext cx="435133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Thấy hoàn cảnh bác hàng xóng khó khăn, M xin mẹ rau và gạo mang sang biếu bác.</a:t>
            </a:r>
          </a:p>
        </p:txBody>
      </p:sp>
      <p:sp>
        <p:nvSpPr>
          <p:cNvPr id="23" name="Rectangle 72">
            <a:extLst>
              <a:ext uri="{FF2B5EF4-FFF2-40B4-BE49-F238E27FC236}">
                <a16:creationId xmlns:a16="http://schemas.microsoft.com/office/drawing/2014/main" xmlns="" id="{8243B488-63DF-FA15-A839-79324E5F3431}"/>
              </a:ext>
            </a:extLst>
          </p:cNvPr>
          <p:cNvSpPr>
            <a:spLocks noChangeArrowheads="1"/>
          </p:cNvSpPr>
          <p:nvPr/>
        </p:nvSpPr>
        <p:spPr bwMode="auto">
          <a:xfrm>
            <a:off x="7439028" y="4056717"/>
            <a:ext cx="413385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0" defTabSz="457200" fontAlgn="base">
              <a:spcBef>
                <a:spcPct val="0"/>
              </a:spcBef>
              <a:spcAft>
                <a:spcPct val="0"/>
              </a:spcAft>
            </a:pPr>
            <a:r>
              <a:rPr lang="vi-VN" sz="2800" dirty="0">
                <a:solidFill>
                  <a:schemeClr val="bg1"/>
                </a:solidFill>
                <a:latin typeface="+mj-lt"/>
              </a:rPr>
              <a:t>Trên đường đi học về, thấy một bạn bị bắt nạt, T định dừng lại can ngăn nhưng A kéo tay bảo “Thôi...".</a:t>
            </a:r>
            <a:endParaRPr kumimoji="0" lang="vi-VN" altLang="en-US" sz="2800" b="0" i="0" u="none" strike="noStrike" kern="1200" cap="none" spc="0" normalizeH="0" baseline="0" noProof="0" dirty="0">
              <a:ln>
                <a:noFill/>
              </a:ln>
              <a:solidFill>
                <a:schemeClr val="bg1"/>
              </a:solidFill>
              <a:effectLst/>
              <a:uLnTx/>
              <a:uFillTx/>
              <a:latin typeface="+mj-lt"/>
              <a:cs typeface="Arial" panose="020B0604020202020204" pitchFamily="34" charset="0"/>
            </a:endParaRPr>
          </a:p>
        </p:txBody>
      </p:sp>
      <p:sp>
        <p:nvSpPr>
          <p:cNvPr id="24" name="Rectangle 73">
            <a:extLst>
              <a:ext uri="{FF2B5EF4-FFF2-40B4-BE49-F238E27FC236}">
                <a16:creationId xmlns:a16="http://schemas.microsoft.com/office/drawing/2014/main" xmlns="" id="{C10EC4FE-7AD0-87C3-9D7B-2B6F30DD4004}"/>
              </a:ext>
            </a:extLst>
          </p:cNvPr>
          <p:cNvSpPr>
            <a:spLocks noChangeArrowheads="1"/>
          </p:cNvSpPr>
          <p:nvPr/>
        </p:nvSpPr>
        <p:spPr bwMode="auto">
          <a:xfrm>
            <a:off x="520699" y="3380125"/>
            <a:ext cx="426323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just" defTabSz="457200" fontAlgn="base">
              <a:spcBef>
                <a:spcPct val="0"/>
              </a:spcBef>
              <a:spcAft>
                <a:spcPct val="0"/>
              </a:spcAft>
            </a:pPr>
            <a:r>
              <a:rPr lang="vi-VN" sz="2200" dirty="0">
                <a:solidFill>
                  <a:schemeClr val="bg1"/>
                </a:solidFill>
                <a:latin typeface="+mj-lt"/>
              </a:rPr>
              <a:t>Thỉnh thoảng, K lại mượn V mấy thứ lặt vặt như cục tẩy, bút chì, … Thấy vậy, C ngạc nhiên hỏi: “Cậu cũng có những thứ đó, sao phải mượn của V làm gì?”. K đáp: "Nhà V ở cạnh nhà mình, V rất mặc cảm về hoàn cảnh khó khăn của bản thân, nên tớ làm như vậy để bạn ấy có nhờ gì tớ thì cũng sẽ thấy thoải mái hơn."</a:t>
            </a:r>
            <a:endParaRPr kumimoji="0" lang="vi-VN" altLang="en-US" sz="2200" b="0" i="0" u="none" strike="noStrike" kern="1200" cap="none" spc="0" normalizeH="0" baseline="0" noProof="0" dirty="0">
              <a:ln>
                <a:noFill/>
              </a:ln>
              <a:solidFill>
                <a:schemeClr val="bg1"/>
              </a:solidFill>
              <a:effectLst/>
              <a:uLnTx/>
              <a:uFillTx/>
              <a:latin typeface="+mj-lt"/>
              <a:cs typeface="Arial" panose="020B0604020202020204" pitchFamily="34" charset="0"/>
            </a:endParaRPr>
          </a:p>
        </p:txBody>
      </p:sp>
    </p:spTree>
    <p:extLst>
      <p:ext uri="{BB962C8B-B14F-4D97-AF65-F5344CB8AC3E}">
        <p14:creationId xmlns:p14="http://schemas.microsoft.com/office/powerpoint/2010/main" val="216900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par>
                                <p:cTn id="30" presetID="3" presetClass="entr" presetSubtype="1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3" presetClass="entr" presetSubtype="1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3" presetClass="entr" presetSubtype="1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par>
                                <p:cTn id="51" presetID="3" presetClass="entr" presetSubtype="1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linds(horizontal)">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ppt_x"/>
                                          </p:val>
                                        </p:tav>
                                        <p:tav tm="100000">
                                          <p:val>
                                            <p:strVal val="#ppt_x"/>
                                          </p:val>
                                        </p:tav>
                                      </p:tavLst>
                                    </p:anim>
                                    <p:anim calcmode="lin" valueType="num">
                                      <p:cBhvr additive="base">
                                        <p:cTn id="65" dur="500" fill="hold"/>
                                        <p:tgtEl>
                                          <p:spTgt spid="11"/>
                                        </p:tgtEl>
                                        <p:attrNameLst>
                                          <p:attrName>ppt_y</p:attrName>
                                        </p:attrNameLst>
                                      </p:cBhvr>
                                      <p:tavLst>
                                        <p:tav tm="0">
                                          <p:val>
                                            <p:strVal val="1+#ppt_h/2"/>
                                          </p:val>
                                        </p:tav>
                                        <p:tav tm="100000">
                                          <p:val>
                                            <p:strVal val="#ppt_y"/>
                                          </p:val>
                                        </p:tav>
                                      </p:tavLst>
                                    </p:anim>
                                  </p:childTnLst>
                                </p:cTn>
                              </p:par>
                              <p:par>
                                <p:cTn id="66" presetID="3" presetClass="entr" presetSubtype="1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blinds(horizontal)">
                                      <p:cBhvr>
                                        <p:cTn id="68" dur="500"/>
                                        <p:tgtEl>
                                          <p:spTgt spid="10"/>
                                        </p:tgtEl>
                                      </p:cBhvr>
                                    </p:animEffect>
                                  </p:childTnLst>
                                </p:cTn>
                              </p:par>
                              <p:par>
                                <p:cTn id="69" presetID="3" presetClass="entr" presetSubtype="1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linds(horizontal)">
                                      <p:cBhvr>
                                        <p:cTn id="71" dur="500"/>
                                        <p:tgtEl>
                                          <p:spTgt spid="1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linds(horizontal)">
                                      <p:cBhvr>
                                        <p:cTn id="74" dur="500"/>
                                        <p:tgtEl>
                                          <p:spTgt spid="20"/>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linds(horizontal)">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P spid="17" grpId="0"/>
      <p:bldP spid="18" grpId="0"/>
      <p:bldP spid="19" grpId="0"/>
      <p:bldP spid="20" grpId="0"/>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nip Single Corner Rectangle 26">
            <a:extLst>
              <a:ext uri="{FF2B5EF4-FFF2-40B4-BE49-F238E27FC236}">
                <a16:creationId xmlns:a16="http://schemas.microsoft.com/office/drawing/2014/main" xmlns="" id="{D5AD2F38-806A-13ED-8694-129EA603DD09}"/>
              </a:ext>
            </a:extLst>
          </p:cNvPr>
          <p:cNvSpPr/>
          <p:nvPr/>
        </p:nvSpPr>
        <p:spPr>
          <a:xfrm flipV="1">
            <a:off x="438150" y="1293812"/>
            <a:ext cx="5162550" cy="2211388"/>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2"/>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Pentagon 27">
            <a:extLst>
              <a:ext uri="{FF2B5EF4-FFF2-40B4-BE49-F238E27FC236}">
                <a16:creationId xmlns:a16="http://schemas.microsoft.com/office/drawing/2014/main" xmlns="" id="{D63BE19C-197A-3538-8370-D6117C06CD04}"/>
              </a:ext>
            </a:extLst>
          </p:cNvPr>
          <p:cNvSpPr/>
          <p:nvPr/>
        </p:nvSpPr>
        <p:spPr>
          <a:xfrm rot="5400000" flipV="1">
            <a:off x="3923507" y="1667669"/>
            <a:ext cx="2049462" cy="13208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2">
              <a:lumMod val="20000"/>
              <a:lumOff val="80000"/>
            </a:schemeClr>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Isosceles Triangle 93">
            <a:extLst>
              <a:ext uri="{FF2B5EF4-FFF2-40B4-BE49-F238E27FC236}">
                <a16:creationId xmlns:a16="http://schemas.microsoft.com/office/drawing/2014/main" xmlns="" id="{A6E49ACB-31BE-027F-AA10-FA97E3BC848F}"/>
              </a:ext>
            </a:extLst>
          </p:cNvPr>
          <p:cNvSpPr/>
          <p:nvPr/>
        </p:nvSpPr>
        <p:spPr>
          <a:xfrm rot="16200000" flipV="1">
            <a:off x="4382294" y="1559719"/>
            <a:ext cx="258762" cy="273050"/>
          </a:xfrm>
          <a:prstGeom prst="triangle">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Snip Single Corner Rectangle 26">
            <a:extLst>
              <a:ext uri="{FF2B5EF4-FFF2-40B4-BE49-F238E27FC236}">
                <a16:creationId xmlns:a16="http://schemas.microsoft.com/office/drawing/2014/main" xmlns="" id="{090DC8BF-1CFB-6866-B529-FE42D70D7DA3}"/>
              </a:ext>
            </a:extLst>
          </p:cNvPr>
          <p:cNvSpPr/>
          <p:nvPr/>
        </p:nvSpPr>
        <p:spPr>
          <a:xfrm flipH="1" flipV="1">
            <a:off x="6572250" y="1306513"/>
            <a:ext cx="5137150" cy="2116137"/>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3"/>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Pentagon 27">
            <a:extLst>
              <a:ext uri="{FF2B5EF4-FFF2-40B4-BE49-F238E27FC236}">
                <a16:creationId xmlns:a16="http://schemas.microsoft.com/office/drawing/2014/main" xmlns="" id="{97BBBEFA-C0E9-84E6-5D4E-31C6C1ED5975}"/>
              </a:ext>
            </a:extLst>
          </p:cNvPr>
          <p:cNvSpPr/>
          <p:nvPr/>
        </p:nvSpPr>
        <p:spPr>
          <a:xfrm rot="16200000" flipH="1" flipV="1">
            <a:off x="6199982" y="1667669"/>
            <a:ext cx="2049462" cy="13208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3">
              <a:lumMod val="20000"/>
              <a:lumOff val="80000"/>
            </a:schemeClr>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Isosceles Triangle 113">
            <a:extLst>
              <a:ext uri="{FF2B5EF4-FFF2-40B4-BE49-F238E27FC236}">
                <a16:creationId xmlns:a16="http://schemas.microsoft.com/office/drawing/2014/main" xmlns="" id="{7497764A-2CEA-7BCC-8616-7FF8B6B2700E}"/>
              </a:ext>
            </a:extLst>
          </p:cNvPr>
          <p:cNvSpPr/>
          <p:nvPr/>
        </p:nvSpPr>
        <p:spPr>
          <a:xfrm rot="5400000" flipH="1" flipV="1">
            <a:off x="7531894" y="1559719"/>
            <a:ext cx="258762" cy="273050"/>
          </a:xfrm>
          <a:prstGeom prst="triangle">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7" name="Snip Single Corner Rectangle 26">
            <a:extLst>
              <a:ext uri="{FF2B5EF4-FFF2-40B4-BE49-F238E27FC236}">
                <a16:creationId xmlns:a16="http://schemas.microsoft.com/office/drawing/2014/main" xmlns="" id="{CF99E471-D307-F0D0-D79D-26EC85E1A59F}"/>
              </a:ext>
            </a:extLst>
          </p:cNvPr>
          <p:cNvSpPr/>
          <p:nvPr/>
        </p:nvSpPr>
        <p:spPr>
          <a:xfrm>
            <a:off x="425450" y="3986214"/>
            <a:ext cx="5175250" cy="2374900"/>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5"/>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9" name="Pentagon 27">
            <a:extLst>
              <a:ext uri="{FF2B5EF4-FFF2-40B4-BE49-F238E27FC236}">
                <a16:creationId xmlns:a16="http://schemas.microsoft.com/office/drawing/2014/main" xmlns="" id="{6BACC312-8767-7B96-EB08-5EE6A8FE157A}"/>
              </a:ext>
            </a:extLst>
          </p:cNvPr>
          <p:cNvSpPr/>
          <p:nvPr/>
        </p:nvSpPr>
        <p:spPr>
          <a:xfrm rot="16200000">
            <a:off x="3923507" y="4677569"/>
            <a:ext cx="2049462" cy="13208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5">
              <a:lumMod val="20000"/>
              <a:lumOff val="80000"/>
            </a:schemeClr>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Isosceles Triangle 119">
            <a:extLst>
              <a:ext uri="{FF2B5EF4-FFF2-40B4-BE49-F238E27FC236}">
                <a16:creationId xmlns:a16="http://schemas.microsoft.com/office/drawing/2014/main" xmlns="" id="{7FB3B957-7D40-1204-63E4-477D831B9505}"/>
              </a:ext>
            </a:extLst>
          </p:cNvPr>
          <p:cNvSpPr/>
          <p:nvPr/>
        </p:nvSpPr>
        <p:spPr>
          <a:xfrm rot="5400000">
            <a:off x="4383087" y="5834063"/>
            <a:ext cx="257175" cy="273050"/>
          </a:xfrm>
          <a:prstGeom prst="triangle">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3" name="Snip Single Corner Rectangle 26">
            <a:extLst>
              <a:ext uri="{FF2B5EF4-FFF2-40B4-BE49-F238E27FC236}">
                <a16:creationId xmlns:a16="http://schemas.microsoft.com/office/drawing/2014/main" xmlns="" id="{E1525EEE-AED8-AE6A-5FE1-15D12D4A2934}"/>
              </a:ext>
            </a:extLst>
          </p:cNvPr>
          <p:cNvSpPr/>
          <p:nvPr/>
        </p:nvSpPr>
        <p:spPr>
          <a:xfrm flipH="1">
            <a:off x="6637337" y="3944938"/>
            <a:ext cx="5200650" cy="2374899"/>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4"/>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Pentagon 27">
            <a:extLst>
              <a:ext uri="{FF2B5EF4-FFF2-40B4-BE49-F238E27FC236}">
                <a16:creationId xmlns:a16="http://schemas.microsoft.com/office/drawing/2014/main" xmlns="" id="{6FF9D048-4E22-25F9-F046-7FE1AA346ABD}"/>
              </a:ext>
            </a:extLst>
          </p:cNvPr>
          <p:cNvSpPr/>
          <p:nvPr/>
        </p:nvSpPr>
        <p:spPr>
          <a:xfrm rot="5400000" flipH="1">
            <a:off x="6199982" y="4677569"/>
            <a:ext cx="2049462" cy="13208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Isosceles Triangle 125">
            <a:extLst>
              <a:ext uri="{FF2B5EF4-FFF2-40B4-BE49-F238E27FC236}">
                <a16:creationId xmlns:a16="http://schemas.microsoft.com/office/drawing/2014/main" xmlns="" id="{721B6F6D-CC52-F69F-3D3A-15F70B5A7B8C}"/>
              </a:ext>
            </a:extLst>
          </p:cNvPr>
          <p:cNvSpPr/>
          <p:nvPr/>
        </p:nvSpPr>
        <p:spPr>
          <a:xfrm rot="16200000" flipH="1">
            <a:off x="7532687" y="5834063"/>
            <a:ext cx="257175" cy="273050"/>
          </a:xfrm>
          <a:prstGeom prst="triangle">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7294" name="Group 107">
            <a:extLst>
              <a:ext uri="{FF2B5EF4-FFF2-40B4-BE49-F238E27FC236}">
                <a16:creationId xmlns:a16="http://schemas.microsoft.com/office/drawing/2014/main" xmlns="" id="{0F118BD8-B821-7467-2450-E23C44E8FE65}"/>
              </a:ext>
            </a:extLst>
          </p:cNvPr>
          <p:cNvGrpSpPr>
            <a:grpSpLocks/>
          </p:cNvGrpSpPr>
          <p:nvPr/>
        </p:nvGrpSpPr>
        <p:grpSpPr bwMode="auto">
          <a:xfrm>
            <a:off x="2954338" y="3986213"/>
            <a:ext cx="1109662" cy="153987"/>
            <a:chOff x="2122604" y="3966591"/>
            <a:chExt cx="595196" cy="109537"/>
          </a:xfrm>
        </p:grpSpPr>
        <p:sp>
          <p:nvSpPr>
            <p:cNvPr id="37" name="Oval 36">
              <a:extLst>
                <a:ext uri="{FF2B5EF4-FFF2-40B4-BE49-F238E27FC236}">
                  <a16:creationId xmlns:a16="http://schemas.microsoft.com/office/drawing/2014/main" xmlns="" id="{3166A875-202B-1F75-6726-04BA09F14840}"/>
                </a:ext>
              </a:extLst>
            </p:cNvPr>
            <p:cNvSpPr/>
            <p:nvPr/>
          </p:nvSpPr>
          <p:spPr>
            <a:xfrm>
              <a:off x="2122604" y="3966591"/>
              <a:ext cx="108992" cy="10953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Oval 128">
              <a:extLst>
                <a:ext uri="{FF2B5EF4-FFF2-40B4-BE49-F238E27FC236}">
                  <a16:creationId xmlns:a16="http://schemas.microsoft.com/office/drawing/2014/main" xmlns="" id="{C2978E7A-2EB1-83F3-5D11-BB4A6B5574EA}"/>
                </a:ext>
              </a:extLst>
            </p:cNvPr>
            <p:cNvSpPr/>
            <p:nvPr/>
          </p:nvSpPr>
          <p:spPr>
            <a:xfrm>
              <a:off x="2286091" y="3966591"/>
              <a:ext cx="108992" cy="109537"/>
            </a:xfrm>
            <a:prstGeom prst="ellipse">
              <a:avLst/>
            </a:prstGeom>
            <a:solidFill>
              <a:srgbClr val="8E8E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1" name="Oval 130">
              <a:extLst>
                <a:ext uri="{FF2B5EF4-FFF2-40B4-BE49-F238E27FC236}">
                  <a16:creationId xmlns:a16="http://schemas.microsoft.com/office/drawing/2014/main" xmlns="" id="{A20EEF22-3D6F-8963-6D98-2C811BF434E9}"/>
                </a:ext>
              </a:extLst>
            </p:cNvPr>
            <p:cNvSpPr/>
            <p:nvPr/>
          </p:nvSpPr>
          <p:spPr>
            <a:xfrm>
              <a:off x="2445321" y="3966591"/>
              <a:ext cx="104734" cy="10953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Oval 131">
              <a:extLst>
                <a:ext uri="{FF2B5EF4-FFF2-40B4-BE49-F238E27FC236}">
                  <a16:creationId xmlns:a16="http://schemas.microsoft.com/office/drawing/2014/main" xmlns="" id="{28BF258B-BD27-BAA7-EA20-352264E82E88}"/>
                </a:ext>
              </a:extLst>
            </p:cNvPr>
            <p:cNvSpPr/>
            <p:nvPr/>
          </p:nvSpPr>
          <p:spPr>
            <a:xfrm>
              <a:off x="2608808" y="3966591"/>
              <a:ext cx="108992" cy="1095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1" name="Text Box 3">
            <a:extLst>
              <a:ext uri="{FF2B5EF4-FFF2-40B4-BE49-F238E27FC236}">
                <a16:creationId xmlns:a16="http://schemas.microsoft.com/office/drawing/2014/main" xmlns="" id="{EF0BD115-4794-CA9D-D0B2-EDD728389FB6}"/>
              </a:ext>
            </a:extLst>
          </p:cNvPr>
          <p:cNvSpPr txBox="1">
            <a:spLocks noChangeArrowheads="1"/>
          </p:cNvSpPr>
          <p:nvPr/>
        </p:nvSpPr>
        <p:spPr bwMode="ltGray">
          <a:xfrm>
            <a:off x="1439863" y="0"/>
            <a:ext cx="9077325" cy="598488"/>
          </a:xfrm>
          <a:prstGeom prst="rect">
            <a:avLst/>
          </a:prstGeom>
          <a:noFill/>
          <a:ln>
            <a:noFill/>
          </a:ln>
          <a:effec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0"/>
              </a:spcBef>
              <a:spcAft>
                <a:spcPts val="800"/>
              </a:spcAft>
              <a:buClrTx/>
              <a:buSzTx/>
              <a:buFontTx/>
              <a:buNone/>
              <a:tabLst/>
              <a:defRPr/>
            </a:pPr>
            <a:r>
              <a:rPr kumimoji="0" lang="en-US" altLang="en-US" sz="3500" b="1" i="0" u="none" strike="noStrike" kern="1200" cap="none" spc="0" normalizeH="0" baseline="0" noProof="0">
                <a:ln>
                  <a:noFill/>
                </a:ln>
                <a:solidFill>
                  <a:prstClr val="white"/>
                </a:solidFill>
                <a:effectLst/>
                <a:uLnTx/>
                <a:uFillTx/>
                <a:latin typeface="Arial Unicode MS" pitchFamily="34" charset="-128"/>
                <a:ea typeface="Arial Unicode MS" pitchFamily="34" charset="-128"/>
                <a:cs typeface="Arial" panose="020B0604020202020204" pitchFamily="34" charset="0"/>
              </a:rPr>
              <a:t>Nhận xét hành </a:t>
            </a:r>
            <a:r>
              <a:rPr kumimoji="0" lang="vi-VN" altLang="en-US" sz="3500" b="1" i="0" u="none" strike="noStrike" kern="1200" cap="none" spc="0" normalizeH="0" baseline="0" noProof="0">
                <a:ln>
                  <a:noFill/>
                </a:ln>
                <a:solidFill>
                  <a:prstClr val="white"/>
                </a:solidFill>
                <a:effectLst/>
                <a:uLnTx/>
                <a:uFillTx/>
                <a:latin typeface="Arial Unicode MS" pitchFamily="34" charset="-128"/>
                <a:ea typeface="Arial Unicode MS" pitchFamily="34" charset="-128"/>
                <a:cs typeface="Arial" panose="020B0604020202020204" pitchFamily="34" charset="0"/>
              </a:rPr>
              <a:t>vi của các bạn dưới đây:</a:t>
            </a:r>
            <a:r>
              <a:rPr kumimoji="0" lang="vi-VN" altLang="en-US" sz="3500" b="0" i="0" u="none" strike="noStrike" kern="1200" cap="none" spc="0" normalizeH="0" baseline="0" noProof="0">
                <a:ln>
                  <a:noFill/>
                </a:ln>
                <a:solidFill>
                  <a:prstClr val="white"/>
                </a:solidFill>
                <a:effectLst/>
                <a:uLnTx/>
                <a:uFillTx/>
                <a:latin typeface="Arial Unicode MS" pitchFamily="34" charset="-128"/>
                <a:ea typeface="Arial Unicode MS" pitchFamily="34" charset="-128"/>
                <a:cs typeface="Arial" panose="020B0604020202020204" pitchFamily="34" charset="0"/>
              </a:rPr>
              <a:t> </a:t>
            </a:r>
            <a:endParaRPr kumimoji="0" lang="en-US" altLang="en-US" sz="3500" b="0" i="0" u="none" strike="noStrike" kern="1200" cap="none" spc="0" normalizeH="0" baseline="0" noProof="0">
              <a:ln>
                <a:noFill/>
              </a:ln>
              <a:solidFill>
                <a:prstClr val="white"/>
              </a:solidFill>
              <a:effectLst/>
              <a:uLnTx/>
              <a:uFillTx/>
              <a:latin typeface="Arial Unicode MS" pitchFamily="34" charset="-128"/>
              <a:ea typeface="Arial Unicode MS" pitchFamily="34" charset="-128"/>
              <a:cs typeface="Arial" panose="020B0604020202020204" pitchFamily="34" charset="0"/>
            </a:endParaRPr>
          </a:p>
        </p:txBody>
      </p:sp>
      <p:sp>
        <p:nvSpPr>
          <p:cNvPr id="97300" name="Text Box 3">
            <a:extLst>
              <a:ext uri="{FF2B5EF4-FFF2-40B4-BE49-F238E27FC236}">
                <a16:creationId xmlns:a16="http://schemas.microsoft.com/office/drawing/2014/main" xmlns="" id="{496E2B87-3147-64E6-EDF6-9BE465224A3D}"/>
              </a:ext>
            </a:extLst>
          </p:cNvPr>
          <p:cNvSpPr txBox="1">
            <a:spLocks noChangeArrowheads="1"/>
          </p:cNvSpPr>
          <p:nvPr/>
        </p:nvSpPr>
        <p:spPr bwMode="ltGray">
          <a:xfrm>
            <a:off x="8384380" y="4333876"/>
            <a:ext cx="3249613" cy="170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ts val="800"/>
              </a:spcAft>
              <a:buClrTx/>
              <a:buSzTx/>
              <a:buFontTx/>
              <a:buNone/>
              <a:tabLst/>
              <a:defRPr/>
            </a:pPr>
            <a:r>
              <a:rPr kumimoji="0" lang="vi-VN" altLang="ko-KR" sz="2200" b="0" i="0" u="none" strike="noStrike" kern="1200" cap="none" spc="0" normalizeH="0" baseline="0" noProof="0" dirty="0">
                <a:ln>
                  <a:noFill/>
                </a:ln>
                <a:solidFill>
                  <a:schemeClr val="bg1"/>
                </a:solidFill>
                <a:effectLst/>
                <a:uLnTx/>
                <a:uFillTx/>
                <a:latin typeface="Arial Unicode MS" pitchFamily="34" charset="-128"/>
                <a:ea typeface="Arial Unicode MS" pitchFamily="34" charset="-128"/>
                <a:cs typeface="Arial" panose="020B0604020202020204" pitchFamily="34" charset="0"/>
              </a:rPr>
              <a:t>Việc làm của A thể hiện bạn chưa biết quan tâm, cảm thông và chia sẻ khi thấy người khác gặp hoàn cảnh khó khăn.</a:t>
            </a:r>
            <a:endParaRPr kumimoji="0" lang="en-US" altLang="en-US" sz="2200" b="0" i="0" u="none" strike="noStrike" kern="1200" cap="none" spc="0" normalizeH="0" baseline="0" noProof="0" dirty="0">
              <a:ln>
                <a:noFill/>
              </a:ln>
              <a:solidFill>
                <a:schemeClr val="bg1"/>
              </a:solidFill>
              <a:effectLst/>
              <a:uLnTx/>
              <a:uFillTx/>
              <a:latin typeface="Arial Unicode MS" pitchFamily="34" charset="-128"/>
              <a:ea typeface="Arial Unicode MS" pitchFamily="34" charset="-128"/>
              <a:cs typeface="Arial" panose="020B0604020202020204" pitchFamily="34" charset="0"/>
            </a:endParaRPr>
          </a:p>
        </p:txBody>
      </p:sp>
      <p:sp>
        <p:nvSpPr>
          <p:cNvPr id="97301" name="Text Box 3">
            <a:extLst>
              <a:ext uri="{FF2B5EF4-FFF2-40B4-BE49-F238E27FC236}">
                <a16:creationId xmlns:a16="http://schemas.microsoft.com/office/drawing/2014/main" xmlns="" id="{AD214DA7-3AFD-141E-2BC1-DBB1C8D37C02}"/>
              </a:ext>
            </a:extLst>
          </p:cNvPr>
          <p:cNvSpPr txBox="1">
            <a:spLocks noChangeArrowheads="1"/>
          </p:cNvSpPr>
          <p:nvPr/>
        </p:nvSpPr>
        <p:spPr bwMode="ltGray">
          <a:xfrm>
            <a:off x="7848600" y="1401763"/>
            <a:ext cx="3822700" cy="137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ts val="800"/>
              </a:spcAft>
              <a:buClrTx/>
              <a:buSzTx/>
              <a:buFontTx/>
              <a:buNone/>
              <a:tabLst/>
              <a:defRPr/>
            </a:pPr>
            <a:r>
              <a:rPr kumimoji="0" lang="vi-VN" altLang="ko-KR" sz="2200" b="0" i="0" u="none" strike="noStrike" kern="1200" cap="none" spc="0" normalizeH="0" baseline="0" noProof="0" dirty="0">
                <a:ln>
                  <a:noFill/>
                </a:ln>
                <a:solidFill>
                  <a:prstClr val="black"/>
                </a:solidFill>
                <a:effectLst/>
                <a:uLnTx/>
                <a:uFillTx/>
                <a:latin typeface="Arial Unicode MS" pitchFamily="34" charset="-128"/>
                <a:ea typeface="Arial Unicode MS" pitchFamily="34" charset="-128"/>
                <a:cs typeface="Arial" panose="020B0604020202020204" pitchFamily="34" charset="0"/>
              </a:rPr>
              <a:t>Việc làm của M thể hiện bạn rất biết quan </a:t>
            </a:r>
            <a:r>
              <a:rPr kumimoji="0" lang="vi-VN" altLang="ko-KR" sz="2200" b="0" i="0" u="none" strike="noStrike" kern="1200" cap="none" spc="0" normalizeH="0" baseline="0" noProof="0" dirty="0">
                <a:ln>
                  <a:noFill/>
                </a:ln>
                <a:solidFill>
                  <a:schemeClr val="bg1"/>
                </a:solidFill>
                <a:effectLst/>
                <a:uLnTx/>
                <a:uFillTx/>
                <a:latin typeface="Arial Unicode MS" pitchFamily="34" charset="-128"/>
                <a:ea typeface="Arial Unicode MS" pitchFamily="34" charset="-128"/>
                <a:cs typeface="Arial" panose="020B0604020202020204" pitchFamily="34" charset="0"/>
              </a:rPr>
              <a:t>tâm</a:t>
            </a:r>
            <a:r>
              <a:rPr kumimoji="0" lang="vi-VN" altLang="ko-KR" sz="2200" b="0" i="0" u="none" strike="noStrike" kern="1200" cap="none" spc="0" normalizeH="0" baseline="0" noProof="0" dirty="0">
                <a:ln>
                  <a:noFill/>
                </a:ln>
                <a:solidFill>
                  <a:prstClr val="black"/>
                </a:solidFill>
                <a:effectLst/>
                <a:uLnTx/>
                <a:uFillTx/>
                <a:latin typeface="Arial Unicode MS" pitchFamily="34" charset="-128"/>
                <a:ea typeface="Arial Unicode MS" pitchFamily="34" charset="-128"/>
                <a:cs typeface="Arial" panose="020B0604020202020204" pitchFamily="34" charset="0"/>
              </a:rPr>
              <a:t>, cảm thông và chia sẻ với hoàn cảnh khó khăn của bác hàng xóm.</a:t>
            </a:r>
            <a:endParaRPr kumimoji="0" lang="en-US" altLang="en-US" sz="2200" b="0" i="0" u="none" strike="noStrike" kern="1200" cap="none" spc="0" normalizeH="0" baseline="0" noProof="0" dirty="0">
              <a:ln>
                <a:noFill/>
              </a:ln>
              <a:solidFill>
                <a:prstClr val="black"/>
              </a:solidFill>
              <a:effectLst/>
              <a:uLnTx/>
              <a:uFillTx/>
              <a:latin typeface="Arial Unicode MS" pitchFamily="34" charset="-128"/>
              <a:ea typeface="Arial Unicode MS" pitchFamily="34" charset="-128"/>
              <a:cs typeface="Arial" panose="020B0604020202020204" pitchFamily="34" charset="0"/>
            </a:endParaRPr>
          </a:p>
        </p:txBody>
      </p:sp>
      <p:sp>
        <p:nvSpPr>
          <p:cNvPr id="97302" name="TextBox 1">
            <a:extLst>
              <a:ext uri="{FF2B5EF4-FFF2-40B4-BE49-F238E27FC236}">
                <a16:creationId xmlns:a16="http://schemas.microsoft.com/office/drawing/2014/main" xmlns="" id="{CC719EE6-8E72-34F9-2BD2-F91F5E9F49C2}"/>
              </a:ext>
            </a:extLst>
          </p:cNvPr>
          <p:cNvSpPr txBox="1">
            <a:spLocks noChangeArrowheads="1"/>
          </p:cNvSpPr>
          <p:nvPr/>
        </p:nvSpPr>
        <p:spPr bwMode="auto">
          <a:xfrm>
            <a:off x="4713288" y="2205038"/>
            <a:ext cx="4222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600" b="1" i="0" u="sng" strike="noStrike" kern="1200" cap="none" spc="0" normalizeH="0" baseline="0" noProof="0">
                <a:ln>
                  <a:noFill/>
                </a:ln>
                <a:solidFill>
                  <a:srgbClr val="63A537"/>
                </a:solidFill>
                <a:effectLst/>
                <a:uLnTx/>
                <a:uFillTx/>
                <a:latin typeface="Arial" panose="020B0604020202020204" pitchFamily="34" charset="0"/>
                <a:ea typeface="+mn-ea"/>
                <a:cs typeface="Arial" panose="020B0604020202020204" pitchFamily="34" charset="0"/>
              </a:rPr>
              <a:t>A</a:t>
            </a:r>
          </a:p>
        </p:txBody>
      </p:sp>
      <p:sp>
        <p:nvSpPr>
          <p:cNvPr id="38" name="TextBox 37">
            <a:extLst>
              <a:ext uri="{FF2B5EF4-FFF2-40B4-BE49-F238E27FC236}">
                <a16:creationId xmlns:a16="http://schemas.microsoft.com/office/drawing/2014/main" xmlns="" id="{F6C52346-5CB0-74EE-A97E-AA0B6CA56F42}"/>
              </a:ext>
            </a:extLst>
          </p:cNvPr>
          <p:cNvSpPr txBox="1"/>
          <p:nvPr/>
        </p:nvSpPr>
        <p:spPr>
          <a:xfrm>
            <a:off x="7013575" y="2205038"/>
            <a:ext cx="422275" cy="488950"/>
          </a:xfrm>
          <a:prstGeom prst="rect">
            <a:avLst/>
          </a:prstGeom>
          <a:noFill/>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600" b="1" i="0" u="sng" strike="noStrike" kern="1200" cap="none" spc="0" normalizeH="0" baseline="0" noProof="0">
                <a:ln>
                  <a:noFill/>
                </a:ln>
                <a:solidFill>
                  <a:srgbClr val="DA8282"/>
                </a:solidFill>
                <a:effectLst/>
                <a:uLnTx/>
                <a:uFillTx/>
                <a:latin typeface="Arial" panose="020B0604020202020204" pitchFamily="34" charset="0"/>
                <a:ea typeface="+mn-ea"/>
                <a:cs typeface="Arial" panose="020B0604020202020204" pitchFamily="34" charset="0"/>
              </a:rPr>
              <a:t>B</a:t>
            </a:r>
          </a:p>
        </p:txBody>
      </p:sp>
      <p:sp>
        <p:nvSpPr>
          <p:cNvPr id="39" name="TextBox 38">
            <a:extLst>
              <a:ext uri="{FF2B5EF4-FFF2-40B4-BE49-F238E27FC236}">
                <a16:creationId xmlns:a16="http://schemas.microsoft.com/office/drawing/2014/main" xmlns="" id="{21FD8F2B-A707-789D-F8C9-741A7521468C}"/>
              </a:ext>
            </a:extLst>
          </p:cNvPr>
          <p:cNvSpPr txBox="1"/>
          <p:nvPr/>
        </p:nvSpPr>
        <p:spPr>
          <a:xfrm>
            <a:off x="4713288" y="4887913"/>
            <a:ext cx="422275" cy="488950"/>
          </a:xfrm>
          <a:prstGeom prst="rect">
            <a:avLst/>
          </a:prstGeom>
          <a:noFill/>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600" b="1" i="0" u="sng" strike="noStrike" kern="1200" cap="none" spc="0" normalizeH="0" baseline="0" noProof="0">
                <a:ln>
                  <a:noFill/>
                </a:ln>
                <a:solidFill>
                  <a:srgbClr val="55CBAC"/>
                </a:solidFill>
                <a:effectLst/>
                <a:uLnTx/>
                <a:uFillTx/>
                <a:latin typeface="Arial" panose="020B0604020202020204" pitchFamily="34" charset="0"/>
                <a:ea typeface="+mn-ea"/>
                <a:cs typeface="Arial" panose="020B0604020202020204" pitchFamily="34" charset="0"/>
              </a:rPr>
              <a:t>D</a:t>
            </a:r>
          </a:p>
        </p:txBody>
      </p:sp>
      <p:sp>
        <p:nvSpPr>
          <p:cNvPr id="40" name="TextBox 39">
            <a:extLst>
              <a:ext uri="{FF2B5EF4-FFF2-40B4-BE49-F238E27FC236}">
                <a16:creationId xmlns:a16="http://schemas.microsoft.com/office/drawing/2014/main" xmlns="" id="{910133AF-A440-29D9-4B15-70845883F73B}"/>
              </a:ext>
            </a:extLst>
          </p:cNvPr>
          <p:cNvSpPr txBox="1"/>
          <p:nvPr/>
        </p:nvSpPr>
        <p:spPr>
          <a:xfrm>
            <a:off x="7013575" y="4887913"/>
            <a:ext cx="422275" cy="488950"/>
          </a:xfrm>
          <a:prstGeom prst="rect">
            <a:avLst/>
          </a:prstGeom>
          <a:noFill/>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600" b="1" i="0" u="sng" strike="noStrike" kern="1200" cap="none" spc="0" normalizeH="0" baseline="0" noProof="0">
                <a:ln>
                  <a:noFill/>
                </a:ln>
                <a:solidFill>
                  <a:srgbClr val="F5BB17"/>
                </a:solidFill>
                <a:effectLst/>
                <a:uLnTx/>
                <a:uFillTx/>
                <a:latin typeface="Arial" panose="020B0604020202020204" pitchFamily="34" charset="0"/>
                <a:ea typeface="+mn-ea"/>
                <a:cs typeface="Arial" panose="020B0604020202020204" pitchFamily="34" charset="0"/>
              </a:rPr>
              <a:t>C</a:t>
            </a:r>
          </a:p>
        </p:txBody>
      </p:sp>
      <p:sp>
        <p:nvSpPr>
          <p:cNvPr id="97306" name="Rectangle 26">
            <a:extLst>
              <a:ext uri="{FF2B5EF4-FFF2-40B4-BE49-F238E27FC236}">
                <a16:creationId xmlns:a16="http://schemas.microsoft.com/office/drawing/2014/main" xmlns="" id="{1417655B-B9F2-0907-3372-66869818E6C2}"/>
              </a:ext>
            </a:extLst>
          </p:cNvPr>
          <p:cNvSpPr>
            <a:spLocks noChangeArrowheads="1"/>
          </p:cNvSpPr>
          <p:nvPr/>
        </p:nvSpPr>
        <p:spPr bwMode="auto">
          <a:xfrm>
            <a:off x="569913" y="1354138"/>
            <a:ext cx="357505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base" latinLnBrk="0" hangingPunct="1">
              <a:lnSpc>
                <a:spcPct val="95000"/>
              </a:lnSpc>
              <a:spcBef>
                <a:spcPct val="0"/>
              </a:spcBef>
              <a:spcAft>
                <a:spcPts val="800"/>
              </a:spcAft>
              <a:buClrTx/>
              <a:buSzTx/>
              <a:buFontTx/>
              <a:buNone/>
              <a:tabLst/>
              <a:defRPr/>
            </a:pPr>
            <a:r>
              <a:rPr kumimoji="0" lang="vi-VN" altLang="ko-KR" sz="2000" b="0" i="0" u="none" strike="noStrike" kern="1200" cap="none" spc="0" normalizeH="0" baseline="0" noProof="0">
                <a:ln>
                  <a:noFill/>
                </a:ln>
                <a:solidFill>
                  <a:prstClr val="white"/>
                </a:solidFill>
                <a:effectLst/>
                <a:uLnTx/>
                <a:uFillTx/>
                <a:latin typeface="Arial" panose="020B0604020202020204" pitchFamily="34" charset="0"/>
                <a:ea typeface="맑은 고딕" panose="020B0503020000020004" pitchFamily="34" charset="-127"/>
                <a:cs typeface="Arial" panose="020B0604020202020204" pitchFamily="34" charset="0"/>
              </a:rPr>
              <a:t>Suy nghĩ và việc làm của H không đúng, bạn cần thường xuyên gọi điện hỏi thăm để thể hiện sự quan tâm với ông bà, ông bà sẽ rất vui vẻ và hạnh phúc khi H quan tâm và yêu thương ông bà.</a:t>
            </a:r>
            <a:endParaRPr kumimoji="0" lang="en-US" alt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7307" name="Rectangle 27">
            <a:extLst>
              <a:ext uri="{FF2B5EF4-FFF2-40B4-BE49-F238E27FC236}">
                <a16:creationId xmlns:a16="http://schemas.microsoft.com/office/drawing/2014/main" xmlns="" id="{89AD6508-E3DA-A073-4ADF-F1B05DCF3D4B}"/>
              </a:ext>
            </a:extLst>
          </p:cNvPr>
          <p:cNvSpPr>
            <a:spLocks noChangeArrowheads="1"/>
          </p:cNvSpPr>
          <p:nvPr/>
        </p:nvSpPr>
        <p:spPr bwMode="auto">
          <a:xfrm>
            <a:off x="438150" y="4036218"/>
            <a:ext cx="384968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ko-KR" sz="2200" b="0" i="0" u="none" strike="noStrike" kern="1200" cap="none" spc="0" normalizeH="0" baseline="0" noProof="0" dirty="0">
                <a:ln>
                  <a:noFill/>
                </a:ln>
                <a:solidFill>
                  <a:schemeClr val="bg1"/>
                </a:solidFill>
                <a:effectLst/>
                <a:uLnTx/>
                <a:uFillTx/>
                <a:latin typeface="Arial" panose="020B0604020202020204" pitchFamily="34" charset="0"/>
                <a:ea typeface="맑은 고딕" panose="020B0503020000020004" pitchFamily="34" charset="-127"/>
                <a:cs typeface="Arial" panose="020B0604020202020204" pitchFamily="34" charset="0"/>
              </a:rPr>
              <a:t>Việc làm của K thể hiện bạn không chỉ quan tâm, cảm thông và chia sẻ với hoàn cảnh khó khăn của bạn bè mà còn rất khéo léo khi thể hiện sự quan tâm, cảm thông và chia sẻ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blinds(horizontal)">
                                      <p:cBhvr>
                                        <p:cTn id="12" dur="500"/>
                                        <p:tgtEl>
                                          <p:spTgt spid="91"/>
                                        </p:tgtEl>
                                      </p:cBhvr>
                                    </p:animEffect>
                                  </p:childTnLst>
                                </p:cTn>
                              </p:par>
                              <p:par>
                                <p:cTn id="13" presetID="3" presetClass="entr" presetSubtype="1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blinds(horizontal)">
                                      <p:cBhvr>
                                        <p:cTn id="15" dur="500"/>
                                        <p:tgtEl>
                                          <p:spTgt spid="9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blinds(horizontal)">
                                      <p:cBhvr>
                                        <p:cTn id="18" dur="500"/>
                                        <p:tgtEl>
                                          <p:spTgt spid="9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7302"/>
                                        </p:tgtEl>
                                        <p:attrNameLst>
                                          <p:attrName>style.visibility</p:attrName>
                                        </p:attrNameLst>
                                      </p:cBhvr>
                                      <p:to>
                                        <p:strVal val="visible"/>
                                      </p:to>
                                    </p:set>
                                    <p:animEffect transition="in" filter="blinds(horizontal)">
                                      <p:cBhvr>
                                        <p:cTn id="21" dur="500"/>
                                        <p:tgtEl>
                                          <p:spTgt spid="9730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7306"/>
                                        </p:tgtEl>
                                        <p:attrNameLst>
                                          <p:attrName>style.visibility</p:attrName>
                                        </p:attrNameLst>
                                      </p:cBhvr>
                                      <p:to>
                                        <p:strVal val="visible"/>
                                      </p:to>
                                    </p:set>
                                    <p:animEffect transition="in" filter="blinds(horizontal)">
                                      <p:cBhvr>
                                        <p:cTn id="24" dur="500"/>
                                        <p:tgtEl>
                                          <p:spTgt spid="9730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blinds(horizontal)">
                                      <p:cBhvr>
                                        <p:cTn id="29" dur="500"/>
                                        <p:tgtEl>
                                          <p:spTgt spid="111"/>
                                        </p:tgtEl>
                                      </p:cBhvr>
                                    </p:animEffect>
                                  </p:childTnLst>
                                </p:cTn>
                              </p:par>
                              <p:par>
                                <p:cTn id="30" presetID="3" presetClass="entr" presetSubtype="10" fill="hold" nodeType="with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blinds(horizontal)">
                                      <p:cBhvr>
                                        <p:cTn id="32" dur="500"/>
                                        <p:tgtEl>
                                          <p:spTgt spid="1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blinds(horizontal)">
                                      <p:cBhvr>
                                        <p:cTn id="35" dur="500"/>
                                        <p:tgtEl>
                                          <p:spTgt spid="11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7301"/>
                                        </p:tgtEl>
                                        <p:attrNameLst>
                                          <p:attrName>style.visibility</p:attrName>
                                        </p:attrNameLst>
                                      </p:cBhvr>
                                      <p:to>
                                        <p:strVal val="visible"/>
                                      </p:to>
                                    </p:set>
                                    <p:animEffect transition="in" filter="blinds(horizontal)">
                                      <p:cBhvr>
                                        <p:cTn id="38" dur="500"/>
                                        <p:tgtEl>
                                          <p:spTgt spid="9730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linds(horizontal)">
                                      <p:cBhvr>
                                        <p:cTn id="41" dur="500"/>
                                        <p:tgtEl>
                                          <p:spTgt spid="3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23"/>
                                        </p:tgtEl>
                                        <p:attrNameLst>
                                          <p:attrName>style.visibility</p:attrName>
                                        </p:attrNameLst>
                                      </p:cBhvr>
                                      <p:to>
                                        <p:strVal val="visible"/>
                                      </p:to>
                                    </p:set>
                                    <p:animEffect transition="in" filter="blinds(horizontal)">
                                      <p:cBhvr>
                                        <p:cTn id="46" dur="500"/>
                                        <p:tgtEl>
                                          <p:spTgt spid="123"/>
                                        </p:tgtEl>
                                      </p:cBhvr>
                                    </p:animEffect>
                                  </p:childTnLst>
                                </p:cTn>
                              </p:par>
                              <p:par>
                                <p:cTn id="47" presetID="3" presetClass="entr" presetSubtype="10" fill="hold" nodeType="with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blinds(horizontal)">
                                      <p:cBhvr>
                                        <p:cTn id="49" dur="500"/>
                                        <p:tgtEl>
                                          <p:spTgt spid="12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blinds(horizontal)">
                                      <p:cBhvr>
                                        <p:cTn id="52" dur="500"/>
                                        <p:tgtEl>
                                          <p:spTgt spid="12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linds(horizontal)">
                                      <p:cBhvr>
                                        <p:cTn id="55" dur="500"/>
                                        <p:tgtEl>
                                          <p:spTgt spid="4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97307"/>
                                        </p:tgtEl>
                                        <p:attrNameLst>
                                          <p:attrName>style.visibility</p:attrName>
                                        </p:attrNameLst>
                                      </p:cBhvr>
                                      <p:to>
                                        <p:strVal val="visible"/>
                                      </p:to>
                                    </p:set>
                                    <p:animEffect transition="in" filter="blinds(horizontal)">
                                      <p:cBhvr>
                                        <p:cTn id="58" dur="500"/>
                                        <p:tgtEl>
                                          <p:spTgt spid="9730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blinds(horizontal)">
                                      <p:cBhvr>
                                        <p:cTn id="63" dur="500"/>
                                        <p:tgtEl>
                                          <p:spTgt spid="117"/>
                                        </p:tgtEl>
                                      </p:cBhvr>
                                    </p:animEffect>
                                  </p:childTnLst>
                                </p:cTn>
                              </p:par>
                              <p:par>
                                <p:cTn id="64" presetID="3" presetClass="entr" presetSubtype="10" fill="hold" nodeType="withEffect">
                                  <p:stCondLst>
                                    <p:cond delay="0"/>
                                  </p:stCondLst>
                                  <p:childTnLst>
                                    <p:set>
                                      <p:cBhvr>
                                        <p:cTn id="65" dur="1" fill="hold">
                                          <p:stCondLst>
                                            <p:cond delay="0"/>
                                          </p:stCondLst>
                                        </p:cTn>
                                        <p:tgtEl>
                                          <p:spTgt spid="119"/>
                                        </p:tgtEl>
                                        <p:attrNameLst>
                                          <p:attrName>style.visibility</p:attrName>
                                        </p:attrNameLst>
                                      </p:cBhvr>
                                      <p:to>
                                        <p:strVal val="visible"/>
                                      </p:to>
                                    </p:set>
                                    <p:animEffect transition="in" filter="blinds(horizontal)">
                                      <p:cBhvr>
                                        <p:cTn id="66" dur="500"/>
                                        <p:tgtEl>
                                          <p:spTgt spid="119"/>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blinds(horizontal)">
                                      <p:cBhvr>
                                        <p:cTn id="69" dur="500"/>
                                        <p:tgtEl>
                                          <p:spTgt spid="120"/>
                                        </p:tgtEl>
                                      </p:cBhvr>
                                    </p:animEffect>
                                  </p:childTnLst>
                                </p:cTn>
                              </p:par>
                              <p:par>
                                <p:cTn id="70" presetID="3" presetClass="entr" presetSubtype="10" fill="hold" nodeType="withEffect">
                                  <p:stCondLst>
                                    <p:cond delay="0"/>
                                  </p:stCondLst>
                                  <p:childTnLst>
                                    <p:set>
                                      <p:cBhvr>
                                        <p:cTn id="71" dur="1" fill="hold">
                                          <p:stCondLst>
                                            <p:cond delay="0"/>
                                          </p:stCondLst>
                                        </p:cTn>
                                        <p:tgtEl>
                                          <p:spTgt spid="97294"/>
                                        </p:tgtEl>
                                        <p:attrNameLst>
                                          <p:attrName>style.visibility</p:attrName>
                                        </p:attrNameLst>
                                      </p:cBhvr>
                                      <p:to>
                                        <p:strVal val="visible"/>
                                      </p:to>
                                    </p:set>
                                    <p:animEffect transition="in" filter="blinds(horizontal)">
                                      <p:cBhvr>
                                        <p:cTn id="72" dur="500"/>
                                        <p:tgtEl>
                                          <p:spTgt spid="9729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97300"/>
                                        </p:tgtEl>
                                        <p:attrNameLst>
                                          <p:attrName>style.visibility</p:attrName>
                                        </p:attrNameLst>
                                      </p:cBhvr>
                                      <p:to>
                                        <p:strVal val="visible"/>
                                      </p:to>
                                    </p:set>
                                    <p:animEffect transition="in" filter="blinds(horizontal)">
                                      <p:cBhvr>
                                        <p:cTn id="75" dur="500"/>
                                        <p:tgtEl>
                                          <p:spTgt spid="97300"/>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linds(horizontal)">
                                      <p:cBhvr>
                                        <p:cTn id="7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4" grpId="0" animBg="1"/>
      <p:bldP spid="120" grpId="0" animBg="1"/>
      <p:bldP spid="126" grpId="0" animBg="1"/>
      <p:bldP spid="31" grpId="0"/>
      <p:bldP spid="97300" grpId="0"/>
      <p:bldP spid="97301" grpId="0"/>
      <p:bldP spid="97302" grpId="0"/>
      <p:bldP spid="38" grpId="0"/>
      <p:bldP spid="39" grpId="0"/>
      <p:bldP spid="40" grpId="0"/>
      <p:bldP spid="97306" grpId="0"/>
      <p:bldP spid="9730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xmlns="" id="{E0106C5C-2049-42A2-8771-7304C6CFFC2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7894" y="-92671"/>
            <a:ext cx="5051033"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xmlns="" id="{F8A9EDE8-E157-499D-A393-DEEED3A6142A}"/>
              </a:ext>
            </a:extLst>
          </p:cNvPr>
          <p:cNvSpPr txBox="1">
            <a:spLocks noChangeArrowheads="1"/>
          </p:cNvSpPr>
          <p:nvPr/>
        </p:nvSpPr>
        <p:spPr bwMode="auto">
          <a:xfrm>
            <a:off x="3668877" y="215409"/>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a:t>
            </a:r>
            <a:r>
              <a:rPr kumimoji="0" lang="vi-VN"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TỔ</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a:extLst>
              <a:ext uri="{FF2B5EF4-FFF2-40B4-BE49-F238E27FC236}">
                <a16:creationId xmlns:a16="http://schemas.microsoft.com/office/drawing/2014/main" xmlns="" id="{31E7FBF1-8753-952D-8C48-E2DBED38FF91}"/>
              </a:ext>
            </a:extLst>
          </p:cNvPr>
          <p:cNvGrpSpPr/>
          <p:nvPr/>
        </p:nvGrpSpPr>
        <p:grpSpPr>
          <a:xfrm>
            <a:off x="-103032" y="536724"/>
            <a:ext cx="4572220" cy="4306267"/>
            <a:chOff x="45874" y="530423"/>
            <a:chExt cx="4572220" cy="4306267"/>
          </a:xfrm>
        </p:grpSpPr>
        <p:sp>
          <p:nvSpPr>
            <p:cNvPr id="71" name="Rectangle 3">
              <a:extLst>
                <a:ext uri="{FF2B5EF4-FFF2-40B4-BE49-F238E27FC236}">
                  <a16:creationId xmlns:a16="http://schemas.microsoft.com/office/drawing/2014/main" xmlns="" id="{E5323453-9503-4AF1-B7FF-C1363B605A58}"/>
                </a:ext>
              </a:extLst>
            </p:cNvPr>
            <p:cNvSpPr>
              <a:spLocks noChangeArrowheads="1"/>
            </p:cNvSpPr>
            <p:nvPr/>
          </p:nvSpPr>
          <p:spPr bwMode="auto">
            <a:xfrm>
              <a:off x="357698" y="1439936"/>
              <a:ext cx="4246791" cy="3396754"/>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xmlns="" id="{EF80E8EB-E9B5-47E3-AC56-3E42E0E60D4C}"/>
                </a:ext>
              </a:extLst>
            </p:cNvPr>
            <p:cNvSpPr>
              <a:spLocks noChangeArrowheads="1"/>
            </p:cNvSpPr>
            <p:nvPr/>
          </p:nvSpPr>
          <p:spPr bwMode="auto">
            <a:xfrm>
              <a:off x="1620007" y="2475349"/>
              <a:ext cx="2018257" cy="1526585"/>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xmlns="" id="{718663EA-35DE-4FF5-9CBD-FF8DD629FB8C}"/>
                </a:ext>
              </a:extLst>
            </p:cNvPr>
            <p:cNvGrpSpPr/>
            <p:nvPr/>
          </p:nvGrpSpPr>
          <p:grpSpPr>
            <a:xfrm>
              <a:off x="45874" y="530423"/>
              <a:ext cx="4572220" cy="4266322"/>
              <a:chOff x="7704888" y="1384847"/>
              <a:chExt cx="4375638" cy="4082892"/>
            </a:xfrm>
          </p:grpSpPr>
          <p:sp>
            <p:nvSpPr>
              <p:cNvPr id="74" name="Text Box 5">
                <a:extLst>
                  <a:ext uri="{FF2B5EF4-FFF2-40B4-BE49-F238E27FC236}">
                    <a16:creationId xmlns:a16="http://schemas.microsoft.com/office/drawing/2014/main" xmlns=""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xmlns=""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xmlns=""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xmlns=""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xmlns=""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xmlns=""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xmlns=""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xmlns=""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xmlns=""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xmlns=""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xmlns=""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xmlns=""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xmlns=""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grpSp>
      <p:pic>
        <p:nvPicPr>
          <p:cNvPr id="8" name="Picture 7">
            <a:extLst>
              <a:ext uri="{FF2B5EF4-FFF2-40B4-BE49-F238E27FC236}">
                <a16:creationId xmlns:a16="http://schemas.microsoft.com/office/drawing/2014/main" xmlns="" id="{3FC7F016-3902-4846-9E70-BC2B743418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66363" y="41652"/>
            <a:ext cx="1549407" cy="1466058"/>
          </a:xfrm>
          <a:prstGeom prst="rect">
            <a:avLst/>
          </a:prstGeom>
        </p:spPr>
      </p:pic>
      <p:pic>
        <p:nvPicPr>
          <p:cNvPr id="4" name="Picture 8">
            <a:extLst>
              <a:ext uri="{FF2B5EF4-FFF2-40B4-BE49-F238E27FC236}">
                <a16:creationId xmlns:a16="http://schemas.microsoft.com/office/drawing/2014/main" xmlns="" id="{0B0AA6F2-84F9-A253-B62D-5B19C3BADC3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11031" y="1349375"/>
            <a:ext cx="7211107" cy="497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848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xmlns="" id="{E0106C5C-2049-42A2-8771-7304C6CFFC2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7894" y="-92671"/>
            <a:ext cx="5051033"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xmlns="" id="{F8A9EDE8-E157-499D-A393-DEEED3A6142A}"/>
              </a:ext>
            </a:extLst>
          </p:cNvPr>
          <p:cNvSpPr txBox="1">
            <a:spLocks noChangeArrowheads="1"/>
          </p:cNvSpPr>
          <p:nvPr/>
        </p:nvSpPr>
        <p:spPr bwMode="auto">
          <a:xfrm>
            <a:off x="3668877" y="215409"/>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a:t>
            </a:r>
            <a:r>
              <a:rPr kumimoji="0" lang="vi-VN"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TỔ</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a:extLst>
              <a:ext uri="{FF2B5EF4-FFF2-40B4-BE49-F238E27FC236}">
                <a16:creationId xmlns:a16="http://schemas.microsoft.com/office/drawing/2014/main" xmlns="" id="{31E7FBF1-8753-952D-8C48-E2DBED38FF91}"/>
              </a:ext>
            </a:extLst>
          </p:cNvPr>
          <p:cNvGrpSpPr/>
          <p:nvPr/>
        </p:nvGrpSpPr>
        <p:grpSpPr>
          <a:xfrm>
            <a:off x="-11951" y="1184696"/>
            <a:ext cx="4630062" cy="4306267"/>
            <a:chOff x="45874" y="530423"/>
            <a:chExt cx="5100661" cy="4306267"/>
          </a:xfrm>
        </p:grpSpPr>
        <p:sp>
          <p:nvSpPr>
            <p:cNvPr id="71" name="Rectangle 3">
              <a:extLst>
                <a:ext uri="{FF2B5EF4-FFF2-40B4-BE49-F238E27FC236}">
                  <a16:creationId xmlns:a16="http://schemas.microsoft.com/office/drawing/2014/main" xmlns="" id="{E5323453-9503-4AF1-B7FF-C1363B605A58}"/>
                </a:ext>
              </a:extLst>
            </p:cNvPr>
            <p:cNvSpPr>
              <a:spLocks noChangeArrowheads="1"/>
            </p:cNvSpPr>
            <p:nvPr/>
          </p:nvSpPr>
          <p:spPr bwMode="auto">
            <a:xfrm>
              <a:off x="357698" y="1439936"/>
              <a:ext cx="4246791" cy="3396754"/>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xmlns="" id="{EF80E8EB-E9B5-47E3-AC56-3E42E0E60D4C}"/>
                </a:ext>
              </a:extLst>
            </p:cNvPr>
            <p:cNvSpPr>
              <a:spLocks noChangeArrowheads="1"/>
            </p:cNvSpPr>
            <p:nvPr/>
          </p:nvSpPr>
          <p:spPr bwMode="auto">
            <a:xfrm>
              <a:off x="1620007" y="2475349"/>
              <a:ext cx="2018257" cy="1526585"/>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xmlns="" id="{718663EA-35DE-4FF5-9CBD-FF8DD629FB8C}"/>
                </a:ext>
              </a:extLst>
            </p:cNvPr>
            <p:cNvGrpSpPr/>
            <p:nvPr/>
          </p:nvGrpSpPr>
          <p:grpSpPr>
            <a:xfrm>
              <a:off x="45874" y="530423"/>
              <a:ext cx="5100661" cy="4266322"/>
              <a:chOff x="7704888" y="1384847"/>
              <a:chExt cx="4881359" cy="4082892"/>
            </a:xfrm>
          </p:grpSpPr>
          <p:sp>
            <p:nvSpPr>
              <p:cNvPr id="74" name="Text Box 5">
                <a:extLst>
                  <a:ext uri="{FF2B5EF4-FFF2-40B4-BE49-F238E27FC236}">
                    <a16:creationId xmlns:a16="http://schemas.microsoft.com/office/drawing/2014/main" xmlns=""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xmlns=""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xmlns=""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xmlns=""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xmlns=""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xmlns=""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xmlns=""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xmlns=""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xmlns=""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xmlns=""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xmlns=""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xmlns=""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xmlns="" id="{E0314C92-D417-4AB4-B835-1193AED47D74}"/>
                  </a:ext>
                </a:extLst>
              </p:cNvPr>
              <p:cNvSpPr>
                <a:spLocks noChangeArrowheads="1"/>
              </p:cNvSpPr>
              <p:nvPr/>
            </p:nvSpPr>
            <p:spPr bwMode="auto">
              <a:xfrm>
                <a:off x="7704888" y="1384847"/>
                <a:ext cx="4881359" cy="6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grpSp>
      <p:pic>
        <p:nvPicPr>
          <p:cNvPr id="8" name="Picture 7">
            <a:extLst>
              <a:ext uri="{FF2B5EF4-FFF2-40B4-BE49-F238E27FC236}">
                <a16:creationId xmlns:a16="http://schemas.microsoft.com/office/drawing/2014/main" xmlns="" id="{3FC7F016-3902-4846-9E70-BC2B743418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85595" y="31743"/>
            <a:ext cx="1112448" cy="1052605"/>
          </a:xfrm>
          <a:prstGeom prst="rect">
            <a:avLst/>
          </a:prstGeom>
        </p:spPr>
      </p:pic>
      <p:grpSp>
        <p:nvGrpSpPr>
          <p:cNvPr id="2" name="Group 3">
            <a:extLst>
              <a:ext uri="{FF2B5EF4-FFF2-40B4-BE49-F238E27FC236}">
                <a16:creationId xmlns:a16="http://schemas.microsoft.com/office/drawing/2014/main" xmlns="" id="{7C6F6341-7A79-9B74-B712-6C6E8CF4AB1A}"/>
              </a:ext>
            </a:extLst>
          </p:cNvPr>
          <p:cNvGrpSpPr>
            <a:grpSpLocks/>
          </p:cNvGrpSpPr>
          <p:nvPr/>
        </p:nvGrpSpPr>
        <p:grpSpPr bwMode="auto">
          <a:xfrm>
            <a:off x="4169786" y="1038244"/>
            <a:ext cx="7751111" cy="1978960"/>
            <a:chOff x="912" y="1008"/>
            <a:chExt cx="3984" cy="912"/>
          </a:xfrm>
        </p:grpSpPr>
        <p:sp>
          <p:nvSpPr>
            <p:cNvPr id="3" name="AutoShape 4">
              <a:extLst>
                <a:ext uri="{FF2B5EF4-FFF2-40B4-BE49-F238E27FC236}">
                  <a16:creationId xmlns:a16="http://schemas.microsoft.com/office/drawing/2014/main" xmlns="" id="{30C0BDC4-9A87-F5AA-BD31-C8A888ED2556}"/>
                </a:ext>
              </a:extLst>
            </p:cNvPr>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charset="0"/>
                <a:cs typeface="Arial" panose="020B0604020202020204" pitchFamily="34" charset="0"/>
              </a:endParaRPr>
            </a:p>
          </p:txBody>
        </p:sp>
        <p:grpSp>
          <p:nvGrpSpPr>
            <p:cNvPr id="9" name="Group 5">
              <a:extLst>
                <a:ext uri="{FF2B5EF4-FFF2-40B4-BE49-F238E27FC236}">
                  <a16:creationId xmlns:a16="http://schemas.microsoft.com/office/drawing/2014/main" xmlns="" id="{CE730813-9CDB-C90D-0DEE-A4EF4CFFC1C1}"/>
                </a:ext>
              </a:extLst>
            </p:cNvPr>
            <p:cNvGrpSpPr>
              <a:grpSpLocks/>
            </p:cNvGrpSpPr>
            <p:nvPr/>
          </p:nvGrpSpPr>
          <p:grpSpPr bwMode="auto">
            <a:xfrm>
              <a:off x="999" y="1092"/>
              <a:ext cx="768" cy="746"/>
              <a:chOff x="999" y="1092"/>
              <a:chExt cx="768" cy="746"/>
            </a:xfrm>
          </p:grpSpPr>
          <p:sp>
            <p:nvSpPr>
              <p:cNvPr id="12" name="AutoShape 6">
                <a:extLst>
                  <a:ext uri="{FF2B5EF4-FFF2-40B4-BE49-F238E27FC236}">
                    <a16:creationId xmlns:a16="http://schemas.microsoft.com/office/drawing/2014/main" xmlns="" id="{49CF3D95-B430-F313-C618-ADC9645F2EE0}"/>
                  </a:ext>
                </a:extLst>
              </p:cNvPr>
              <p:cNvSpPr>
                <a:spLocks noChangeArrowheads="1"/>
              </p:cNvSpPr>
              <p:nvPr/>
            </p:nvSpPr>
            <p:spPr bwMode="gray">
              <a:xfrm>
                <a:off x="999" y="1092"/>
                <a:ext cx="768" cy="746"/>
              </a:xfrm>
              <a:prstGeom prst="roundRect">
                <a:avLst>
                  <a:gd name="adj" fmla="val 11921"/>
                </a:avLst>
              </a:prstGeom>
              <a:gradFill rotWithShape="1">
                <a:gsLst>
                  <a:gs pos="0">
                    <a:srgbClr val="99CB38"/>
                  </a:gs>
                  <a:gs pos="100000">
                    <a:srgbClr val="99CB38">
                      <a:gamma/>
                      <a:shade val="69804"/>
                      <a:invGamma/>
                    </a:srgbClr>
                  </a:gs>
                </a:gsLst>
                <a:lin ang="5400000" scaled="1"/>
              </a:gradFill>
              <a:ln w="38100">
                <a:solidFill>
                  <a:sysClr val="window" lastClr="FFFFFF"/>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charset="0"/>
                  <a:cs typeface="Arial" panose="020B0604020202020204" pitchFamily="34" charset="0"/>
                </a:endParaRPr>
              </a:p>
            </p:txBody>
          </p:sp>
          <p:sp>
            <p:nvSpPr>
              <p:cNvPr id="13" name="Freeform 7">
                <a:extLst>
                  <a:ext uri="{FF2B5EF4-FFF2-40B4-BE49-F238E27FC236}">
                    <a16:creationId xmlns:a16="http://schemas.microsoft.com/office/drawing/2014/main" xmlns="" id="{7C6D0C5C-D4FD-6BF2-C155-850DD5354414}"/>
                  </a:ext>
                </a:extLst>
              </p:cNvPr>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9CB38">
                      <a:gamma/>
                      <a:tint val="54510"/>
                      <a:invGamma/>
                    </a:srgbClr>
                  </a:gs>
                  <a:gs pos="50000">
                    <a:srgbClr val="99CB38">
                      <a:alpha val="0"/>
                    </a:srgbClr>
                  </a:gs>
                  <a:gs pos="100000">
                    <a:srgbClr val="99CB38">
                      <a:gamma/>
                      <a:tint val="54510"/>
                      <a:invGamma/>
                    </a:srgbClr>
                  </a:gs>
                </a:gsLst>
                <a:lin ang="2700000" scaled="1"/>
              </a:gra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charset="0"/>
                  <a:cs typeface="Arial" panose="020B0604020202020204" pitchFamily="34" charset="0"/>
                </a:endParaRPr>
              </a:p>
            </p:txBody>
          </p:sp>
          <p:sp>
            <p:nvSpPr>
              <p:cNvPr id="14" name="Text Box 8">
                <a:extLst>
                  <a:ext uri="{FF2B5EF4-FFF2-40B4-BE49-F238E27FC236}">
                    <a16:creationId xmlns:a16="http://schemas.microsoft.com/office/drawing/2014/main" xmlns="" id="{594D671F-60F8-4F3A-D4A0-3F573FF21257}"/>
                  </a:ext>
                </a:extLst>
              </p:cNvPr>
              <p:cNvSpPr txBox="1">
                <a:spLocks noChangeArrowheads="1"/>
              </p:cNvSpPr>
              <p:nvPr/>
            </p:nvSpPr>
            <p:spPr bwMode="gray">
              <a:xfrm>
                <a:off x="1304" y="1295"/>
                <a:ext cx="140" cy="334"/>
              </a:xfrm>
              <a:prstGeom prst="rect">
                <a:avLst/>
              </a:prstGeom>
              <a:noFill/>
              <a:ln>
                <a:noFill/>
              </a:ln>
              <a:effec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outerShdw blurRad="38100" dist="38100" dir="2700000" algn="tl">
                        <a:srgbClr val="C0C0C0"/>
                      </a:outerShdw>
                    </a:effectLst>
                    <a:uLnTx/>
                    <a:uFillTx/>
                    <a:latin typeface="Arial" panose="020B0604020202020204" pitchFamily="34" charset="0"/>
                    <a:cs typeface="Arial" panose="020B0604020202020204" pitchFamily="34" charset="0"/>
                  </a:rPr>
                  <a:t>a</a:t>
                </a:r>
              </a:p>
            </p:txBody>
          </p:sp>
        </p:grpSp>
        <p:sp>
          <p:nvSpPr>
            <p:cNvPr id="10" name="Text Box 9">
              <a:extLst>
                <a:ext uri="{FF2B5EF4-FFF2-40B4-BE49-F238E27FC236}">
                  <a16:creationId xmlns:a16="http://schemas.microsoft.com/office/drawing/2014/main" xmlns="" id="{23171C99-4AA6-EBC8-45CF-8D9CA17D8E32}"/>
                </a:ext>
              </a:extLst>
            </p:cNvPr>
            <p:cNvSpPr txBox="1">
              <a:spLocks noChangeArrowheads="1"/>
            </p:cNvSpPr>
            <p:nvPr/>
          </p:nvSpPr>
          <p:spPr bwMode="gray">
            <a:xfrm>
              <a:off x="1872" y="1341"/>
              <a:ext cx="292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vi-VN" altLang="en-US" sz="1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5" name="Group 10">
            <a:extLst>
              <a:ext uri="{FF2B5EF4-FFF2-40B4-BE49-F238E27FC236}">
                <a16:creationId xmlns:a16="http://schemas.microsoft.com/office/drawing/2014/main" xmlns="" id="{2FD29D89-1D76-1D73-451D-2803EBF69253}"/>
              </a:ext>
            </a:extLst>
          </p:cNvPr>
          <p:cNvGrpSpPr>
            <a:grpSpLocks/>
          </p:cNvGrpSpPr>
          <p:nvPr/>
        </p:nvGrpSpPr>
        <p:grpSpPr bwMode="auto">
          <a:xfrm>
            <a:off x="4224650" y="3250151"/>
            <a:ext cx="7751111" cy="1385888"/>
            <a:chOff x="912" y="2016"/>
            <a:chExt cx="3984" cy="912"/>
          </a:xfrm>
        </p:grpSpPr>
        <p:sp>
          <p:nvSpPr>
            <p:cNvPr id="16" name="AutoShape 11">
              <a:extLst>
                <a:ext uri="{FF2B5EF4-FFF2-40B4-BE49-F238E27FC236}">
                  <a16:creationId xmlns:a16="http://schemas.microsoft.com/office/drawing/2014/main" xmlns="" id="{7485B536-713B-AC7B-5114-254EEC89ECEE}"/>
                </a:ext>
              </a:extLst>
            </p:cNvPr>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charset="0"/>
                <a:cs typeface="Arial" panose="020B0604020202020204" pitchFamily="34" charset="0"/>
              </a:endParaRPr>
            </a:p>
          </p:txBody>
        </p:sp>
        <p:grpSp>
          <p:nvGrpSpPr>
            <p:cNvPr id="17" name="Group 12">
              <a:extLst>
                <a:ext uri="{FF2B5EF4-FFF2-40B4-BE49-F238E27FC236}">
                  <a16:creationId xmlns:a16="http://schemas.microsoft.com/office/drawing/2014/main" xmlns="" id="{AF627E1D-6780-00E6-82B4-4274AE3F9039}"/>
                </a:ext>
              </a:extLst>
            </p:cNvPr>
            <p:cNvGrpSpPr>
              <a:grpSpLocks/>
            </p:cNvGrpSpPr>
            <p:nvPr/>
          </p:nvGrpSpPr>
          <p:grpSpPr bwMode="auto">
            <a:xfrm>
              <a:off x="999" y="2100"/>
              <a:ext cx="768" cy="746"/>
              <a:chOff x="999" y="2100"/>
              <a:chExt cx="768" cy="746"/>
            </a:xfrm>
          </p:grpSpPr>
          <p:sp>
            <p:nvSpPr>
              <p:cNvPr id="19" name="AutoShape 13">
                <a:extLst>
                  <a:ext uri="{FF2B5EF4-FFF2-40B4-BE49-F238E27FC236}">
                    <a16:creationId xmlns:a16="http://schemas.microsoft.com/office/drawing/2014/main" xmlns="" id="{B6647FBE-AA03-58C5-ABE1-2451F74C0A2B}"/>
                  </a:ext>
                </a:extLst>
              </p:cNvPr>
              <p:cNvSpPr>
                <a:spLocks noChangeArrowheads="1"/>
              </p:cNvSpPr>
              <p:nvPr/>
            </p:nvSpPr>
            <p:spPr bwMode="gray">
              <a:xfrm>
                <a:off x="999" y="2100"/>
                <a:ext cx="768" cy="747"/>
              </a:xfrm>
              <a:prstGeom prst="roundRect">
                <a:avLst>
                  <a:gd name="adj" fmla="val 11921"/>
                </a:avLst>
              </a:prstGeom>
              <a:gradFill rotWithShape="1">
                <a:gsLst>
                  <a:gs pos="0">
                    <a:srgbClr val="6B9F25">
                      <a:gamma/>
                      <a:tint val="72549"/>
                      <a:invGamma/>
                    </a:srgbClr>
                  </a:gs>
                  <a:gs pos="100000">
                    <a:srgbClr val="6B9F25"/>
                  </a:gs>
                </a:gsLst>
                <a:lin ang="5400000" scaled="1"/>
              </a:gradFill>
              <a:ln w="38100">
                <a:solidFill>
                  <a:sysClr val="window" lastClr="FFFFFF"/>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charset="0"/>
                  <a:cs typeface="Arial" panose="020B0604020202020204" pitchFamily="34" charset="0"/>
                </a:endParaRPr>
              </a:p>
            </p:txBody>
          </p:sp>
          <p:sp>
            <p:nvSpPr>
              <p:cNvPr id="20" name="Freeform 14">
                <a:extLst>
                  <a:ext uri="{FF2B5EF4-FFF2-40B4-BE49-F238E27FC236}">
                    <a16:creationId xmlns:a16="http://schemas.microsoft.com/office/drawing/2014/main" xmlns="" id="{42B608C3-E1AC-D2E9-84B7-AC0B2B314264}"/>
                  </a:ext>
                </a:extLst>
              </p:cNvPr>
              <p:cNvSpPr>
                <a:spLocks/>
              </p:cNvSpPr>
              <p:nvPr/>
            </p:nvSpPr>
            <p:spPr bwMode="gray">
              <a:xfrm>
                <a:off x="1047" y="2148"/>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6B9F25">
                      <a:gamma/>
                      <a:tint val="42353"/>
                      <a:invGamma/>
                    </a:srgbClr>
                  </a:gs>
                  <a:gs pos="100000">
                    <a:srgbClr val="6B9F25">
                      <a:alpha val="0"/>
                    </a:srgbClr>
                  </a:gs>
                </a:gsLst>
                <a:lin ang="2700000" scaled="1"/>
              </a:gra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charset="0"/>
                  <a:cs typeface="Arial" panose="020B0604020202020204" pitchFamily="34" charset="0"/>
                </a:endParaRPr>
              </a:p>
            </p:txBody>
          </p:sp>
          <p:sp>
            <p:nvSpPr>
              <p:cNvPr id="21" name="Text Box 15">
                <a:extLst>
                  <a:ext uri="{FF2B5EF4-FFF2-40B4-BE49-F238E27FC236}">
                    <a16:creationId xmlns:a16="http://schemas.microsoft.com/office/drawing/2014/main" xmlns="" id="{C2C993C4-63ED-3DAF-C1BD-0B5AF06FE3EA}"/>
                  </a:ext>
                </a:extLst>
              </p:cNvPr>
              <p:cNvSpPr txBox="1">
                <a:spLocks noChangeArrowheads="1"/>
              </p:cNvSpPr>
              <p:nvPr/>
            </p:nvSpPr>
            <p:spPr bwMode="gray">
              <a:xfrm>
                <a:off x="1301" y="2304"/>
                <a:ext cx="146" cy="342"/>
              </a:xfrm>
              <a:prstGeom prst="rect">
                <a:avLst/>
              </a:prstGeom>
              <a:noFill/>
              <a:ln>
                <a:noFill/>
              </a:ln>
              <a:effec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outerShdw blurRad="38100" dist="38100" dir="2700000" algn="tl">
                        <a:srgbClr val="C0C0C0"/>
                      </a:outerShdw>
                    </a:effectLst>
                    <a:uLnTx/>
                    <a:uFillTx/>
                    <a:latin typeface="Arial" panose="020B0604020202020204" pitchFamily="34" charset="0"/>
                    <a:cs typeface="Arial" panose="020B0604020202020204" pitchFamily="34" charset="0"/>
                  </a:rPr>
                  <a:t>b</a:t>
                </a:r>
              </a:p>
            </p:txBody>
          </p:sp>
        </p:grpSp>
        <p:sp>
          <p:nvSpPr>
            <p:cNvPr id="18" name="Text Box 16">
              <a:extLst>
                <a:ext uri="{FF2B5EF4-FFF2-40B4-BE49-F238E27FC236}">
                  <a16:creationId xmlns:a16="http://schemas.microsoft.com/office/drawing/2014/main" xmlns="" id="{916E4F6A-7E2C-04F8-CFCB-4E39213A572B}"/>
                </a:ext>
              </a:extLst>
            </p:cNvPr>
            <p:cNvSpPr txBox="1">
              <a:spLocks noChangeArrowheads="1"/>
            </p:cNvSpPr>
            <p:nvPr/>
          </p:nvSpPr>
          <p:spPr bwMode="gray">
            <a:xfrm>
              <a:off x="1872" y="2351"/>
              <a:ext cx="2928" cy="261"/>
            </a:xfrm>
            <a:prstGeom prst="rect">
              <a:avLst/>
            </a:prstGeom>
            <a:noFill/>
            <a:ln>
              <a:noFill/>
            </a:ln>
            <a:effec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vi-VN" altLang="en-US" sz="2000" b="1" i="1" u="none" strike="noStrike" kern="0" cap="none" spc="0" normalizeH="0" baseline="0" noProof="0">
                <a:ln>
                  <a:noFill/>
                </a:ln>
                <a:solidFill>
                  <a:srgbClr val="BF4D00"/>
                </a:solidFill>
                <a:effectLst/>
                <a:uLnTx/>
                <a:uFillTx/>
                <a:latin typeface="Arial" panose="020B0604020202020204" pitchFamily="34" charset="0"/>
                <a:cs typeface="Arial" panose="020B0604020202020204" pitchFamily="34" charset="0"/>
              </a:endParaRPr>
            </a:p>
          </p:txBody>
        </p:sp>
      </p:grpSp>
      <p:grpSp>
        <p:nvGrpSpPr>
          <p:cNvPr id="22" name="Group 17">
            <a:extLst>
              <a:ext uri="{FF2B5EF4-FFF2-40B4-BE49-F238E27FC236}">
                <a16:creationId xmlns:a16="http://schemas.microsoft.com/office/drawing/2014/main" xmlns="" id="{79707C7A-2F71-9878-D175-BDD097CB47D6}"/>
              </a:ext>
            </a:extLst>
          </p:cNvPr>
          <p:cNvGrpSpPr>
            <a:grpSpLocks/>
          </p:cNvGrpSpPr>
          <p:nvPr/>
        </p:nvGrpSpPr>
        <p:grpSpPr bwMode="auto">
          <a:xfrm>
            <a:off x="4206297" y="4946649"/>
            <a:ext cx="7714599" cy="1879607"/>
            <a:chOff x="912" y="3036"/>
            <a:chExt cx="3984" cy="912"/>
          </a:xfrm>
        </p:grpSpPr>
        <p:sp>
          <p:nvSpPr>
            <p:cNvPr id="23" name="AutoShape 18">
              <a:extLst>
                <a:ext uri="{FF2B5EF4-FFF2-40B4-BE49-F238E27FC236}">
                  <a16:creationId xmlns:a16="http://schemas.microsoft.com/office/drawing/2014/main" xmlns="" id="{8EC84C80-0125-79E6-1AFB-A0E7416D91F8}"/>
                </a:ext>
              </a:extLst>
            </p:cNvPr>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charset="0"/>
                <a:cs typeface="Arial" panose="020B0604020202020204" pitchFamily="34" charset="0"/>
              </a:endParaRPr>
            </a:p>
          </p:txBody>
        </p:sp>
        <p:grpSp>
          <p:nvGrpSpPr>
            <p:cNvPr id="24" name="Group 19">
              <a:extLst>
                <a:ext uri="{FF2B5EF4-FFF2-40B4-BE49-F238E27FC236}">
                  <a16:creationId xmlns:a16="http://schemas.microsoft.com/office/drawing/2014/main" xmlns="" id="{E30067D9-2B17-E797-5C41-5E7C244ED62B}"/>
                </a:ext>
              </a:extLst>
            </p:cNvPr>
            <p:cNvGrpSpPr>
              <a:grpSpLocks/>
            </p:cNvGrpSpPr>
            <p:nvPr/>
          </p:nvGrpSpPr>
          <p:grpSpPr bwMode="auto">
            <a:xfrm>
              <a:off x="999" y="3120"/>
              <a:ext cx="768" cy="746"/>
              <a:chOff x="999" y="3120"/>
              <a:chExt cx="768" cy="746"/>
            </a:xfrm>
          </p:grpSpPr>
          <p:sp>
            <p:nvSpPr>
              <p:cNvPr id="26" name="AutoShape 20">
                <a:extLst>
                  <a:ext uri="{FF2B5EF4-FFF2-40B4-BE49-F238E27FC236}">
                    <a16:creationId xmlns:a16="http://schemas.microsoft.com/office/drawing/2014/main" xmlns="" id="{8A51EBE2-9A31-F58A-8828-48FA2D402E1D}"/>
                  </a:ext>
                </a:extLst>
              </p:cNvPr>
              <p:cNvSpPr>
                <a:spLocks noChangeArrowheads="1"/>
              </p:cNvSpPr>
              <p:nvPr/>
            </p:nvSpPr>
            <p:spPr bwMode="gray">
              <a:xfrm>
                <a:off x="999" y="3120"/>
                <a:ext cx="768" cy="746"/>
              </a:xfrm>
              <a:prstGeom prst="roundRect">
                <a:avLst>
                  <a:gd name="adj" fmla="val 11921"/>
                </a:avLst>
              </a:prstGeom>
              <a:gradFill rotWithShape="1">
                <a:gsLst>
                  <a:gs pos="0">
                    <a:srgbClr val="B26B02">
                      <a:gamma/>
                      <a:tint val="63529"/>
                      <a:invGamma/>
                    </a:srgbClr>
                  </a:gs>
                  <a:gs pos="100000">
                    <a:srgbClr val="B26B02"/>
                  </a:gs>
                </a:gsLst>
                <a:lin ang="5400000" scaled="1"/>
              </a:gradFill>
              <a:ln w="38100">
                <a:solidFill>
                  <a:sysClr val="window" lastClr="FFFFFF"/>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charset="0"/>
                  <a:cs typeface="Arial" panose="020B0604020202020204" pitchFamily="34" charset="0"/>
                </a:endParaRPr>
              </a:p>
            </p:txBody>
          </p:sp>
          <p:sp>
            <p:nvSpPr>
              <p:cNvPr id="27" name="Freeform 21">
                <a:extLst>
                  <a:ext uri="{FF2B5EF4-FFF2-40B4-BE49-F238E27FC236}">
                    <a16:creationId xmlns:a16="http://schemas.microsoft.com/office/drawing/2014/main" xmlns="" id="{0715E5C2-BE04-F888-CDF2-4F4D8290FB8A}"/>
                  </a:ext>
                </a:extLst>
              </p:cNvPr>
              <p:cNvSpPr>
                <a:spLocks/>
              </p:cNvSpPr>
              <p:nvPr/>
            </p:nvSpPr>
            <p:spPr bwMode="gray">
              <a:xfrm>
                <a:off x="1047" y="3168"/>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26B02">
                      <a:gamma/>
                      <a:tint val="48627"/>
                      <a:invGamma/>
                    </a:srgbClr>
                  </a:gs>
                  <a:gs pos="100000">
                    <a:srgbClr val="B26B02">
                      <a:alpha val="0"/>
                    </a:srgbClr>
                  </a:gs>
                </a:gsLst>
                <a:lin ang="2700000" scaled="1"/>
              </a:gradFill>
              <a:ln>
                <a:no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charset="0"/>
                  <a:cs typeface="Arial" panose="020B0604020202020204" pitchFamily="34" charset="0"/>
                </a:endParaRPr>
              </a:p>
            </p:txBody>
          </p:sp>
          <p:sp>
            <p:nvSpPr>
              <p:cNvPr id="28" name="Text Box 22">
                <a:extLst>
                  <a:ext uri="{FF2B5EF4-FFF2-40B4-BE49-F238E27FC236}">
                    <a16:creationId xmlns:a16="http://schemas.microsoft.com/office/drawing/2014/main" xmlns="" id="{1E53A2DD-67EF-B7B9-2DDF-71257F7A0AF5}"/>
                  </a:ext>
                </a:extLst>
              </p:cNvPr>
              <p:cNvSpPr txBox="1">
                <a:spLocks noChangeArrowheads="1"/>
              </p:cNvSpPr>
              <p:nvPr/>
            </p:nvSpPr>
            <p:spPr bwMode="gray">
              <a:xfrm>
                <a:off x="1304" y="3324"/>
                <a:ext cx="140" cy="327"/>
              </a:xfrm>
              <a:prstGeom prst="rect">
                <a:avLst/>
              </a:prstGeom>
              <a:noFill/>
              <a:ln>
                <a:noFill/>
              </a:ln>
              <a:effec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outerShdw blurRad="38100" dist="38100" dir="2700000" algn="tl">
                        <a:srgbClr val="C0C0C0"/>
                      </a:outerShdw>
                    </a:effectLst>
                    <a:uLnTx/>
                    <a:uFillTx/>
                    <a:latin typeface="Arial" panose="020B0604020202020204" pitchFamily="34" charset="0"/>
                    <a:cs typeface="Arial" panose="020B0604020202020204" pitchFamily="34" charset="0"/>
                  </a:rPr>
                  <a:t>c</a:t>
                </a:r>
              </a:p>
            </p:txBody>
          </p:sp>
        </p:grpSp>
        <p:sp>
          <p:nvSpPr>
            <p:cNvPr id="25" name="Text Box 23">
              <a:extLst>
                <a:ext uri="{FF2B5EF4-FFF2-40B4-BE49-F238E27FC236}">
                  <a16:creationId xmlns:a16="http://schemas.microsoft.com/office/drawing/2014/main" xmlns="" id="{00DF099E-083B-2EA5-21C9-A44A35824773}"/>
                </a:ext>
              </a:extLst>
            </p:cNvPr>
            <p:cNvSpPr txBox="1">
              <a:spLocks noChangeArrowheads="1"/>
            </p:cNvSpPr>
            <p:nvPr/>
          </p:nvSpPr>
          <p:spPr bwMode="gray">
            <a:xfrm>
              <a:off x="1872" y="3371"/>
              <a:ext cx="2928" cy="250"/>
            </a:xfrm>
            <a:prstGeom prst="rect">
              <a:avLst/>
            </a:prstGeom>
            <a:noFill/>
            <a:ln>
              <a:noFill/>
            </a:ln>
            <a:effec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vi-VN" altLang="en-US" sz="2000" b="1" i="1" u="none" strike="noStrike" kern="0" cap="none" spc="0" normalizeH="0" baseline="0" noProof="0">
                <a:ln>
                  <a:noFill/>
                </a:ln>
                <a:solidFill>
                  <a:srgbClr val="D77C01"/>
                </a:solidFill>
                <a:effectLst/>
                <a:uLnTx/>
                <a:uFillTx/>
                <a:latin typeface="Arial" panose="020B0604020202020204" pitchFamily="34" charset="0"/>
                <a:cs typeface="Arial" panose="020B0604020202020204" pitchFamily="34" charset="0"/>
              </a:endParaRPr>
            </a:p>
          </p:txBody>
        </p:sp>
      </p:grpSp>
      <p:sp>
        <p:nvSpPr>
          <p:cNvPr id="29" name="Rectangle 24">
            <a:extLst>
              <a:ext uri="{FF2B5EF4-FFF2-40B4-BE49-F238E27FC236}">
                <a16:creationId xmlns:a16="http://schemas.microsoft.com/office/drawing/2014/main" xmlns="" id="{FFA361E5-690D-E798-6686-9812FED29756}"/>
              </a:ext>
            </a:extLst>
          </p:cNvPr>
          <p:cNvSpPr>
            <a:spLocks noChangeArrowheads="1"/>
          </p:cNvSpPr>
          <p:nvPr/>
        </p:nvSpPr>
        <p:spPr bwMode="auto">
          <a:xfrm>
            <a:off x="5797313" y="1192231"/>
            <a:ext cx="5361225"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vi-VN" altLang="ko-KR" sz="2200" dirty="0">
                <a:solidFill>
                  <a:prstClr val="black"/>
                </a:solidFill>
                <a:latin typeface="Arial Unicode MS" pitchFamily="34" charset="-128"/>
                <a:ea typeface="Arial Unicode MS" pitchFamily="34" charset="-128"/>
              </a:rPr>
              <a:t>Dỗ cho em bé nín khóc, dẫn em đến địa điểm gần nhất như trụ sở công an, uỷ ban nhân dân xã/phường,... nhờ giúp đỡ. Sau đó đến trường trình bày với thầy, cô giáo về việc vừa xảy ra.</a:t>
            </a:r>
            <a:endParaRPr lang="en-US" altLang="en-US" sz="2200" dirty="0">
              <a:solidFill>
                <a:prstClr val="black"/>
              </a:solidFill>
              <a:latin typeface="Arial Unicode MS" pitchFamily="34" charset="-128"/>
              <a:ea typeface="Arial Unicode MS" pitchFamily="34" charset="-128"/>
            </a:endParaRPr>
          </a:p>
        </p:txBody>
      </p:sp>
      <p:sp>
        <p:nvSpPr>
          <p:cNvPr id="30" name="Rectangle 25">
            <a:extLst>
              <a:ext uri="{FF2B5EF4-FFF2-40B4-BE49-F238E27FC236}">
                <a16:creationId xmlns:a16="http://schemas.microsoft.com/office/drawing/2014/main" xmlns="" id="{CD636213-1A2A-63B2-AD4C-1D1AA04C8068}"/>
              </a:ext>
            </a:extLst>
          </p:cNvPr>
          <p:cNvSpPr>
            <a:spLocks noChangeArrowheads="1"/>
          </p:cNvSpPr>
          <p:nvPr/>
        </p:nvSpPr>
        <p:spPr bwMode="auto">
          <a:xfrm>
            <a:off x="6047732" y="3302847"/>
            <a:ext cx="582748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defTabSz="457200" fontAlgn="base">
              <a:spcBef>
                <a:spcPct val="0"/>
              </a:spcBef>
              <a:spcAft>
                <a:spcPct val="0"/>
              </a:spcAft>
            </a:pPr>
            <a:r>
              <a:rPr lang="vi-VN" altLang="ko-KR" sz="2500" dirty="0">
                <a:solidFill>
                  <a:srgbClr val="0000FF"/>
                </a:solidFill>
                <a:latin typeface="Arial Unicode MS" pitchFamily="34" charset="-128"/>
                <a:ea typeface="Arial Unicode MS" pitchFamily="34" charset="-128"/>
                <a:cs typeface="Arial" panose="020B0604020202020204" pitchFamily="34" charset="0"/>
              </a:rPr>
              <a:t>An ủi, động viên bạn và nói với thầy, cô giáo để có biện pháp giúp đỡ bạn để bạn yên tâm học tập.</a:t>
            </a:r>
          </a:p>
        </p:txBody>
      </p:sp>
      <p:sp>
        <p:nvSpPr>
          <p:cNvPr id="31" name="Rectangle 26">
            <a:extLst>
              <a:ext uri="{FF2B5EF4-FFF2-40B4-BE49-F238E27FC236}">
                <a16:creationId xmlns:a16="http://schemas.microsoft.com/office/drawing/2014/main" xmlns="" id="{32056486-5F8A-2D4E-E48F-F27CA01046B5}"/>
              </a:ext>
            </a:extLst>
          </p:cNvPr>
          <p:cNvSpPr>
            <a:spLocks noChangeArrowheads="1"/>
          </p:cNvSpPr>
          <p:nvPr/>
        </p:nvSpPr>
        <p:spPr bwMode="auto">
          <a:xfrm>
            <a:off x="6030381" y="4961744"/>
            <a:ext cx="613319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defTabSz="457200" fontAlgn="base">
              <a:spcBef>
                <a:spcPct val="0"/>
              </a:spcBef>
              <a:spcAft>
                <a:spcPct val="0"/>
              </a:spcAft>
            </a:pPr>
            <a:r>
              <a:rPr lang="vi-VN" altLang="ko-KR" sz="2500" dirty="0">
                <a:solidFill>
                  <a:srgbClr val="0000FF"/>
                </a:solidFill>
                <a:latin typeface="Arial Unicode MS" pitchFamily="34" charset="-128"/>
                <a:ea typeface="Arial Unicode MS" pitchFamily="34" charset="-128"/>
                <a:cs typeface="Arial" panose="020B0604020202020204" pitchFamily="34" charset="0"/>
              </a:rPr>
              <a:t>Nếu không có điều kiện vật chất để giúp bạn, em vẫn có thể giúp bạn bằng cách động viên, an ủi, lắng nghe, chia sẻ buồn vui cùng bạn.</a:t>
            </a:r>
          </a:p>
        </p:txBody>
      </p:sp>
    </p:spTree>
    <p:extLst>
      <p:ext uri="{BB962C8B-B14F-4D97-AF65-F5344CB8AC3E}">
        <p14:creationId xmlns:p14="http://schemas.microsoft.com/office/powerpoint/2010/main" val="7336987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par>
                                <p:cTn id="15" presetID="3" presetClass="entr" presetSubtype="1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3" presetClass="entr" presetSubtype="1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linds(horizontal)">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hape 95"/>
          <p:cNvPicPr/>
          <p:nvPr/>
        </p:nvPicPr>
        <p:blipFill>
          <a:blip r:embed="rId2" cstate="email">
            <a:extLst>
              <a:ext uri="{28A0092B-C50C-407E-A947-70E740481C1C}">
                <a14:useLocalDpi xmlns:a14="http://schemas.microsoft.com/office/drawing/2010/main"/>
              </a:ext>
            </a:extLst>
          </a:blip>
          <a:stretch/>
        </p:blipFill>
        <p:spPr>
          <a:xfrm>
            <a:off x="8467943" y="0"/>
            <a:ext cx="3604135" cy="2833141"/>
          </a:xfrm>
          <a:prstGeom prst="rect">
            <a:avLst/>
          </a:prstGeom>
        </p:spPr>
      </p:pic>
      <p:sp>
        <p:nvSpPr>
          <p:cNvPr id="3" name="Text Box 11">
            <a:extLst>
              <a:ext uri="{FF2B5EF4-FFF2-40B4-BE49-F238E27FC236}">
                <a16:creationId xmlns:a16="http://schemas.microsoft.com/office/drawing/2014/main" xmlns="" id="{171988D4-0B7A-85B5-5B6B-2C672DE8ACF8}"/>
              </a:ext>
            </a:extLst>
          </p:cNvPr>
          <p:cNvSpPr txBox="1">
            <a:spLocks noChangeArrowheads="1"/>
          </p:cNvSpPr>
          <p:nvPr/>
        </p:nvSpPr>
        <p:spPr bwMode="auto">
          <a:xfrm>
            <a:off x="1557479" y="158676"/>
            <a:ext cx="3970414" cy="830997"/>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GÓC CHIA SẺ</a:t>
            </a:r>
            <a:endParaRPr kumimoji="0" lang="ru-RU"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Group 121">
            <a:extLst>
              <a:ext uri="{FF2B5EF4-FFF2-40B4-BE49-F238E27FC236}">
                <a16:creationId xmlns:a16="http://schemas.microsoft.com/office/drawing/2014/main" xmlns="" id="{CC34A2D8-BA29-DAB6-ADD7-3B166FA68E32}"/>
              </a:ext>
            </a:extLst>
          </p:cNvPr>
          <p:cNvGraphicFramePr>
            <a:graphicFrameLocks noGrp="1"/>
          </p:cNvGraphicFramePr>
          <p:nvPr>
            <p:extLst>
              <p:ext uri="{D42A27DB-BD31-4B8C-83A1-F6EECF244321}">
                <p14:modId xmlns:p14="http://schemas.microsoft.com/office/powerpoint/2010/main" val="1072361898"/>
              </p:ext>
            </p:extLst>
          </p:nvPr>
        </p:nvGraphicFramePr>
        <p:xfrm>
          <a:off x="459516" y="2975390"/>
          <a:ext cx="11612562" cy="2749296"/>
        </p:xfrm>
        <a:graphic>
          <a:graphicData uri="http://schemas.openxmlformats.org/drawingml/2006/table">
            <a:tbl>
              <a:tblPr/>
              <a:tblGrid>
                <a:gridCol w="1350962">
                  <a:extLst>
                    <a:ext uri="{9D8B030D-6E8A-4147-A177-3AD203B41FA5}">
                      <a16:colId xmlns:a16="http://schemas.microsoft.com/office/drawing/2014/main" xmlns="" val="3091365886"/>
                    </a:ext>
                  </a:extLst>
                </a:gridCol>
                <a:gridCol w="5134873">
                  <a:extLst>
                    <a:ext uri="{9D8B030D-6E8A-4147-A177-3AD203B41FA5}">
                      <a16:colId xmlns:a16="http://schemas.microsoft.com/office/drawing/2014/main" xmlns="" val="222529699"/>
                    </a:ext>
                  </a:extLst>
                </a:gridCol>
                <a:gridCol w="5126727">
                  <a:extLst>
                    <a:ext uri="{9D8B030D-6E8A-4147-A177-3AD203B41FA5}">
                      <a16:colId xmlns:a16="http://schemas.microsoft.com/office/drawing/2014/main" xmlns="" val="3014525523"/>
                    </a:ext>
                  </a:extLst>
                </a:gridCol>
              </a:tblGrid>
              <a:tr h="0">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vi-VN" altLang="en-US" sz="1800" b="1" i="0" u="none" strike="noStrike" cap="none" normalizeH="0" baseline="0">
                          <a:ln>
                            <a:noFill/>
                          </a:ln>
                          <a:solidFill>
                            <a:schemeClr val="tx1"/>
                          </a:solidFill>
                          <a:effectLst/>
                          <a:latin typeface="Arial Unicode MS" pitchFamily="34" charset="-128"/>
                          <a:ea typeface="Arial Unicode MS" pitchFamily="34" charset="-128"/>
                        </a:rPr>
                        <a:t>Đối tượng </a:t>
                      </a:r>
                      <a:endParaRPr kumimoji="0" lang="en-US" altLang="en-US" sz="1800" b="1" i="0" u="none" strike="noStrike" cap="none" normalizeH="0" baseline="0">
                        <a:ln>
                          <a:noFill/>
                        </a:ln>
                        <a:solidFill>
                          <a:schemeClr val="tx1"/>
                        </a:solidFill>
                        <a:effectLst/>
                        <a:latin typeface="Arial Unicode MS" pitchFamily="34" charset="-128"/>
                        <a:ea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vi-VN" altLang="ko-KR" sz="1800" b="0" i="0" u="none" strike="noStrike" cap="none" normalizeH="0" baseline="0">
                          <a:ln>
                            <a:noFill/>
                          </a:ln>
                          <a:solidFill>
                            <a:schemeClr val="tx1"/>
                          </a:solidFill>
                          <a:effectLst/>
                          <a:latin typeface="Arial" panose="020B0604020202020204" pitchFamily="34" charset="0"/>
                          <a:cs typeface="Arial" panose="020B0604020202020204" pitchFamily="34" charset="0"/>
                        </a:rPr>
                        <a:t>Lời nói</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vi-VN" altLang="ko-KR" sz="1800" b="0" i="0" u="none" strike="noStrike" cap="none" normalizeH="0" baseline="0">
                          <a:ln>
                            <a:noFill/>
                          </a:ln>
                          <a:solidFill>
                            <a:schemeClr val="tx1"/>
                          </a:solidFill>
                          <a:effectLst/>
                          <a:latin typeface="Arial" panose="020B0604020202020204" pitchFamily="34" charset="0"/>
                          <a:cs typeface="Arial" panose="020B0604020202020204" pitchFamily="34" charset="0"/>
                        </a:rPr>
                        <a:t>Việc làm</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3852685400"/>
                  </a:ext>
                </a:extLst>
              </a:tr>
              <a:tr h="304800">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1800" b="1" i="0" u="none" strike="noStrike" cap="none" normalizeH="0" baseline="0" dirty="0">
                          <a:ln>
                            <a:noFill/>
                          </a:ln>
                          <a:solidFill>
                            <a:srgbClr val="000000"/>
                          </a:solidFill>
                          <a:effectLst/>
                          <a:latin typeface="Arial Unicode MS" pitchFamily="34" charset="-128"/>
                          <a:ea typeface="Arial Unicode MS" pitchFamily="34" charset="-128"/>
                          <a:cs typeface="Times New Roman" panose="02020603050405020304" pitchFamily="18" charset="0"/>
                        </a:rPr>
                        <a:t>Người trong gia đình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976548348"/>
                  </a:ext>
                </a:extLst>
              </a:tr>
              <a:tr h="304800">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1800" b="1"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Bạn bè</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960884447"/>
                  </a:ext>
                </a:extLst>
              </a:tr>
              <a:tr h="304800">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1800" b="1"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Thầy, cô giáo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757827952"/>
                  </a:ext>
                </a:extLst>
              </a:tr>
              <a:tr h="304800">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1800" b="1"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Người khác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xmlns="" val="1461224827"/>
                  </a:ext>
                </a:extLst>
              </a:tr>
            </a:tbl>
          </a:graphicData>
        </a:graphic>
      </p:graphicFrame>
      <p:sp>
        <p:nvSpPr>
          <p:cNvPr id="6" name="TextBox 5">
            <a:extLst>
              <a:ext uri="{FF2B5EF4-FFF2-40B4-BE49-F238E27FC236}">
                <a16:creationId xmlns:a16="http://schemas.microsoft.com/office/drawing/2014/main" xmlns="" id="{F52CD8A1-4C38-DC6E-4223-797FE6DB3B7C}"/>
              </a:ext>
            </a:extLst>
          </p:cNvPr>
          <p:cNvSpPr txBox="1"/>
          <p:nvPr/>
        </p:nvSpPr>
        <p:spPr>
          <a:xfrm>
            <a:off x="409366" y="989673"/>
            <a:ext cx="8008427" cy="1569660"/>
          </a:xfrm>
          <a:prstGeom prst="rect">
            <a:avLst/>
          </a:prstGeom>
          <a:noFill/>
        </p:spPr>
        <p:txBody>
          <a:bodyPr wrap="square">
            <a:spAutoFit/>
          </a:bodyPr>
          <a:lstStyle/>
          <a:p>
            <a:r>
              <a:rPr lang="vi-VN" sz="3200" b="0" i="0" dirty="0">
                <a:solidFill>
                  <a:srgbClr val="0070C0"/>
                </a:solidFill>
                <a:effectLst/>
                <a:latin typeface="#9Slide05 Brannboll Ny" panose="02000000000000000000" pitchFamily="2" charset="0"/>
              </a:rPr>
              <a:t>Trong cuộc sống, em đã thể hiện sự quan tâm, cảm thông và chia sẻ như thế nào? Hãy chia sẻ theo gợi ý dưới đây:</a:t>
            </a:r>
            <a:endParaRPr lang="en-US" sz="3200" dirty="0">
              <a:solidFill>
                <a:srgbClr val="0070C0"/>
              </a:solidFill>
              <a:latin typeface="#9Slide05 Brannboll Ny" panose="02000000000000000000" pitchFamily="2" charset="0"/>
            </a:endParaRP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loud Callout 26">
            <a:extLst>
              <a:ext uri="{FF2B5EF4-FFF2-40B4-BE49-F238E27FC236}">
                <a16:creationId xmlns:a16="http://schemas.microsoft.com/office/drawing/2014/main" xmlns="" id="{DB96DA2A-DC04-0A9D-BDBD-E35550455F55}"/>
              </a:ext>
            </a:extLst>
          </p:cNvPr>
          <p:cNvSpPr/>
          <p:nvPr/>
        </p:nvSpPr>
        <p:spPr>
          <a:xfrm rot="21416254">
            <a:off x="7987322" y="1828488"/>
            <a:ext cx="4246309" cy="387024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文本框 4">
            <a:extLst>
              <a:ext uri="{FF2B5EF4-FFF2-40B4-BE49-F238E27FC236}">
                <a16:creationId xmlns:a16="http://schemas.microsoft.com/office/drawing/2014/main" xmlns="" id="{A8235686-CD54-FD45-BDC1-B80C14610F5B}"/>
              </a:ext>
            </a:extLst>
          </p:cNvPr>
          <p:cNvSpPr txBox="1"/>
          <p:nvPr/>
        </p:nvSpPr>
        <p:spPr>
          <a:xfrm>
            <a:off x="1050482" y="80665"/>
            <a:ext cx="9011518" cy="1107996"/>
          </a:xfrm>
          <a:prstGeom prst="rect">
            <a:avLst/>
          </a:prstGeom>
          <a:solidFill>
            <a:schemeClr val="accent2">
              <a:lumMod val="20000"/>
              <a:lumOff val="80000"/>
            </a:schemeClr>
          </a:solidFill>
          <a:ln w="38100">
            <a:solidFill>
              <a:schemeClr val="tx1"/>
            </a:solidFill>
          </a:ln>
        </p:spPr>
        <p:txBody>
          <a:bodyPr wrap="square" rtlCol="0">
            <a:spAutoFit/>
          </a:bodyPr>
          <a:lstStyle/>
          <a:p>
            <a:r>
              <a:rPr kumimoji="1" lang="en-US" altLang="zh-CN" sz="6600" b="1" dirty="0" err="1">
                <a:solidFill>
                  <a:srgbClr val="644825"/>
                </a:solidFill>
                <a:latin typeface="#9Slide05 Brannboll Ny" panose="02000000000000000000" pitchFamily="2" charset="0"/>
                <a:ea typeface="inpin heiti" charset="-122"/>
                <a:cs typeface="inpin heiti" charset="-122"/>
              </a:rPr>
              <a:t>Trò</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chơi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vi-VN" altLang="zh-CN" sz="6600" b="1" dirty="0">
                <a:solidFill>
                  <a:srgbClr val="644825"/>
                </a:solidFill>
                <a:latin typeface="#9Slide05 Brannboll Ny" panose="02000000000000000000" pitchFamily="2" charset="0"/>
                <a:ea typeface="inpin heiti" charset="-122"/>
                <a:cs typeface="inpin heiti" charset="-122"/>
              </a:rPr>
              <a:t>Tiếp sức đồng đội</a:t>
            </a:r>
            <a:endParaRPr kumimoji="1" lang="zh-CN" altLang="en-US" sz="6600" b="1" dirty="0">
              <a:solidFill>
                <a:srgbClr val="644825"/>
              </a:solidFill>
              <a:latin typeface="#9Slide05 Brannboll Ny" panose="02000000000000000000" pitchFamily="2" charset="0"/>
              <a:ea typeface="inpin heiti" charset="-122"/>
              <a:cs typeface="inpin heiti" charset="-122"/>
            </a:endParaRPr>
          </a:p>
        </p:txBody>
      </p:sp>
      <p:pic>
        <p:nvPicPr>
          <p:cNvPr id="9" name="图片 89">
            <a:extLst>
              <a:ext uri="{FF2B5EF4-FFF2-40B4-BE49-F238E27FC236}">
                <a16:creationId xmlns:a16="http://schemas.microsoft.com/office/drawing/2014/main" xmlns="" id="{9CF27D5D-91C5-92AC-BD7C-0804293BF0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1356" y="3878960"/>
            <a:ext cx="2985196" cy="2018775"/>
          </a:xfrm>
          <a:prstGeom prst="rect">
            <a:avLst/>
          </a:prstGeom>
        </p:spPr>
      </p:pic>
      <p:pic>
        <p:nvPicPr>
          <p:cNvPr id="2" name="图片 14">
            <a:extLst>
              <a:ext uri="{FF2B5EF4-FFF2-40B4-BE49-F238E27FC236}">
                <a16:creationId xmlns:a16="http://schemas.microsoft.com/office/drawing/2014/main" xmlns="" id="{D9891025-DCA1-44F3-ED9A-2ECEA6CE92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7062" y="1927840"/>
            <a:ext cx="4467068" cy="1724009"/>
          </a:xfrm>
          <a:prstGeom prst="rect">
            <a:avLst/>
          </a:prstGeom>
        </p:spPr>
      </p:pic>
      <p:sp>
        <p:nvSpPr>
          <p:cNvPr id="3" name="Cloud Callout 23">
            <a:extLst>
              <a:ext uri="{FF2B5EF4-FFF2-40B4-BE49-F238E27FC236}">
                <a16:creationId xmlns:a16="http://schemas.microsoft.com/office/drawing/2014/main" xmlns="" id="{07CB5B1F-D60C-13E3-C51F-C1E5D6DB954F}"/>
              </a:ext>
            </a:extLst>
          </p:cNvPr>
          <p:cNvSpPr/>
          <p:nvPr/>
        </p:nvSpPr>
        <p:spPr>
          <a:xfrm rot="304414">
            <a:off x="2786643" y="4415487"/>
            <a:ext cx="5629639" cy="232989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Cloud Callout 24">
            <a:extLst>
              <a:ext uri="{FF2B5EF4-FFF2-40B4-BE49-F238E27FC236}">
                <a16:creationId xmlns:a16="http://schemas.microsoft.com/office/drawing/2014/main" xmlns="" id="{BE68AA50-567C-CD60-773F-FF834DD193BC}"/>
              </a:ext>
            </a:extLst>
          </p:cNvPr>
          <p:cNvSpPr/>
          <p:nvPr/>
        </p:nvSpPr>
        <p:spPr>
          <a:xfrm rot="20634515" flipH="1">
            <a:off x="-9940" y="1971528"/>
            <a:ext cx="4505429" cy="1987696"/>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itchFamily="18" charset="0"/>
              </a:rPr>
              <a:t>Chia </a:t>
            </a:r>
            <a:r>
              <a:rPr kumimoji="0" lang="en-US" sz="2800" b="1" i="0" u="none" strike="noStrike" kern="0" cap="none" spc="0" normalizeH="0" baseline="0" noProof="0" dirty="0" err="1">
                <a:ln>
                  <a:noFill/>
                </a:ln>
                <a:solidFill>
                  <a:prstClr val="black"/>
                </a:solidFill>
                <a:effectLst/>
                <a:uLnTx/>
                <a:uFillTx/>
                <a:latin typeface="#9Slide05 Brannboll Ny" panose="02000000000000000000" pitchFamily="2" charset="0"/>
                <a:ea typeface="Arial Unicode MS"/>
                <a:cs typeface="Times New Roman" pitchFamily="18" charset="0"/>
              </a:rPr>
              <a:t>lớp</a:t>
            </a:r>
            <a:r>
              <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9Slide05 Brannboll Ny" panose="02000000000000000000" pitchFamily="2" charset="0"/>
                <a:ea typeface="Arial Unicode MS"/>
                <a:cs typeface="Times New Roman" pitchFamily="18" charset="0"/>
              </a:rPr>
              <a:t>ra</a:t>
            </a:r>
            <a:r>
              <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9Slide05 Brannboll Ny" panose="02000000000000000000" pitchFamily="2" charset="0"/>
                <a:ea typeface="Arial Unicode MS"/>
                <a:cs typeface="Times New Roman" pitchFamily="18" charset="0"/>
              </a:rPr>
              <a:t>thành</a:t>
            </a:r>
            <a:r>
              <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itchFamily="18" charset="0"/>
              </a:rPr>
              <a:t> </a:t>
            </a:r>
            <a:r>
              <a:rPr kumimoji="0" lang="vi-VN" sz="2800" b="1" i="0" u="none" strike="noStrike" kern="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itchFamily="18" charset="0"/>
              </a:rPr>
              <a:t>hai</a:t>
            </a:r>
            <a:r>
              <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itchFamily="18" charset="0"/>
              </a:rPr>
              <a:t> </a:t>
            </a:r>
            <a:r>
              <a:rPr kumimoji="0" lang="vi-VN" sz="2800" b="1" i="0" u="none" strike="noStrike" kern="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itchFamily="18" charset="0"/>
              </a:rPr>
              <a:t>đội, mỗi đội 5 bạn</a:t>
            </a:r>
            <a:endParaRPr kumimoji="0" lang="zh-CN" altLang="en-US" sz="2400" b="1" i="0" u="none" strike="noStrike" kern="0" cap="none" spc="0" normalizeH="0" baseline="0" noProof="0" dirty="0">
              <a:ln>
                <a:noFill/>
              </a:ln>
              <a:solidFill>
                <a:prstClr val="black"/>
              </a:solidFill>
              <a:effectLst/>
              <a:uLnTx/>
              <a:uFillTx/>
              <a:latin typeface="#9Slide05 Brannboll Ny" panose="02000000000000000000" pitchFamily="2" charset="0"/>
              <a:ea typeface="微软雅黑"/>
              <a:cs typeface="Times New Roman" pitchFamily="18" charset="0"/>
              <a:sym typeface="微软雅黑" panose="020B0503020204020204" pitchFamily="34" charset="-122"/>
            </a:endParaRPr>
          </a:p>
        </p:txBody>
      </p:sp>
      <p:sp>
        <p:nvSpPr>
          <p:cNvPr id="12" name="Rectangle 11">
            <a:extLst>
              <a:ext uri="{FF2B5EF4-FFF2-40B4-BE49-F238E27FC236}">
                <a16:creationId xmlns:a16="http://schemas.microsoft.com/office/drawing/2014/main" xmlns="" id="{37D8F2EE-BBCE-B227-6A99-46465B47DAAC}"/>
              </a:ext>
            </a:extLst>
          </p:cNvPr>
          <p:cNvSpPr/>
          <p:nvPr/>
        </p:nvSpPr>
        <p:spPr>
          <a:xfrm>
            <a:off x="8486371" y="2288598"/>
            <a:ext cx="3663128" cy="2834622"/>
          </a:xfrm>
          <a:prstGeom prst="rect">
            <a:avLst/>
          </a:prstGeom>
        </p:spPr>
        <p:txBody>
          <a:bodyPr wrap="square">
            <a:spAutoFit/>
          </a:bodyPr>
          <a:lstStyle/>
          <a:p>
            <a:pPr eaLnBrk="0" fontAlgn="base" hangingPunct="0">
              <a:lnSpc>
                <a:spcPct val="125000"/>
              </a:lnSpc>
              <a:spcBef>
                <a:spcPct val="0"/>
              </a:spcBef>
              <a:spcAft>
                <a:spcPct val="0"/>
              </a:spcAft>
              <a:defRPr/>
            </a:pPr>
            <a:r>
              <a:rPr lang="en-US" sz="2400" b="1" dirty="0" err="1">
                <a:solidFill>
                  <a:prstClr val="black"/>
                </a:solidFill>
                <a:latin typeface="#9Slide05 Brannboll Ny" panose="02000000000000000000" pitchFamily="2" charset="0"/>
                <a:cs typeface="Times New Roman" pitchFamily="18" charset="0"/>
              </a:rPr>
              <a:t>Các</a:t>
            </a:r>
            <a:r>
              <a:rPr lang="en-US" sz="2400" b="1" dirty="0">
                <a:solidFill>
                  <a:prstClr val="black"/>
                </a:solidFill>
                <a:latin typeface="#9Slide05 Brannboll Ny" panose="02000000000000000000" pitchFamily="2" charset="0"/>
                <a:cs typeface="Times New Roman" pitchFamily="18" charset="0"/>
              </a:rPr>
              <a:t> </a:t>
            </a:r>
            <a:r>
              <a:rPr lang="en-US" sz="2400" b="1" dirty="0" err="1">
                <a:solidFill>
                  <a:prstClr val="black"/>
                </a:solidFill>
                <a:latin typeface="#9Slide05 Brannboll Ny" panose="02000000000000000000" pitchFamily="2" charset="0"/>
                <a:cs typeface="Times New Roman" pitchFamily="18" charset="0"/>
              </a:rPr>
              <a:t>thành</a:t>
            </a:r>
            <a:r>
              <a:rPr lang="en-US" sz="2400" b="1" dirty="0">
                <a:solidFill>
                  <a:prstClr val="black"/>
                </a:solidFill>
                <a:latin typeface="#9Slide05 Brannboll Ny" panose="02000000000000000000" pitchFamily="2" charset="0"/>
                <a:cs typeface="Times New Roman" pitchFamily="18" charset="0"/>
              </a:rPr>
              <a:t> </a:t>
            </a:r>
            <a:r>
              <a:rPr lang="en-US" sz="2400" b="1" dirty="0" err="1">
                <a:solidFill>
                  <a:prstClr val="black"/>
                </a:solidFill>
                <a:latin typeface="#9Slide05 Brannboll Ny" panose="02000000000000000000" pitchFamily="2" charset="0"/>
                <a:cs typeface="Times New Roman" pitchFamily="18" charset="0"/>
              </a:rPr>
              <a:t>viên</a:t>
            </a:r>
            <a:r>
              <a:rPr lang="en-US" sz="2400" b="1" dirty="0">
                <a:solidFill>
                  <a:prstClr val="black"/>
                </a:solidFill>
                <a:latin typeface="#9Slide05 Brannboll Ny" panose="02000000000000000000" pitchFamily="2" charset="0"/>
                <a:cs typeface="Times New Roman" pitchFamily="18" charset="0"/>
              </a:rPr>
              <a:t> </a:t>
            </a:r>
            <a:r>
              <a:rPr lang="en-US" sz="2400" b="1" dirty="0" err="1">
                <a:solidFill>
                  <a:prstClr val="black"/>
                </a:solidFill>
                <a:latin typeface="#9Slide05 Brannboll Ny" panose="02000000000000000000" pitchFamily="2" charset="0"/>
                <a:cs typeface="Times New Roman" pitchFamily="18" charset="0"/>
              </a:rPr>
              <a:t>trong</a:t>
            </a:r>
            <a:r>
              <a:rPr lang="en-US" sz="2400" b="1" dirty="0">
                <a:solidFill>
                  <a:prstClr val="black"/>
                </a:solidFill>
                <a:latin typeface="#9Slide05 Brannboll Ny" panose="02000000000000000000" pitchFamily="2" charset="0"/>
                <a:cs typeface="Times New Roman" pitchFamily="18" charset="0"/>
              </a:rPr>
              <a:t> </a:t>
            </a:r>
            <a:r>
              <a:rPr lang="en-US" sz="2400" b="1" dirty="0" err="1">
                <a:solidFill>
                  <a:prstClr val="black"/>
                </a:solidFill>
                <a:latin typeface="#9Slide05 Brannboll Ny" panose="02000000000000000000" pitchFamily="2" charset="0"/>
                <a:cs typeface="Times New Roman" pitchFamily="18" charset="0"/>
              </a:rPr>
              <a:t>nhóm</a:t>
            </a:r>
            <a:r>
              <a:rPr lang="en-US" sz="2400" b="1" dirty="0">
                <a:solidFill>
                  <a:prstClr val="black"/>
                </a:solidFill>
                <a:latin typeface="#9Slide05 Brannboll Ny" panose="02000000000000000000" pitchFamily="2" charset="0"/>
                <a:cs typeface="Times New Roman" pitchFamily="18" charset="0"/>
              </a:rPr>
              <a:t> </a:t>
            </a:r>
            <a:r>
              <a:rPr lang="en-US" sz="2400" b="1" dirty="0" err="1">
                <a:solidFill>
                  <a:prstClr val="black"/>
                </a:solidFill>
                <a:latin typeface="#9Slide05 Brannboll Ny" panose="02000000000000000000" pitchFamily="2" charset="0"/>
                <a:cs typeface="Times New Roman" pitchFamily="18" charset="0"/>
              </a:rPr>
              <a:t>thay</a:t>
            </a:r>
            <a:r>
              <a:rPr lang="en-US" sz="2400" b="1" dirty="0">
                <a:solidFill>
                  <a:prstClr val="black"/>
                </a:solidFill>
                <a:latin typeface="#9Slide05 Brannboll Ny" panose="02000000000000000000" pitchFamily="2" charset="0"/>
                <a:cs typeface="Times New Roman" pitchFamily="18" charset="0"/>
              </a:rPr>
              <a:t> </a:t>
            </a:r>
            <a:r>
              <a:rPr lang="en-US" sz="2400" b="1" dirty="0" err="1">
                <a:solidFill>
                  <a:prstClr val="black"/>
                </a:solidFill>
                <a:latin typeface="#9Slide05 Brannboll Ny" panose="02000000000000000000" pitchFamily="2" charset="0"/>
                <a:cs typeface="Times New Roman" pitchFamily="18" charset="0"/>
              </a:rPr>
              <a:t>phiên</a:t>
            </a:r>
            <a:r>
              <a:rPr lang="en-US" sz="2400" b="1" dirty="0">
                <a:solidFill>
                  <a:prstClr val="black"/>
                </a:solidFill>
                <a:latin typeface="#9Slide05 Brannboll Ny" panose="02000000000000000000" pitchFamily="2" charset="0"/>
                <a:cs typeface="Times New Roman" pitchFamily="18" charset="0"/>
              </a:rPr>
              <a:t> </a:t>
            </a:r>
            <a:r>
              <a:rPr lang="en-US" sz="2400" b="1" dirty="0" err="1">
                <a:solidFill>
                  <a:prstClr val="black"/>
                </a:solidFill>
                <a:latin typeface="#9Slide05 Brannboll Ny" panose="02000000000000000000" pitchFamily="2" charset="0"/>
                <a:cs typeface="Times New Roman" pitchFamily="18" charset="0"/>
              </a:rPr>
              <a:t>nhau</a:t>
            </a:r>
            <a:r>
              <a:rPr lang="en-US" sz="2400" b="1" dirty="0">
                <a:solidFill>
                  <a:prstClr val="black"/>
                </a:solidFill>
                <a:latin typeface="#9Slide05 Brannboll Ny" panose="02000000000000000000" pitchFamily="2" charset="0"/>
                <a:cs typeface="Times New Roman" pitchFamily="18" charset="0"/>
              </a:rPr>
              <a:t> </a:t>
            </a:r>
            <a:r>
              <a:rPr lang="en-US" sz="2400" b="1" dirty="0" err="1">
                <a:solidFill>
                  <a:prstClr val="black"/>
                </a:solidFill>
                <a:latin typeface="#9Slide05 Brannboll Ny" panose="02000000000000000000" pitchFamily="2" charset="0"/>
                <a:cs typeface="Times New Roman" pitchFamily="18" charset="0"/>
              </a:rPr>
              <a:t>viết</a:t>
            </a:r>
            <a:r>
              <a:rPr lang="en-US" sz="2400" b="1" dirty="0">
                <a:solidFill>
                  <a:prstClr val="black"/>
                </a:solidFill>
                <a:latin typeface="#9Slide05 Brannboll Ny" panose="02000000000000000000" pitchFamily="2" charset="0"/>
                <a:cs typeface="Times New Roman" pitchFamily="18" charset="0"/>
              </a:rPr>
              <a:t> </a:t>
            </a:r>
            <a:r>
              <a:rPr lang="en-US" sz="2400" b="1" dirty="0" err="1">
                <a:solidFill>
                  <a:prstClr val="black"/>
                </a:solidFill>
                <a:latin typeface="#9Slide05 Brannboll Ny" panose="02000000000000000000" pitchFamily="2" charset="0"/>
                <a:cs typeface="Times New Roman" pitchFamily="18" charset="0"/>
              </a:rPr>
              <a:t>các</a:t>
            </a:r>
            <a:r>
              <a:rPr lang="en-US" sz="2400" b="1" dirty="0">
                <a:solidFill>
                  <a:prstClr val="black"/>
                </a:solidFill>
                <a:latin typeface="#9Slide05 Brannboll Ny" panose="02000000000000000000" pitchFamily="2" charset="0"/>
                <a:cs typeface="Times New Roman" pitchFamily="18" charset="0"/>
              </a:rPr>
              <a:t> </a:t>
            </a:r>
            <a:r>
              <a:rPr lang="vi-VN" sz="2400" b="1" dirty="0">
                <a:solidFill>
                  <a:prstClr val="black"/>
                </a:solidFill>
                <a:latin typeface="#9Slide05 Brannboll Ny" panose="02000000000000000000" pitchFamily="2" charset="0"/>
                <a:cs typeface="Times New Roman" pitchFamily="18" charset="0"/>
              </a:rPr>
              <a:t>câu ca dao, tục ngữ, thành ngữ thể hiện sự quan tâm, cảm thông và chia sẻ </a:t>
            </a:r>
            <a:r>
              <a:rPr lang="en-US" sz="2400" b="1" dirty="0" err="1">
                <a:solidFill>
                  <a:prstClr val="black"/>
                </a:solidFill>
                <a:latin typeface="#9Slide05 Brannboll Ny" panose="02000000000000000000" pitchFamily="2" charset="0"/>
                <a:cs typeface="Times New Roman" pitchFamily="18" charset="0"/>
              </a:rPr>
              <a:t>lên</a:t>
            </a:r>
            <a:r>
              <a:rPr lang="en-US" sz="2400" b="1" dirty="0">
                <a:solidFill>
                  <a:prstClr val="black"/>
                </a:solidFill>
                <a:latin typeface="#9Slide05 Brannboll Ny" panose="02000000000000000000" pitchFamily="2" charset="0"/>
                <a:cs typeface="Times New Roman" pitchFamily="18" charset="0"/>
              </a:rPr>
              <a:t> </a:t>
            </a:r>
            <a:r>
              <a:rPr lang="en-US" sz="2400" b="1" dirty="0" err="1">
                <a:solidFill>
                  <a:prstClr val="black"/>
                </a:solidFill>
                <a:latin typeface="#9Slide05 Brannboll Ny" panose="02000000000000000000" pitchFamily="2" charset="0"/>
                <a:cs typeface="Times New Roman" pitchFamily="18" charset="0"/>
              </a:rPr>
              <a:t>bảng</a:t>
            </a:r>
            <a:r>
              <a:rPr lang="en-US" sz="2400" b="1" dirty="0">
                <a:solidFill>
                  <a:prstClr val="black"/>
                </a:solidFill>
                <a:latin typeface="#9Slide05 Brannboll Ny" panose="02000000000000000000" pitchFamily="2" charset="0"/>
                <a:cs typeface="Times New Roman" pitchFamily="18" charset="0"/>
              </a:rPr>
              <a:t> </a:t>
            </a:r>
            <a:r>
              <a:rPr lang="en-US" sz="2400" b="1" dirty="0" err="1">
                <a:solidFill>
                  <a:prstClr val="black"/>
                </a:solidFill>
                <a:latin typeface="#9Slide05 Brannboll Ny" panose="02000000000000000000" pitchFamily="2" charset="0"/>
                <a:cs typeface="Times New Roman" pitchFamily="18" charset="0"/>
              </a:rPr>
              <a:t>phụ</a:t>
            </a:r>
            <a:r>
              <a:rPr lang="en-US" sz="2400" b="1" dirty="0">
                <a:solidFill>
                  <a:prstClr val="black"/>
                </a:solidFill>
                <a:latin typeface="#9Slide05 Brannboll Ny" panose="02000000000000000000" pitchFamily="2" charset="0"/>
                <a:cs typeface="Times New Roman" pitchFamily="18" charset="0"/>
              </a:rPr>
              <a:t> </a:t>
            </a:r>
            <a:r>
              <a:rPr lang="en-US" sz="2400" b="1" dirty="0" err="1">
                <a:solidFill>
                  <a:prstClr val="black"/>
                </a:solidFill>
                <a:latin typeface="#9Slide05 Brannboll Ny" panose="02000000000000000000" pitchFamily="2" charset="0"/>
                <a:ea typeface="Arial Unicode MS"/>
                <a:cs typeface="Times New Roman" pitchFamily="18" charset="0"/>
              </a:rPr>
              <a:t>trong</a:t>
            </a:r>
            <a:r>
              <a:rPr lang="en-US" sz="2400" b="1" dirty="0">
                <a:solidFill>
                  <a:prstClr val="black"/>
                </a:solidFill>
                <a:latin typeface="#9Slide05 Brannboll Ny" panose="02000000000000000000" pitchFamily="2" charset="0"/>
                <a:ea typeface="Arial Unicode MS"/>
                <a:cs typeface="Times New Roman" pitchFamily="18" charset="0"/>
              </a:rPr>
              <a:t> 5’</a:t>
            </a:r>
          </a:p>
        </p:txBody>
      </p:sp>
      <p:sp>
        <p:nvSpPr>
          <p:cNvPr id="13" name="Rectangle 12">
            <a:extLst>
              <a:ext uri="{FF2B5EF4-FFF2-40B4-BE49-F238E27FC236}">
                <a16:creationId xmlns:a16="http://schemas.microsoft.com/office/drawing/2014/main" xmlns="" id="{7469465F-50FD-E352-EA62-0DE08A754236}"/>
              </a:ext>
            </a:extLst>
          </p:cNvPr>
          <p:cNvSpPr/>
          <p:nvPr/>
        </p:nvSpPr>
        <p:spPr>
          <a:xfrm>
            <a:off x="3723653" y="5044374"/>
            <a:ext cx="3978837" cy="1260730"/>
          </a:xfrm>
          <a:prstGeom prst="rect">
            <a:avLst/>
          </a:prstGeom>
        </p:spPr>
        <p:txBody>
          <a:bodyPr wrap="square">
            <a:spAutoFit/>
          </a:bodyPr>
          <a:lstStyle/>
          <a:p>
            <a:pPr eaLnBrk="0" fontAlgn="base" hangingPunct="0">
              <a:spcBef>
                <a:spcPct val="0"/>
              </a:spcBef>
              <a:spcAft>
                <a:spcPct val="0"/>
              </a:spcAft>
              <a:defRPr/>
            </a:pPr>
            <a:r>
              <a:rPr lang="en-US" sz="2531" b="1" dirty="0" err="1">
                <a:solidFill>
                  <a:srgbClr val="FF0000"/>
                </a:solidFill>
                <a:latin typeface="#9Slide05 Brannboll Ny" panose="02000000000000000000" pitchFamily="2" charset="0"/>
                <a:ea typeface="Arial Unicode MS"/>
                <a:cs typeface="Times New Roman" pitchFamily="18" charset="0"/>
              </a:rPr>
              <a:t>Đội</a:t>
            </a:r>
            <a:r>
              <a:rPr lang="en-US" sz="2531" b="1" dirty="0">
                <a:solidFill>
                  <a:srgbClr val="FF0000"/>
                </a:solidFill>
                <a:latin typeface="#9Slide05 Brannboll Ny" panose="02000000000000000000" pitchFamily="2" charset="0"/>
                <a:ea typeface="Arial Unicode MS"/>
                <a:cs typeface="Times New Roman" pitchFamily="18" charset="0"/>
              </a:rPr>
              <a:t> n</a:t>
            </a:r>
            <a:r>
              <a:rPr lang="fr-FR" sz="2531" b="1" dirty="0">
                <a:solidFill>
                  <a:srgbClr val="FF0000"/>
                </a:solidFill>
                <a:latin typeface="#9Slide05 Brannboll Ny" panose="02000000000000000000" pitchFamily="2" charset="0"/>
                <a:ea typeface="Arial Unicode MS"/>
                <a:cs typeface="Times New Roman" pitchFamily="18" charset="0"/>
              </a:rPr>
              <a:t>à</a:t>
            </a:r>
            <a:r>
              <a:rPr lang="en-US" sz="2531" b="1" dirty="0">
                <a:solidFill>
                  <a:srgbClr val="FF0000"/>
                </a:solidFill>
                <a:latin typeface="#9Slide05 Brannboll Ny" panose="02000000000000000000" pitchFamily="2" charset="0"/>
                <a:ea typeface="Arial Unicode MS"/>
                <a:cs typeface="Times New Roman" pitchFamily="18" charset="0"/>
              </a:rPr>
              <a:t>o </a:t>
            </a:r>
            <a:r>
              <a:rPr lang="en-US" sz="2531" b="1" dirty="0" err="1">
                <a:solidFill>
                  <a:srgbClr val="FF0000"/>
                </a:solidFill>
                <a:latin typeface="#9Slide05 Brannboll Ny" panose="02000000000000000000" pitchFamily="2" charset="0"/>
                <a:ea typeface="Arial Unicode MS"/>
                <a:cs typeface="Times New Roman" pitchFamily="18" charset="0"/>
              </a:rPr>
              <a:t>viết</a:t>
            </a:r>
            <a:r>
              <a:rPr lang="en-US" sz="2531" b="1" dirty="0">
                <a:solidFill>
                  <a:srgbClr val="FF0000"/>
                </a:solidFill>
                <a:latin typeface="#9Slide05 Brannboll Ny" panose="02000000000000000000" pitchFamily="2" charset="0"/>
                <a:ea typeface="Arial Unicode MS"/>
                <a:cs typeface="Times New Roman" pitchFamily="18" charset="0"/>
              </a:rPr>
              <a:t> </a:t>
            </a:r>
            <a:r>
              <a:rPr lang="en-US" sz="2531" b="1" dirty="0" err="1">
                <a:solidFill>
                  <a:srgbClr val="FF0000"/>
                </a:solidFill>
                <a:latin typeface="#9Slide05 Brannboll Ny" panose="02000000000000000000" pitchFamily="2" charset="0"/>
                <a:ea typeface="Arial Unicode MS"/>
                <a:cs typeface="Times New Roman" pitchFamily="18" charset="0"/>
              </a:rPr>
              <a:t>đượ</a:t>
            </a:r>
            <a:r>
              <a:rPr lang="pt-PT" sz="2531" b="1" dirty="0">
                <a:solidFill>
                  <a:srgbClr val="FF0000"/>
                </a:solidFill>
                <a:latin typeface="#9Slide05 Brannboll Ny" panose="02000000000000000000" pitchFamily="2" charset="0"/>
                <a:ea typeface="Arial Unicode MS"/>
                <a:cs typeface="Times New Roman" pitchFamily="18" charset="0"/>
              </a:rPr>
              <a:t>c </a:t>
            </a:r>
            <a:r>
              <a:rPr lang="vi-VN" sz="2531" b="1" dirty="0">
                <a:solidFill>
                  <a:srgbClr val="FF0000"/>
                </a:solidFill>
                <a:latin typeface="#9Slide05 Brannboll Ny" panose="02000000000000000000" pitchFamily="2" charset="0"/>
                <a:ea typeface="Arial Unicode MS"/>
                <a:cs typeface="Times New Roman" pitchFamily="18" charset="0"/>
              </a:rPr>
              <a:t>nhiều câu ca dao, tục ngữ, thành ngữ đúng chủ đề </a:t>
            </a:r>
            <a:r>
              <a:rPr lang="en-US" sz="2531" b="1" dirty="0" err="1">
                <a:solidFill>
                  <a:srgbClr val="FF0000"/>
                </a:solidFill>
                <a:latin typeface="#9Slide05 Brannboll Ny" panose="02000000000000000000" pitchFamily="2" charset="0"/>
                <a:ea typeface="Arial Unicode MS"/>
                <a:cs typeface="Times New Roman" pitchFamily="18" charset="0"/>
              </a:rPr>
              <a:t>sẽ</a:t>
            </a:r>
            <a:r>
              <a:rPr lang="en-US" sz="2531" b="1" dirty="0">
                <a:solidFill>
                  <a:srgbClr val="FF0000"/>
                </a:solidFill>
                <a:latin typeface="#9Slide05 Brannboll Ny" panose="02000000000000000000" pitchFamily="2" charset="0"/>
                <a:ea typeface="Arial Unicode MS"/>
                <a:cs typeface="Times New Roman" pitchFamily="18" charset="0"/>
              </a:rPr>
              <a:t> </a:t>
            </a:r>
            <a:r>
              <a:rPr lang="en-US" sz="2531" b="1" dirty="0" err="1">
                <a:solidFill>
                  <a:srgbClr val="FF0000"/>
                </a:solidFill>
                <a:latin typeface="#9Slide05 Brannboll Ny" panose="02000000000000000000" pitchFamily="2" charset="0"/>
                <a:ea typeface="Arial Unicode MS"/>
                <a:cs typeface="Times New Roman" pitchFamily="18" charset="0"/>
              </a:rPr>
              <a:t>được</a:t>
            </a:r>
            <a:r>
              <a:rPr lang="en-US" sz="2531" b="1" dirty="0">
                <a:solidFill>
                  <a:srgbClr val="FF0000"/>
                </a:solidFill>
                <a:latin typeface="#9Slide05 Brannboll Ny" panose="02000000000000000000" pitchFamily="2" charset="0"/>
                <a:ea typeface="Arial Unicode MS"/>
                <a:cs typeface="Times New Roman" pitchFamily="18" charset="0"/>
              </a:rPr>
              <a:t> 10 </a:t>
            </a:r>
            <a:r>
              <a:rPr lang="en-US" sz="2531" b="1" dirty="0" err="1">
                <a:solidFill>
                  <a:srgbClr val="FF0000"/>
                </a:solidFill>
                <a:latin typeface="#9Slide05 Brannboll Ny" panose="02000000000000000000" pitchFamily="2" charset="0"/>
                <a:ea typeface="Arial Unicode MS"/>
                <a:cs typeface="Times New Roman" pitchFamily="18" charset="0"/>
              </a:rPr>
              <a:t>điểm</a:t>
            </a:r>
            <a:r>
              <a:rPr lang="en-US" sz="2531" b="1" dirty="0">
                <a:solidFill>
                  <a:srgbClr val="FF0000"/>
                </a:solidFill>
                <a:latin typeface="#9Slide05 Brannboll Ny" panose="02000000000000000000" pitchFamily="2" charset="0"/>
                <a:ea typeface="Arial Unicode MS"/>
                <a:cs typeface="Times New Roman" pitchFamily="18" charset="0"/>
              </a:rPr>
              <a:t>. </a:t>
            </a:r>
            <a:endParaRPr lang="en-SG" sz="2531" b="1" dirty="0">
              <a:solidFill>
                <a:srgbClr val="FF0000"/>
              </a:solidFill>
              <a:latin typeface="#9Slide05 Brannboll Ny" panose="02000000000000000000" pitchFamily="2" charset="0"/>
              <a:ea typeface="微软雅黑"/>
              <a:cs typeface="Times New Roman" pitchFamily="18" charset="0"/>
            </a:endParaRPr>
          </a:p>
        </p:txBody>
      </p:sp>
      <p:pic>
        <p:nvPicPr>
          <p:cNvPr id="14" name="Picture 13">
            <a:extLst>
              <a:ext uri="{FF2B5EF4-FFF2-40B4-BE49-F238E27FC236}">
                <a16:creationId xmlns:a16="http://schemas.microsoft.com/office/drawing/2014/main" xmlns="" id="{A0393723-8E13-D830-4530-A944E7B7F8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spTree>
    <p:extLst>
      <p:ext uri="{BB962C8B-B14F-4D97-AF65-F5344CB8AC3E}">
        <p14:creationId xmlns:p14="http://schemas.microsoft.com/office/powerpoint/2010/main" val="375368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hape 95"/>
          <p:cNvPicPr/>
          <p:nvPr/>
        </p:nvPicPr>
        <p:blipFill>
          <a:blip r:embed="rId2" cstate="email">
            <a:extLst>
              <a:ext uri="{28A0092B-C50C-407E-A947-70E740481C1C}">
                <a14:useLocalDpi xmlns:a14="http://schemas.microsoft.com/office/drawing/2010/main"/>
              </a:ext>
            </a:extLst>
          </a:blip>
          <a:stretch/>
        </p:blipFill>
        <p:spPr>
          <a:xfrm>
            <a:off x="8467943" y="0"/>
            <a:ext cx="3604135" cy="1473585"/>
          </a:xfrm>
          <a:prstGeom prst="rect">
            <a:avLst/>
          </a:prstGeom>
        </p:spPr>
      </p:pic>
      <p:sp>
        <p:nvSpPr>
          <p:cNvPr id="3" name="Text Box 11">
            <a:extLst>
              <a:ext uri="{FF2B5EF4-FFF2-40B4-BE49-F238E27FC236}">
                <a16:creationId xmlns:a16="http://schemas.microsoft.com/office/drawing/2014/main" xmlns="" id="{171988D4-0B7A-85B5-5B6B-2C672DE8ACF8}"/>
              </a:ext>
            </a:extLst>
          </p:cNvPr>
          <p:cNvSpPr txBox="1">
            <a:spLocks noChangeArrowheads="1"/>
          </p:cNvSpPr>
          <p:nvPr/>
        </p:nvSpPr>
        <p:spPr bwMode="auto">
          <a:xfrm>
            <a:off x="3206396" y="314153"/>
            <a:ext cx="3970414" cy="830997"/>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GÓC CHIA SẺ</a:t>
            </a:r>
            <a:endParaRPr kumimoji="0" lang="ru-RU"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Group 121">
            <a:extLst>
              <a:ext uri="{FF2B5EF4-FFF2-40B4-BE49-F238E27FC236}">
                <a16:creationId xmlns:a16="http://schemas.microsoft.com/office/drawing/2014/main" xmlns="" id="{CC34A2D8-BA29-DAB6-ADD7-3B166FA68E32}"/>
              </a:ext>
            </a:extLst>
          </p:cNvPr>
          <p:cNvGraphicFramePr>
            <a:graphicFrameLocks noGrp="1"/>
          </p:cNvGraphicFramePr>
          <p:nvPr/>
        </p:nvGraphicFramePr>
        <p:xfrm>
          <a:off x="289719" y="1459303"/>
          <a:ext cx="11612562" cy="5364480"/>
        </p:xfrm>
        <a:graphic>
          <a:graphicData uri="http://schemas.openxmlformats.org/drawingml/2006/table">
            <a:tbl>
              <a:tblPr/>
              <a:tblGrid>
                <a:gridCol w="1350962">
                  <a:extLst>
                    <a:ext uri="{9D8B030D-6E8A-4147-A177-3AD203B41FA5}">
                      <a16:colId xmlns:a16="http://schemas.microsoft.com/office/drawing/2014/main" xmlns="" val="3091365886"/>
                    </a:ext>
                  </a:extLst>
                </a:gridCol>
                <a:gridCol w="5156200">
                  <a:extLst>
                    <a:ext uri="{9D8B030D-6E8A-4147-A177-3AD203B41FA5}">
                      <a16:colId xmlns:a16="http://schemas.microsoft.com/office/drawing/2014/main" xmlns="" val="222529699"/>
                    </a:ext>
                  </a:extLst>
                </a:gridCol>
                <a:gridCol w="5105400">
                  <a:extLst>
                    <a:ext uri="{9D8B030D-6E8A-4147-A177-3AD203B41FA5}">
                      <a16:colId xmlns:a16="http://schemas.microsoft.com/office/drawing/2014/main" xmlns="" val="3014525523"/>
                    </a:ext>
                  </a:extLst>
                </a:gridCol>
              </a:tblGrid>
              <a:tr h="0">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vi-VN" altLang="en-US" sz="1800" b="1" i="0" u="none" strike="noStrike" cap="none" normalizeH="0" baseline="0">
                          <a:ln>
                            <a:noFill/>
                          </a:ln>
                          <a:solidFill>
                            <a:schemeClr val="tx1"/>
                          </a:solidFill>
                          <a:effectLst/>
                          <a:latin typeface="Arial Unicode MS" pitchFamily="34" charset="-128"/>
                          <a:ea typeface="Arial Unicode MS" pitchFamily="34" charset="-128"/>
                        </a:rPr>
                        <a:t>Đối tượng </a:t>
                      </a:r>
                      <a:endParaRPr kumimoji="0" lang="en-US" altLang="en-US" sz="1800" b="1" i="0" u="none" strike="noStrike" cap="none" normalizeH="0" baseline="0">
                        <a:ln>
                          <a:noFill/>
                        </a:ln>
                        <a:solidFill>
                          <a:schemeClr val="tx1"/>
                        </a:solidFill>
                        <a:effectLst/>
                        <a:latin typeface="Arial Unicode MS" pitchFamily="34" charset="-128"/>
                        <a:ea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vi-VN" altLang="ko-KR" sz="1800" b="0" i="0" u="none" strike="noStrike" cap="none" normalizeH="0" baseline="0">
                          <a:ln>
                            <a:noFill/>
                          </a:ln>
                          <a:solidFill>
                            <a:schemeClr val="tx1"/>
                          </a:solidFill>
                          <a:effectLst/>
                          <a:latin typeface="Arial" panose="020B0604020202020204" pitchFamily="34" charset="0"/>
                          <a:cs typeface="Arial" panose="020B0604020202020204" pitchFamily="34" charset="0"/>
                        </a:rPr>
                        <a:t>Lời nói</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vi-VN" altLang="ko-KR" sz="1800" b="0" i="0" u="none" strike="noStrike" cap="none" normalizeH="0" baseline="0">
                          <a:ln>
                            <a:noFill/>
                          </a:ln>
                          <a:solidFill>
                            <a:schemeClr val="tx1"/>
                          </a:solidFill>
                          <a:effectLst/>
                          <a:latin typeface="Arial" panose="020B0604020202020204" pitchFamily="34" charset="0"/>
                          <a:cs typeface="Arial" panose="020B0604020202020204" pitchFamily="34" charset="0"/>
                        </a:rPr>
                        <a:t>Việc làm</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3852685400"/>
                  </a:ext>
                </a:extLst>
              </a:tr>
              <a:tr h="304800">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1800" b="1" i="0" u="none" strike="noStrike" cap="none" normalizeH="0" baseline="0" dirty="0">
                          <a:ln>
                            <a:noFill/>
                          </a:ln>
                          <a:solidFill>
                            <a:srgbClr val="000000"/>
                          </a:solidFill>
                          <a:effectLst/>
                          <a:latin typeface="Arial Unicode MS" pitchFamily="34" charset="-128"/>
                          <a:ea typeface="Arial Unicode MS" pitchFamily="34" charset="-128"/>
                          <a:cs typeface="Times New Roman" panose="02020603050405020304" pitchFamily="18" charset="0"/>
                        </a:rPr>
                        <a:t>Người trong gia đình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a:ln>
                            <a:noFill/>
                          </a:ln>
                          <a:solidFill>
                            <a:schemeClr val="tx1"/>
                          </a:solidFill>
                          <a:effectLst/>
                          <a:latin typeface="Arial" panose="020B0604020202020204" pitchFamily="34" charset="0"/>
                          <a:cs typeface="Arial" panose="020B0604020202020204" pitchFamily="34" charset="0"/>
                        </a:rPr>
                        <a:t>Luôn nói lời yêu thương với ông bà, cha mẹ, anh chị em; Nói lời chúc với người thân trong gia đình vào mọi ngày lễ, ngày kỉ niệm, ngày sinh nhật; Luôn hỏi han bố mẹ đi làm có mệt không;...</a:t>
                      </a:r>
                      <a:endPar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a:ln>
                            <a:noFill/>
                          </a:ln>
                          <a:solidFill>
                            <a:schemeClr val="tx1"/>
                          </a:solidFill>
                          <a:effectLst/>
                          <a:latin typeface="Arial" panose="020B0604020202020204" pitchFamily="34" charset="0"/>
                          <a:cs typeface="Arial" panose="020B0604020202020204" pitchFamily="34" charset="0"/>
                        </a:rPr>
                        <a:t>Tặng những món quà nhỏ do bản thân tự tay làm cho ông bà, bố mẹ, anh chị em vào những ngày lễ, ngày kỉ niệm; Giúp đỡ mọi người trong gia đình bằng cách làm việc nhà;...</a:t>
                      </a:r>
                      <a:endPar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976548348"/>
                  </a:ext>
                </a:extLst>
              </a:tr>
              <a:tr h="304800">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1800" b="1"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Bạn bè</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a:ln>
                            <a:noFill/>
                          </a:ln>
                          <a:solidFill>
                            <a:schemeClr val="tx1"/>
                          </a:solidFill>
                          <a:effectLst/>
                          <a:latin typeface="Arial" panose="020B0604020202020204" pitchFamily="34" charset="0"/>
                          <a:cs typeface="Arial" panose="020B0604020202020204" pitchFamily="34" charset="0"/>
                        </a:rPr>
                        <a:t>Hỏi thăm, động viên bạn bè khi bạn bè bị ốm, gặp phải chuyện buồn; Chia sẻ niềm vui, nỗi buồn cùng với bạn bè;...</a:t>
                      </a:r>
                      <a:endPar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a:ln>
                            <a:noFill/>
                          </a:ln>
                          <a:solidFill>
                            <a:schemeClr val="tx1"/>
                          </a:solidFill>
                          <a:effectLst/>
                          <a:latin typeface="Arial" panose="020B0604020202020204" pitchFamily="34" charset="0"/>
                          <a:cs typeface="Arial" panose="020B0604020202020204" pitchFamily="34" charset="0"/>
                        </a:rPr>
                        <a:t>Khi bạn bè gặp khó khăn trong học tập thì giúp bạn bằng cách kiên nhẫn giảng bài cho bạn; Khi bạn bị ốm thì đến thăm và động viên bạn;...</a:t>
                      </a:r>
                      <a:endPar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960884447"/>
                  </a:ext>
                </a:extLst>
              </a:tr>
              <a:tr h="304800">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1800" b="1"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Thầy, cô giáo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a:ln>
                            <a:noFill/>
                          </a:ln>
                          <a:solidFill>
                            <a:schemeClr val="tx1"/>
                          </a:solidFill>
                          <a:effectLst/>
                          <a:latin typeface="Arial" panose="020B0604020202020204" pitchFamily="34" charset="0"/>
                          <a:cs typeface="Arial" panose="020B0604020202020204" pitchFamily="34" charset="0"/>
                        </a:rPr>
                        <a:t>Luôn luôn cúi đầu chào thầy, cô giáo mỗi khi gặp cho dù là ở trường hay không ở trường; Nói lời chúc mừng đến thầy, cô giáo vào các ngày lễ; Nói lời cảm ơn khi được thầy, cô giáo giúp đỡ;...</a:t>
                      </a:r>
                      <a:endPar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a:ln>
                            <a:noFill/>
                          </a:ln>
                          <a:solidFill>
                            <a:schemeClr val="tx1"/>
                          </a:solidFill>
                          <a:effectLst/>
                          <a:latin typeface="Arial" panose="020B0604020202020204" pitchFamily="34" charset="0"/>
                          <a:cs typeface="Arial" panose="020B0604020202020204" pitchFamily="34" charset="0"/>
                        </a:rPr>
                        <a:t>Giúp đỡ thầy cô các việc vặt như xóa bảng, giặt giẻ lau,..; Tặng hoa cho thầy cô vào ngày Nhà giáo Việt Nam 20/11;...</a:t>
                      </a:r>
                      <a:endPar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757827952"/>
                  </a:ext>
                </a:extLst>
              </a:tr>
              <a:tr h="304800">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ctr"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1800" b="1" i="0" u="none" strike="noStrike" cap="none" normalizeH="0" baseline="0">
                          <a:ln>
                            <a:noFill/>
                          </a:ln>
                          <a:solidFill>
                            <a:srgbClr val="000000"/>
                          </a:solidFill>
                          <a:effectLst/>
                          <a:latin typeface="Arial Unicode MS" pitchFamily="34" charset="-128"/>
                          <a:ea typeface="Arial Unicode MS" pitchFamily="34" charset="-128"/>
                          <a:cs typeface="Times New Roman" panose="02020603050405020304" pitchFamily="18" charset="0"/>
                        </a:rPr>
                        <a:t>Người khác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a:ln>
                            <a:noFill/>
                          </a:ln>
                          <a:solidFill>
                            <a:schemeClr val="tx1"/>
                          </a:solidFill>
                          <a:effectLst/>
                          <a:latin typeface="Arial" panose="020B0604020202020204" pitchFamily="34" charset="0"/>
                          <a:cs typeface="Arial" panose="020B0604020202020204" pitchFamily="34" charset="0"/>
                        </a:rPr>
                        <a:t>Hỏi thăm người khác khi họ gặp khó khăn;...</a:t>
                      </a:r>
                      <a:endParaRPr kumimoji="0" lang="en-US" alt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marL="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defRPr sz="1800" kern="1200">
                          <a:solidFill>
                            <a:srgbClr val="404040"/>
                          </a:solidFill>
                          <a:latin typeface="Calibri" panose="020F0502020204030204" pitchFamily="34" charset="0"/>
                        </a:defRPr>
                      </a:lvl1pPr>
                      <a:lvl2pPr marL="457200" algn="l" defTabSz="914400" rtl="0" eaLnBrk="1" latinLnBrk="0" hangingPunct="1">
                        <a:lnSpc>
                          <a:spcPct val="90000"/>
                        </a:lnSpc>
                        <a:spcBef>
                          <a:spcPts val="200"/>
                        </a:spcBef>
                        <a:spcAft>
                          <a:spcPts val="400"/>
                        </a:spcAft>
                        <a:buClr>
                          <a:schemeClr val="accent1"/>
                        </a:buClr>
                        <a:buFont typeface="Calibri" panose="020F0502020204030204" pitchFamily="34" charset="0"/>
                        <a:defRPr sz="1600" kern="1200">
                          <a:solidFill>
                            <a:srgbClr val="404040"/>
                          </a:solidFill>
                          <a:latin typeface="Calibri" panose="020F0502020204030204" pitchFamily="34" charset="0"/>
                        </a:defRPr>
                      </a:lvl2pPr>
                      <a:lvl3pPr marL="9144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3pPr>
                      <a:lvl4pPr marL="13716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4pPr>
                      <a:lvl5pPr marL="1828800" algn="l" defTabSz="914400" rtl="0" eaLnBrk="1"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5pPr>
                      <a:lvl6pPr marL="22860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6pPr>
                      <a:lvl7pPr marL="27432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7pPr>
                      <a:lvl8pPr marL="32004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8pPr>
                      <a:lvl9pPr marL="3657600" algn="l" defTabSz="457200" rtl="0" eaLnBrk="1" fontAlgn="base" latinLnBrk="0" hangingPunct="1">
                        <a:lnSpc>
                          <a:spcPct val="90000"/>
                        </a:lnSpc>
                        <a:spcBef>
                          <a:spcPts val="200"/>
                        </a:spcBef>
                        <a:spcAft>
                          <a:spcPts val="400"/>
                        </a:spcAft>
                        <a:buClr>
                          <a:schemeClr val="accent1"/>
                        </a:buClr>
                        <a:buFont typeface="Calibri" panose="020F0502020204030204" pitchFamily="34" charset="0"/>
                        <a:defRPr sz="1200" kern="1200">
                          <a:solidFill>
                            <a:srgbClr val="404040"/>
                          </a:solidFill>
                          <a:latin typeface="Calibri" panose="020F050202020403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vi-VN" altLang="ko-KR" sz="1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Giúp đỡ người khác trong khả năng bản thân có thể làm khi người khác gặp khó khăn;...</a:t>
                      </a:r>
                      <a:endParaRPr kumimoji="0" lang="en-US" alt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xmlns="" val="1461224827"/>
                  </a:ext>
                </a:extLst>
              </a:tr>
            </a:tbl>
          </a:graphicData>
        </a:graphic>
      </p:graphicFrame>
    </p:spTree>
    <p:extLst>
      <p:ext uri="{BB962C8B-B14F-4D97-AF65-F5344CB8AC3E}">
        <p14:creationId xmlns:p14="http://schemas.microsoft.com/office/powerpoint/2010/main" val="265996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096000"/>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2111" y="949700"/>
            <a:ext cx="1066346" cy="637425"/>
          </a:xfrm>
          <a:prstGeom prst="rect">
            <a:avLst/>
          </a:prstGeom>
        </p:spPr>
      </p:pic>
      <p:grpSp>
        <p:nvGrpSpPr>
          <p:cNvPr id="12" name="组合 11"/>
          <p:cNvGrpSpPr/>
          <p:nvPr/>
        </p:nvGrpSpPr>
        <p:grpSpPr>
          <a:xfrm>
            <a:off x="3191025" y="185568"/>
            <a:ext cx="7034085" cy="5296449"/>
            <a:chOff x="-558688" y="0"/>
            <a:chExt cx="9107943" cy="6858000"/>
          </a:xfrm>
        </p:grpSpPr>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a:ext>
              </a:extLst>
            </a:blip>
            <a:stretch>
              <a:fillRect/>
            </a:stretch>
          </p:blipFill>
          <p:spPr>
            <a:xfrm>
              <a:off x="-558688" y="0"/>
              <a:ext cx="9107943" cy="6858000"/>
            </a:xfrm>
            <a:prstGeom prst="rect">
              <a:avLst/>
            </a:prstGeom>
          </p:spPr>
        </p:pic>
        <p:pic>
          <p:nvPicPr>
            <p:cNvPr id="10" name="图片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05730" y="4368058"/>
            <a:ext cx="4826266" cy="2413134"/>
          </a:xfrm>
          <a:prstGeom prst="rect">
            <a:avLst/>
          </a:prstGeom>
        </p:spPr>
      </p:pic>
      <p:pic>
        <p:nvPicPr>
          <p:cNvPr id="8" name="图片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3338781">
            <a:off x="9958539" y="590753"/>
            <a:ext cx="1063853" cy="1355319"/>
          </a:xfrm>
          <a:prstGeom prst="rect">
            <a:avLst/>
          </a:prstGeom>
        </p:spPr>
      </p:pic>
      <p:sp>
        <p:nvSpPr>
          <p:cNvPr id="4" name="TextBox 3">
            <a:extLst>
              <a:ext uri="{FF2B5EF4-FFF2-40B4-BE49-F238E27FC236}">
                <a16:creationId xmlns:a16="http://schemas.microsoft.com/office/drawing/2014/main" xmlns="" id="{60C63647-1856-1229-BAA8-97D1ED30C5C1}"/>
              </a:ext>
            </a:extLst>
          </p:cNvPr>
          <p:cNvSpPr txBox="1"/>
          <p:nvPr/>
        </p:nvSpPr>
        <p:spPr>
          <a:xfrm>
            <a:off x="3152697" y="2149795"/>
            <a:ext cx="64781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7200" b="1" i="0" u="none" strike="noStrike" kern="1200" cap="none" spc="0" normalizeH="0" baseline="0" noProof="0" dirty="0">
                <a:ln>
                  <a:noFill/>
                </a:ln>
                <a:solidFill>
                  <a:srgbClr val="D8181D"/>
                </a:solidFill>
                <a:effectLst/>
                <a:uLnTx/>
                <a:uFillTx/>
                <a:latin typeface="SVN-Caprica Script" pitchFamily="2" charset="0"/>
                <a:ea typeface="微软雅黑"/>
                <a:cs typeface="+mn-cs"/>
              </a:rPr>
              <a:t>VẬN DỤNG</a:t>
            </a:r>
            <a:endParaRPr kumimoji="0" lang="en-US" sz="7200" b="1" i="0" u="none" strike="noStrike" kern="1200" cap="none" spc="0" normalizeH="0" baseline="0" noProof="0" dirty="0">
              <a:ln>
                <a:noFill/>
              </a:ln>
              <a:solidFill>
                <a:srgbClr val="D8181D"/>
              </a:solidFill>
              <a:effectLst/>
              <a:uLnTx/>
              <a:uFillTx/>
              <a:latin typeface="SVN-Caprica Script" pitchFamily="2" charset="0"/>
              <a:ea typeface="微软雅黑"/>
              <a:cs typeface="+mn-cs"/>
            </a:endParaRPr>
          </a:p>
        </p:txBody>
      </p:sp>
      <p:pic>
        <p:nvPicPr>
          <p:cNvPr id="3" name="图片 89">
            <a:extLst>
              <a:ext uri="{FF2B5EF4-FFF2-40B4-BE49-F238E27FC236}">
                <a16:creationId xmlns:a16="http://schemas.microsoft.com/office/drawing/2014/main" xmlns="" id="{2738DCE4-1EDC-33BB-D1C9-D4A644A4111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68558" y="189357"/>
            <a:ext cx="2985196" cy="3285060"/>
          </a:xfrm>
          <a:prstGeom prst="rect">
            <a:avLst/>
          </a:prstGeom>
        </p:spPr>
      </p:pic>
      <p:pic>
        <p:nvPicPr>
          <p:cNvPr id="7" name="Picture 6">
            <a:extLst>
              <a:ext uri="{FF2B5EF4-FFF2-40B4-BE49-F238E27FC236}">
                <a16:creationId xmlns:a16="http://schemas.microsoft.com/office/drawing/2014/main" xmlns="" id="{DF01B406-85F5-FEA8-516F-2DE756D389C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63644" y="-441041"/>
            <a:ext cx="1658256" cy="4170025"/>
          </a:xfrm>
          <a:prstGeom prst="rect">
            <a:avLst/>
          </a:prstGeom>
        </p:spPr>
      </p:pic>
      <p:grpSp>
        <p:nvGrpSpPr>
          <p:cNvPr id="13" name="Group 12">
            <a:extLst>
              <a:ext uri="{FF2B5EF4-FFF2-40B4-BE49-F238E27FC236}">
                <a16:creationId xmlns:a16="http://schemas.microsoft.com/office/drawing/2014/main" xmlns="" id="{007C2603-E034-6D93-C942-58AAA41D8909}"/>
              </a:ext>
            </a:extLst>
          </p:cNvPr>
          <p:cNvGrpSpPr/>
          <p:nvPr/>
        </p:nvGrpSpPr>
        <p:grpSpPr>
          <a:xfrm>
            <a:off x="-309607" y="3860251"/>
            <a:ext cx="3870602" cy="2107055"/>
            <a:chOff x="4525460" y="4108799"/>
            <a:chExt cx="3364300" cy="2220276"/>
          </a:xfrm>
        </p:grpSpPr>
        <p:grpSp>
          <p:nvGrpSpPr>
            <p:cNvPr id="16" name="Group 15">
              <a:extLst>
                <a:ext uri="{FF2B5EF4-FFF2-40B4-BE49-F238E27FC236}">
                  <a16:creationId xmlns:a16="http://schemas.microsoft.com/office/drawing/2014/main" xmlns="" id="{8F12BE3F-0B36-62ED-67EA-474C2BD7855E}"/>
                </a:ext>
              </a:extLst>
            </p:cNvPr>
            <p:cNvGrpSpPr/>
            <p:nvPr/>
          </p:nvGrpSpPr>
          <p:grpSpPr>
            <a:xfrm>
              <a:off x="4525460" y="4108799"/>
              <a:ext cx="3364300" cy="2220276"/>
              <a:chOff x="4479297" y="4126245"/>
              <a:chExt cx="3364300" cy="2220276"/>
            </a:xfrm>
          </p:grpSpPr>
          <p:pic>
            <p:nvPicPr>
              <p:cNvPr id="18" name="PA_库_图片 27">
                <a:extLst>
                  <a:ext uri="{FF2B5EF4-FFF2-40B4-BE49-F238E27FC236}">
                    <a16:creationId xmlns:a16="http://schemas.microsoft.com/office/drawing/2014/main" xmlns="" id="{0582A43E-806B-D817-DEBD-C2C3CFA9950B}"/>
                  </a:ext>
                </a:extLst>
              </p:cNvPr>
              <p:cNvPicPr>
                <a:picLocks noChangeAspect="1"/>
              </p:cNvPicPr>
              <p:nvPr>
                <p:custDataLst>
                  <p:tags r:id="rId1"/>
                </p:custDataLst>
              </p:nvPr>
            </p:nvPicPr>
            <p:blipFill rotWithShape="1">
              <a:blip r:embed="rId13"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9" name="Rectangle 18">
                <a:extLst>
                  <a:ext uri="{FF2B5EF4-FFF2-40B4-BE49-F238E27FC236}">
                    <a16:creationId xmlns:a16="http://schemas.microsoft.com/office/drawing/2014/main" xmlns="" id="{A8C653C8-07E3-A057-6B0B-C5F0AC5C77EC}"/>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微软雅黑"/>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微软雅黑"/>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微软雅黑"/>
                  <a:cs typeface="+mn-cs"/>
                </a:endParaRPr>
              </a:p>
            </p:txBody>
          </p:sp>
        </p:grpSp>
        <p:pic>
          <p:nvPicPr>
            <p:cNvPr id="17" name="Picture 16">
              <a:extLst>
                <a:ext uri="{FF2B5EF4-FFF2-40B4-BE49-F238E27FC236}">
                  <a16:creationId xmlns:a16="http://schemas.microsoft.com/office/drawing/2014/main" xmlns="" id="{982A8079-EC35-FCEE-4781-64F7FEDCE02F}"/>
                </a:ext>
              </a:extLst>
            </p:cNvPr>
            <p:cNvPicPr>
              <a:picLocks noChangeAspect="1"/>
            </p:cNvPicPr>
            <p:nvPr/>
          </p:nvPicPr>
          <p:blipFill>
            <a:blip r:embed="rId14" cstate="email">
              <a:extLst>
                <a:ext uri="{BEBA8EAE-BF5A-486C-A8C5-ECC9F3942E4B}">
                  <a14:imgProps xmlns:a14="http://schemas.microsoft.com/office/drawing/2010/main">
                    <a14:imgLayer r:embed="rId15">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pic>
        <p:nvPicPr>
          <p:cNvPr id="20" name="Picture 19" descr="IMG_1582517675295_1582518075254">
            <a:extLst>
              <a:ext uri="{FF2B5EF4-FFF2-40B4-BE49-F238E27FC236}">
                <a16:creationId xmlns:a16="http://schemas.microsoft.com/office/drawing/2014/main" xmlns="" id="{06E16153-A518-ECF2-0B2D-EDBABCEDAD5E}"/>
              </a:ext>
            </a:extLst>
          </p:cNvPr>
          <p:cNvPicPr>
            <a:picLocks noGrp="1" noChangeAspect="1"/>
          </p:cNvPicPr>
          <p:nvPr isPhoto="1"/>
        </p:nvPicPr>
        <p:blipFill>
          <a:blip r:embed="rId16" cstate="email">
            <a:lum bright="-6000"/>
            <a:extLst>
              <a:ext uri="{28A0092B-C50C-407E-A947-70E740481C1C}">
                <a14:useLocalDpi xmlns:a14="http://schemas.microsoft.com/office/drawing/2010/main"/>
              </a:ext>
            </a:extLst>
          </a:blip>
          <a:stretch>
            <a:fillRect/>
          </a:stretch>
        </p:blipFill>
        <p:spPr>
          <a:xfrm>
            <a:off x="74932" y="28699"/>
            <a:ext cx="1268237" cy="1155192"/>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21" name="图片 85">
            <a:extLst>
              <a:ext uri="{FF2B5EF4-FFF2-40B4-BE49-F238E27FC236}">
                <a16:creationId xmlns:a16="http://schemas.microsoft.com/office/drawing/2014/main" xmlns="" id="{4BF5BBB8-2527-C32F-E318-07AE3B954E76}"/>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2322721" y="-59059"/>
            <a:ext cx="1180833" cy="2969966"/>
          </a:xfrm>
          <a:prstGeom prst="rect">
            <a:avLst/>
          </a:prstGeom>
        </p:spPr>
      </p:pic>
      <p:pic>
        <p:nvPicPr>
          <p:cNvPr id="22" name="图片 84">
            <a:extLst>
              <a:ext uri="{FF2B5EF4-FFF2-40B4-BE49-F238E27FC236}">
                <a16:creationId xmlns:a16="http://schemas.microsoft.com/office/drawing/2014/main" xmlns="" id="{D04F81B9-8D7A-6F65-8682-36C86ACF15E3}"/>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2737797" y="-428415"/>
            <a:ext cx="1655955" cy="4164968"/>
          </a:xfrm>
          <a:prstGeom prst="rect">
            <a:avLst/>
          </a:prstGeom>
        </p:spPr>
      </p:pic>
      <p:pic>
        <p:nvPicPr>
          <p:cNvPr id="23" name="图片 11">
            <a:extLst>
              <a:ext uri="{FF2B5EF4-FFF2-40B4-BE49-F238E27FC236}">
                <a16:creationId xmlns:a16="http://schemas.microsoft.com/office/drawing/2014/main" xmlns="" id="{DB71AEDB-0ED8-9C08-B4C4-F8110E14ABB2}"/>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7964809" y="-277301"/>
            <a:ext cx="1161914" cy="2922383"/>
          </a:xfrm>
          <a:prstGeom prst="rect">
            <a:avLst/>
          </a:prstGeom>
        </p:spPr>
      </p:pic>
      <p:pic>
        <p:nvPicPr>
          <p:cNvPr id="24" name="Picture 23">
            <a:extLst>
              <a:ext uri="{FF2B5EF4-FFF2-40B4-BE49-F238E27FC236}">
                <a16:creationId xmlns:a16="http://schemas.microsoft.com/office/drawing/2014/main" xmlns="" id="{88CE82D4-AE68-4804-E9CE-6969E52415E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062518" y="112421"/>
            <a:ext cx="1658256" cy="4170025"/>
          </a:xfrm>
          <a:prstGeom prst="rect">
            <a:avLst/>
          </a:prstGeom>
        </p:spPr>
      </p:pic>
      <p:pic>
        <p:nvPicPr>
          <p:cNvPr id="5" name="Picture 4">
            <a:extLst>
              <a:ext uri="{FF2B5EF4-FFF2-40B4-BE49-F238E27FC236}">
                <a16:creationId xmlns:a16="http://schemas.microsoft.com/office/drawing/2014/main" xmlns="" id="{1F8AF596-AAD5-0002-CC49-686CE1612FB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spTree>
    <p:extLst>
      <p:ext uri="{BB962C8B-B14F-4D97-AF65-F5344CB8AC3E}">
        <p14:creationId xmlns:p14="http://schemas.microsoft.com/office/powerpoint/2010/main" val="14955016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fill="hold" nodeType="withEffect">
                                  <p:stCondLst>
                                    <p:cond delay="0"/>
                                  </p:stCondLst>
                                  <p:childTnLst>
                                    <p:animMotion origin="layout" path="M -0.05091 0.1875 L 3.33333E-6 -3.7037E-6 " pathEditMode="relative" rAng="0" ptsTypes="AA">
                                      <p:cBhvr>
                                        <p:cTn id="9" dur="750" fill="hold"/>
                                        <p:tgtEl>
                                          <p:spTgt spid="8"/>
                                        </p:tgtEl>
                                        <p:attrNameLst>
                                          <p:attrName>ppt_x</p:attrName>
                                          <p:attrName>ppt_y</p:attrName>
                                        </p:attrNameLst>
                                      </p:cBhvr>
                                      <p:rCtr x="2539" y="-9375"/>
                                    </p:animMotion>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Picture 238">
            <a:extLst>
              <a:ext uri="{FF2B5EF4-FFF2-40B4-BE49-F238E27FC236}">
                <a16:creationId xmlns:a16="http://schemas.microsoft.com/office/drawing/2014/main" xmlns="" id="{4830F3D8-04A8-F518-001E-658005030E3D}"/>
              </a:ext>
            </a:extLst>
          </p:cNvPr>
          <p:cNvPicPr>
            <a:picLocks noChangeAspect="1"/>
          </p:cNvPicPr>
          <p:nvPr/>
        </p:nvPicPr>
        <p:blipFill>
          <a:blip r:embed="rId2"/>
          <a:stretch>
            <a:fillRect/>
          </a:stretch>
        </p:blipFill>
        <p:spPr>
          <a:xfrm>
            <a:off x="9015095" y="4569580"/>
            <a:ext cx="2972215" cy="2249044"/>
          </a:xfrm>
          <a:prstGeom prst="rect">
            <a:avLst/>
          </a:prstGeom>
        </p:spPr>
      </p:pic>
      <p:pic>
        <p:nvPicPr>
          <p:cNvPr id="6" name="Picture 2">
            <a:extLst>
              <a:ext uri="{FF2B5EF4-FFF2-40B4-BE49-F238E27FC236}">
                <a16:creationId xmlns:a16="http://schemas.microsoft.com/office/drawing/2014/main" xmlns="" id="{6B00C247-0AA5-A6F9-5231-041580161C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7729" y="-41039"/>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图片 2">
            <a:extLst>
              <a:ext uri="{FF2B5EF4-FFF2-40B4-BE49-F238E27FC236}">
                <a16:creationId xmlns:a16="http://schemas.microsoft.com/office/drawing/2014/main" xmlns="" id="{480884CC-6375-116C-F69D-E206B5DA3E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4590" y="264255"/>
            <a:ext cx="1694696" cy="2161906"/>
          </a:xfrm>
          <a:prstGeom prst="rect">
            <a:avLst/>
          </a:prstGeom>
        </p:spPr>
      </p:pic>
      <p:grpSp>
        <p:nvGrpSpPr>
          <p:cNvPr id="8" name="组合 2">
            <a:extLst>
              <a:ext uri="{FF2B5EF4-FFF2-40B4-BE49-F238E27FC236}">
                <a16:creationId xmlns:a16="http://schemas.microsoft.com/office/drawing/2014/main" xmlns="" id="{78E19121-CFF9-71A0-16E6-C7AC01600597}"/>
              </a:ext>
            </a:extLst>
          </p:cNvPr>
          <p:cNvGrpSpPr/>
          <p:nvPr/>
        </p:nvGrpSpPr>
        <p:grpSpPr>
          <a:xfrm>
            <a:off x="328080" y="1160924"/>
            <a:ext cx="6189445" cy="3980372"/>
            <a:chOff x="1949253" y="1627716"/>
            <a:chExt cx="3271491" cy="2309600"/>
          </a:xfrm>
        </p:grpSpPr>
        <p:grpSp>
          <p:nvGrpSpPr>
            <p:cNvPr id="9" name="组合 135">
              <a:extLst>
                <a:ext uri="{FF2B5EF4-FFF2-40B4-BE49-F238E27FC236}">
                  <a16:creationId xmlns:a16="http://schemas.microsoft.com/office/drawing/2014/main" xmlns="" id="{1C6476C6-D20D-DC1C-EAD6-A7593E3845AC}"/>
                </a:ext>
              </a:extLst>
            </p:cNvPr>
            <p:cNvGrpSpPr/>
            <p:nvPr/>
          </p:nvGrpSpPr>
          <p:grpSpPr>
            <a:xfrm>
              <a:off x="1949253" y="1627716"/>
              <a:ext cx="3271491" cy="2309600"/>
              <a:chOff x="3246438" y="1068388"/>
              <a:chExt cx="5711825" cy="4678363"/>
            </a:xfrm>
            <a:solidFill>
              <a:srgbClr val="000000"/>
            </a:solidFill>
          </p:grpSpPr>
          <p:sp>
            <p:nvSpPr>
              <p:cNvPr id="11" name="Freeform 5">
                <a:extLst>
                  <a:ext uri="{FF2B5EF4-FFF2-40B4-BE49-F238E27FC236}">
                    <a16:creationId xmlns:a16="http://schemas.microsoft.com/office/drawing/2014/main" xmlns="" id="{66930BDD-49DC-17D2-BAB2-FD17711727A5}"/>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2" name="Freeform 6">
                <a:extLst>
                  <a:ext uri="{FF2B5EF4-FFF2-40B4-BE49-F238E27FC236}">
                    <a16:creationId xmlns:a16="http://schemas.microsoft.com/office/drawing/2014/main" xmlns="" id="{37446C3B-E267-31FE-CCBB-73967BCF96FA}"/>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3" name="Freeform 7">
                <a:extLst>
                  <a:ext uri="{FF2B5EF4-FFF2-40B4-BE49-F238E27FC236}">
                    <a16:creationId xmlns:a16="http://schemas.microsoft.com/office/drawing/2014/main" xmlns="" id="{8EA5A4D4-A8A7-A00F-BFC2-1EDEB2DB0E98}"/>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4" name="Freeform 8">
                <a:extLst>
                  <a:ext uri="{FF2B5EF4-FFF2-40B4-BE49-F238E27FC236}">
                    <a16:creationId xmlns:a16="http://schemas.microsoft.com/office/drawing/2014/main" xmlns="" id="{7C7DB47E-B9C2-E704-C889-C8D4BCDDE2B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5" name="Freeform 9">
                <a:extLst>
                  <a:ext uri="{FF2B5EF4-FFF2-40B4-BE49-F238E27FC236}">
                    <a16:creationId xmlns:a16="http://schemas.microsoft.com/office/drawing/2014/main" xmlns="" id="{A0092602-6537-DB48-DCEC-DA7A207973D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6" name="Freeform 10">
                <a:extLst>
                  <a:ext uri="{FF2B5EF4-FFF2-40B4-BE49-F238E27FC236}">
                    <a16:creationId xmlns:a16="http://schemas.microsoft.com/office/drawing/2014/main" xmlns="" id="{C0C4AF66-18CF-D072-46FA-CA8BC0D92DA7}"/>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7" name="Freeform 11">
                <a:extLst>
                  <a:ext uri="{FF2B5EF4-FFF2-40B4-BE49-F238E27FC236}">
                    <a16:creationId xmlns:a16="http://schemas.microsoft.com/office/drawing/2014/main" xmlns="" id="{8EEAEE4B-C1FB-2F34-7D74-0EFE15E1CBD2}"/>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grpSp>
            <p:nvGrpSpPr>
              <p:cNvPr id="18" name="组合 143">
                <a:extLst>
                  <a:ext uri="{FF2B5EF4-FFF2-40B4-BE49-F238E27FC236}">
                    <a16:creationId xmlns:a16="http://schemas.microsoft.com/office/drawing/2014/main" xmlns="" id="{77A6892E-09D4-C21D-72DF-CE284D560CB0}"/>
                  </a:ext>
                </a:extLst>
              </p:cNvPr>
              <p:cNvGrpSpPr/>
              <p:nvPr/>
            </p:nvGrpSpPr>
            <p:grpSpPr>
              <a:xfrm>
                <a:off x="3517901" y="1225551"/>
                <a:ext cx="5260975" cy="4090987"/>
                <a:chOff x="3517901" y="1225551"/>
                <a:chExt cx="5260975" cy="4090987"/>
              </a:xfrm>
              <a:grpFill/>
            </p:grpSpPr>
            <p:sp>
              <p:nvSpPr>
                <p:cNvPr id="19" name="Freeform 12">
                  <a:extLst>
                    <a:ext uri="{FF2B5EF4-FFF2-40B4-BE49-F238E27FC236}">
                      <a16:creationId xmlns:a16="http://schemas.microsoft.com/office/drawing/2014/main" xmlns="" id="{A333CF6B-4495-52BA-5818-C26E6377482D}"/>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20" name="Freeform 13">
                  <a:extLst>
                    <a:ext uri="{FF2B5EF4-FFF2-40B4-BE49-F238E27FC236}">
                      <a16:creationId xmlns:a16="http://schemas.microsoft.com/office/drawing/2014/main" xmlns="" id="{F44113A0-E375-2192-EEE3-7CF1C01079F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21" name="Freeform 14">
                  <a:extLst>
                    <a:ext uri="{FF2B5EF4-FFF2-40B4-BE49-F238E27FC236}">
                      <a16:creationId xmlns:a16="http://schemas.microsoft.com/office/drawing/2014/main" xmlns="" id="{581359C4-15CC-4B27-8970-43B29AEAFEB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22" name="Freeform 15">
                  <a:extLst>
                    <a:ext uri="{FF2B5EF4-FFF2-40B4-BE49-F238E27FC236}">
                      <a16:creationId xmlns:a16="http://schemas.microsoft.com/office/drawing/2014/main" xmlns="" id="{78629626-FCF2-A166-91DA-C1AC3A3C325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23" name="Freeform 16">
                  <a:extLst>
                    <a:ext uri="{FF2B5EF4-FFF2-40B4-BE49-F238E27FC236}">
                      <a16:creationId xmlns:a16="http://schemas.microsoft.com/office/drawing/2014/main" xmlns="" id="{3AF96962-E462-CDEB-90B4-59A8A05B4B53}"/>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24" name="Freeform 17">
                  <a:extLst>
                    <a:ext uri="{FF2B5EF4-FFF2-40B4-BE49-F238E27FC236}">
                      <a16:creationId xmlns:a16="http://schemas.microsoft.com/office/drawing/2014/main" xmlns="" id="{4DFFA5D2-8C60-69B2-A368-837FF0B1386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25" name="Freeform 18">
                  <a:extLst>
                    <a:ext uri="{FF2B5EF4-FFF2-40B4-BE49-F238E27FC236}">
                      <a16:creationId xmlns:a16="http://schemas.microsoft.com/office/drawing/2014/main" xmlns="" id="{2BD9C818-26CA-B5D1-1770-2C7D41551EA1}"/>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26" name="Freeform 19">
                  <a:extLst>
                    <a:ext uri="{FF2B5EF4-FFF2-40B4-BE49-F238E27FC236}">
                      <a16:creationId xmlns:a16="http://schemas.microsoft.com/office/drawing/2014/main" xmlns="" id="{8EEBE6EA-467F-FC89-1280-7F54E0751FC9}"/>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27" name="Freeform 20">
                  <a:extLst>
                    <a:ext uri="{FF2B5EF4-FFF2-40B4-BE49-F238E27FC236}">
                      <a16:creationId xmlns:a16="http://schemas.microsoft.com/office/drawing/2014/main" xmlns="" id="{0C276200-AE4D-466D-A4E6-1241D0BC737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28" name="Freeform 21">
                  <a:extLst>
                    <a:ext uri="{FF2B5EF4-FFF2-40B4-BE49-F238E27FC236}">
                      <a16:creationId xmlns:a16="http://schemas.microsoft.com/office/drawing/2014/main" xmlns="" id="{9CA6FB3B-905C-945A-B430-2EB2E4F984A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29" name="Freeform 22">
                  <a:extLst>
                    <a:ext uri="{FF2B5EF4-FFF2-40B4-BE49-F238E27FC236}">
                      <a16:creationId xmlns:a16="http://schemas.microsoft.com/office/drawing/2014/main" xmlns="" id="{C4B595F8-7513-B137-D738-7881F6D6E50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30" name="Freeform 23">
                  <a:extLst>
                    <a:ext uri="{FF2B5EF4-FFF2-40B4-BE49-F238E27FC236}">
                      <a16:creationId xmlns:a16="http://schemas.microsoft.com/office/drawing/2014/main" xmlns="" id="{A30CF49C-FC66-303B-B63C-D56FAF83312A}"/>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31" name="Freeform 24">
                  <a:extLst>
                    <a:ext uri="{FF2B5EF4-FFF2-40B4-BE49-F238E27FC236}">
                      <a16:creationId xmlns:a16="http://schemas.microsoft.com/office/drawing/2014/main" xmlns="" id="{6DEABAEB-2936-AC08-B6C0-CB6E3A074AB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32" name="Freeform 25">
                  <a:extLst>
                    <a:ext uri="{FF2B5EF4-FFF2-40B4-BE49-F238E27FC236}">
                      <a16:creationId xmlns:a16="http://schemas.microsoft.com/office/drawing/2014/main" xmlns="" id="{E6141AF1-9875-BDD8-8C49-4F060A6A64CA}"/>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33" name="Freeform 26">
                  <a:extLst>
                    <a:ext uri="{FF2B5EF4-FFF2-40B4-BE49-F238E27FC236}">
                      <a16:creationId xmlns:a16="http://schemas.microsoft.com/office/drawing/2014/main" xmlns="" id="{47F25DEC-AE4E-1FE0-6E98-BF29D38C7CBD}"/>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34" name="Freeform 27">
                  <a:extLst>
                    <a:ext uri="{FF2B5EF4-FFF2-40B4-BE49-F238E27FC236}">
                      <a16:creationId xmlns:a16="http://schemas.microsoft.com/office/drawing/2014/main" xmlns="" id="{404B4185-ACC5-4CED-7368-AC252888783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35" name="Freeform 28">
                  <a:extLst>
                    <a:ext uri="{FF2B5EF4-FFF2-40B4-BE49-F238E27FC236}">
                      <a16:creationId xmlns:a16="http://schemas.microsoft.com/office/drawing/2014/main" xmlns="" id="{EA87B7E4-10E6-E8EF-CC16-90ABB9CC208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36" name="Freeform 29">
                  <a:extLst>
                    <a:ext uri="{FF2B5EF4-FFF2-40B4-BE49-F238E27FC236}">
                      <a16:creationId xmlns:a16="http://schemas.microsoft.com/office/drawing/2014/main" xmlns="" id="{B780C755-84C0-93A0-FBD6-5649D376CF5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37" name="Freeform 30">
                  <a:extLst>
                    <a:ext uri="{FF2B5EF4-FFF2-40B4-BE49-F238E27FC236}">
                      <a16:creationId xmlns:a16="http://schemas.microsoft.com/office/drawing/2014/main" xmlns="" id="{ABEE8339-253F-E2B3-1CD2-BE1D8977DEC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38" name="Freeform 31">
                  <a:extLst>
                    <a:ext uri="{FF2B5EF4-FFF2-40B4-BE49-F238E27FC236}">
                      <a16:creationId xmlns:a16="http://schemas.microsoft.com/office/drawing/2014/main" xmlns="" id="{771CCC26-431D-C111-9B83-32D7F75660E4}"/>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39" name="Freeform 32">
                  <a:extLst>
                    <a:ext uri="{FF2B5EF4-FFF2-40B4-BE49-F238E27FC236}">
                      <a16:creationId xmlns:a16="http://schemas.microsoft.com/office/drawing/2014/main" xmlns="" id="{7FF977A5-B584-92C7-80A3-4AA180B7BC98}"/>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40" name="Freeform 33">
                  <a:extLst>
                    <a:ext uri="{FF2B5EF4-FFF2-40B4-BE49-F238E27FC236}">
                      <a16:creationId xmlns:a16="http://schemas.microsoft.com/office/drawing/2014/main" xmlns="" id="{B0A3A48B-B832-1E8D-4E30-793534A46AE7}"/>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41" name="Freeform 34">
                  <a:extLst>
                    <a:ext uri="{FF2B5EF4-FFF2-40B4-BE49-F238E27FC236}">
                      <a16:creationId xmlns:a16="http://schemas.microsoft.com/office/drawing/2014/main" xmlns="" id="{64F1CC78-BE96-2993-C9BD-1CE5B9F567CE}"/>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42" name="Freeform 35">
                  <a:extLst>
                    <a:ext uri="{FF2B5EF4-FFF2-40B4-BE49-F238E27FC236}">
                      <a16:creationId xmlns:a16="http://schemas.microsoft.com/office/drawing/2014/main" xmlns="" id="{D6B7E1E9-A9E0-3475-535E-0448A53E33E4}"/>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43" name="Freeform 36">
                  <a:extLst>
                    <a:ext uri="{FF2B5EF4-FFF2-40B4-BE49-F238E27FC236}">
                      <a16:creationId xmlns:a16="http://schemas.microsoft.com/office/drawing/2014/main" xmlns="" id="{DF53EBA0-CA96-F696-3D7A-A7D20C54FB6B}"/>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44" name="Freeform 37">
                  <a:extLst>
                    <a:ext uri="{FF2B5EF4-FFF2-40B4-BE49-F238E27FC236}">
                      <a16:creationId xmlns:a16="http://schemas.microsoft.com/office/drawing/2014/main" xmlns="" id="{44191186-C2FB-068F-439F-EC52A321E26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45" name="Freeform 38">
                  <a:extLst>
                    <a:ext uri="{FF2B5EF4-FFF2-40B4-BE49-F238E27FC236}">
                      <a16:creationId xmlns:a16="http://schemas.microsoft.com/office/drawing/2014/main" xmlns="" id="{438598B7-4DBB-B169-7C02-0FAC39CFC603}"/>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46" name="Freeform 39">
                  <a:extLst>
                    <a:ext uri="{FF2B5EF4-FFF2-40B4-BE49-F238E27FC236}">
                      <a16:creationId xmlns:a16="http://schemas.microsoft.com/office/drawing/2014/main" xmlns="" id="{45A3EAA0-5C8E-90E7-D1A4-0C24669D6FF8}"/>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47" name="Freeform 40">
                  <a:extLst>
                    <a:ext uri="{FF2B5EF4-FFF2-40B4-BE49-F238E27FC236}">
                      <a16:creationId xmlns:a16="http://schemas.microsoft.com/office/drawing/2014/main" xmlns="" id="{DB43C61B-2498-A78E-7946-E122ED56143A}"/>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48" name="Freeform 41">
                  <a:extLst>
                    <a:ext uri="{FF2B5EF4-FFF2-40B4-BE49-F238E27FC236}">
                      <a16:creationId xmlns:a16="http://schemas.microsoft.com/office/drawing/2014/main" xmlns="" id="{29FB110A-2A49-12DD-06C3-7A75C14ECFA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49" name="Freeform 42">
                  <a:extLst>
                    <a:ext uri="{FF2B5EF4-FFF2-40B4-BE49-F238E27FC236}">
                      <a16:creationId xmlns:a16="http://schemas.microsoft.com/office/drawing/2014/main" xmlns="" id="{0F6029DE-EE6B-50FE-1C8A-A5D6B44AE3D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50" name="Freeform 43">
                  <a:extLst>
                    <a:ext uri="{FF2B5EF4-FFF2-40B4-BE49-F238E27FC236}">
                      <a16:creationId xmlns:a16="http://schemas.microsoft.com/office/drawing/2014/main" xmlns="" id="{3D0A7D80-9362-30C3-70EC-1B0560E018B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51" name="Freeform 44">
                  <a:extLst>
                    <a:ext uri="{FF2B5EF4-FFF2-40B4-BE49-F238E27FC236}">
                      <a16:creationId xmlns:a16="http://schemas.microsoft.com/office/drawing/2014/main" xmlns="" id="{94F0BBB5-8B95-6742-2603-1B02FBB60EE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52" name="Freeform 45">
                  <a:extLst>
                    <a:ext uri="{FF2B5EF4-FFF2-40B4-BE49-F238E27FC236}">
                      <a16:creationId xmlns:a16="http://schemas.microsoft.com/office/drawing/2014/main" xmlns="" id="{1363DA7B-22CD-DBBE-23F9-ADBC44C81E6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53" name="Freeform 46">
                  <a:extLst>
                    <a:ext uri="{FF2B5EF4-FFF2-40B4-BE49-F238E27FC236}">
                      <a16:creationId xmlns:a16="http://schemas.microsoft.com/office/drawing/2014/main" xmlns="" id="{F01F730F-2C5C-DEBA-E5A2-7856E6B9E20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54" name="Freeform 47">
                  <a:extLst>
                    <a:ext uri="{FF2B5EF4-FFF2-40B4-BE49-F238E27FC236}">
                      <a16:creationId xmlns:a16="http://schemas.microsoft.com/office/drawing/2014/main" xmlns="" id="{D3D63432-D614-9493-77C6-ED26164AF061}"/>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55" name="Freeform 48">
                  <a:extLst>
                    <a:ext uri="{FF2B5EF4-FFF2-40B4-BE49-F238E27FC236}">
                      <a16:creationId xmlns:a16="http://schemas.microsoft.com/office/drawing/2014/main" xmlns="" id="{0FE3FE32-85C8-D8ED-8CBA-FB2CE837DDC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56" name="Freeform 49">
                  <a:extLst>
                    <a:ext uri="{FF2B5EF4-FFF2-40B4-BE49-F238E27FC236}">
                      <a16:creationId xmlns:a16="http://schemas.microsoft.com/office/drawing/2014/main" xmlns="" id="{56B4F2E6-C728-E6CD-1530-040D8C4963F6}"/>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57" name="Freeform 50">
                  <a:extLst>
                    <a:ext uri="{FF2B5EF4-FFF2-40B4-BE49-F238E27FC236}">
                      <a16:creationId xmlns:a16="http://schemas.microsoft.com/office/drawing/2014/main" xmlns="" id="{6D6C74EE-75AB-AAAF-A2A9-988673C8183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58" name="Freeform 51">
                  <a:extLst>
                    <a:ext uri="{FF2B5EF4-FFF2-40B4-BE49-F238E27FC236}">
                      <a16:creationId xmlns:a16="http://schemas.microsoft.com/office/drawing/2014/main" xmlns="" id="{EBC80484-663F-B7EB-4864-DD0DA6E4924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59" name="Freeform 52">
                  <a:extLst>
                    <a:ext uri="{FF2B5EF4-FFF2-40B4-BE49-F238E27FC236}">
                      <a16:creationId xmlns:a16="http://schemas.microsoft.com/office/drawing/2014/main" xmlns="" id="{60640485-12B8-9D54-AEC8-92943BD29794}"/>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60" name="Freeform 53">
                  <a:extLst>
                    <a:ext uri="{FF2B5EF4-FFF2-40B4-BE49-F238E27FC236}">
                      <a16:creationId xmlns:a16="http://schemas.microsoft.com/office/drawing/2014/main" xmlns="" id="{AFB3D056-0E75-379D-62F1-11055C53A6E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61" name="Freeform 54">
                  <a:extLst>
                    <a:ext uri="{FF2B5EF4-FFF2-40B4-BE49-F238E27FC236}">
                      <a16:creationId xmlns:a16="http://schemas.microsoft.com/office/drawing/2014/main" xmlns="" id="{E2E80013-5754-D7CE-AD93-BD9C018D906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62" name="Freeform 55">
                  <a:extLst>
                    <a:ext uri="{FF2B5EF4-FFF2-40B4-BE49-F238E27FC236}">
                      <a16:creationId xmlns:a16="http://schemas.microsoft.com/office/drawing/2014/main" xmlns="" id="{BD2054B2-E00B-CB13-DA72-B5BA7354420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63" name="Freeform 56">
                  <a:extLst>
                    <a:ext uri="{FF2B5EF4-FFF2-40B4-BE49-F238E27FC236}">
                      <a16:creationId xmlns:a16="http://schemas.microsoft.com/office/drawing/2014/main" xmlns="" id="{686C3B7F-F9B6-68A3-96AD-607895D13C8A}"/>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64" name="Freeform 57">
                  <a:extLst>
                    <a:ext uri="{FF2B5EF4-FFF2-40B4-BE49-F238E27FC236}">
                      <a16:creationId xmlns:a16="http://schemas.microsoft.com/office/drawing/2014/main" xmlns="" id="{44011014-4F13-1CC1-8DB1-E36124240F4B}"/>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65" name="Freeform 58">
                  <a:extLst>
                    <a:ext uri="{FF2B5EF4-FFF2-40B4-BE49-F238E27FC236}">
                      <a16:creationId xmlns:a16="http://schemas.microsoft.com/office/drawing/2014/main" xmlns="" id="{DC134FBD-4B25-70E4-5007-75149C2ED38F}"/>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66" name="Freeform 59">
                  <a:extLst>
                    <a:ext uri="{FF2B5EF4-FFF2-40B4-BE49-F238E27FC236}">
                      <a16:creationId xmlns:a16="http://schemas.microsoft.com/office/drawing/2014/main" xmlns="" id="{762FBB49-52A7-8F6A-E220-ED8CCA62565A}"/>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67" name="Freeform 60">
                  <a:extLst>
                    <a:ext uri="{FF2B5EF4-FFF2-40B4-BE49-F238E27FC236}">
                      <a16:creationId xmlns:a16="http://schemas.microsoft.com/office/drawing/2014/main" xmlns="" id="{963B5E6A-5D08-22A4-411D-3800C17A569F}"/>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68" name="Freeform 61">
                  <a:extLst>
                    <a:ext uri="{FF2B5EF4-FFF2-40B4-BE49-F238E27FC236}">
                      <a16:creationId xmlns:a16="http://schemas.microsoft.com/office/drawing/2014/main" xmlns="" id="{34E2887C-D56E-2E2A-C8D3-61F10853CE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69" name="Freeform 62">
                  <a:extLst>
                    <a:ext uri="{FF2B5EF4-FFF2-40B4-BE49-F238E27FC236}">
                      <a16:creationId xmlns:a16="http://schemas.microsoft.com/office/drawing/2014/main" xmlns="" id="{2A13050F-04FA-34DF-8CF1-B05093E987E1}"/>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70" name="Freeform 63">
                  <a:extLst>
                    <a:ext uri="{FF2B5EF4-FFF2-40B4-BE49-F238E27FC236}">
                      <a16:creationId xmlns:a16="http://schemas.microsoft.com/office/drawing/2014/main" xmlns="" id="{2F6E185A-A647-A334-F667-12C37F4366CB}"/>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71" name="Freeform 64">
                  <a:extLst>
                    <a:ext uri="{FF2B5EF4-FFF2-40B4-BE49-F238E27FC236}">
                      <a16:creationId xmlns:a16="http://schemas.microsoft.com/office/drawing/2014/main" xmlns="" id="{F8C743C5-76F4-8FFE-3363-2BEAE6DD0EF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72" name="Freeform 65">
                  <a:extLst>
                    <a:ext uri="{FF2B5EF4-FFF2-40B4-BE49-F238E27FC236}">
                      <a16:creationId xmlns:a16="http://schemas.microsoft.com/office/drawing/2014/main" xmlns="" id="{ABFF7115-FCC1-365D-05DA-4846DA68D3FB}"/>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73" name="Freeform 66">
                  <a:extLst>
                    <a:ext uri="{FF2B5EF4-FFF2-40B4-BE49-F238E27FC236}">
                      <a16:creationId xmlns:a16="http://schemas.microsoft.com/office/drawing/2014/main" xmlns="" id="{30CC682F-5DED-8B5C-B71A-A531CB41575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74" name="Freeform 67">
                  <a:extLst>
                    <a:ext uri="{FF2B5EF4-FFF2-40B4-BE49-F238E27FC236}">
                      <a16:creationId xmlns:a16="http://schemas.microsoft.com/office/drawing/2014/main" xmlns="" id="{A6436353-B7ED-321B-885D-863E4859E1B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75" name="Freeform 68">
                  <a:extLst>
                    <a:ext uri="{FF2B5EF4-FFF2-40B4-BE49-F238E27FC236}">
                      <a16:creationId xmlns:a16="http://schemas.microsoft.com/office/drawing/2014/main" xmlns="" id="{F33EDD2B-30A3-8FB6-EE05-11034B419A28}"/>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76" name="Freeform 69">
                  <a:extLst>
                    <a:ext uri="{FF2B5EF4-FFF2-40B4-BE49-F238E27FC236}">
                      <a16:creationId xmlns:a16="http://schemas.microsoft.com/office/drawing/2014/main" xmlns="" id="{ABB117DD-7C1B-2F59-B124-EC645AF5F11D}"/>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77" name="Freeform 70">
                  <a:extLst>
                    <a:ext uri="{FF2B5EF4-FFF2-40B4-BE49-F238E27FC236}">
                      <a16:creationId xmlns:a16="http://schemas.microsoft.com/office/drawing/2014/main" xmlns="" id="{487390DF-FAB1-824F-CECC-7706FE3763DC}"/>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78" name="Freeform 71">
                  <a:extLst>
                    <a:ext uri="{FF2B5EF4-FFF2-40B4-BE49-F238E27FC236}">
                      <a16:creationId xmlns:a16="http://schemas.microsoft.com/office/drawing/2014/main" xmlns="" id="{5BB42E26-F854-A2FE-34C2-30E6638053F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79" name="Freeform 72">
                  <a:extLst>
                    <a:ext uri="{FF2B5EF4-FFF2-40B4-BE49-F238E27FC236}">
                      <a16:creationId xmlns:a16="http://schemas.microsoft.com/office/drawing/2014/main" xmlns="" id="{0A7E1806-8E4E-433D-C5CD-2D4290DC4C3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80" name="Freeform 73">
                  <a:extLst>
                    <a:ext uri="{FF2B5EF4-FFF2-40B4-BE49-F238E27FC236}">
                      <a16:creationId xmlns:a16="http://schemas.microsoft.com/office/drawing/2014/main" xmlns="" id="{DFC67E6D-42C8-8693-9F3B-BEED544C92AF}"/>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81" name="Freeform 74">
                  <a:extLst>
                    <a:ext uri="{FF2B5EF4-FFF2-40B4-BE49-F238E27FC236}">
                      <a16:creationId xmlns:a16="http://schemas.microsoft.com/office/drawing/2014/main" xmlns="" id="{9DA23AA8-2540-1B7F-283F-793626988112}"/>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82" name="Freeform 75">
                  <a:extLst>
                    <a:ext uri="{FF2B5EF4-FFF2-40B4-BE49-F238E27FC236}">
                      <a16:creationId xmlns:a16="http://schemas.microsoft.com/office/drawing/2014/main" xmlns="" id="{D4AFB50E-EC52-893B-56DF-9C8BC735D02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83" name="Freeform 76">
                  <a:extLst>
                    <a:ext uri="{FF2B5EF4-FFF2-40B4-BE49-F238E27FC236}">
                      <a16:creationId xmlns:a16="http://schemas.microsoft.com/office/drawing/2014/main" xmlns="" id="{69BC8090-D011-7363-2ABD-DDA82B9E2853}"/>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84" name="Freeform 77">
                  <a:extLst>
                    <a:ext uri="{FF2B5EF4-FFF2-40B4-BE49-F238E27FC236}">
                      <a16:creationId xmlns:a16="http://schemas.microsoft.com/office/drawing/2014/main" xmlns="" id="{79D48669-F45B-967C-0F0E-ADD76E89B32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85" name="Freeform 78">
                  <a:extLst>
                    <a:ext uri="{FF2B5EF4-FFF2-40B4-BE49-F238E27FC236}">
                      <a16:creationId xmlns:a16="http://schemas.microsoft.com/office/drawing/2014/main" xmlns="" id="{8E3D052B-A4D8-52DF-1965-C5CA11078FE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86" name="Freeform 79">
                  <a:extLst>
                    <a:ext uri="{FF2B5EF4-FFF2-40B4-BE49-F238E27FC236}">
                      <a16:creationId xmlns:a16="http://schemas.microsoft.com/office/drawing/2014/main" xmlns="" id="{071BA091-BFF2-9D6A-40E7-89BCD15CEC17}"/>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87" name="Freeform 80">
                  <a:extLst>
                    <a:ext uri="{FF2B5EF4-FFF2-40B4-BE49-F238E27FC236}">
                      <a16:creationId xmlns:a16="http://schemas.microsoft.com/office/drawing/2014/main" xmlns="" id="{F8D94979-BCD0-546E-C403-A97916198BB7}"/>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88" name="Freeform 81">
                  <a:extLst>
                    <a:ext uri="{FF2B5EF4-FFF2-40B4-BE49-F238E27FC236}">
                      <a16:creationId xmlns:a16="http://schemas.microsoft.com/office/drawing/2014/main" xmlns="" id="{DFCCB16D-A720-6F48-8DE8-1BF7E36065E0}"/>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89" name="Freeform 82">
                  <a:extLst>
                    <a:ext uri="{FF2B5EF4-FFF2-40B4-BE49-F238E27FC236}">
                      <a16:creationId xmlns:a16="http://schemas.microsoft.com/office/drawing/2014/main" xmlns="" id="{8CADD813-1AF8-A550-F9AC-B5BB6697E5F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90" name="Freeform 83">
                  <a:extLst>
                    <a:ext uri="{FF2B5EF4-FFF2-40B4-BE49-F238E27FC236}">
                      <a16:creationId xmlns:a16="http://schemas.microsoft.com/office/drawing/2014/main" xmlns="" id="{60201452-5261-6100-EFCB-83EBFC6C3C6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91" name="Freeform 84">
                  <a:extLst>
                    <a:ext uri="{FF2B5EF4-FFF2-40B4-BE49-F238E27FC236}">
                      <a16:creationId xmlns:a16="http://schemas.microsoft.com/office/drawing/2014/main" xmlns="" id="{289E8168-C772-AE8D-44E2-23CFFC726D6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92" name="Freeform 85">
                  <a:extLst>
                    <a:ext uri="{FF2B5EF4-FFF2-40B4-BE49-F238E27FC236}">
                      <a16:creationId xmlns:a16="http://schemas.microsoft.com/office/drawing/2014/main" xmlns="" id="{1617BC2C-4FE7-DF6B-AE0F-3E46401AE89A}"/>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93" name="Freeform 86">
                  <a:extLst>
                    <a:ext uri="{FF2B5EF4-FFF2-40B4-BE49-F238E27FC236}">
                      <a16:creationId xmlns:a16="http://schemas.microsoft.com/office/drawing/2014/main" xmlns="" id="{D64C00E4-1268-9F3F-5E66-CCCC533CA1C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94" name="Freeform 87">
                  <a:extLst>
                    <a:ext uri="{FF2B5EF4-FFF2-40B4-BE49-F238E27FC236}">
                      <a16:creationId xmlns:a16="http://schemas.microsoft.com/office/drawing/2014/main" xmlns="" id="{B4E86F95-BA14-8F64-6C1A-7EE172D42753}"/>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95" name="Freeform 88">
                  <a:extLst>
                    <a:ext uri="{FF2B5EF4-FFF2-40B4-BE49-F238E27FC236}">
                      <a16:creationId xmlns:a16="http://schemas.microsoft.com/office/drawing/2014/main" xmlns="" id="{BD427D71-8058-DE3D-7B08-E89295A3CC87}"/>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96" name="Freeform 89">
                  <a:extLst>
                    <a:ext uri="{FF2B5EF4-FFF2-40B4-BE49-F238E27FC236}">
                      <a16:creationId xmlns:a16="http://schemas.microsoft.com/office/drawing/2014/main" xmlns="" id="{A5E7CCA0-32F9-B811-4058-E2E6A36E126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97" name="Freeform 90">
                  <a:extLst>
                    <a:ext uri="{FF2B5EF4-FFF2-40B4-BE49-F238E27FC236}">
                      <a16:creationId xmlns:a16="http://schemas.microsoft.com/office/drawing/2014/main" xmlns="" id="{E23E6490-ECD2-B2B9-F4A3-31BA2C366EC2}"/>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98" name="Freeform 91">
                  <a:extLst>
                    <a:ext uri="{FF2B5EF4-FFF2-40B4-BE49-F238E27FC236}">
                      <a16:creationId xmlns:a16="http://schemas.microsoft.com/office/drawing/2014/main" xmlns="" id="{5CC1D91B-D003-291C-D133-CE01D44B491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99" name="Freeform 92">
                  <a:extLst>
                    <a:ext uri="{FF2B5EF4-FFF2-40B4-BE49-F238E27FC236}">
                      <a16:creationId xmlns:a16="http://schemas.microsoft.com/office/drawing/2014/main" xmlns="" id="{7F4DDCAF-1302-ADC7-1C3E-2A3A3F53E6E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grpSp>
        </p:grpSp>
        <p:sp>
          <p:nvSpPr>
            <p:cNvPr id="10" name="文本框 49">
              <a:extLst>
                <a:ext uri="{FF2B5EF4-FFF2-40B4-BE49-F238E27FC236}">
                  <a16:creationId xmlns:a16="http://schemas.microsoft.com/office/drawing/2014/main" xmlns="" id="{871FF529-991A-7D34-D356-EC2C1E6C2E40}"/>
                </a:ext>
              </a:extLst>
            </p:cNvPr>
            <p:cNvSpPr txBox="1">
              <a:spLocks noChangeArrowheads="1"/>
            </p:cNvSpPr>
            <p:nvPr/>
          </p:nvSpPr>
          <p:spPr bwMode="auto">
            <a:xfrm>
              <a:off x="2163390" y="2078139"/>
              <a:ext cx="2867724" cy="130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marR="0" lvl="0" indent="-342900" defTabSz="914400" eaLnBrk="1" fontAlgn="auto" latinLnBrk="0" hangingPunct="1">
                <a:lnSpc>
                  <a:spcPct val="127000"/>
                </a:lnSpc>
                <a:spcBef>
                  <a:spcPts val="1000"/>
                </a:spcBef>
                <a:spcAft>
                  <a:spcPts val="0"/>
                </a:spcAft>
                <a:buClrTx/>
                <a:buSzTx/>
                <a:buFont typeface="+mj-lt"/>
                <a:buAutoNum type="arabicPeriod"/>
                <a:tabLst>
                  <a:tab pos="241300" algn="l"/>
                </a:tabLst>
                <a:defRPr/>
              </a:pPr>
              <a:r>
                <a:rPr lang="vi-VN" b="1" i="0" dirty="0">
                  <a:solidFill>
                    <a:srgbClr val="0070C0"/>
                  </a:solidFill>
                  <a:effectLst/>
                  <a:latin typeface="#9Slide05 Brannboll Ny" panose="02000000000000000000" pitchFamily="2" charset="0"/>
                </a:rPr>
                <a:t>Sưu tầm và kể về một tấm gương biết quan tâm, cảm thông và chia sẻ với người khác mà em biết. Em học tập được điều gì từ tấm gương đó?</a:t>
              </a:r>
              <a:endParaRPr kumimoji="0" lang="en-US" b="1" i="0" u="none" strike="noStrike" kern="0" cap="none" spc="0" normalizeH="0" baseline="0" noProof="0" dirty="0">
                <a:ln>
                  <a:noFill/>
                </a:ln>
                <a:solidFill>
                  <a:srgbClr val="0070C0"/>
                </a:solidFill>
                <a:effectLst/>
                <a:uLnTx/>
                <a:uFillTx/>
                <a:latin typeface="#9Slide05 Brannboll Ny" panose="02000000000000000000" pitchFamily="2" charset="0"/>
                <a:cs typeface="Times New Roman" panose="02020603050405020304" pitchFamily="18" charset="0"/>
              </a:endParaRPr>
            </a:p>
          </p:txBody>
        </p:sp>
      </p:grpSp>
      <p:grpSp>
        <p:nvGrpSpPr>
          <p:cNvPr id="100" name="组合 3">
            <a:extLst>
              <a:ext uri="{FF2B5EF4-FFF2-40B4-BE49-F238E27FC236}">
                <a16:creationId xmlns:a16="http://schemas.microsoft.com/office/drawing/2014/main" xmlns="" id="{40CDCEB8-C245-1F20-6BB6-93ECE8BD597D}"/>
              </a:ext>
            </a:extLst>
          </p:cNvPr>
          <p:cNvGrpSpPr/>
          <p:nvPr/>
        </p:nvGrpSpPr>
        <p:grpSpPr>
          <a:xfrm>
            <a:off x="5875068" y="2100978"/>
            <a:ext cx="6570616" cy="3926049"/>
            <a:chOff x="7522624" y="1711467"/>
            <a:chExt cx="2698523" cy="1980244"/>
          </a:xfrm>
        </p:grpSpPr>
        <p:grpSp>
          <p:nvGrpSpPr>
            <p:cNvPr id="101" name="组合 225">
              <a:extLst>
                <a:ext uri="{FF2B5EF4-FFF2-40B4-BE49-F238E27FC236}">
                  <a16:creationId xmlns:a16="http://schemas.microsoft.com/office/drawing/2014/main" xmlns="" id="{588DF07C-2F51-04CE-1E9C-32274D2FDA15}"/>
                </a:ext>
              </a:extLst>
            </p:cNvPr>
            <p:cNvGrpSpPr/>
            <p:nvPr/>
          </p:nvGrpSpPr>
          <p:grpSpPr>
            <a:xfrm flipH="1">
              <a:off x="7522624" y="1711467"/>
              <a:ext cx="2698523" cy="1980244"/>
              <a:chOff x="3246438" y="1068388"/>
              <a:chExt cx="5711825" cy="4678363"/>
            </a:xfrm>
            <a:solidFill>
              <a:srgbClr val="000000"/>
            </a:solidFill>
          </p:grpSpPr>
          <p:sp>
            <p:nvSpPr>
              <p:cNvPr id="103" name="Freeform 5">
                <a:extLst>
                  <a:ext uri="{FF2B5EF4-FFF2-40B4-BE49-F238E27FC236}">
                    <a16:creationId xmlns:a16="http://schemas.microsoft.com/office/drawing/2014/main" xmlns="" id="{B4966081-6D3A-339A-5F75-BAC8AE3DD06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04" name="Freeform 6">
                <a:extLst>
                  <a:ext uri="{FF2B5EF4-FFF2-40B4-BE49-F238E27FC236}">
                    <a16:creationId xmlns:a16="http://schemas.microsoft.com/office/drawing/2014/main" xmlns="" id="{14A9D0F3-DEEC-EBE0-B953-3517BEAE5B8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05" name="Freeform 7">
                <a:extLst>
                  <a:ext uri="{FF2B5EF4-FFF2-40B4-BE49-F238E27FC236}">
                    <a16:creationId xmlns:a16="http://schemas.microsoft.com/office/drawing/2014/main" xmlns="" id="{18D212D9-4B3F-4E1F-5CB3-48CD7FF1889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06" name="Freeform 8">
                <a:extLst>
                  <a:ext uri="{FF2B5EF4-FFF2-40B4-BE49-F238E27FC236}">
                    <a16:creationId xmlns:a16="http://schemas.microsoft.com/office/drawing/2014/main" xmlns="" id="{0C322C33-EF54-C7A3-680A-A884394DC96E}"/>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07" name="Freeform 9">
                <a:extLst>
                  <a:ext uri="{FF2B5EF4-FFF2-40B4-BE49-F238E27FC236}">
                    <a16:creationId xmlns:a16="http://schemas.microsoft.com/office/drawing/2014/main" xmlns="" id="{D886E7CD-B25F-C57D-D29B-F6B95FC655C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08" name="Freeform 10">
                <a:extLst>
                  <a:ext uri="{FF2B5EF4-FFF2-40B4-BE49-F238E27FC236}">
                    <a16:creationId xmlns:a16="http://schemas.microsoft.com/office/drawing/2014/main" xmlns="" id="{51060EE4-1447-9A20-294C-25CB3F7776C0}"/>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09" name="Freeform 11">
                <a:extLst>
                  <a:ext uri="{FF2B5EF4-FFF2-40B4-BE49-F238E27FC236}">
                    <a16:creationId xmlns:a16="http://schemas.microsoft.com/office/drawing/2014/main" xmlns="" id="{A6628B0F-3441-ACB0-9BDB-AE97D21A3D05}"/>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grpSp>
            <p:nvGrpSpPr>
              <p:cNvPr id="110" name="组合 233">
                <a:extLst>
                  <a:ext uri="{FF2B5EF4-FFF2-40B4-BE49-F238E27FC236}">
                    <a16:creationId xmlns:a16="http://schemas.microsoft.com/office/drawing/2014/main" xmlns="" id="{A1D3C9C2-8E70-E252-90D7-94CE03AFBCD1}"/>
                  </a:ext>
                </a:extLst>
              </p:cNvPr>
              <p:cNvGrpSpPr/>
              <p:nvPr/>
            </p:nvGrpSpPr>
            <p:grpSpPr>
              <a:xfrm>
                <a:off x="3517901" y="1225551"/>
                <a:ext cx="5260975" cy="4090987"/>
                <a:chOff x="3517901" y="1225551"/>
                <a:chExt cx="5260975" cy="4090987"/>
              </a:xfrm>
              <a:grpFill/>
            </p:grpSpPr>
            <p:sp>
              <p:nvSpPr>
                <p:cNvPr id="111" name="Freeform 12">
                  <a:extLst>
                    <a:ext uri="{FF2B5EF4-FFF2-40B4-BE49-F238E27FC236}">
                      <a16:creationId xmlns:a16="http://schemas.microsoft.com/office/drawing/2014/main" xmlns="" id="{96646BB9-7500-4117-76FA-11CB56A7A00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12" name="Freeform 13">
                  <a:extLst>
                    <a:ext uri="{FF2B5EF4-FFF2-40B4-BE49-F238E27FC236}">
                      <a16:creationId xmlns:a16="http://schemas.microsoft.com/office/drawing/2014/main" xmlns="" id="{EC428EE9-2A93-61E5-459A-B2B7A34C9C5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13" name="Freeform 14">
                  <a:extLst>
                    <a:ext uri="{FF2B5EF4-FFF2-40B4-BE49-F238E27FC236}">
                      <a16:creationId xmlns:a16="http://schemas.microsoft.com/office/drawing/2014/main" xmlns="" id="{370EFDB9-6F96-9BDC-7D47-1F79A487C3A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14" name="Freeform 15">
                  <a:extLst>
                    <a:ext uri="{FF2B5EF4-FFF2-40B4-BE49-F238E27FC236}">
                      <a16:creationId xmlns:a16="http://schemas.microsoft.com/office/drawing/2014/main" xmlns="" id="{2D9A77BD-9ABC-368F-C01F-366E11E78F94}"/>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15" name="Freeform 16">
                  <a:extLst>
                    <a:ext uri="{FF2B5EF4-FFF2-40B4-BE49-F238E27FC236}">
                      <a16:creationId xmlns:a16="http://schemas.microsoft.com/office/drawing/2014/main" xmlns="" id="{E40FCE03-A132-0FB2-E365-217B1A4A7BE6}"/>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16" name="Freeform 17">
                  <a:extLst>
                    <a:ext uri="{FF2B5EF4-FFF2-40B4-BE49-F238E27FC236}">
                      <a16:creationId xmlns:a16="http://schemas.microsoft.com/office/drawing/2014/main" xmlns="" id="{9E5E5696-451D-F10D-E515-D5176B92CD5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17" name="Freeform 18">
                  <a:extLst>
                    <a:ext uri="{FF2B5EF4-FFF2-40B4-BE49-F238E27FC236}">
                      <a16:creationId xmlns:a16="http://schemas.microsoft.com/office/drawing/2014/main" xmlns="" id="{B17F247F-340B-22BD-2C80-77EF98712A8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18" name="Freeform 19">
                  <a:extLst>
                    <a:ext uri="{FF2B5EF4-FFF2-40B4-BE49-F238E27FC236}">
                      <a16:creationId xmlns:a16="http://schemas.microsoft.com/office/drawing/2014/main" xmlns="" id="{51F6FD5E-2923-E74A-8095-1FB914E61C7B}"/>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19" name="Freeform 20">
                  <a:extLst>
                    <a:ext uri="{FF2B5EF4-FFF2-40B4-BE49-F238E27FC236}">
                      <a16:creationId xmlns:a16="http://schemas.microsoft.com/office/drawing/2014/main" xmlns="" id="{8DC643CF-BD19-7D61-1F68-B992F1A3C2A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20" name="Freeform 21">
                  <a:extLst>
                    <a:ext uri="{FF2B5EF4-FFF2-40B4-BE49-F238E27FC236}">
                      <a16:creationId xmlns:a16="http://schemas.microsoft.com/office/drawing/2014/main" xmlns="" id="{905A176F-FA7F-E965-914A-F17E7DBA1D1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21" name="Freeform 22">
                  <a:extLst>
                    <a:ext uri="{FF2B5EF4-FFF2-40B4-BE49-F238E27FC236}">
                      <a16:creationId xmlns:a16="http://schemas.microsoft.com/office/drawing/2014/main" xmlns="" id="{D64E71C0-C7A4-DE49-1555-EF8F236E284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22" name="Freeform 23">
                  <a:extLst>
                    <a:ext uri="{FF2B5EF4-FFF2-40B4-BE49-F238E27FC236}">
                      <a16:creationId xmlns:a16="http://schemas.microsoft.com/office/drawing/2014/main" xmlns="" id="{F4146600-618D-BBE2-2E07-E61E6704DD67}"/>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23" name="Freeform 24">
                  <a:extLst>
                    <a:ext uri="{FF2B5EF4-FFF2-40B4-BE49-F238E27FC236}">
                      <a16:creationId xmlns:a16="http://schemas.microsoft.com/office/drawing/2014/main" xmlns="" id="{0CC14DCF-1C8A-8DB2-27A4-31DF93D65FE5}"/>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24" name="Freeform 25">
                  <a:extLst>
                    <a:ext uri="{FF2B5EF4-FFF2-40B4-BE49-F238E27FC236}">
                      <a16:creationId xmlns:a16="http://schemas.microsoft.com/office/drawing/2014/main" xmlns="" id="{D3360423-34C3-D3CA-F111-8452EA2828B6}"/>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25" name="Freeform 26">
                  <a:extLst>
                    <a:ext uri="{FF2B5EF4-FFF2-40B4-BE49-F238E27FC236}">
                      <a16:creationId xmlns:a16="http://schemas.microsoft.com/office/drawing/2014/main" xmlns="" id="{40B13118-892F-4924-119D-A6B35969A141}"/>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26" name="Freeform 27">
                  <a:extLst>
                    <a:ext uri="{FF2B5EF4-FFF2-40B4-BE49-F238E27FC236}">
                      <a16:creationId xmlns:a16="http://schemas.microsoft.com/office/drawing/2014/main" xmlns="" id="{B4C0BE36-7AE7-B109-C85D-AA3FEF78038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27" name="Freeform 28">
                  <a:extLst>
                    <a:ext uri="{FF2B5EF4-FFF2-40B4-BE49-F238E27FC236}">
                      <a16:creationId xmlns:a16="http://schemas.microsoft.com/office/drawing/2014/main" xmlns="" id="{A503868A-7F7F-D11B-4392-D415C56205C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28" name="Freeform 29">
                  <a:extLst>
                    <a:ext uri="{FF2B5EF4-FFF2-40B4-BE49-F238E27FC236}">
                      <a16:creationId xmlns:a16="http://schemas.microsoft.com/office/drawing/2014/main" xmlns="" id="{16AA4A93-2132-917C-D253-AA159EF4317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29" name="Freeform 30">
                  <a:extLst>
                    <a:ext uri="{FF2B5EF4-FFF2-40B4-BE49-F238E27FC236}">
                      <a16:creationId xmlns:a16="http://schemas.microsoft.com/office/drawing/2014/main" xmlns="" id="{B9F53C9B-F0A3-93F4-D031-B3724E9D3363}"/>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30" name="Freeform 31">
                  <a:extLst>
                    <a:ext uri="{FF2B5EF4-FFF2-40B4-BE49-F238E27FC236}">
                      <a16:creationId xmlns:a16="http://schemas.microsoft.com/office/drawing/2014/main" xmlns="" id="{63AF3385-5818-0DDA-88AA-6DC269C3FC0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31" name="Freeform 32">
                  <a:extLst>
                    <a:ext uri="{FF2B5EF4-FFF2-40B4-BE49-F238E27FC236}">
                      <a16:creationId xmlns:a16="http://schemas.microsoft.com/office/drawing/2014/main" xmlns="" id="{35CC1A1F-6813-2306-5C2C-DB2A93D04C53}"/>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32" name="Freeform 33">
                  <a:extLst>
                    <a:ext uri="{FF2B5EF4-FFF2-40B4-BE49-F238E27FC236}">
                      <a16:creationId xmlns:a16="http://schemas.microsoft.com/office/drawing/2014/main" xmlns="" id="{ED78D899-BA0D-05BF-474D-B3673A3C26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33" name="Freeform 34">
                  <a:extLst>
                    <a:ext uri="{FF2B5EF4-FFF2-40B4-BE49-F238E27FC236}">
                      <a16:creationId xmlns:a16="http://schemas.microsoft.com/office/drawing/2014/main" xmlns="" id="{26F61EB0-EEAA-B9F8-D45F-F304348005B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34" name="Freeform 35">
                  <a:extLst>
                    <a:ext uri="{FF2B5EF4-FFF2-40B4-BE49-F238E27FC236}">
                      <a16:creationId xmlns:a16="http://schemas.microsoft.com/office/drawing/2014/main" xmlns="" id="{B28C1078-996F-DB51-6764-BDD5A0A5CA7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35" name="Freeform 36">
                  <a:extLst>
                    <a:ext uri="{FF2B5EF4-FFF2-40B4-BE49-F238E27FC236}">
                      <a16:creationId xmlns:a16="http://schemas.microsoft.com/office/drawing/2014/main" xmlns="" id="{AFF51C01-8EA4-38F7-C115-24F54306181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36" name="Freeform 37">
                  <a:extLst>
                    <a:ext uri="{FF2B5EF4-FFF2-40B4-BE49-F238E27FC236}">
                      <a16:creationId xmlns:a16="http://schemas.microsoft.com/office/drawing/2014/main" xmlns="" id="{9E3EEE16-7029-2341-9068-FA9695CDD7C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37" name="Freeform 38">
                  <a:extLst>
                    <a:ext uri="{FF2B5EF4-FFF2-40B4-BE49-F238E27FC236}">
                      <a16:creationId xmlns:a16="http://schemas.microsoft.com/office/drawing/2014/main" xmlns="" id="{4FDEE36F-C178-6DD9-9F7F-D54B123E48C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38" name="Freeform 39">
                  <a:extLst>
                    <a:ext uri="{FF2B5EF4-FFF2-40B4-BE49-F238E27FC236}">
                      <a16:creationId xmlns:a16="http://schemas.microsoft.com/office/drawing/2014/main" xmlns="" id="{3C6903E0-4016-9321-9134-1BFFFC6D7117}"/>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39" name="Freeform 40">
                  <a:extLst>
                    <a:ext uri="{FF2B5EF4-FFF2-40B4-BE49-F238E27FC236}">
                      <a16:creationId xmlns:a16="http://schemas.microsoft.com/office/drawing/2014/main" xmlns="" id="{130183B5-1762-5F98-4BAD-CD2AEC925B1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40" name="Freeform 41">
                  <a:extLst>
                    <a:ext uri="{FF2B5EF4-FFF2-40B4-BE49-F238E27FC236}">
                      <a16:creationId xmlns:a16="http://schemas.microsoft.com/office/drawing/2014/main" xmlns="" id="{B3B777ED-DB66-F724-D271-4B6FDEB0450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41" name="Freeform 42">
                  <a:extLst>
                    <a:ext uri="{FF2B5EF4-FFF2-40B4-BE49-F238E27FC236}">
                      <a16:creationId xmlns:a16="http://schemas.microsoft.com/office/drawing/2014/main" xmlns="" id="{C568059D-9F72-12AD-DEB8-3B2CDE43F2A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42" name="Freeform 43">
                  <a:extLst>
                    <a:ext uri="{FF2B5EF4-FFF2-40B4-BE49-F238E27FC236}">
                      <a16:creationId xmlns:a16="http://schemas.microsoft.com/office/drawing/2014/main" xmlns="" id="{77CFE569-A549-D74E-3871-9F12BE4BB8D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43" name="Freeform 44">
                  <a:extLst>
                    <a:ext uri="{FF2B5EF4-FFF2-40B4-BE49-F238E27FC236}">
                      <a16:creationId xmlns:a16="http://schemas.microsoft.com/office/drawing/2014/main" xmlns="" id="{7956A898-4B18-F9FD-26CD-B4D4F4672968}"/>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44" name="Freeform 45">
                  <a:extLst>
                    <a:ext uri="{FF2B5EF4-FFF2-40B4-BE49-F238E27FC236}">
                      <a16:creationId xmlns:a16="http://schemas.microsoft.com/office/drawing/2014/main" xmlns="" id="{EA9DD783-3635-6E06-5984-C2B78A51C06F}"/>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45" name="Freeform 46">
                  <a:extLst>
                    <a:ext uri="{FF2B5EF4-FFF2-40B4-BE49-F238E27FC236}">
                      <a16:creationId xmlns:a16="http://schemas.microsoft.com/office/drawing/2014/main" xmlns="" id="{65DC18E8-73C7-9B4E-6F46-359002F957F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46" name="Freeform 47">
                  <a:extLst>
                    <a:ext uri="{FF2B5EF4-FFF2-40B4-BE49-F238E27FC236}">
                      <a16:creationId xmlns:a16="http://schemas.microsoft.com/office/drawing/2014/main" xmlns="" id="{C6311052-DF7F-6CDC-B12A-99F3CB04851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47" name="Freeform 48">
                  <a:extLst>
                    <a:ext uri="{FF2B5EF4-FFF2-40B4-BE49-F238E27FC236}">
                      <a16:creationId xmlns:a16="http://schemas.microsoft.com/office/drawing/2014/main" xmlns="" id="{87ED4585-8FD6-6237-8608-67A785CB359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48" name="Freeform 49">
                  <a:extLst>
                    <a:ext uri="{FF2B5EF4-FFF2-40B4-BE49-F238E27FC236}">
                      <a16:creationId xmlns:a16="http://schemas.microsoft.com/office/drawing/2014/main" xmlns="" id="{126ACFC9-FACC-5435-F002-A6A51492EBA2}"/>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49" name="Freeform 50">
                  <a:extLst>
                    <a:ext uri="{FF2B5EF4-FFF2-40B4-BE49-F238E27FC236}">
                      <a16:creationId xmlns:a16="http://schemas.microsoft.com/office/drawing/2014/main" xmlns="" id="{03A22C0B-C8CA-AD2E-B5C2-5F35729B18A9}"/>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50" name="Freeform 51">
                  <a:extLst>
                    <a:ext uri="{FF2B5EF4-FFF2-40B4-BE49-F238E27FC236}">
                      <a16:creationId xmlns:a16="http://schemas.microsoft.com/office/drawing/2014/main" xmlns="" id="{D9A75A5E-3C66-D899-8C78-EE124FC28FE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51" name="Freeform 52">
                  <a:extLst>
                    <a:ext uri="{FF2B5EF4-FFF2-40B4-BE49-F238E27FC236}">
                      <a16:creationId xmlns:a16="http://schemas.microsoft.com/office/drawing/2014/main" xmlns="" id="{18635797-8D32-2405-B0EE-8022B7677BEB}"/>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52" name="Freeform 53">
                  <a:extLst>
                    <a:ext uri="{FF2B5EF4-FFF2-40B4-BE49-F238E27FC236}">
                      <a16:creationId xmlns:a16="http://schemas.microsoft.com/office/drawing/2014/main" xmlns="" id="{D6380748-D84B-4A77-5C7E-D05D7844AB1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53" name="Freeform 54">
                  <a:extLst>
                    <a:ext uri="{FF2B5EF4-FFF2-40B4-BE49-F238E27FC236}">
                      <a16:creationId xmlns:a16="http://schemas.microsoft.com/office/drawing/2014/main" xmlns="" id="{CA76B958-D660-4E7A-2B2D-2274622F6AD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54" name="Freeform 55">
                  <a:extLst>
                    <a:ext uri="{FF2B5EF4-FFF2-40B4-BE49-F238E27FC236}">
                      <a16:creationId xmlns:a16="http://schemas.microsoft.com/office/drawing/2014/main" xmlns="" id="{38F67C49-A4B0-2E38-21B6-EC938048B253}"/>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55" name="Freeform 56">
                  <a:extLst>
                    <a:ext uri="{FF2B5EF4-FFF2-40B4-BE49-F238E27FC236}">
                      <a16:creationId xmlns:a16="http://schemas.microsoft.com/office/drawing/2014/main" xmlns="" id="{AA448871-D5A2-90F6-83E1-B51637BD09DB}"/>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56" name="Freeform 57">
                  <a:extLst>
                    <a:ext uri="{FF2B5EF4-FFF2-40B4-BE49-F238E27FC236}">
                      <a16:creationId xmlns:a16="http://schemas.microsoft.com/office/drawing/2014/main" xmlns="" id="{CD602208-416A-B7FE-5380-52565AEE4BB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57" name="Freeform 58">
                  <a:extLst>
                    <a:ext uri="{FF2B5EF4-FFF2-40B4-BE49-F238E27FC236}">
                      <a16:creationId xmlns:a16="http://schemas.microsoft.com/office/drawing/2014/main" xmlns="" id="{0D33419F-3BEF-BBE4-2F4A-6C3269BDC5F8}"/>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58" name="Freeform 59">
                  <a:extLst>
                    <a:ext uri="{FF2B5EF4-FFF2-40B4-BE49-F238E27FC236}">
                      <a16:creationId xmlns:a16="http://schemas.microsoft.com/office/drawing/2014/main" xmlns="" id="{C2BC4720-AD81-A5E7-C761-4B5DC611FDE6}"/>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59" name="Freeform 60">
                  <a:extLst>
                    <a:ext uri="{FF2B5EF4-FFF2-40B4-BE49-F238E27FC236}">
                      <a16:creationId xmlns:a16="http://schemas.microsoft.com/office/drawing/2014/main" xmlns="" id="{DB7D2FA0-9968-7EA7-9AC4-B63F47804B36}"/>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60" name="Freeform 61">
                  <a:extLst>
                    <a:ext uri="{FF2B5EF4-FFF2-40B4-BE49-F238E27FC236}">
                      <a16:creationId xmlns:a16="http://schemas.microsoft.com/office/drawing/2014/main" xmlns="" id="{8A748AA8-638E-11C5-57AC-7D9E92680293}"/>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61" name="Freeform 62">
                  <a:extLst>
                    <a:ext uri="{FF2B5EF4-FFF2-40B4-BE49-F238E27FC236}">
                      <a16:creationId xmlns:a16="http://schemas.microsoft.com/office/drawing/2014/main" xmlns="" id="{63CBA68A-1FD0-3DB4-AC45-0FFC9C76363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62" name="Freeform 63">
                  <a:extLst>
                    <a:ext uri="{FF2B5EF4-FFF2-40B4-BE49-F238E27FC236}">
                      <a16:creationId xmlns:a16="http://schemas.microsoft.com/office/drawing/2014/main" xmlns="" id="{B697EDD7-4986-6661-49E9-85633182536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63" name="Freeform 64">
                  <a:extLst>
                    <a:ext uri="{FF2B5EF4-FFF2-40B4-BE49-F238E27FC236}">
                      <a16:creationId xmlns:a16="http://schemas.microsoft.com/office/drawing/2014/main" xmlns="" id="{3419FB10-F3D4-DEC3-36B8-82C7B50C5CAC}"/>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64" name="Freeform 65">
                  <a:extLst>
                    <a:ext uri="{FF2B5EF4-FFF2-40B4-BE49-F238E27FC236}">
                      <a16:creationId xmlns:a16="http://schemas.microsoft.com/office/drawing/2014/main" xmlns="" id="{AD11B35B-B088-9B59-DCCE-4F8092EAB7C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65" name="Freeform 66">
                  <a:extLst>
                    <a:ext uri="{FF2B5EF4-FFF2-40B4-BE49-F238E27FC236}">
                      <a16:creationId xmlns:a16="http://schemas.microsoft.com/office/drawing/2014/main" xmlns="" id="{88D0E06D-F766-2DEA-CC55-CC9BEB4C82C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66" name="Freeform 67">
                  <a:extLst>
                    <a:ext uri="{FF2B5EF4-FFF2-40B4-BE49-F238E27FC236}">
                      <a16:creationId xmlns:a16="http://schemas.microsoft.com/office/drawing/2014/main" xmlns="" id="{66CDA21C-1F5E-6867-BDF2-1441F5E140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67" name="Freeform 68">
                  <a:extLst>
                    <a:ext uri="{FF2B5EF4-FFF2-40B4-BE49-F238E27FC236}">
                      <a16:creationId xmlns:a16="http://schemas.microsoft.com/office/drawing/2014/main" xmlns="" id="{F96F6726-FAFF-46D0-4E9E-86D56A218484}"/>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68" name="Freeform 69">
                  <a:extLst>
                    <a:ext uri="{FF2B5EF4-FFF2-40B4-BE49-F238E27FC236}">
                      <a16:creationId xmlns:a16="http://schemas.microsoft.com/office/drawing/2014/main" xmlns="" id="{0E8585E2-0274-AA8A-6615-337A38020C3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69" name="Freeform 70">
                  <a:extLst>
                    <a:ext uri="{FF2B5EF4-FFF2-40B4-BE49-F238E27FC236}">
                      <a16:creationId xmlns:a16="http://schemas.microsoft.com/office/drawing/2014/main" xmlns="" id="{CFB40ACA-39AC-91A3-9B5C-CACCEC1AB71E}"/>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70" name="Freeform 71">
                  <a:extLst>
                    <a:ext uri="{FF2B5EF4-FFF2-40B4-BE49-F238E27FC236}">
                      <a16:creationId xmlns:a16="http://schemas.microsoft.com/office/drawing/2014/main" xmlns="" id="{D3C80352-4B49-1848-95C9-63411C6A31C0}"/>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71" name="Freeform 72">
                  <a:extLst>
                    <a:ext uri="{FF2B5EF4-FFF2-40B4-BE49-F238E27FC236}">
                      <a16:creationId xmlns:a16="http://schemas.microsoft.com/office/drawing/2014/main" xmlns="" id="{4920004F-3C26-A2BA-FB2C-291F8A7F0005}"/>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72" name="Freeform 73">
                  <a:extLst>
                    <a:ext uri="{FF2B5EF4-FFF2-40B4-BE49-F238E27FC236}">
                      <a16:creationId xmlns:a16="http://schemas.microsoft.com/office/drawing/2014/main" xmlns="" id="{F7AEE2D4-E9FD-3386-B81A-E61CB7950A7E}"/>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73" name="Freeform 74">
                  <a:extLst>
                    <a:ext uri="{FF2B5EF4-FFF2-40B4-BE49-F238E27FC236}">
                      <a16:creationId xmlns:a16="http://schemas.microsoft.com/office/drawing/2014/main" xmlns="" id="{4900B5D9-D6D3-882E-251A-CB3AB18EB222}"/>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74" name="Freeform 75">
                  <a:extLst>
                    <a:ext uri="{FF2B5EF4-FFF2-40B4-BE49-F238E27FC236}">
                      <a16:creationId xmlns:a16="http://schemas.microsoft.com/office/drawing/2014/main" xmlns="" id="{F5845C5D-327E-901D-35B4-6DE52C95E075}"/>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75" name="Freeform 76">
                  <a:extLst>
                    <a:ext uri="{FF2B5EF4-FFF2-40B4-BE49-F238E27FC236}">
                      <a16:creationId xmlns:a16="http://schemas.microsoft.com/office/drawing/2014/main" xmlns="" id="{F2ACAB19-C24E-296F-C166-D4A0AED91C3A}"/>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76" name="Freeform 77">
                  <a:extLst>
                    <a:ext uri="{FF2B5EF4-FFF2-40B4-BE49-F238E27FC236}">
                      <a16:creationId xmlns:a16="http://schemas.microsoft.com/office/drawing/2014/main" xmlns="" id="{7FC41DAA-5AA4-0A00-ECD9-D0E6663D4665}"/>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77" name="Freeform 78">
                  <a:extLst>
                    <a:ext uri="{FF2B5EF4-FFF2-40B4-BE49-F238E27FC236}">
                      <a16:creationId xmlns:a16="http://schemas.microsoft.com/office/drawing/2014/main" xmlns="" id="{E924EA30-2FDA-5843-1DF1-5D76F679BFBE}"/>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78" name="Freeform 79">
                  <a:extLst>
                    <a:ext uri="{FF2B5EF4-FFF2-40B4-BE49-F238E27FC236}">
                      <a16:creationId xmlns:a16="http://schemas.microsoft.com/office/drawing/2014/main" xmlns="" id="{B77B71EF-0979-C887-DA73-527B8A2C047F}"/>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79" name="Freeform 80">
                  <a:extLst>
                    <a:ext uri="{FF2B5EF4-FFF2-40B4-BE49-F238E27FC236}">
                      <a16:creationId xmlns:a16="http://schemas.microsoft.com/office/drawing/2014/main" xmlns="" id="{6E9D89ED-4764-4D70-E769-18BAE4F2C619}"/>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80" name="Freeform 81">
                  <a:extLst>
                    <a:ext uri="{FF2B5EF4-FFF2-40B4-BE49-F238E27FC236}">
                      <a16:creationId xmlns:a16="http://schemas.microsoft.com/office/drawing/2014/main" xmlns="" id="{DE340C27-513E-1779-A30E-1E85671446C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81" name="Freeform 82">
                  <a:extLst>
                    <a:ext uri="{FF2B5EF4-FFF2-40B4-BE49-F238E27FC236}">
                      <a16:creationId xmlns:a16="http://schemas.microsoft.com/office/drawing/2014/main" xmlns="" id="{D8764600-43BA-6AEC-7CFE-03F204928AE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82" name="Freeform 83">
                  <a:extLst>
                    <a:ext uri="{FF2B5EF4-FFF2-40B4-BE49-F238E27FC236}">
                      <a16:creationId xmlns:a16="http://schemas.microsoft.com/office/drawing/2014/main" xmlns="" id="{A66319F0-F948-86D6-A59B-50677880E83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83" name="Freeform 84">
                  <a:extLst>
                    <a:ext uri="{FF2B5EF4-FFF2-40B4-BE49-F238E27FC236}">
                      <a16:creationId xmlns:a16="http://schemas.microsoft.com/office/drawing/2014/main" xmlns="" id="{DDD493BB-9BEE-6875-A1ED-7E7965497C29}"/>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84" name="Freeform 85">
                  <a:extLst>
                    <a:ext uri="{FF2B5EF4-FFF2-40B4-BE49-F238E27FC236}">
                      <a16:creationId xmlns:a16="http://schemas.microsoft.com/office/drawing/2014/main" xmlns="" id="{5F3227A6-A801-D11D-E913-9E5DB8BE101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85" name="Freeform 86">
                  <a:extLst>
                    <a:ext uri="{FF2B5EF4-FFF2-40B4-BE49-F238E27FC236}">
                      <a16:creationId xmlns:a16="http://schemas.microsoft.com/office/drawing/2014/main" xmlns="" id="{23C0B0DD-35E7-4322-6B8E-869122B82360}"/>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86" name="Freeform 87">
                  <a:extLst>
                    <a:ext uri="{FF2B5EF4-FFF2-40B4-BE49-F238E27FC236}">
                      <a16:creationId xmlns:a16="http://schemas.microsoft.com/office/drawing/2014/main" xmlns="" id="{9CB4C46E-0D8B-6F24-2348-45DA16ECD64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87" name="Freeform 88">
                  <a:extLst>
                    <a:ext uri="{FF2B5EF4-FFF2-40B4-BE49-F238E27FC236}">
                      <a16:creationId xmlns:a16="http://schemas.microsoft.com/office/drawing/2014/main" xmlns="" id="{D091DD88-FDBE-31E5-B664-00F34749E1A2}"/>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88" name="Freeform 89">
                  <a:extLst>
                    <a:ext uri="{FF2B5EF4-FFF2-40B4-BE49-F238E27FC236}">
                      <a16:creationId xmlns:a16="http://schemas.microsoft.com/office/drawing/2014/main" xmlns="" id="{D80A4602-D7D7-06EB-7532-0F9DB819282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89" name="Freeform 90">
                  <a:extLst>
                    <a:ext uri="{FF2B5EF4-FFF2-40B4-BE49-F238E27FC236}">
                      <a16:creationId xmlns:a16="http://schemas.microsoft.com/office/drawing/2014/main" xmlns="" id="{C88A54C6-433F-6462-EF66-45AB09E14AEE}"/>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90" name="Freeform 91">
                  <a:extLst>
                    <a:ext uri="{FF2B5EF4-FFF2-40B4-BE49-F238E27FC236}">
                      <a16:creationId xmlns:a16="http://schemas.microsoft.com/office/drawing/2014/main" xmlns="" id="{5B2074FF-85E8-607D-9927-11EE9C8AA683}"/>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sp>
              <p:nvSpPr>
                <p:cNvPr id="191" name="Freeform 92">
                  <a:extLst>
                    <a:ext uri="{FF2B5EF4-FFF2-40B4-BE49-F238E27FC236}">
                      <a16:creationId xmlns:a16="http://schemas.microsoft.com/office/drawing/2014/main" xmlns="" id="{9E568247-1187-9259-AEB5-4D80EC5596E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70C0"/>
                    </a:solidFill>
                    <a:effectLst/>
                    <a:uLnTx/>
                    <a:uFillTx/>
                    <a:latin typeface="方正静蕾简体" panose="02000000000000000000" pitchFamily="2" charset="-122"/>
                    <a:ea typeface="方正静蕾简体" panose="02000000000000000000" pitchFamily="2" charset="-122"/>
                  </a:endParaRPr>
                </a:p>
              </p:txBody>
            </p:sp>
          </p:grpSp>
        </p:grpSp>
        <p:sp>
          <p:nvSpPr>
            <p:cNvPr id="102" name="文本框 49">
              <a:extLst>
                <a:ext uri="{FF2B5EF4-FFF2-40B4-BE49-F238E27FC236}">
                  <a16:creationId xmlns:a16="http://schemas.microsoft.com/office/drawing/2014/main" xmlns="" id="{A27477B4-02A5-E7AC-511E-8A36D5F043F5}"/>
                </a:ext>
              </a:extLst>
            </p:cNvPr>
            <p:cNvSpPr txBox="1">
              <a:spLocks noChangeArrowheads="1"/>
            </p:cNvSpPr>
            <p:nvPr/>
          </p:nvSpPr>
          <p:spPr bwMode="auto">
            <a:xfrm>
              <a:off x="7953984" y="2148908"/>
              <a:ext cx="2221357" cy="973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defTabSz="914400" eaLnBrk="1" fontAlgn="auto" latinLnBrk="0" hangingPunct="1">
                <a:lnSpc>
                  <a:spcPct val="127000"/>
                </a:lnSpc>
                <a:spcBef>
                  <a:spcPts val="1000"/>
                </a:spcBef>
                <a:spcAft>
                  <a:spcPts val="0"/>
                </a:spcAft>
                <a:buClrTx/>
                <a:buSzTx/>
                <a:buFont typeface="Arial" panose="020B0604020202020204" pitchFamily="34" charset="0"/>
                <a:buNone/>
                <a:tabLst>
                  <a:tab pos="241300" algn="l"/>
                </a:tabLst>
                <a:defRPr/>
              </a:pPr>
              <a:r>
                <a:rPr lang="en-US" sz="3200" b="1" i="0" dirty="0" err="1">
                  <a:solidFill>
                    <a:srgbClr val="0070C0"/>
                  </a:solidFill>
                  <a:effectLst/>
                  <a:latin typeface="#9Slide05 Brannboll Ny" panose="02000000000000000000" pitchFamily="2" charset="0"/>
                </a:rPr>
                <a:t>Em</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hãy</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tìm</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hiểu</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về</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một</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bạn</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có</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hoàn</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cảnh</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khó</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khăn</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và</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lập</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kế</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hoạch</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giúp</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đỡ</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bạn</a:t>
              </a:r>
              <a:r>
                <a:rPr lang="en-US" sz="3200" b="1" i="0" dirty="0">
                  <a:solidFill>
                    <a:srgbClr val="0070C0"/>
                  </a:solidFill>
                  <a:effectLst/>
                  <a:latin typeface="#9Slide05 Brannboll Ny" panose="02000000000000000000" pitchFamily="2" charset="0"/>
                </a:rPr>
                <a:t> </a:t>
              </a:r>
              <a:r>
                <a:rPr lang="en-US" sz="3200" b="1" i="0" dirty="0" err="1">
                  <a:solidFill>
                    <a:srgbClr val="0070C0"/>
                  </a:solidFill>
                  <a:effectLst/>
                  <a:latin typeface="#9Slide05 Brannboll Ny" panose="02000000000000000000" pitchFamily="2" charset="0"/>
                </a:rPr>
                <a:t>đó</a:t>
              </a:r>
              <a:r>
                <a:rPr lang="en-US" sz="3200" b="1" i="0" dirty="0">
                  <a:solidFill>
                    <a:srgbClr val="0070C0"/>
                  </a:solidFill>
                  <a:effectLst/>
                  <a:latin typeface="#9Slide05 Brannboll Ny" panose="02000000000000000000" pitchFamily="2" charset="0"/>
                </a:rPr>
                <a:t>.</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2" name="组合 452">
            <a:extLst>
              <a:ext uri="{FF2B5EF4-FFF2-40B4-BE49-F238E27FC236}">
                <a16:creationId xmlns:a16="http://schemas.microsoft.com/office/drawing/2014/main" xmlns="" id="{BD6C6EF4-2399-4C2D-4EB4-B0357BFD6624}"/>
              </a:ext>
            </a:extLst>
          </p:cNvPr>
          <p:cNvGrpSpPr/>
          <p:nvPr/>
        </p:nvGrpSpPr>
        <p:grpSpPr>
          <a:xfrm>
            <a:off x="4173882" y="3635393"/>
            <a:ext cx="3005355" cy="3217518"/>
            <a:chOff x="4427538" y="954088"/>
            <a:chExt cx="3333750" cy="3729038"/>
          </a:xfrm>
        </p:grpSpPr>
        <p:sp>
          <p:nvSpPr>
            <p:cNvPr id="193" name="Freeform 5">
              <a:extLst>
                <a:ext uri="{FF2B5EF4-FFF2-40B4-BE49-F238E27FC236}">
                  <a16:creationId xmlns:a16="http://schemas.microsoft.com/office/drawing/2014/main" xmlns="" id="{51AECBD4-733D-AA56-400B-EBC204CFDEA7}"/>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SimSun" panose="02010600030101010101" pitchFamily="2" charset="-122"/>
              </a:endParaRPr>
            </a:p>
          </p:txBody>
        </p:sp>
        <p:sp>
          <p:nvSpPr>
            <p:cNvPr id="194" name="Freeform 6">
              <a:extLst>
                <a:ext uri="{FF2B5EF4-FFF2-40B4-BE49-F238E27FC236}">
                  <a16:creationId xmlns:a16="http://schemas.microsoft.com/office/drawing/2014/main" xmlns="" id="{225962CD-A7AE-337C-6D76-C8EF14D435C3}"/>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195" name="Freeform 7">
              <a:extLst>
                <a:ext uri="{FF2B5EF4-FFF2-40B4-BE49-F238E27FC236}">
                  <a16:creationId xmlns:a16="http://schemas.microsoft.com/office/drawing/2014/main" xmlns="" id="{F73E81D5-1AA5-F15C-7F74-277CE99856DA}"/>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196" name="Freeform 8">
              <a:extLst>
                <a:ext uri="{FF2B5EF4-FFF2-40B4-BE49-F238E27FC236}">
                  <a16:creationId xmlns:a16="http://schemas.microsoft.com/office/drawing/2014/main" xmlns="" id="{C2E5BA6D-C2D0-2479-09E7-0A560D9BA425}"/>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197" name="Freeform 9">
              <a:extLst>
                <a:ext uri="{FF2B5EF4-FFF2-40B4-BE49-F238E27FC236}">
                  <a16:creationId xmlns:a16="http://schemas.microsoft.com/office/drawing/2014/main" xmlns="" id="{B49860AB-720C-577B-61F0-F4DF1531EB52}"/>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198" name="Freeform 10">
              <a:extLst>
                <a:ext uri="{FF2B5EF4-FFF2-40B4-BE49-F238E27FC236}">
                  <a16:creationId xmlns:a16="http://schemas.microsoft.com/office/drawing/2014/main" xmlns="" id="{8C6A2AB4-D54D-4D19-4547-7C7521DE3A57}"/>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199" name="Freeform 11">
              <a:extLst>
                <a:ext uri="{FF2B5EF4-FFF2-40B4-BE49-F238E27FC236}">
                  <a16:creationId xmlns:a16="http://schemas.microsoft.com/office/drawing/2014/main" xmlns="" id="{73157C23-FF59-C287-1369-22BD083CA2C2}"/>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00" name="Freeform 12">
              <a:extLst>
                <a:ext uri="{FF2B5EF4-FFF2-40B4-BE49-F238E27FC236}">
                  <a16:creationId xmlns:a16="http://schemas.microsoft.com/office/drawing/2014/main" xmlns="" id="{AE9DF93C-5951-940A-A8E5-A5F9D162362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01" name="Freeform 13">
              <a:extLst>
                <a:ext uri="{FF2B5EF4-FFF2-40B4-BE49-F238E27FC236}">
                  <a16:creationId xmlns:a16="http://schemas.microsoft.com/office/drawing/2014/main" xmlns="" id="{E73DC4C0-8328-8C0E-CC01-AFDD1BAED12C}"/>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02" name="Freeform 14">
              <a:extLst>
                <a:ext uri="{FF2B5EF4-FFF2-40B4-BE49-F238E27FC236}">
                  <a16:creationId xmlns:a16="http://schemas.microsoft.com/office/drawing/2014/main" xmlns="" id="{706F5760-A998-F05F-91F5-4EA7B10B46D1}"/>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03" name="Freeform 15">
              <a:extLst>
                <a:ext uri="{FF2B5EF4-FFF2-40B4-BE49-F238E27FC236}">
                  <a16:creationId xmlns:a16="http://schemas.microsoft.com/office/drawing/2014/main" xmlns="" id="{A7F347C6-D583-1F85-AFD5-4F335C2CE92B}"/>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04" name="Freeform 16">
              <a:extLst>
                <a:ext uri="{FF2B5EF4-FFF2-40B4-BE49-F238E27FC236}">
                  <a16:creationId xmlns:a16="http://schemas.microsoft.com/office/drawing/2014/main" xmlns="" id="{51782788-317A-8794-07C3-8ECF6B66959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05" name="Freeform 17">
              <a:extLst>
                <a:ext uri="{FF2B5EF4-FFF2-40B4-BE49-F238E27FC236}">
                  <a16:creationId xmlns:a16="http://schemas.microsoft.com/office/drawing/2014/main" xmlns="" id="{87F2B0EE-79A4-480D-6596-A9545A42320F}"/>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06" name="Freeform 18">
              <a:extLst>
                <a:ext uri="{FF2B5EF4-FFF2-40B4-BE49-F238E27FC236}">
                  <a16:creationId xmlns:a16="http://schemas.microsoft.com/office/drawing/2014/main" xmlns="" id="{7DE6ACF5-4201-A2A6-C353-34BF5597C5F9}"/>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07" name="Freeform 19">
              <a:extLst>
                <a:ext uri="{FF2B5EF4-FFF2-40B4-BE49-F238E27FC236}">
                  <a16:creationId xmlns:a16="http://schemas.microsoft.com/office/drawing/2014/main" xmlns="" id="{E692CFF2-566B-DEF1-EB0E-203034E0031A}"/>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08" name="Freeform 20">
              <a:extLst>
                <a:ext uri="{FF2B5EF4-FFF2-40B4-BE49-F238E27FC236}">
                  <a16:creationId xmlns:a16="http://schemas.microsoft.com/office/drawing/2014/main" xmlns="" id="{742EFB92-820F-AD18-9604-B6943167A7AB}"/>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09" name="Freeform 21">
              <a:extLst>
                <a:ext uri="{FF2B5EF4-FFF2-40B4-BE49-F238E27FC236}">
                  <a16:creationId xmlns:a16="http://schemas.microsoft.com/office/drawing/2014/main" xmlns="" id="{0F0DE693-421E-7902-F660-6E496BCD282E}"/>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10" name="Freeform 22">
              <a:extLst>
                <a:ext uri="{FF2B5EF4-FFF2-40B4-BE49-F238E27FC236}">
                  <a16:creationId xmlns:a16="http://schemas.microsoft.com/office/drawing/2014/main" xmlns="" id="{02CE4008-C5C3-50B0-E0AF-F124380B5B4F}"/>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11" name="Freeform 23">
              <a:extLst>
                <a:ext uri="{FF2B5EF4-FFF2-40B4-BE49-F238E27FC236}">
                  <a16:creationId xmlns:a16="http://schemas.microsoft.com/office/drawing/2014/main" xmlns="" id="{E1B1F6A5-6359-B874-D401-0BEDF2256D3E}"/>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12" name="Freeform 24">
              <a:extLst>
                <a:ext uri="{FF2B5EF4-FFF2-40B4-BE49-F238E27FC236}">
                  <a16:creationId xmlns:a16="http://schemas.microsoft.com/office/drawing/2014/main" xmlns="" id="{920F1758-E648-B656-C01F-1149B728F184}"/>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13" name="Freeform 25">
              <a:extLst>
                <a:ext uri="{FF2B5EF4-FFF2-40B4-BE49-F238E27FC236}">
                  <a16:creationId xmlns:a16="http://schemas.microsoft.com/office/drawing/2014/main" xmlns="" id="{A426ACE7-EBA1-1DF5-EB2A-855F236E9452}"/>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14" name="Freeform 26">
              <a:extLst>
                <a:ext uri="{FF2B5EF4-FFF2-40B4-BE49-F238E27FC236}">
                  <a16:creationId xmlns:a16="http://schemas.microsoft.com/office/drawing/2014/main" xmlns="" id="{D6F6449C-E9CE-578D-6959-9557DBFC9445}"/>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15" name="Freeform 27">
              <a:extLst>
                <a:ext uri="{FF2B5EF4-FFF2-40B4-BE49-F238E27FC236}">
                  <a16:creationId xmlns:a16="http://schemas.microsoft.com/office/drawing/2014/main" xmlns="" id="{34FC6D5C-196C-A47E-9E80-D278039EAE6E}"/>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16" name="Freeform 28">
              <a:extLst>
                <a:ext uri="{FF2B5EF4-FFF2-40B4-BE49-F238E27FC236}">
                  <a16:creationId xmlns:a16="http://schemas.microsoft.com/office/drawing/2014/main" xmlns="" id="{E90C8A72-5BE6-7039-38F0-EF15B10AB4F2}"/>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17" name="Freeform 29">
              <a:extLst>
                <a:ext uri="{FF2B5EF4-FFF2-40B4-BE49-F238E27FC236}">
                  <a16:creationId xmlns:a16="http://schemas.microsoft.com/office/drawing/2014/main" xmlns="" id="{F5B708BB-91B5-0873-9302-D2014B086DDA}"/>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18" name="Freeform 30">
              <a:extLst>
                <a:ext uri="{FF2B5EF4-FFF2-40B4-BE49-F238E27FC236}">
                  <a16:creationId xmlns:a16="http://schemas.microsoft.com/office/drawing/2014/main" xmlns="" id="{DEFC46FA-2DB0-509F-96CB-3A026BA95485}"/>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19" name="Freeform 31">
              <a:extLst>
                <a:ext uri="{FF2B5EF4-FFF2-40B4-BE49-F238E27FC236}">
                  <a16:creationId xmlns:a16="http://schemas.microsoft.com/office/drawing/2014/main" xmlns="" id="{9CC53A4F-06AD-F342-5D81-12414056BF58}"/>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20" name="Freeform 32">
              <a:extLst>
                <a:ext uri="{FF2B5EF4-FFF2-40B4-BE49-F238E27FC236}">
                  <a16:creationId xmlns:a16="http://schemas.microsoft.com/office/drawing/2014/main" xmlns="" id="{35A30361-15DC-A842-FE35-D2F95FCCB54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21" name="Freeform 33">
              <a:extLst>
                <a:ext uri="{FF2B5EF4-FFF2-40B4-BE49-F238E27FC236}">
                  <a16:creationId xmlns:a16="http://schemas.microsoft.com/office/drawing/2014/main" xmlns="" id="{06316D94-FADA-A7F7-A101-0A00F38C8AA9}"/>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22" name="Freeform 34">
              <a:extLst>
                <a:ext uri="{FF2B5EF4-FFF2-40B4-BE49-F238E27FC236}">
                  <a16:creationId xmlns:a16="http://schemas.microsoft.com/office/drawing/2014/main" xmlns="" id="{35852C13-EE9F-B447-E3FD-BFF21FDF536C}"/>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23" name="Freeform 35">
              <a:extLst>
                <a:ext uri="{FF2B5EF4-FFF2-40B4-BE49-F238E27FC236}">
                  <a16:creationId xmlns:a16="http://schemas.microsoft.com/office/drawing/2014/main" xmlns="" id="{BD1D30E0-C919-2D24-914B-81B39B97D7D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24" name="Freeform 36">
              <a:extLst>
                <a:ext uri="{FF2B5EF4-FFF2-40B4-BE49-F238E27FC236}">
                  <a16:creationId xmlns:a16="http://schemas.microsoft.com/office/drawing/2014/main" xmlns="" id="{6C78F654-45B3-7A74-2DAE-C9E9B647E30D}"/>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25" name="Freeform 37">
              <a:extLst>
                <a:ext uri="{FF2B5EF4-FFF2-40B4-BE49-F238E27FC236}">
                  <a16:creationId xmlns:a16="http://schemas.microsoft.com/office/drawing/2014/main" xmlns="" id="{6E6FF788-5321-DB21-2DE9-960F6CA021EA}"/>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26" name="Freeform 38">
              <a:extLst>
                <a:ext uri="{FF2B5EF4-FFF2-40B4-BE49-F238E27FC236}">
                  <a16:creationId xmlns:a16="http://schemas.microsoft.com/office/drawing/2014/main" xmlns="" id="{08F5F75E-578C-A078-08E0-94DD181C4954}"/>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27" name="Freeform 39">
              <a:extLst>
                <a:ext uri="{FF2B5EF4-FFF2-40B4-BE49-F238E27FC236}">
                  <a16:creationId xmlns:a16="http://schemas.microsoft.com/office/drawing/2014/main" xmlns="" id="{823CF790-6EC8-12A9-3AF0-FB45101BE122}"/>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28" name="Freeform 40">
              <a:extLst>
                <a:ext uri="{FF2B5EF4-FFF2-40B4-BE49-F238E27FC236}">
                  <a16:creationId xmlns:a16="http://schemas.microsoft.com/office/drawing/2014/main" xmlns="" id="{536C489F-5E64-6839-5535-6CF6DA98CCBF}"/>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29" name="Freeform 41">
              <a:extLst>
                <a:ext uri="{FF2B5EF4-FFF2-40B4-BE49-F238E27FC236}">
                  <a16:creationId xmlns:a16="http://schemas.microsoft.com/office/drawing/2014/main" xmlns="" id="{60CD7C13-C647-65C1-E0CD-D1B62CD10B59}"/>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30" name="Freeform 42">
              <a:extLst>
                <a:ext uri="{FF2B5EF4-FFF2-40B4-BE49-F238E27FC236}">
                  <a16:creationId xmlns:a16="http://schemas.microsoft.com/office/drawing/2014/main" xmlns="" id="{29111EEA-C747-24CD-CC8B-FD5984023B1B}"/>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31" name="Freeform 43">
              <a:extLst>
                <a:ext uri="{FF2B5EF4-FFF2-40B4-BE49-F238E27FC236}">
                  <a16:creationId xmlns:a16="http://schemas.microsoft.com/office/drawing/2014/main" xmlns="" id="{AB25E0F2-CCB0-4239-6186-0EF1FBB13868}"/>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32" name="Freeform 44">
              <a:extLst>
                <a:ext uri="{FF2B5EF4-FFF2-40B4-BE49-F238E27FC236}">
                  <a16:creationId xmlns:a16="http://schemas.microsoft.com/office/drawing/2014/main" xmlns="" id="{D1902EAF-9DF0-0243-E492-900C6CF8FBF5}"/>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33" name="Freeform 45">
              <a:extLst>
                <a:ext uri="{FF2B5EF4-FFF2-40B4-BE49-F238E27FC236}">
                  <a16:creationId xmlns:a16="http://schemas.microsoft.com/office/drawing/2014/main" xmlns="" id="{04EA2BEB-7952-125B-2934-2CA48C0B85C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34" name="Freeform 46">
              <a:extLst>
                <a:ext uri="{FF2B5EF4-FFF2-40B4-BE49-F238E27FC236}">
                  <a16:creationId xmlns:a16="http://schemas.microsoft.com/office/drawing/2014/main" xmlns="" id="{A2F7D437-BDC5-3AB6-65AD-3005D3AA69C8}"/>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grpSp>
      <p:sp>
        <p:nvSpPr>
          <p:cNvPr id="235" name="TextBox 234">
            <a:extLst>
              <a:ext uri="{FF2B5EF4-FFF2-40B4-BE49-F238E27FC236}">
                <a16:creationId xmlns:a16="http://schemas.microsoft.com/office/drawing/2014/main" xmlns="" id="{530B9A26-66F2-51CC-1A4D-B2ADAD807736}"/>
              </a:ext>
            </a:extLst>
          </p:cNvPr>
          <p:cNvSpPr txBox="1"/>
          <p:nvPr/>
        </p:nvSpPr>
        <p:spPr>
          <a:xfrm>
            <a:off x="2764909" y="77964"/>
            <a:ext cx="7388974" cy="76944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0" cap="none" spc="0" normalizeH="0" baseline="0" noProof="0" dirty="0">
              <a:ln>
                <a:noFill/>
              </a:ln>
              <a:solidFill>
                <a:srgbClr val="000000"/>
              </a:solidFill>
              <a:effectLst/>
              <a:uLnTx/>
              <a:uFillTx/>
            </a:endParaRPr>
          </a:p>
        </p:txBody>
      </p:sp>
      <p:pic>
        <p:nvPicPr>
          <p:cNvPr id="236" name="Picture 235" descr="IMG_1582517675295_1582518075254">
            <a:extLst>
              <a:ext uri="{FF2B5EF4-FFF2-40B4-BE49-F238E27FC236}">
                <a16:creationId xmlns:a16="http://schemas.microsoft.com/office/drawing/2014/main" xmlns="" id="{85696896-CF98-8E5E-5A3F-94D175777F78}"/>
              </a:ext>
            </a:extLst>
          </p:cNvPr>
          <p:cNvPicPr>
            <a:picLocks noGrp="1" noChangeAspect="1"/>
          </p:cNvPicPr>
          <p:nvPr isPhoto="1"/>
        </p:nvPicPr>
        <p:blipFill>
          <a:blip r:embed="rId5" cstate="email">
            <a:lum bright="-6000"/>
            <a:extLst>
              <a:ext uri="{28A0092B-C50C-407E-A947-70E740481C1C}">
                <a14:useLocalDpi xmlns:a14="http://schemas.microsoft.com/office/drawing/2010/main"/>
              </a:ext>
            </a:extLst>
          </a:blip>
          <a:stretch>
            <a:fillRect/>
          </a:stretch>
        </p:blipFill>
        <p:spPr>
          <a:xfrm>
            <a:off x="10463126" y="168867"/>
            <a:ext cx="1660691"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6224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92"/>
                                        </p:tgtEl>
                                        <p:attrNameLst>
                                          <p:attrName>style.visibility</p:attrName>
                                        </p:attrNameLst>
                                      </p:cBhvr>
                                      <p:to>
                                        <p:strVal val="visible"/>
                                      </p:to>
                                    </p:set>
                                    <p:animEffect transition="in" filter="randombar(horizontal)">
                                      <p:cBhvr>
                                        <p:cTn id="13" dur="750"/>
                                        <p:tgtEl>
                                          <p:spTgt spid="192"/>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096000"/>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2111" y="949700"/>
            <a:ext cx="1066346" cy="637425"/>
          </a:xfrm>
          <a:prstGeom prst="rect">
            <a:avLst/>
          </a:prstGeom>
        </p:spPr>
      </p:pic>
      <p:grpSp>
        <p:nvGrpSpPr>
          <p:cNvPr id="12" name="组合 11"/>
          <p:cNvGrpSpPr/>
          <p:nvPr/>
        </p:nvGrpSpPr>
        <p:grpSpPr>
          <a:xfrm>
            <a:off x="1229193" y="258642"/>
            <a:ext cx="10038864" cy="5296449"/>
            <a:chOff x="-558688" y="0"/>
            <a:chExt cx="9107943" cy="6858000"/>
          </a:xfrm>
        </p:grpSpPr>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a:ext>
              </a:extLst>
            </a:blip>
            <a:stretch>
              <a:fillRect/>
            </a:stretch>
          </p:blipFill>
          <p:spPr>
            <a:xfrm>
              <a:off x="-558688" y="0"/>
              <a:ext cx="9107943" cy="6858000"/>
            </a:xfrm>
            <a:prstGeom prst="rect">
              <a:avLst/>
            </a:prstGeom>
          </p:spPr>
        </p:pic>
        <p:pic>
          <p:nvPicPr>
            <p:cNvPr id="10" name="图片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39143" y="4444866"/>
            <a:ext cx="4826266" cy="2413134"/>
          </a:xfrm>
          <a:prstGeom prst="rect">
            <a:avLst/>
          </a:prstGeom>
        </p:spPr>
      </p:pic>
      <p:pic>
        <p:nvPicPr>
          <p:cNvPr id="8" name="图片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3338781">
            <a:off x="9958539" y="590753"/>
            <a:ext cx="1063853" cy="1355319"/>
          </a:xfrm>
          <a:prstGeom prst="rect">
            <a:avLst/>
          </a:prstGeom>
        </p:spPr>
      </p:pic>
      <p:sp>
        <p:nvSpPr>
          <p:cNvPr id="4" name="TextBox 3">
            <a:extLst>
              <a:ext uri="{FF2B5EF4-FFF2-40B4-BE49-F238E27FC236}">
                <a16:creationId xmlns:a16="http://schemas.microsoft.com/office/drawing/2014/main" xmlns="" id="{60C63647-1856-1229-BAA8-97D1ED30C5C1}"/>
              </a:ext>
            </a:extLst>
          </p:cNvPr>
          <p:cNvSpPr txBox="1"/>
          <p:nvPr/>
        </p:nvSpPr>
        <p:spPr>
          <a:xfrm>
            <a:off x="2550671" y="1640610"/>
            <a:ext cx="6478147"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7200" b="1" i="0" u="none" strike="noStrike" kern="1200" cap="none" spc="0" normalizeH="0" baseline="0" noProof="0" dirty="0">
                <a:ln>
                  <a:noFill/>
                </a:ln>
                <a:solidFill>
                  <a:srgbClr val="D8181D"/>
                </a:solidFill>
                <a:effectLst/>
                <a:uLnTx/>
                <a:uFillTx/>
                <a:latin typeface="#9Slide05 Brannboll Ny" panose="02000000000000000000" pitchFamily="2" charset="0"/>
                <a:ea typeface="微软雅黑"/>
                <a:cs typeface="+mn-cs"/>
              </a:rPr>
              <a:t>XIN CHÀO VÀ HẸN GẶP LẠI</a:t>
            </a:r>
            <a:endParaRPr kumimoji="0" lang="en-US" sz="7200" b="1" i="0" u="none" strike="noStrike" kern="1200" cap="none" spc="0" normalizeH="0" baseline="0" noProof="0" dirty="0">
              <a:ln>
                <a:noFill/>
              </a:ln>
              <a:solidFill>
                <a:srgbClr val="D8181D"/>
              </a:solidFill>
              <a:effectLst/>
              <a:uLnTx/>
              <a:uFillTx/>
              <a:latin typeface="#9Slide05 Brannboll Ny" panose="02000000000000000000" pitchFamily="2" charset="0"/>
              <a:ea typeface="微软雅黑"/>
              <a:cs typeface="+mn-cs"/>
            </a:endParaRPr>
          </a:p>
        </p:txBody>
      </p:sp>
      <p:pic>
        <p:nvPicPr>
          <p:cNvPr id="3" name="图片 89">
            <a:extLst>
              <a:ext uri="{FF2B5EF4-FFF2-40B4-BE49-F238E27FC236}">
                <a16:creationId xmlns:a16="http://schemas.microsoft.com/office/drawing/2014/main" xmlns="" id="{2738DCE4-1EDC-33BB-D1C9-D4A644A4111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54524" y="1226630"/>
            <a:ext cx="2985196" cy="3285060"/>
          </a:xfrm>
          <a:prstGeom prst="rect">
            <a:avLst/>
          </a:prstGeom>
        </p:spPr>
      </p:pic>
      <p:pic>
        <p:nvPicPr>
          <p:cNvPr id="7" name="Picture 6">
            <a:extLst>
              <a:ext uri="{FF2B5EF4-FFF2-40B4-BE49-F238E27FC236}">
                <a16:creationId xmlns:a16="http://schemas.microsoft.com/office/drawing/2014/main" xmlns="" id="{DF01B406-85F5-FEA8-516F-2DE756D389C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676480" y="-624475"/>
            <a:ext cx="1658256" cy="4170025"/>
          </a:xfrm>
          <a:prstGeom prst="rect">
            <a:avLst/>
          </a:prstGeom>
        </p:spPr>
      </p:pic>
      <p:grpSp>
        <p:nvGrpSpPr>
          <p:cNvPr id="13" name="Group 12">
            <a:extLst>
              <a:ext uri="{FF2B5EF4-FFF2-40B4-BE49-F238E27FC236}">
                <a16:creationId xmlns:a16="http://schemas.microsoft.com/office/drawing/2014/main" xmlns="" id="{007C2603-E034-6D93-C942-58AAA41D8909}"/>
              </a:ext>
            </a:extLst>
          </p:cNvPr>
          <p:cNvGrpSpPr/>
          <p:nvPr/>
        </p:nvGrpSpPr>
        <p:grpSpPr>
          <a:xfrm>
            <a:off x="-309607" y="3860251"/>
            <a:ext cx="3870602" cy="2107055"/>
            <a:chOff x="4525460" y="4108799"/>
            <a:chExt cx="3364300" cy="2220276"/>
          </a:xfrm>
        </p:grpSpPr>
        <p:grpSp>
          <p:nvGrpSpPr>
            <p:cNvPr id="16" name="Group 15">
              <a:extLst>
                <a:ext uri="{FF2B5EF4-FFF2-40B4-BE49-F238E27FC236}">
                  <a16:creationId xmlns:a16="http://schemas.microsoft.com/office/drawing/2014/main" xmlns="" id="{8F12BE3F-0B36-62ED-67EA-474C2BD7855E}"/>
                </a:ext>
              </a:extLst>
            </p:cNvPr>
            <p:cNvGrpSpPr/>
            <p:nvPr/>
          </p:nvGrpSpPr>
          <p:grpSpPr>
            <a:xfrm>
              <a:off x="4525460" y="4108799"/>
              <a:ext cx="3364300" cy="2220276"/>
              <a:chOff x="4479297" y="4126245"/>
              <a:chExt cx="3364300" cy="2220276"/>
            </a:xfrm>
          </p:grpSpPr>
          <p:pic>
            <p:nvPicPr>
              <p:cNvPr id="18" name="PA_库_图片 27">
                <a:extLst>
                  <a:ext uri="{FF2B5EF4-FFF2-40B4-BE49-F238E27FC236}">
                    <a16:creationId xmlns:a16="http://schemas.microsoft.com/office/drawing/2014/main" xmlns="" id="{0582A43E-806B-D817-DEBD-C2C3CFA9950B}"/>
                  </a:ext>
                </a:extLst>
              </p:cNvPr>
              <p:cNvPicPr>
                <a:picLocks noChangeAspect="1"/>
              </p:cNvPicPr>
              <p:nvPr>
                <p:custDataLst>
                  <p:tags r:id="rId1"/>
                </p:custDataLst>
              </p:nvPr>
            </p:nvPicPr>
            <p:blipFill rotWithShape="1">
              <a:blip r:embed="rId13"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9" name="Rectangle 18">
                <a:extLst>
                  <a:ext uri="{FF2B5EF4-FFF2-40B4-BE49-F238E27FC236}">
                    <a16:creationId xmlns:a16="http://schemas.microsoft.com/office/drawing/2014/main" xmlns="" id="{A8C653C8-07E3-A057-6B0B-C5F0AC5C77EC}"/>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微软雅黑"/>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微软雅黑"/>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微软雅黑"/>
                  <a:cs typeface="+mn-cs"/>
                </a:endParaRPr>
              </a:p>
            </p:txBody>
          </p:sp>
        </p:grpSp>
        <p:pic>
          <p:nvPicPr>
            <p:cNvPr id="17" name="Picture 16">
              <a:extLst>
                <a:ext uri="{FF2B5EF4-FFF2-40B4-BE49-F238E27FC236}">
                  <a16:creationId xmlns:a16="http://schemas.microsoft.com/office/drawing/2014/main" xmlns="" id="{982A8079-EC35-FCEE-4781-64F7FEDCE02F}"/>
                </a:ext>
              </a:extLst>
            </p:cNvPr>
            <p:cNvPicPr>
              <a:picLocks noChangeAspect="1"/>
            </p:cNvPicPr>
            <p:nvPr/>
          </p:nvPicPr>
          <p:blipFill>
            <a:blip r:embed="rId14" cstate="email">
              <a:extLst>
                <a:ext uri="{BEBA8EAE-BF5A-486C-A8C5-ECC9F3942E4B}">
                  <a14:imgProps xmlns:a14="http://schemas.microsoft.com/office/drawing/2010/main">
                    <a14:imgLayer r:embed="rId15">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pic>
        <p:nvPicPr>
          <p:cNvPr id="20" name="Picture 19" descr="IMG_1582517675295_1582518075254">
            <a:extLst>
              <a:ext uri="{FF2B5EF4-FFF2-40B4-BE49-F238E27FC236}">
                <a16:creationId xmlns:a16="http://schemas.microsoft.com/office/drawing/2014/main" xmlns="" id="{06E16153-A518-ECF2-0B2D-EDBABCEDAD5E}"/>
              </a:ext>
            </a:extLst>
          </p:cNvPr>
          <p:cNvPicPr>
            <a:picLocks noGrp="1" noChangeAspect="1"/>
          </p:cNvPicPr>
          <p:nvPr isPhoto="1"/>
        </p:nvPicPr>
        <p:blipFill>
          <a:blip r:embed="rId16" cstate="email">
            <a:lum bright="-6000"/>
            <a:extLst>
              <a:ext uri="{28A0092B-C50C-407E-A947-70E740481C1C}">
                <a14:useLocalDpi xmlns:a14="http://schemas.microsoft.com/office/drawing/2010/main"/>
              </a:ext>
            </a:extLst>
          </a:blip>
          <a:stretch>
            <a:fillRect/>
          </a:stretch>
        </p:blipFill>
        <p:spPr>
          <a:xfrm>
            <a:off x="74932" y="28699"/>
            <a:ext cx="1268237" cy="1155192"/>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21" name="图片 85">
            <a:extLst>
              <a:ext uri="{FF2B5EF4-FFF2-40B4-BE49-F238E27FC236}">
                <a16:creationId xmlns:a16="http://schemas.microsoft.com/office/drawing/2014/main" xmlns="" id="{4BF5BBB8-2527-C32F-E318-07AE3B954E76}"/>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91771" y="719716"/>
            <a:ext cx="1180833" cy="2969966"/>
          </a:xfrm>
          <a:prstGeom prst="rect">
            <a:avLst/>
          </a:prstGeom>
        </p:spPr>
      </p:pic>
      <p:pic>
        <p:nvPicPr>
          <p:cNvPr id="22" name="图片 84">
            <a:extLst>
              <a:ext uri="{FF2B5EF4-FFF2-40B4-BE49-F238E27FC236}">
                <a16:creationId xmlns:a16="http://schemas.microsoft.com/office/drawing/2014/main" xmlns="" id="{D04F81B9-8D7A-6F65-8682-36C86ACF15E3}"/>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044627" y="-550358"/>
            <a:ext cx="1655955" cy="4164968"/>
          </a:xfrm>
          <a:prstGeom prst="rect">
            <a:avLst/>
          </a:prstGeom>
        </p:spPr>
      </p:pic>
      <p:pic>
        <p:nvPicPr>
          <p:cNvPr id="23" name="图片 11">
            <a:extLst>
              <a:ext uri="{FF2B5EF4-FFF2-40B4-BE49-F238E27FC236}">
                <a16:creationId xmlns:a16="http://schemas.microsoft.com/office/drawing/2014/main" xmlns="" id="{DB71AEDB-0ED8-9C08-B4C4-F8110E14ABB2}"/>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8234896" y="-293871"/>
            <a:ext cx="1161914" cy="2922383"/>
          </a:xfrm>
          <a:prstGeom prst="rect">
            <a:avLst/>
          </a:prstGeom>
        </p:spPr>
      </p:pic>
      <p:pic>
        <p:nvPicPr>
          <p:cNvPr id="24" name="Picture 23">
            <a:extLst>
              <a:ext uri="{FF2B5EF4-FFF2-40B4-BE49-F238E27FC236}">
                <a16:creationId xmlns:a16="http://schemas.microsoft.com/office/drawing/2014/main" xmlns="" id="{88CE82D4-AE68-4804-E9CE-6969E52415E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283660" y="-234702"/>
            <a:ext cx="1658256" cy="4170025"/>
          </a:xfrm>
          <a:prstGeom prst="rect">
            <a:avLst/>
          </a:prstGeom>
        </p:spPr>
      </p:pic>
      <p:pic>
        <p:nvPicPr>
          <p:cNvPr id="5" name="Picture 4">
            <a:extLst>
              <a:ext uri="{FF2B5EF4-FFF2-40B4-BE49-F238E27FC236}">
                <a16:creationId xmlns:a16="http://schemas.microsoft.com/office/drawing/2014/main" xmlns="" id="{1F8AF596-AAD5-0002-CC49-686CE1612FB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pic>
        <p:nvPicPr>
          <p:cNvPr id="6" name="Picture 5" descr="22858PICdbgea5Gz679dY_PIC2018.png">
            <a:extLst>
              <a:ext uri="{FF2B5EF4-FFF2-40B4-BE49-F238E27FC236}">
                <a16:creationId xmlns:a16="http://schemas.microsoft.com/office/drawing/2014/main" xmlns="" id="{B3D06D26-3A63-85F8-4942-2AD3FDC2C582}"/>
              </a:ext>
            </a:extLst>
          </p:cNvPr>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9893244" y="2784328"/>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0092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fill="hold" nodeType="withEffect">
                                  <p:stCondLst>
                                    <p:cond delay="0"/>
                                  </p:stCondLst>
                                  <p:childTnLst>
                                    <p:animMotion origin="layout" path="M -0.05091 0.1875 L 3.33333E-6 -3.7037E-6 " pathEditMode="relative" rAng="0" ptsTypes="AA">
                                      <p:cBhvr>
                                        <p:cTn id="9" dur="750" fill="hold"/>
                                        <p:tgtEl>
                                          <p:spTgt spid="8"/>
                                        </p:tgtEl>
                                        <p:attrNameLst>
                                          <p:attrName>ppt_x</p:attrName>
                                          <p:attrName>ppt_y</p:attrName>
                                        </p:attrNameLst>
                                      </p:cBhvr>
                                      <p:rCtr x="2539" y="-9375"/>
                                    </p:animMotion>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微软雅黑"/>
                <a:ea typeface="微软雅黑"/>
                <a:cs typeface="+mn-cs"/>
              </a:rPr>
              <a:t>TEAM WORK</a:t>
            </a: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3023768" y="91950"/>
            <a:ext cx="7394396" cy="953079"/>
          </a:xfrm>
          <a:prstGeom prst="roundRect">
            <a:avLst/>
          </a:prstGeom>
          <a:solidFill>
            <a:schemeClr val="accent5">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2225">
                  <a:solidFill>
                    <a:srgbClr val="ED7D31"/>
                  </a:solidFill>
                  <a:prstDash val="solid"/>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5400" b="1" i="0" u="none" strike="noStrike" kern="1200" cap="none" spc="0" normalizeH="0" baseline="0" noProof="0" dirty="0">
                <a:ln w="22225">
                  <a:solidFill>
                    <a:srgbClr val="ED7D31"/>
                  </a:solidFill>
                  <a:prstDash val="solid"/>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5400" b="1" i="0" u="none" strike="noStrike" kern="1200" cap="none" spc="0" normalizeH="0" baseline="0" noProof="0" dirty="0" err="1">
                <a:ln w="22225">
                  <a:solidFill>
                    <a:srgbClr val="ED7D31"/>
                  </a:solidFill>
                  <a:prstDash val="solid"/>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chơi</a:t>
            </a:r>
            <a:r>
              <a:rPr kumimoji="0" lang="en-US" sz="5400" b="1" i="0" u="none" strike="noStrike" kern="1200" cap="none" spc="0" normalizeH="0" baseline="0" noProof="0" dirty="0">
                <a:ln w="22225">
                  <a:solidFill>
                    <a:srgbClr val="ED7D31"/>
                  </a:solidFill>
                  <a:prstDash val="solid"/>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5400" b="1" i="0" u="none" strike="noStrike" kern="1200" cap="none" spc="0" normalizeH="0" baseline="0" noProof="0" dirty="0" err="1">
                <a:ln w="22225">
                  <a:solidFill>
                    <a:srgbClr val="ED7D31"/>
                  </a:solidFill>
                  <a:prstDash val="solid"/>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tiếp</a:t>
            </a:r>
            <a:r>
              <a:rPr kumimoji="0" lang="en-US" sz="5400" b="1" i="0" u="none" strike="noStrike" kern="1200" cap="none" spc="0" normalizeH="0" baseline="0" noProof="0" dirty="0">
                <a:ln w="22225">
                  <a:solidFill>
                    <a:srgbClr val="ED7D31"/>
                  </a:solidFill>
                  <a:prstDash val="solid"/>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5400" b="1" i="0" u="none" strike="noStrike" kern="1200" cap="none" spc="0" normalizeH="0" baseline="0" noProof="0" dirty="0" err="1">
                <a:ln w="22225">
                  <a:solidFill>
                    <a:srgbClr val="ED7D31"/>
                  </a:solidFill>
                  <a:prstDash val="solid"/>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sức</a:t>
            </a:r>
            <a:r>
              <a:rPr kumimoji="0" lang="vi-VN" sz="5400" b="1" i="0" u="none" strike="noStrike" kern="1200" cap="none" spc="0" normalizeH="0" baseline="0" noProof="0" dirty="0">
                <a:ln w="22225">
                  <a:solidFill>
                    <a:srgbClr val="ED7D31"/>
                  </a:solidFill>
                  <a:prstDash val="solid"/>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đồng đội</a:t>
            </a:r>
            <a:r>
              <a:rPr kumimoji="0" lang="en-US" sz="5400" b="1" i="0" u="none" strike="noStrike" kern="1200" cap="none" spc="0" normalizeH="0" baseline="0" noProof="0" dirty="0">
                <a:ln w="22225">
                  <a:solidFill>
                    <a:srgbClr val="ED7D31"/>
                  </a:solidFill>
                  <a:prstDash val="solid"/>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
        <p:nvSpPr>
          <p:cNvPr id="10" name="Rectangle 9"/>
          <p:cNvSpPr/>
          <p:nvPr/>
        </p:nvSpPr>
        <p:spPr>
          <a:xfrm>
            <a:off x="2724112" y="1044842"/>
            <a:ext cx="8841850" cy="1186735"/>
          </a:xfrm>
          <a:prstGeom prst="rect">
            <a:avLst/>
          </a:prstGeom>
        </p:spPr>
        <p:txBody>
          <a:bodyPr wrap="square">
            <a:spAutoFit/>
          </a:bodyPr>
          <a:lstStyle/>
          <a:p>
            <a:pPr marL="0" marR="0" lvl="0" indent="279400" algn="just" defTabSz="914400" rtl="0" eaLnBrk="1" fontAlgn="auto" latinLnBrk="0" hangingPunct="1">
              <a:lnSpc>
                <a:spcPct val="127000"/>
              </a:lnSpc>
              <a:spcBef>
                <a:spcPts val="0"/>
              </a:spcBef>
              <a:spcAft>
                <a:spcPts val="500"/>
              </a:spcAft>
              <a:buClrTx/>
              <a:buSzTx/>
              <a:buFontTx/>
              <a:buNone/>
              <a:tabLst/>
              <a:defRPr/>
            </a:pPr>
            <a:r>
              <a:rPr kumimoji="0" lang="vi-VN" sz="2800" b="1" i="0" u="none" strike="noStrike" kern="1200" cap="none" spc="0" normalizeH="0" baseline="0" noProof="0" dirty="0">
                <a:ln>
                  <a:noFill/>
                </a:ln>
                <a:solidFill>
                  <a:srgbClr val="353635"/>
                </a:solidFill>
                <a:effectLst/>
                <a:uLnTx/>
                <a:uFillTx/>
                <a:latin typeface="#9Slide05 Brannboll Ny" panose="02000000000000000000" pitchFamily="2" charset="0"/>
                <a:ea typeface="Times New Roman" panose="02020603050405020304" pitchFamily="18" charset="0"/>
                <a:cs typeface="Times New Roman" pitchFamily="18" charset="0"/>
              </a:rPr>
              <a:t>Tìm </a:t>
            </a:r>
            <a:r>
              <a:rPr lang="en-US" sz="2800" b="1" dirty="0" err="1">
                <a:solidFill>
                  <a:prstClr val="black"/>
                </a:solidFill>
                <a:latin typeface="#9Slide05 Brannboll Ny" panose="02000000000000000000" pitchFamily="2" charset="0"/>
                <a:cs typeface="Times New Roman" pitchFamily="18" charset="0"/>
              </a:rPr>
              <a:t>các</a:t>
            </a:r>
            <a:r>
              <a:rPr lang="en-US" sz="2800" b="1" dirty="0">
                <a:solidFill>
                  <a:prstClr val="black"/>
                </a:solidFill>
                <a:latin typeface="#9Slide05 Brannboll Ny" panose="02000000000000000000" pitchFamily="2" charset="0"/>
                <a:cs typeface="Times New Roman" pitchFamily="18" charset="0"/>
              </a:rPr>
              <a:t> </a:t>
            </a:r>
            <a:r>
              <a:rPr lang="vi-VN" sz="2800" b="1" dirty="0">
                <a:solidFill>
                  <a:prstClr val="black"/>
                </a:solidFill>
                <a:latin typeface="#9Slide05 Brannboll Ny" panose="02000000000000000000" pitchFamily="2" charset="0"/>
                <a:cs typeface="Times New Roman" pitchFamily="18" charset="0"/>
              </a:rPr>
              <a:t>câu ca dao, tục ngữ, thành ngữ thể hiện sự quan tâm, cảm thông và chia sẻ</a:t>
            </a:r>
            <a:endParaRPr kumimoji="0" lang="en-US" sz="2800" b="0" i="0" u="none" strike="noStrike" kern="1200" cap="none" spc="0" normalizeH="0" baseline="0" noProof="0" dirty="0">
              <a:ln>
                <a:noFill/>
              </a:ln>
              <a:solidFill>
                <a:srgbClr val="353635"/>
              </a:solidFill>
              <a:effectLst/>
              <a:uLnTx/>
              <a:uFillTx/>
              <a:latin typeface="#9Slide05 Brannboll Ny" panose="02000000000000000000" pitchFamily="2"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sp>
        <p:nvSpPr>
          <p:cNvPr id="2" name="Rectangle 3">
            <a:extLst>
              <a:ext uri="{FF2B5EF4-FFF2-40B4-BE49-F238E27FC236}">
                <a16:creationId xmlns:a16="http://schemas.microsoft.com/office/drawing/2014/main" xmlns="" id="{44BD87A4-5181-261F-D1E2-7C67292221FE}"/>
              </a:ext>
            </a:extLst>
          </p:cNvPr>
          <p:cNvSpPr>
            <a:spLocks noChangeArrowheads="1"/>
          </p:cNvSpPr>
          <p:nvPr/>
        </p:nvSpPr>
        <p:spPr bwMode="auto">
          <a:xfrm>
            <a:off x="2444750" y="3082352"/>
            <a:ext cx="7302500" cy="3657600"/>
          </a:xfrm>
          <a:prstGeom prst="rect">
            <a:avLst/>
          </a:prstGeom>
          <a:solidFill>
            <a:schemeClr val="accent4">
              <a:lumMod val="20000"/>
              <a:lumOff val="80000"/>
            </a:schemeClr>
          </a:solidFill>
          <a:ln w="57150">
            <a:solidFill>
              <a:srgbClr val="92D05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spAutoFit/>
          </a:bodyPr>
          <a:lstStyle/>
          <a:p>
            <a:pPr defTabSz="457200" fontAlgn="base">
              <a:spcBef>
                <a:spcPct val="0"/>
              </a:spcBef>
              <a:spcAft>
                <a:spcPct val="0"/>
              </a:spcAft>
            </a:pPr>
            <a:r>
              <a:rPr lang="en-US" altLang="en-US" sz="3000" dirty="0">
                <a:solidFill>
                  <a:srgbClr val="FF0000"/>
                </a:solidFill>
                <a:latin typeface="Arial Unicode MS" pitchFamily="34" charset="-128"/>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Thương</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người</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như</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thể</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thương</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thân</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a:t>
            </a:r>
          </a:p>
          <a:p>
            <a:pPr defTabSz="457200" fontAlgn="base">
              <a:spcBef>
                <a:spcPct val="0"/>
              </a:spcBef>
              <a:spcAft>
                <a:spcPct val="0"/>
              </a:spcAft>
            </a:pP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Một</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miếng</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khi</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đói</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bằng</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một</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gói</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khi</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no.</a:t>
            </a:r>
          </a:p>
          <a:p>
            <a:pPr defTabSz="457200" fontAlgn="base">
              <a:spcBef>
                <a:spcPct val="0"/>
              </a:spcBef>
              <a:spcAft>
                <a:spcPct val="0"/>
              </a:spcAft>
            </a:pP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Một</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giọt</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máu</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b="1" dirty="0" err="1">
                <a:solidFill>
                  <a:srgbClr val="0070C0"/>
                </a:solidFill>
                <a:latin typeface="#9Slide05 Brannboll Ny" panose="02000000000000000000" pitchFamily="2" charset="0"/>
                <a:ea typeface="Arial Unicode MS" pitchFamily="34" charset="-128"/>
                <a:cs typeface="Arial" panose="020B0604020202020204" pitchFamily="34" charset="0"/>
              </a:rPr>
              <a:t>đào</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hơn</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ao</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nước</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lã</a:t>
            </a:r>
            <a:endPar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endParaRPr>
          </a:p>
          <a:p>
            <a:pPr defTabSz="457200" fontAlgn="base">
              <a:spcBef>
                <a:spcPct val="0"/>
              </a:spcBef>
              <a:spcAft>
                <a:spcPct val="0"/>
              </a:spcAft>
            </a:pP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Lá</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lành</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đùm</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lá</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rách</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a:t>
            </a:r>
          </a:p>
          <a:p>
            <a:pPr defTabSz="457200" fontAlgn="base">
              <a:spcBef>
                <a:spcPct val="0"/>
              </a:spcBef>
              <a:spcAft>
                <a:spcPct val="0"/>
              </a:spcAft>
            </a:pP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Một</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con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ngựa</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đau</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b="1" dirty="0" err="1">
                <a:solidFill>
                  <a:srgbClr val="0070C0"/>
                </a:solidFill>
                <a:latin typeface="#9Slide05 Brannboll Ny" panose="02000000000000000000" pitchFamily="2" charset="0"/>
                <a:ea typeface="Arial Unicode MS" pitchFamily="34" charset="-128"/>
                <a:cs typeface="Arial" panose="020B0604020202020204" pitchFamily="34" charset="0"/>
              </a:rPr>
              <a:t>cả</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tàu</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bỏ</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cỏ</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a:t>
            </a:r>
          </a:p>
          <a:p>
            <a:pPr defTabSz="457200" fontAlgn="base">
              <a:spcBef>
                <a:spcPct val="0"/>
              </a:spcBef>
              <a:spcAft>
                <a:spcPct val="0"/>
              </a:spcAft>
            </a:pP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Chị</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ngã</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em</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nâng</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a:t>
            </a:r>
          </a:p>
          <a:p>
            <a:pPr defTabSz="457200" fontAlgn="base">
              <a:spcBef>
                <a:spcPct val="0"/>
              </a:spcBef>
              <a:spcAft>
                <a:spcPct val="0"/>
              </a:spcAft>
            </a:pP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Nhường</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cơm</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b="1" dirty="0" err="1">
                <a:solidFill>
                  <a:srgbClr val="0070C0"/>
                </a:solidFill>
                <a:latin typeface="#9Slide05 Brannboll Ny" panose="02000000000000000000" pitchFamily="2" charset="0"/>
                <a:ea typeface="Arial Unicode MS" pitchFamily="34" charset="-128"/>
                <a:cs typeface="Arial" panose="020B0604020202020204" pitchFamily="34" charset="0"/>
              </a:rPr>
              <a:t>sẻ</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áo</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a:t>
            </a:r>
          </a:p>
          <a:p>
            <a:pPr defTabSz="457200" fontAlgn="base">
              <a:spcBef>
                <a:spcPct val="0"/>
              </a:spcBef>
              <a:spcAft>
                <a:spcPct val="0"/>
              </a:spcAft>
            </a:pP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Yêu</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nhau</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chín</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bỏ</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làm</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 </a:t>
            </a:r>
            <a:r>
              <a:rPr lang="en-US" altLang="en-US" sz="3000" dirty="0" err="1">
                <a:solidFill>
                  <a:srgbClr val="0070C0"/>
                </a:solidFill>
                <a:latin typeface="#9Slide05 Brannboll Ny" panose="02000000000000000000" pitchFamily="2" charset="0"/>
                <a:ea typeface="Arial Unicode MS" pitchFamily="34" charset="-128"/>
                <a:cs typeface="Arial" panose="020B0604020202020204" pitchFamily="34" charset="0"/>
              </a:rPr>
              <a:t>mười</a:t>
            </a:r>
            <a:r>
              <a:rPr lang="en-US" altLang="en-US" sz="3000" dirty="0">
                <a:solidFill>
                  <a:srgbClr val="0070C0"/>
                </a:solidFill>
                <a:latin typeface="#9Slide05 Brannboll Ny" panose="02000000000000000000" pitchFamily="2" charset="0"/>
                <a:ea typeface="Arial Unicode MS" pitchFamily="34" charset="-128"/>
                <a:cs typeface="Arial" panose="020B0604020202020204" pitchFamily="34" charset="0"/>
              </a:rPr>
              <a:t>.</a:t>
            </a:r>
          </a:p>
        </p:txBody>
      </p:sp>
      <p:sp>
        <p:nvSpPr>
          <p:cNvPr id="3" name="Rectangle 4">
            <a:extLst>
              <a:ext uri="{FF2B5EF4-FFF2-40B4-BE49-F238E27FC236}">
                <a16:creationId xmlns:a16="http://schemas.microsoft.com/office/drawing/2014/main" xmlns="" id="{888FB89D-7789-A244-F250-85C3597EAB0E}"/>
              </a:ext>
            </a:extLst>
          </p:cNvPr>
          <p:cNvSpPr>
            <a:spLocks noChangeArrowheads="1"/>
          </p:cNvSpPr>
          <p:nvPr/>
        </p:nvSpPr>
        <p:spPr bwMode="auto">
          <a:xfrm>
            <a:off x="3023768" y="2322506"/>
            <a:ext cx="8453437" cy="473075"/>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defTabSz="457200" fontAlgn="base">
              <a:spcBef>
                <a:spcPct val="0"/>
              </a:spcBef>
              <a:spcAft>
                <a:spcPct val="0"/>
              </a:spcAft>
            </a:pPr>
            <a:r>
              <a:rPr lang="en-US" altLang="en-US" sz="2500" b="1" dirty="0">
                <a:solidFill>
                  <a:srgbClr val="FF0000"/>
                </a:solidFill>
                <a:latin typeface="Arial Unicode MS" pitchFamily="34" charset="-128"/>
                <a:ea typeface="Arial Unicode MS" pitchFamily="34" charset="-128"/>
                <a:cs typeface="Arial" panose="020B0604020202020204" pitchFamily="34" charset="0"/>
              </a:rPr>
              <a:t>CA DAO TỤC NGỮ NÓI VỀ SỰ CẢM THÔNG, CHIA SẺ</a:t>
            </a:r>
          </a:p>
        </p:txBody>
      </p:sp>
      <p:pic>
        <p:nvPicPr>
          <p:cNvPr id="8" name="Picture 7">
            <a:extLst>
              <a:ext uri="{FF2B5EF4-FFF2-40B4-BE49-F238E27FC236}">
                <a16:creationId xmlns:a16="http://schemas.microsoft.com/office/drawing/2014/main" xmlns="" id="{FF0585AE-FA47-6778-33FC-FDCD7CAB5350}"/>
              </a:ext>
            </a:extLst>
          </p:cNvPr>
          <p:cNvPicPr>
            <a:picLocks noChangeAspect="1"/>
          </p:cNvPicPr>
          <p:nvPr/>
        </p:nvPicPr>
        <p:blipFill>
          <a:blip r:embed="rId5"/>
          <a:stretch>
            <a:fillRect/>
          </a:stretch>
        </p:blipFill>
        <p:spPr>
          <a:xfrm>
            <a:off x="61898" y="2322506"/>
            <a:ext cx="2382852" cy="1820420"/>
          </a:xfrm>
          <a:prstGeom prst="rect">
            <a:avLst/>
          </a:prstGeom>
        </p:spPr>
      </p:pic>
      <p:pic>
        <p:nvPicPr>
          <p:cNvPr id="12" name="Picture 11">
            <a:extLst>
              <a:ext uri="{FF2B5EF4-FFF2-40B4-BE49-F238E27FC236}">
                <a16:creationId xmlns:a16="http://schemas.microsoft.com/office/drawing/2014/main" xmlns="" id="{F80431E4-CE0E-402A-6C4D-9B6694BE76B2}"/>
              </a:ext>
            </a:extLst>
          </p:cNvPr>
          <p:cNvPicPr>
            <a:picLocks noChangeAspect="1"/>
          </p:cNvPicPr>
          <p:nvPr/>
        </p:nvPicPr>
        <p:blipFill>
          <a:blip r:embed="rId6"/>
          <a:stretch>
            <a:fillRect/>
          </a:stretch>
        </p:blipFill>
        <p:spPr>
          <a:xfrm>
            <a:off x="8153201" y="4122295"/>
            <a:ext cx="3499231" cy="2735703"/>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492874"/>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rPr>
              <a:t>Vũ Thị Ánh Tuyết-THCS </a:t>
            </a:r>
            <a:r>
              <a:rPr kumimoji="0" lang="en-US" sz="1800" b="0" i="0" u="none" strike="noStrike" kern="1200" cap="none" spc="0" normalizeH="0" baseline="0" noProof="0" dirty="0" err="1">
                <a:ln>
                  <a:noFill/>
                </a:ln>
                <a:solidFill>
                  <a:srgbClr val="002060"/>
                </a:solidFill>
                <a:effectLst/>
                <a:uLnTx/>
                <a:uFillTx/>
                <a:latin typeface="#9Slide05 Brannboll Ny" panose="02000000000000000000" pitchFamily="2" charset="0"/>
                <a:ea typeface="+mn-ea"/>
                <a:cs typeface="+mn-cs"/>
              </a:rPr>
              <a:t>Tô</a:t>
            </a:r>
            <a:r>
              <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rPr>
              <a:t> </a:t>
            </a:r>
            <a:r>
              <a:rPr kumimoji="0" lang="en-US" sz="1800" b="0" i="0" u="none" strike="noStrike" kern="1200" cap="none" spc="0" normalizeH="0" baseline="0" noProof="0" dirty="0" err="1">
                <a:ln>
                  <a:noFill/>
                </a:ln>
                <a:solidFill>
                  <a:srgbClr val="002060"/>
                </a:solidFill>
                <a:effectLst/>
                <a:uLnTx/>
                <a:uFillTx/>
                <a:latin typeface="#9Slide05 Brannboll Ny" panose="02000000000000000000" pitchFamily="2" charset="0"/>
                <a:ea typeface="+mn-ea"/>
                <a:cs typeface="+mn-cs"/>
              </a:rPr>
              <a:t>Hiêu</a:t>
            </a:r>
            <a:r>
              <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rPr>
              <a:t>-Lê </a:t>
            </a:r>
            <a:r>
              <a:rPr kumimoji="0" lang="en-US" sz="1800" b="0" i="0" u="none" strike="noStrike" kern="1200" cap="none" spc="0" normalizeH="0" baseline="0" noProof="0" dirty="0" err="1">
                <a:ln>
                  <a:noFill/>
                </a:ln>
                <a:solidFill>
                  <a:srgbClr val="002060"/>
                </a:solidFill>
                <a:effectLst/>
                <a:uLnTx/>
                <a:uFillTx/>
                <a:latin typeface="#9Slide05 Brannboll Ny" panose="02000000000000000000" pitchFamily="2" charset="0"/>
                <a:ea typeface="+mn-ea"/>
                <a:cs typeface="+mn-cs"/>
              </a:rPr>
              <a:t>Chân</a:t>
            </a:r>
            <a:endPar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endParaRPr>
          </a:p>
        </p:txBody>
      </p:sp>
      <p:sp>
        <p:nvSpPr>
          <p:cNvPr id="6" name="Rectangle 5"/>
          <p:cNvSpPr>
            <a:spLocks noChangeArrowheads="1"/>
          </p:cNvSpPr>
          <p:nvPr/>
        </p:nvSpPr>
        <p:spPr bwMode="auto">
          <a:xfrm>
            <a:off x="783765" y="3207991"/>
            <a:ext cx="108686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Brannboll Ny" panose="020000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FF0000"/>
                </a:solidFill>
                <a:effectLst/>
                <a:uLnTx/>
                <a:uFillTx/>
                <a:latin typeface="#9Slide05 Brannboll Ny" panose="02000000000000000000" pitchFamily="2" charset="0"/>
                <a:ea typeface="Helvetica Neue"/>
                <a:cs typeface="Helvetica Neue"/>
              </a:rPr>
              <a:t> </a:t>
            </a:r>
            <a:r>
              <a:rPr kumimoji="0" lang="vi-VN" altLang="en-US" sz="5400" b="1" i="0" u="none" strike="noStrike" kern="1200" cap="none" spc="0" normalizeH="0" baseline="0" noProof="0" dirty="0">
                <a:ln>
                  <a:noFill/>
                </a:ln>
                <a:solidFill>
                  <a:srgbClr val="FF0000"/>
                </a:solidFill>
                <a:effectLst/>
                <a:uLnTx/>
                <a:uFillTx/>
                <a:latin typeface="#9Slide05 Brannboll Ny" panose="02000000000000000000" pitchFamily="2" charset="0"/>
                <a:ea typeface="Helvetica Neue"/>
                <a:cs typeface="Helvetica Neue"/>
              </a:rPr>
              <a:t>2</a:t>
            </a:r>
            <a:r>
              <a:rPr kumimoji="0" lang="en-US" altLang="en-US" sz="5400" b="1" i="0" u="none" strike="noStrike" kern="1200" cap="none" spc="0" normalizeH="0" baseline="0" noProof="0" dirty="0">
                <a:ln>
                  <a:noFill/>
                </a:ln>
                <a:solidFill>
                  <a:srgbClr val="FF0000"/>
                </a:solidFill>
                <a:effectLst/>
                <a:uLnTx/>
                <a:uFillTx/>
                <a:latin typeface="#9Slide05 Brannboll Ny" panose="02000000000000000000" pitchFamily="2" charset="0"/>
                <a:ea typeface="Helvetica Neue"/>
                <a:cs typeface="Helvetica Neue"/>
              </a:rPr>
              <a:t>: </a:t>
            </a:r>
            <a:r>
              <a:rPr kumimoji="0" lang="vi-VN" altLang="en-US" sz="5400" b="1" i="0" u="none" strike="noStrike" kern="1200" cap="none" spc="0" normalizeH="0" baseline="0" noProof="0" dirty="0">
                <a:ln>
                  <a:noFill/>
                </a:ln>
                <a:solidFill>
                  <a:srgbClr val="FF0000"/>
                </a:solidFill>
                <a:effectLst/>
                <a:uLnTx/>
                <a:uFillTx/>
                <a:latin typeface="#9Slide05 Brannboll Ny" panose="02000000000000000000" pitchFamily="2" charset="0"/>
                <a:ea typeface="Helvetica Neue"/>
                <a:cs typeface="Helvetica Neue"/>
              </a:rPr>
              <a:t>Quan tâm, cảm thông và chia sẻ</a:t>
            </a:r>
            <a:endParaRPr kumimoji="0" lang="en-US" altLang="en-US" sz="5400" b="1" i="0" u="none" strike="noStrike" kern="1200" cap="none" spc="0" normalizeH="0" baseline="0" noProof="0" dirty="0">
              <a:ln>
                <a:noFill/>
              </a:ln>
              <a:solidFill>
                <a:srgbClr val="FF0000"/>
              </a:solidFill>
              <a:effectLst/>
              <a:uLnTx/>
              <a:uFillTx/>
              <a:latin typeface="#9Slide05 Brannboll Ny" panose="02000000000000000000" pitchFamily="2" charset="0"/>
              <a:ea typeface="Helvetica Neue"/>
              <a:cs typeface="Helvetica Neue"/>
            </a:endParaRPr>
          </a:p>
        </p:txBody>
      </p:sp>
      <p:pic>
        <p:nvPicPr>
          <p:cNvPr id="20" name="Picture 19">
            <a:extLst>
              <a:ext uri="{FF2B5EF4-FFF2-40B4-BE49-F238E27FC236}">
                <a16:creationId xmlns:a16="http://schemas.microsoft.com/office/drawing/2014/main" xmlns="" id="{941B64C2-8A0D-4D2C-8C25-06D05CADFE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082264" cy="1164653"/>
          </a:xfrm>
          <a:prstGeom prst="rect">
            <a:avLst/>
          </a:prstGeom>
        </p:spPr>
      </p:pic>
      <p:grpSp>
        <p:nvGrpSpPr>
          <p:cNvPr id="21" name="Group 20">
            <a:extLst>
              <a:ext uri="{FF2B5EF4-FFF2-40B4-BE49-F238E27FC236}">
                <a16:creationId xmlns:a16="http://schemas.microsoft.com/office/drawing/2014/main" xmlns="" id="{74AFBB35-AF6B-44F3-B5FB-2CC1A709D02B}"/>
              </a:ext>
            </a:extLst>
          </p:cNvPr>
          <p:cNvGrpSpPr/>
          <p:nvPr/>
        </p:nvGrpSpPr>
        <p:grpSpPr>
          <a:xfrm>
            <a:off x="4282798" y="4103974"/>
            <a:ext cx="3870602" cy="2107055"/>
            <a:chOff x="4525460" y="4108799"/>
            <a:chExt cx="3364300" cy="2220276"/>
          </a:xfrm>
        </p:grpSpPr>
        <p:grpSp>
          <p:nvGrpSpPr>
            <p:cNvPr id="22" name="Group 21">
              <a:extLst>
                <a:ext uri="{FF2B5EF4-FFF2-40B4-BE49-F238E27FC236}">
                  <a16:creationId xmlns:a16="http://schemas.microsoft.com/office/drawing/2014/main" xmlns="" id="{7AEAE371-3123-4484-A494-7CF6E5BE1BF7}"/>
                </a:ext>
              </a:extLst>
            </p:cNvPr>
            <p:cNvGrpSpPr/>
            <p:nvPr/>
          </p:nvGrpSpPr>
          <p:grpSpPr>
            <a:xfrm>
              <a:off x="4525460" y="4108799"/>
              <a:ext cx="3364300" cy="2220276"/>
              <a:chOff x="4479297" y="4126245"/>
              <a:chExt cx="3364300" cy="2220276"/>
            </a:xfrm>
          </p:grpSpPr>
          <p:pic>
            <p:nvPicPr>
              <p:cNvPr id="24" name="PA_库_图片 27">
                <a:extLst>
                  <a:ext uri="{FF2B5EF4-FFF2-40B4-BE49-F238E27FC236}">
                    <a16:creationId xmlns:a16="http://schemas.microsoft.com/office/drawing/2014/main" xmlns="" id="{888079E4-EDED-400F-9EBD-393A26CDB65A}"/>
                  </a:ext>
                </a:extLst>
              </p:cNvPr>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25" name="Rectangle 24">
                <a:extLst>
                  <a:ext uri="{FF2B5EF4-FFF2-40B4-BE49-F238E27FC236}">
                    <a16:creationId xmlns:a16="http://schemas.microsoft.com/office/drawing/2014/main" xmlns="" id="{815DB355-579C-4D04-BC2A-4804F77BFA17}"/>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23" name="Picture 22">
              <a:extLst>
                <a:ext uri="{FF2B5EF4-FFF2-40B4-BE49-F238E27FC236}">
                  <a16:creationId xmlns:a16="http://schemas.microsoft.com/office/drawing/2014/main" xmlns="" id="{FD78E1EF-AD26-4F22-8176-EEE7949FB5B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pic>
        <p:nvPicPr>
          <p:cNvPr id="2" name="Picture 1">
            <a:extLst>
              <a:ext uri="{FF2B5EF4-FFF2-40B4-BE49-F238E27FC236}">
                <a16:creationId xmlns:a16="http://schemas.microsoft.com/office/drawing/2014/main" xmlns="" id="{3D5587CD-6532-898A-C5A1-EDE225E6140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36115" y="0"/>
            <a:ext cx="1255885" cy="938865"/>
          </a:xfrm>
          <a:prstGeom prst="rect">
            <a:avLst/>
          </a:prstGeom>
        </p:spPr>
      </p:pic>
      <p:pic>
        <p:nvPicPr>
          <p:cNvPr id="8" name="Picture 4">
            <a:extLst>
              <a:ext uri="{FF2B5EF4-FFF2-40B4-BE49-F238E27FC236}">
                <a16:creationId xmlns:a16="http://schemas.microsoft.com/office/drawing/2014/main" xmlns="" id="{580D9642-0E4B-51D8-80DC-0658DDF0A22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25315" y="0"/>
            <a:ext cx="6043612" cy="3133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FFBB4D28-4853-BF02-5AFF-0CD5DB295A02}"/>
              </a:ext>
            </a:extLst>
          </p:cNvPr>
          <p:cNvPicPr>
            <a:picLocks noChangeAspect="1"/>
          </p:cNvPicPr>
          <p:nvPr/>
        </p:nvPicPr>
        <p:blipFill>
          <a:blip r:embed="rId9"/>
          <a:stretch>
            <a:fillRect/>
          </a:stretch>
        </p:blipFill>
        <p:spPr>
          <a:xfrm>
            <a:off x="357199" y="4131321"/>
            <a:ext cx="3788982" cy="2156888"/>
          </a:xfrm>
          <a:prstGeom prst="rect">
            <a:avLst/>
          </a:prstGeom>
        </p:spPr>
      </p:pic>
      <p:pic>
        <p:nvPicPr>
          <p:cNvPr id="11" name="Picture 10">
            <a:extLst>
              <a:ext uri="{FF2B5EF4-FFF2-40B4-BE49-F238E27FC236}">
                <a16:creationId xmlns:a16="http://schemas.microsoft.com/office/drawing/2014/main" xmlns="" id="{6D327BA7-6A17-16A2-4125-C3943FDA6F89}"/>
              </a:ext>
            </a:extLst>
          </p:cNvPr>
          <p:cNvPicPr>
            <a:picLocks noChangeAspect="1"/>
          </p:cNvPicPr>
          <p:nvPr/>
        </p:nvPicPr>
        <p:blipFill>
          <a:blip r:embed="rId10"/>
          <a:stretch>
            <a:fillRect/>
          </a:stretch>
        </p:blipFill>
        <p:spPr>
          <a:xfrm>
            <a:off x="8153201" y="4122295"/>
            <a:ext cx="3499231" cy="2735703"/>
          </a:xfrm>
          <a:prstGeom prst="rect">
            <a:avLst/>
          </a:prstGeom>
        </p:spPr>
      </p:pic>
    </p:spTree>
    <p:extLst>
      <p:ext uri="{BB962C8B-B14F-4D97-AF65-F5344CB8AC3E}">
        <p14:creationId xmlns:p14="http://schemas.microsoft.com/office/powerpoint/2010/main" val="6246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096000"/>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2111" y="949700"/>
            <a:ext cx="1066346" cy="637425"/>
          </a:xfrm>
          <a:prstGeom prst="rect">
            <a:avLst/>
          </a:prstGeom>
        </p:spPr>
      </p:pic>
      <p:grpSp>
        <p:nvGrpSpPr>
          <p:cNvPr id="12" name="组合 11"/>
          <p:cNvGrpSpPr/>
          <p:nvPr/>
        </p:nvGrpSpPr>
        <p:grpSpPr>
          <a:xfrm>
            <a:off x="3191025" y="185568"/>
            <a:ext cx="7034085" cy="5296449"/>
            <a:chOff x="-558688" y="0"/>
            <a:chExt cx="9107943" cy="6858000"/>
          </a:xfrm>
        </p:grpSpPr>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a:ext>
              </a:extLst>
            </a:blip>
            <a:stretch>
              <a:fillRect/>
            </a:stretch>
          </p:blipFill>
          <p:spPr>
            <a:xfrm>
              <a:off x="-558688" y="0"/>
              <a:ext cx="9107943" cy="6858000"/>
            </a:xfrm>
            <a:prstGeom prst="rect">
              <a:avLst/>
            </a:prstGeom>
          </p:spPr>
        </p:pic>
        <p:pic>
          <p:nvPicPr>
            <p:cNvPr id="10" name="图片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05730" y="4368058"/>
            <a:ext cx="4826266" cy="2413134"/>
          </a:xfrm>
          <a:prstGeom prst="rect">
            <a:avLst/>
          </a:prstGeom>
        </p:spPr>
      </p:pic>
      <p:pic>
        <p:nvPicPr>
          <p:cNvPr id="8" name="图片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3338781">
            <a:off x="9958539" y="590753"/>
            <a:ext cx="1063853" cy="1355319"/>
          </a:xfrm>
          <a:prstGeom prst="rect">
            <a:avLst/>
          </a:prstGeom>
        </p:spPr>
      </p:pic>
      <p:sp>
        <p:nvSpPr>
          <p:cNvPr id="4" name="TextBox 3">
            <a:extLst>
              <a:ext uri="{FF2B5EF4-FFF2-40B4-BE49-F238E27FC236}">
                <a16:creationId xmlns:a16="http://schemas.microsoft.com/office/drawing/2014/main" xmlns="" id="{60C63647-1856-1229-BAA8-97D1ED30C5C1}"/>
              </a:ext>
            </a:extLst>
          </p:cNvPr>
          <p:cNvSpPr txBox="1"/>
          <p:nvPr/>
        </p:nvSpPr>
        <p:spPr>
          <a:xfrm>
            <a:off x="3152697" y="2149795"/>
            <a:ext cx="64781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7200" b="1" i="0" u="none" strike="noStrike" kern="1200" cap="none" spc="0" normalizeH="0" baseline="0" noProof="0" dirty="0">
                <a:ln>
                  <a:noFill/>
                </a:ln>
                <a:solidFill>
                  <a:srgbClr val="D8181D"/>
                </a:solidFill>
                <a:effectLst/>
                <a:uLnTx/>
                <a:uFillTx/>
                <a:latin typeface="SVN-Caprica Script" pitchFamily="2" charset="0"/>
                <a:ea typeface="微软雅黑"/>
                <a:cs typeface="+mn-cs"/>
              </a:rPr>
              <a:t>KHÁM PHÁ</a:t>
            </a:r>
            <a:endParaRPr kumimoji="0" lang="en-US" sz="7200" b="1" i="0" u="none" strike="noStrike" kern="1200" cap="none" spc="0" normalizeH="0" baseline="0" noProof="0" dirty="0">
              <a:ln>
                <a:noFill/>
              </a:ln>
              <a:solidFill>
                <a:srgbClr val="D8181D"/>
              </a:solidFill>
              <a:effectLst/>
              <a:uLnTx/>
              <a:uFillTx/>
              <a:latin typeface="SVN-Caprica Script" pitchFamily="2" charset="0"/>
              <a:ea typeface="微软雅黑"/>
              <a:cs typeface="+mn-cs"/>
            </a:endParaRPr>
          </a:p>
        </p:txBody>
      </p:sp>
      <p:pic>
        <p:nvPicPr>
          <p:cNvPr id="3" name="图片 89">
            <a:extLst>
              <a:ext uri="{FF2B5EF4-FFF2-40B4-BE49-F238E27FC236}">
                <a16:creationId xmlns:a16="http://schemas.microsoft.com/office/drawing/2014/main" xmlns="" id="{2738DCE4-1EDC-33BB-D1C9-D4A644A4111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68558" y="189357"/>
            <a:ext cx="2985196" cy="3285060"/>
          </a:xfrm>
          <a:prstGeom prst="rect">
            <a:avLst/>
          </a:prstGeom>
        </p:spPr>
      </p:pic>
      <p:pic>
        <p:nvPicPr>
          <p:cNvPr id="7" name="Picture 6">
            <a:extLst>
              <a:ext uri="{FF2B5EF4-FFF2-40B4-BE49-F238E27FC236}">
                <a16:creationId xmlns:a16="http://schemas.microsoft.com/office/drawing/2014/main" xmlns="" id="{DF01B406-85F5-FEA8-516F-2DE756D389C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63644" y="-441041"/>
            <a:ext cx="1658256" cy="4170025"/>
          </a:xfrm>
          <a:prstGeom prst="rect">
            <a:avLst/>
          </a:prstGeom>
        </p:spPr>
      </p:pic>
      <p:grpSp>
        <p:nvGrpSpPr>
          <p:cNvPr id="13" name="Group 12">
            <a:extLst>
              <a:ext uri="{FF2B5EF4-FFF2-40B4-BE49-F238E27FC236}">
                <a16:creationId xmlns:a16="http://schemas.microsoft.com/office/drawing/2014/main" xmlns="" id="{007C2603-E034-6D93-C942-58AAA41D8909}"/>
              </a:ext>
            </a:extLst>
          </p:cNvPr>
          <p:cNvGrpSpPr/>
          <p:nvPr/>
        </p:nvGrpSpPr>
        <p:grpSpPr>
          <a:xfrm>
            <a:off x="-309607" y="3860251"/>
            <a:ext cx="3870602" cy="2107055"/>
            <a:chOff x="4525460" y="4108799"/>
            <a:chExt cx="3364300" cy="2220276"/>
          </a:xfrm>
        </p:grpSpPr>
        <p:grpSp>
          <p:nvGrpSpPr>
            <p:cNvPr id="16" name="Group 15">
              <a:extLst>
                <a:ext uri="{FF2B5EF4-FFF2-40B4-BE49-F238E27FC236}">
                  <a16:creationId xmlns:a16="http://schemas.microsoft.com/office/drawing/2014/main" xmlns="" id="{8F12BE3F-0B36-62ED-67EA-474C2BD7855E}"/>
                </a:ext>
              </a:extLst>
            </p:cNvPr>
            <p:cNvGrpSpPr/>
            <p:nvPr/>
          </p:nvGrpSpPr>
          <p:grpSpPr>
            <a:xfrm>
              <a:off x="4525460" y="4108799"/>
              <a:ext cx="3364300" cy="2220276"/>
              <a:chOff x="4479297" y="4126245"/>
              <a:chExt cx="3364300" cy="2220276"/>
            </a:xfrm>
          </p:grpSpPr>
          <p:pic>
            <p:nvPicPr>
              <p:cNvPr id="18" name="PA_库_图片 27">
                <a:extLst>
                  <a:ext uri="{FF2B5EF4-FFF2-40B4-BE49-F238E27FC236}">
                    <a16:creationId xmlns:a16="http://schemas.microsoft.com/office/drawing/2014/main" xmlns="" id="{0582A43E-806B-D817-DEBD-C2C3CFA9950B}"/>
                  </a:ext>
                </a:extLst>
              </p:cNvPr>
              <p:cNvPicPr>
                <a:picLocks noChangeAspect="1"/>
              </p:cNvPicPr>
              <p:nvPr>
                <p:custDataLst>
                  <p:tags r:id="rId1"/>
                </p:custDataLst>
              </p:nvPr>
            </p:nvPicPr>
            <p:blipFill rotWithShape="1">
              <a:blip r:embed="rId13"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9" name="Rectangle 18">
                <a:extLst>
                  <a:ext uri="{FF2B5EF4-FFF2-40B4-BE49-F238E27FC236}">
                    <a16:creationId xmlns:a16="http://schemas.microsoft.com/office/drawing/2014/main" xmlns="" id="{A8C653C8-07E3-A057-6B0B-C5F0AC5C77EC}"/>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微软雅黑"/>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微软雅黑"/>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微软雅黑"/>
                  <a:cs typeface="+mn-cs"/>
                </a:endParaRPr>
              </a:p>
            </p:txBody>
          </p:sp>
        </p:grpSp>
        <p:pic>
          <p:nvPicPr>
            <p:cNvPr id="17" name="Picture 16">
              <a:extLst>
                <a:ext uri="{FF2B5EF4-FFF2-40B4-BE49-F238E27FC236}">
                  <a16:creationId xmlns:a16="http://schemas.microsoft.com/office/drawing/2014/main" xmlns="" id="{982A8079-EC35-FCEE-4781-64F7FEDCE02F}"/>
                </a:ext>
              </a:extLst>
            </p:cNvPr>
            <p:cNvPicPr>
              <a:picLocks noChangeAspect="1"/>
            </p:cNvPicPr>
            <p:nvPr/>
          </p:nvPicPr>
          <p:blipFill>
            <a:blip r:embed="rId14" cstate="email">
              <a:extLst>
                <a:ext uri="{BEBA8EAE-BF5A-486C-A8C5-ECC9F3942E4B}">
                  <a14:imgProps xmlns:a14="http://schemas.microsoft.com/office/drawing/2010/main">
                    <a14:imgLayer r:embed="rId15">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pic>
        <p:nvPicPr>
          <p:cNvPr id="20" name="Picture 19" descr="IMG_1582517675295_1582518075254">
            <a:extLst>
              <a:ext uri="{FF2B5EF4-FFF2-40B4-BE49-F238E27FC236}">
                <a16:creationId xmlns:a16="http://schemas.microsoft.com/office/drawing/2014/main" xmlns="" id="{06E16153-A518-ECF2-0B2D-EDBABCEDAD5E}"/>
              </a:ext>
            </a:extLst>
          </p:cNvPr>
          <p:cNvPicPr>
            <a:picLocks noGrp="1" noChangeAspect="1"/>
          </p:cNvPicPr>
          <p:nvPr isPhoto="1"/>
        </p:nvPicPr>
        <p:blipFill>
          <a:blip r:embed="rId16" cstate="email">
            <a:lum bright="-6000"/>
            <a:extLst>
              <a:ext uri="{28A0092B-C50C-407E-A947-70E740481C1C}">
                <a14:useLocalDpi xmlns:a14="http://schemas.microsoft.com/office/drawing/2010/main"/>
              </a:ext>
            </a:extLst>
          </a:blip>
          <a:stretch>
            <a:fillRect/>
          </a:stretch>
        </p:blipFill>
        <p:spPr>
          <a:xfrm>
            <a:off x="74932" y="28699"/>
            <a:ext cx="1268237" cy="1155192"/>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21" name="图片 85">
            <a:extLst>
              <a:ext uri="{FF2B5EF4-FFF2-40B4-BE49-F238E27FC236}">
                <a16:creationId xmlns:a16="http://schemas.microsoft.com/office/drawing/2014/main" xmlns="" id="{4BF5BBB8-2527-C32F-E318-07AE3B954E76}"/>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2322721" y="-59059"/>
            <a:ext cx="1180833" cy="2969966"/>
          </a:xfrm>
          <a:prstGeom prst="rect">
            <a:avLst/>
          </a:prstGeom>
        </p:spPr>
      </p:pic>
      <p:pic>
        <p:nvPicPr>
          <p:cNvPr id="22" name="图片 84">
            <a:extLst>
              <a:ext uri="{FF2B5EF4-FFF2-40B4-BE49-F238E27FC236}">
                <a16:creationId xmlns:a16="http://schemas.microsoft.com/office/drawing/2014/main" xmlns="" id="{D04F81B9-8D7A-6F65-8682-36C86ACF15E3}"/>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2737797" y="-428415"/>
            <a:ext cx="1655955" cy="4164968"/>
          </a:xfrm>
          <a:prstGeom prst="rect">
            <a:avLst/>
          </a:prstGeom>
        </p:spPr>
      </p:pic>
      <p:pic>
        <p:nvPicPr>
          <p:cNvPr id="23" name="图片 11">
            <a:extLst>
              <a:ext uri="{FF2B5EF4-FFF2-40B4-BE49-F238E27FC236}">
                <a16:creationId xmlns:a16="http://schemas.microsoft.com/office/drawing/2014/main" xmlns="" id="{DB71AEDB-0ED8-9C08-B4C4-F8110E14ABB2}"/>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7964809" y="-277301"/>
            <a:ext cx="1161914" cy="2922383"/>
          </a:xfrm>
          <a:prstGeom prst="rect">
            <a:avLst/>
          </a:prstGeom>
        </p:spPr>
      </p:pic>
      <p:pic>
        <p:nvPicPr>
          <p:cNvPr id="24" name="Picture 23">
            <a:extLst>
              <a:ext uri="{FF2B5EF4-FFF2-40B4-BE49-F238E27FC236}">
                <a16:creationId xmlns:a16="http://schemas.microsoft.com/office/drawing/2014/main" xmlns="" id="{88CE82D4-AE68-4804-E9CE-6969E52415E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062518" y="112421"/>
            <a:ext cx="1658256" cy="4170025"/>
          </a:xfrm>
          <a:prstGeom prst="rect">
            <a:avLst/>
          </a:prstGeom>
        </p:spPr>
      </p:pic>
      <p:pic>
        <p:nvPicPr>
          <p:cNvPr id="5" name="Picture 4">
            <a:extLst>
              <a:ext uri="{FF2B5EF4-FFF2-40B4-BE49-F238E27FC236}">
                <a16:creationId xmlns:a16="http://schemas.microsoft.com/office/drawing/2014/main" xmlns="" id="{1F8AF596-AAD5-0002-CC49-686CE1612FB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spTree>
    <p:extLst>
      <p:ext uri="{BB962C8B-B14F-4D97-AF65-F5344CB8AC3E}">
        <p14:creationId xmlns:p14="http://schemas.microsoft.com/office/powerpoint/2010/main" val="25487637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fill="hold" nodeType="withEffect">
                                  <p:stCondLst>
                                    <p:cond delay="0"/>
                                  </p:stCondLst>
                                  <p:childTnLst>
                                    <p:animMotion origin="layout" path="M -0.05091 0.1875 L 3.33333E-6 -3.7037E-6 " pathEditMode="relative" rAng="0" ptsTypes="AA">
                                      <p:cBhvr>
                                        <p:cTn id="9" dur="750" fill="hold"/>
                                        <p:tgtEl>
                                          <p:spTgt spid="8"/>
                                        </p:tgtEl>
                                        <p:attrNameLst>
                                          <p:attrName>ppt_x</p:attrName>
                                          <p:attrName>ppt_y</p:attrName>
                                        </p:attrNameLst>
                                      </p:cBhvr>
                                      <p:rCtr x="2539" y="-9375"/>
                                    </p:animMotion>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1582517675295_1582518075254">
            <a:extLst>
              <a:ext uri="{FF2B5EF4-FFF2-40B4-BE49-F238E27FC236}">
                <a16:creationId xmlns:a16="http://schemas.microsoft.com/office/drawing/2014/main" xmlns="" id="{AE466CFE-CF75-20EF-5FE7-627E4D41403F}"/>
              </a:ext>
            </a:extLst>
          </p:cNvPr>
          <p:cNvPicPr>
            <a:picLocks noGrp="1" noChangeAspect="1"/>
          </p:cNvPicPr>
          <p:nvPr isPhoto="1"/>
        </p:nvPicPr>
        <p:blipFill>
          <a:blip r:embed="rId3" cstate="email">
            <a:lum bright="-6000"/>
            <a:extLst>
              <a:ext uri="{28A0092B-C50C-407E-A947-70E740481C1C}">
                <a14:useLocalDpi xmlns:a14="http://schemas.microsoft.com/office/drawing/2010/main"/>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xmlns="" id="{707860B3-3217-3E0B-6D47-666308CE95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pic>
        <p:nvPicPr>
          <p:cNvPr id="8" name="Picture 3">
            <a:extLst>
              <a:ext uri="{FF2B5EF4-FFF2-40B4-BE49-F238E27FC236}">
                <a16:creationId xmlns:a16="http://schemas.microsoft.com/office/drawing/2014/main" xmlns="" id="{FF2344DD-DAF8-1416-C005-812151950BD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9602" y="699915"/>
            <a:ext cx="10176422" cy="4595667"/>
          </a:xfrm>
          <a:prstGeom prst="rect">
            <a:avLst/>
          </a:prstGeom>
          <a:blipFill>
            <a:blip r:embed="rId6" cstate="email">
              <a:alphaModFix amt="1000"/>
              <a:extLst>
                <a:ext uri="{28A0092B-C50C-407E-A947-70E740481C1C}">
                  <a14:useLocalDpi xmlns:a14="http://schemas.microsoft.com/office/drawing/2010/main"/>
                </a:ext>
              </a:extLst>
            </a:blip>
            <a:stretch>
              <a:fillRect/>
            </a:stretch>
          </a:blipFill>
          <a:ln>
            <a:noFill/>
          </a:ln>
        </p:spPr>
      </p:pic>
      <p:sp>
        <p:nvSpPr>
          <p:cNvPr id="10" name="Rectangle 9">
            <a:extLst>
              <a:ext uri="{FF2B5EF4-FFF2-40B4-BE49-F238E27FC236}">
                <a16:creationId xmlns:a16="http://schemas.microsoft.com/office/drawing/2014/main" xmlns="" id="{A8D7E989-00F2-1A7A-8DAC-C1FB9D28BD57}"/>
              </a:ext>
            </a:extLst>
          </p:cNvPr>
          <p:cNvSpPr/>
          <p:nvPr/>
        </p:nvSpPr>
        <p:spPr>
          <a:xfrm>
            <a:off x="3735614" y="2342055"/>
            <a:ext cx="5918052" cy="1582293"/>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4400" b="1" dirty="0">
                <a:solidFill>
                  <a:srgbClr val="FF0000"/>
                </a:solidFill>
                <a:latin typeface="#9Slide06 SVNSlow Attack" pitchFamily="2" charset="0"/>
                <a:ea typeface="Arial" panose="020B0604020202020204" pitchFamily="34" charset="0"/>
                <a:cs typeface="Arial" panose="020B0604020202020204" pitchFamily="34" charset="0"/>
              </a:rPr>
              <a:t>1. </a:t>
            </a:r>
            <a:r>
              <a:rPr lang="vi-VN" sz="4400" b="1" dirty="0">
                <a:solidFill>
                  <a:srgbClr val="FF0000"/>
                </a:solidFill>
                <a:latin typeface="#9Slide06 SVNSlow Attack" pitchFamily="2" charset="0"/>
                <a:ea typeface="Arial" panose="020B0604020202020204" pitchFamily="34" charset="0"/>
                <a:cs typeface="Arial" panose="020B0604020202020204" pitchFamily="34" charset="0"/>
              </a:rPr>
              <a:t>Biểu hiện c</a:t>
            </a:r>
            <a:r>
              <a:rPr lang="en-US" sz="4400" b="1" dirty="0">
                <a:solidFill>
                  <a:srgbClr val="FF0000"/>
                </a:solidFill>
                <a:latin typeface="#9Slide06 SVNSlow Attack" pitchFamily="2" charset="0"/>
                <a:ea typeface="Arial" panose="020B0604020202020204" pitchFamily="34" charset="0"/>
                <a:cs typeface="Arial" panose="020B0604020202020204" pitchFamily="34" charset="0"/>
              </a:rPr>
              <a:t>ủ</a:t>
            </a:r>
            <a:r>
              <a:rPr lang="vi-VN" sz="4400" b="1" dirty="0">
                <a:solidFill>
                  <a:srgbClr val="FF0000"/>
                </a:solidFill>
                <a:latin typeface="#9Slide06 SVNSlow Attack" pitchFamily="2" charset="0"/>
                <a:ea typeface="Arial" panose="020B0604020202020204" pitchFamily="34" charset="0"/>
                <a:cs typeface="Arial" panose="020B0604020202020204" pitchFamily="34" charset="0"/>
              </a:rPr>
              <a:t>a quan tâm, cảm thông và chia sẻ</a:t>
            </a:r>
            <a:endParaRPr lang="en-US" sz="4400" dirty="0">
              <a:solidFill>
                <a:srgbClr val="FF0000"/>
              </a:solidFill>
              <a:latin typeface="#9Slide06 SVNSlow Attack" pitchFamily="2" charset="0"/>
              <a:ea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xmlns="" id="{97FD2E82-E48E-438E-5016-DDAC5BE7AED1}"/>
              </a:ext>
            </a:extLst>
          </p:cNvPr>
          <p:cNvGrpSpPr/>
          <p:nvPr/>
        </p:nvGrpSpPr>
        <p:grpSpPr>
          <a:xfrm>
            <a:off x="-309608" y="3860251"/>
            <a:ext cx="3742355" cy="2916282"/>
            <a:chOff x="4525460" y="4108799"/>
            <a:chExt cx="3364300" cy="2220276"/>
          </a:xfrm>
        </p:grpSpPr>
        <p:grpSp>
          <p:nvGrpSpPr>
            <p:cNvPr id="12" name="Group 11">
              <a:extLst>
                <a:ext uri="{FF2B5EF4-FFF2-40B4-BE49-F238E27FC236}">
                  <a16:creationId xmlns:a16="http://schemas.microsoft.com/office/drawing/2014/main" xmlns="" id="{4EDCA76F-F717-149E-4D94-1A7B36396423}"/>
                </a:ext>
              </a:extLst>
            </p:cNvPr>
            <p:cNvGrpSpPr/>
            <p:nvPr/>
          </p:nvGrpSpPr>
          <p:grpSpPr>
            <a:xfrm>
              <a:off x="4525460" y="4108799"/>
              <a:ext cx="3364300" cy="2220276"/>
              <a:chOff x="4479297" y="4126245"/>
              <a:chExt cx="3364300" cy="2220276"/>
            </a:xfrm>
          </p:grpSpPr>
          <p:pic>
            <p:nvPicPr>
              <p:cNvPr id="14" name="PA_库_图片 27">
                <a:extLst>
                  <a:ext uri="{FF2B5EF4-FFF2-40B4-BE49-F238E27FC236}">
                    <a16:creationId xmlns:a16="http://schemas.microsoft.com/office/drawing/2014/main" xmlns="" id="{245563CA-33CB-A946-6421-06F892B39D04}"/>
                  </a:ext>
                </a:extLst>
              </p:cNvPr>
              <p:cNvPicPr>
                <a:picLocks noChangeAspect="1"/>
              </p:cNvPicPr>
              <p:nvPr>
                <p:custDataLst>
                  <p:tags r:id="rId1"/>
                </p:custDataLst>
              </p:nvPr>
            </p:nvPicPr>
            <p:blipFill rotWithShape="1">
              <a:blip r:embed="rId7"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5" name="Rectangle 14">
                <a:extLst>
                  <a:ext uri="{FF2B5EF4-FFF2-40B4-BE49-F238E27FC236}">
                    <a16:creationId xmlns:a16="http://schemas.microsoft.com/office/drawing/2014/main" xmlns="" id="{42275108-029D-FE34-B1FD-F20116C6C3D5}"/>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微软雅黑"/>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微软雅黑"/>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微软雅黑"/>
                  <a:cs typeface="+mn-cs"/>
                </a:endParaRPr>
              </a:p>
            </p:txBody>
          </p:sp>
        </p:grpSp>
        <p:pic>
          <p:nvPicPr>
            <p:cNvPr id="13" name="Picture 12">
              <a:extLst>
                <a:ext uri="{FF2B5EF4-FFF2-40B4-BE49-F238E27FC236}">
                  <a16:creationId xmlns:a16="http://schemas.microsoft.com/office/drawing/2014/main" xmlns="" id="{B2A53205-3F5B-3124-080A-4E351E9CDCF8}"/>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6481264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32">
            <a:extLst>
              <a:ext uri="{FF2B5EF4-FFF2-40B4-BE49-F238E27FC236}">
                <a16:creationId xmlns:a16="http://schemas.microsoft.com/office/drawing/2014/main" xmlns="" id="{6B1B11EE-22B9-FBD9-51C0-2CA76ED31E6F}"/>
              </a:ext>
            </a:extLst>
          </p:cNvPr>
          <p:cNvSpPr txBox="1"/>
          <p:nvPr/>
        </p:nvSpPr>
        <p:spPr>
          <a:xfrm>
            <a:off x="144380" y="0"/>
            <a:ext cx="12047620" cy="120032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prstClr val="black"/>
                </a:solidFill>
                <a:effectLst/>
                <a:uLnTx/>
                <a:uFillTx/>
                <a:latin typeface="Times New Roman" panose="02020603050405020304" pitchFamily="18" charset="0"/>
              </a:rPr>
              <a:t>Em hãy đọc câu chuyện, quan sát các bức tranh dưới đây và trả lời câu hỏi.</a:t>
            </a:r>
          </a:p>
        </p:txBody>
      </p:sp>
      <p:pic>
        <p:nvPicPr>
          <p:cNvPr id="3" name="Picture 3">
            <a:extLst>
              <a:ext uri="{FF2B5EF4-FFF2-40B4-BE49-F238E27FC236}">
                <a16:creationId xmlns:a16="http://schemas.microsoft.com/office/drawing/2014/main" xmlns="" id="{BD3079A2-CC5D-09BC-315F-32F5099BE97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688" y="1081478"/>
            <a:ext cx="6563896" cy="57765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xmlns="" id="{F4E4DC25-3732-7B3C-3BBD-B7FB90CCF07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0504" y="819150"/>
            <a:ext cx="5341495" cy="577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49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a:ext>
            </a:extLst>
          </a:blip>
          <a:srcRect/>
          <a:stretch>
            <a:fillRect/>
          </a:stretch>
        </p:blipFill>
        <p:spPr bwMode="auto">
          <a:xfrm>
            <a:off x="2132" y="815086"/>
            <a:ext cx="2724112" cy="2323316"/>
          </a:xfrm>
          <a:prstGeom prst="rect">
            <a:avLst/>
          </a:prstGeom>
          <a:solidFill>
            <a:srgbClr val="FFCCFF"/>
          </a:solidFill>
        </p:spPr>
      </p:pic>
      <p:sp>
        <p:nvSpPr>
          <p:cNvPr id="7" name="TextBox 6"/>
          <p:cNvSpPr txBox="1"/>
          <p:nvPr/>
        </p:nvSpPr>
        <p:spPr>
          <a:xfrm>
            <a:off x="0" y="141413"/>
            <a:ext cx="2719847" cy="584775"/>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微软雅黑"/>
                <a:ea typeface="微软雅黑"/>
                <a:cs typeface="+mn-cs"/>
              </a:rPr>
              <a:t>TEAM WORK</a:t>
            </a: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6">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9Slide05 Brannboll Ny" panose="02000000000000000000" pitchFamily="2" charset="0"/>
                <a:ea typeface="Times New Roman" panose="02020603050405020304" pitchFamily="18" charset="0"/>
                <a:cs typeface="Times New Roman" pitchFamily="18" charset="0"/>
              </a:rPr>
              <a:t>PHIẾU BÀI TẬP (THẢO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endPar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endParaRPr>
          </a:p>
        </p:txBody>
      </p:sp>
      <p:sp>
        <p:nvSpPr>
          <p:cNvPr id="10" name="Rectangle 9"/>
          <p:cNvSpPr/>
          <p:nvPr/>
        </p:nvSpPr>
        <p:spPr>
          <a:xfrm>
            <a:off x="2724112" y="1099627"/>
            <a:ext cx="9467888" cy="2677656"/>
          </a:xfrm>
          <a:prstGeom prst="rect">
            <a:avLst/>
          </a:prstGeom>
        </p:spPr>
        <p:txBody>
          <a:bodyPr wrap="square">
            <a:spAutoFit/>
          </a:bodyPr>
          <a:lstStyle/>
          <a:p>
            <a:r>
              <a:rPr lang="vi-VN" altLang="en-US" sz="2400" dirty="0">
                <a:solidFill>
                  <a:srgbClr val="00B0F0"/>
                </a:solidFill>
                <a:latin typeface="#9Slide05 Brannboll Ny" panose="02000000000000000000" pitchFamily="2" charset="0"/>
                <a:ea typeface="Arial Unicode MS" pitchFamily="34" charset="-128"/>
              </a:rPr>
              <a:t>1</a:t>
            </a:r>
            <a:r>
              <a:rPr lang="vi-VN" altLang="en-US" sz="2400" dirty="0">
                <a:solidFill>
                  <a:prstClr val="black"/>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Nêu</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các</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biểu</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hiện</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của</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sự</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quan</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tâm</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cảm</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thông</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và</a:t>
            </a:r>
            <a:r>
              <a:rPr lang="en-US" altLang="en-US" sz="2800" dirty="0">
                <a:solidFill>
                  <a:srgbClr val="0000FF"/>
                </a:solidFill>
                <a:latin typeface="#9Slide05 Brannboll Ny" panose="02000000000000000000" pitchFamily="2" charset="0"/>
                <a:ea typeface="Arial Unicode MS" pitchFamily="34" charset="-128"/>
              </a:rPr>
              <a:t> chia </a:t>
            </a:r>
            <a:r>
              <a:rPr lang="en-US" altLang="en-US" sz="2800" dirty="0" err="1">
                <a:solidFill>
                  <a:srgbClr val="0000FF"/>
                </a:solidFill>
                <a:latin typeface="#9Slide05 Brannboll Ny" panose="02000000000000000000" pitchFamily="2" charset="0"/>
                <a:ea typeface="Arial Unicode MS" pitchFamily="34" charset="-128"/>
              </a:rPr>
              <a:t>sẻ</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trong</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câu</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chuyện</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Chiếc</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băng</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gạc</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cho</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trái</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tim</a:t>
            </a:r>
            <a:r>
              <a:rPr lang="en-US" altLang="en-US" sz="2800" dirty="0">
                <a:solidFill>
                  <a:srgbClr val="0000FF"/>
                </a:solidFill>
                <a:latin typeface="#9Slide05 Brannboll Ny" panose="02000000000000000000" pitchFamily="2" charset="0"/>
                <a:ea typeface="Arial Unicode MS" pitchFamily="34" charset="-128"/>
              </a:rPr>
              <a:t> tan </a:t>
            </a:r>
            <a:r>
              <a:rPr lang="en-US" altLang="en-US" sz="2800" dirty="0" err="1">
                <a:solidFill>
                  <a:srgbClr val="0000FF"/>
                </a:solidFill>
                <a:latin typeface="#9Slide05 Brannboll Ny" panose="02000000000000000000" pitchFamily="2" charset="0"/>
                <a:ea typeface="Arial Unicode MS" pitchFamily="34" charset="-128"/>
              </a:rPr>
              <a:t>vỡ</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và</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những</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bức</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tranh</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trên</a:t>
            </a:r>
            <a:r>
              <a:rPr lang="en-US" altLang="en-US" sz="2800" dirty="0">
                <a:solidFill>
                  <a:srgbClr val="0000FF"/>
                </a:solidFill>
                <a:latin typeface="#9Slide05 Brannboll Ny" panose="02000000000000000000" pitchFamily="2" charset="0"/>
                <a:ea typeface="Arial Unicode MS" pitchFamily="34" charset="-128"/>
              </a:rPr>
              <a:t>.</a:t>
            </a:r>
          </a:p>
          <a:p>
            <a:r>
              <a:rPr lang="vi-VN" altLang="en-US" sz="2800" dirty="0">
                <a:solidFill>
                  <a:srgbClr val="0000FF"/>
                </a:solidFill>
                <a:latin typeface="#9Slide05 Brannboll Ny" panose="02000000000000000000" pitchFamily="2" charset="0"/>
                <a:ea typeface="Arial Unicode MS" pitchFamily="34" charset="-128"/>
              </a:rPr>
              <a:t>2.</a:t>
            </a:r>
            <a:r>
              <a:rPr lang="en-US" altLang="en-US" sz="2800" dirty="0" err="1">
                <a:solidFill>
                  <a:srgbClr val="0000FF"/>
                </a:solidFill>
                <a:latin typeface="#9Slide05 Brannboll Ny" panose="02000000000000000000" pitchFamily="2" charset="0"/>
                <a:ea typeface="Arial Unicode MS" pitchFamily="34" charset="-128"/>
              </a:rPr>
              <a:t>Trong</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các</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bức</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tranh</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trên</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hành</a:t>
            </a:r>
            <a:r>
              <a:rPr lang="en-US" altLang="en-US" sz="2800" dirty="0">
                <a:solidFill>
                  <a:srgbClr val="0000FF"/>
                </a:solidFill>
                <a:latin typeface="#9Slide05 Brannboll Ny" panose="02000000000000000000" pitchFamily="2" charset="0"/>
                <a:ea typeface="Arial Unicode MS" pitchFamily="34" charset="-128"/>
              </a:rPr>
              <a:t> vi </a:t>
            </a:r>
            <a:r>
              <a:rPr lang="en-US" altLang="en-US" sz="2800" dirty="0" err="1">
                <a:solidFill>
                  <a:srgbClr val="0000FF"/>
                </a:solidFill>
                <a:latin typeface="#9Slide05 Brannboll Ny" panose="02000000000000000000" pitchFamily="2" charset="0"/>
                <a:ea typeface="Arial Unicode MS" pitchFamily="34" charset="-128"/>
              </a:rPr>
              <a:t>nào</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chưa</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thể</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hiện</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sự</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quan</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tâm</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cảm</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thông</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và</a:t>
            </a:r>
            <a:r>
              <a:rPr lang="en-US" altLang="en-US" sz="2800" dirty="0">
                <a:solidFill>
                  <a:srgbClr val="0000FF"/>
                </a:solidFill>
                <a:latin typeface="#9Slide05 Brannboll Ny" panose="02000000000000000000" pitchFamily="2" charset="0"/>
                <a:ea typeface="Arial Unicode MS" pitchFamily="34" charset="-128"/>
              </a:rPr>
              <a:t> chia </a:t>
            </a:r>
            <a:r>
              <a:rPr lang="en-US" altLang="en-US" sz="2800" dirty="0" err="1">
                <a:solidFill>
                  <a:srgbClr val="0000FF"/>
                </a:solidFill>
                <a:latin typeface="#9Slide05 Brannboll Ny" panose="02000000000000000000" pitchFamily="2" charset="0"/>
                <a:ea typeface="Arial Unicode MS" pitchFamily="34" charset="-128"/>
              </a:rPr>
              <a:t>sẻ</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Em</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có</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suy</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nghĩ</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gì</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về</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hành</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động</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đó</a:t>
            </a:r>
            <a:r>
              <a:rPr lang="en-US" altLang="en-US" sz="2800" dirty="0">
                <a:solidFill>
                  <a:srgbClr val="0000FF"/>
                </a:solidFill>
                <a:latin typeface="#9Slide05 Brannboll Ny" panose="02000000000000000000" pitchFamily="2" charset="0"/>
                <a:ea typeface="Arial Unicode MS" pitchFamily="34" charset="-128"/>
              </a:rPr>
              <a:t>?</a:t>
            </a:r>
          </a:p>
          <a:p>
            <a:r>
              <a:rPr lang="vi-VN" altLang="en-US" sz="2800" dirty="0">
                <a:solidFill>
                  <a:srgbClr val="0000FF"/>
                </a:solidFill>
                <a:latin typeface="#9Slide05 Brannboll Ny" panose="02000000000000000000" pitchFamily="2" charset="0"/>
                <a:ea typeface="Arial Unicode MS" pitchFamily="34" charset="-128"/>
              </a:rPr>
              <a:t>3. </a:t>
            </a:r>
            <a:r>
              <a:rPr lang="en-US" altLang="en-US" sz="2800" dirty="0" err="1">
                <a:solidFill>
                  <a:srgbClr val="0000FF"/>
                </a:solidFill>
                <a:latin typeface="#9Slide05 Brannboll Ny" panose="02000000000000000000" pitchFamily="2" charset="0"/>
                <a:ea typeface="Arial Unicode MS" pitchFamily="34" charset="-128"/>
              </a:rPr>
              <a:t>Em</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hãy</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kể</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thêm</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môt</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số</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biểu</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hiện</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khác</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của</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sự</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quan</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tâm</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cảm</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thông</a:t>
            </a:r>
            <a:r>
              <a:rPr lang="en-US" altLang="en-US" sz="2800" dirty="0">
                <a:solidFill>
                  <a:srgbClr val="0000FF"/>
                </a:solidFill>
                <a:latin typeface="#9Slide05 Brannboll Ny" panose="02000000000000000000" pitchFamily="2" charset="0"/>
                <a:ea typeface="Arial Unicode MS" pitchFamily="34" charset="-128"/>
              </a:rPr>
              <a:t> </a:t>
            </a:r>
            <a:r>
              <a:rPr lang="en-US" altLang="en-US" sz="2800" dirty="0" err="1">
                <a:solidFill>
                  <a:srgbClr val="0000FF"/>
                </a:solidFill>
                <a:latin typeface="#9Slide05 Brannboll Ny" panose="02000000000000000000" pitchFamily="2" charset="0"/>
                <a:ea typeface="Arial Unicode MS" pitchFamily="34" charset="-128"/>
              </a:rPr>
              <a:t>và</a:t>
            </a:r>
            <a:r>
              <a:rPr lang="en-US" altLang="en-US" sz="2800" dirty="0">
                <a:solidFill>
                  <a:srgbClr val="0000FF"/>
                </a:solidFill>
                <a:latin typeface="#9Slide05 Brannboll Ny" panose="02000000000000000000" pitchFamily="2" charset="0"/>
                <a:ea typeface="Arial Unicode MS" pitchFamily="34" charset="-128"/>
              </a:rPr>
              <a:t> chia </a:t>
            </a:r>
            <a:r>
              <a:rPr lang="en-US" altLang="en-US" sz="2800" dirty="0" err="1">
                <a:solidFill>
                  <a:srgbClr val="0000FF"/>
                </a:solidFill>
                <a:latin typeface="#9Slide05 Brannboll Ny" panose="02000000000000000000" pitchFamily="2" charset="0"/>
                <a:ea typeface="Arial Unicode MS" pitchFamily="34" charset="-128"/>
              </a:rPr>
              <a:t>sẻ</a:t>
            </a:r>
            <a:r>
              <a:rPr lang="en-US" altLang="en-US" sz="2800" dirty="0">
                <a:solidFill>
                  <a:srgbClr val="0000FF"/>
                </a:solidFill>
                <a:latin typeface="#9Slide05 Brannboll Ny" panose="02000000000000000000" pitchFamily="2" charset="0"/>
                <a:ea typeface="Arial Unicode MS" pitchFamily="34" charset="-128"/>
              </a:rPr>
              <a:t>.</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graphicFrame>
        <p:nvGraphicFramePr>
          <p:cNvPr id="12" name="Bảng 11"/>
          <p:cNvGraphicFramePr>
            <a:graphicFrameLocks noGrp="1"/>
          </p:cNvGraphicFramePr>
          <p:nvPr>
            <p:extLst>
              <p:ext uri="{D42A27DB-BD31-4B8C-83A1-F6EECF244321}">
                <p14:modId xmlns:p14="http://schemas.microsoft.com/office/powerpoint/2010/main" val="462440663"/>
              </p:ext>
            </p:extLst>
          </p:nvPr>
        </p:nvGraphicFramePr>
        <p:xfrm>
          <a:off x="449179" y="3286403"/>
          <a:ext cx="11557942" cy="3274818"/>
        </p:xfrm>
        <a:graphic>
          <a:graphicData uri="http://schemas.openxmlformats.org/drawingml/2006/table">
            <a:tbl>
              <a:tblPr firstRow="1" bandRow="1">
                <a:tableStyleId>{5C22544A-7EE6-4342-B048-85BDC9FD1C3A}</a:tableStyleId>
              </a:tblPr>
              <a:tblGrid>
                <a:gridCol w="1454572">
                  <a:extLst>
                    <a:ext uri="{9D8B030D-6E8A-4147-A177-3AD203B41FA5}">
                      <a16:colId xmlns:a16="http://schemas.microsoft.com/office/drawing/2014/main" xmlns="" val="20000"/>
                    </a:ext>
                  </a:extLst>
                </a:gridCol>
                <a:gridCol w="10103370">
                  <a:extLst>
                    <a:ext uri="{9D8B030D-6E8A-4147-A177-3AD203B41FA5}">
                      <a16:colId xmlns:a16="http://schemas.microsoft.com/office/drawing/2014/main" xmlns="" val="20001"/>
                    </a:ext>
                  </a:extLst>
                </a:gridCol>
              </a:tblGrid>
              <a:tr h="1091606">
                <a:tc>
                  <a:txBody>
                    <a:bodyPr/>
                    <a:lstStyle/>
                    <a:p>
                      <a:r>
                        <a:rPr lang="vi-VN" sz="2800" b="1" dirty="0">
                          <a:solidFill>
                            <a:schemeClr val="tx1"/>
                          </a:solidFill>
                          <a:latin typeface="#9Slide05 Brannboll Ny" panose="02000000000000000000" pitchFamily="2" charset="0"/>
                          <a:cs typeface="Times New Roman" pitchFamily="18" charset="0"/>
                        </a:rPr>
                        <a:t>Câu 1</a:t>
                      </a:r>
                      <a:endParaRPr lang="en-US" sz="2800" b="1" dirty="0">
                        <a:solidFill>
                          <a:schemeClr val="tx1"/>
                        </a:solidFill>
                        <a:latin typeface="#9Slide05 Brannboll Ny" panose="02000000000000000000" pitchFamily="2" charset="0"/>
                      </a:endParaRPr>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xmlns="" val="10000"/>
                  </a:ext>
                </a:extLst>
              </a:tr>
              <a:tr h="1091606">
                <a:tc>
                  <a:txBody>
                    <a:bodyPr/>
                    <a:lstStyle/>
                    <a:p>
                      <a:r>
                        <a:rPr lang="vi-VN" sz="2800" b="1" dirty="0">
                          <a:latin typeface="#9Slide05 Brannboll Ny" panose="02000000000000000000" pitchFamily="2" charset="0"/>
                          <a:cs typeface="Times New Roman" pitchFamily="18" charset="0"/>
                        </a:rPr>
                        <a:t>Câu 2</a:t>
                      </a:r>
                      <a:endParaRPr lang="en-US" sz="2800" b="1" dirty="0">
                        <a:latin typeface="#9Slide05 Brannboll Ny" panose="02000000000000000000" pitchFamily="2" charset="0"/>
                      </a:endParaRPr>
                    </a:p>
                  </a:txBody>
                  <a:tcPr/>
                </a:tc>
                <a:tc>
                  <a:txBody>
                    <a:bodyPr/>
                    <a:lstStyle/>
                    <a:p>
                      <a:endParaRPr lang="en-US"/>
                    </a:p>
                  </a:txBody>
                  <a:tcPr/>
                </a:tc>
                <a:extLst>
                  <a:ext uri="{0D108BD9-81ED-4DB2-BD59-A6C34878D82A}">
                    <a16:rowId xmlns:a16="http://schemas.microsoft.com/office/drawing/2014/main" xmlns="" val="10001"/>
                  </a:ext>
                </a:extLst>
              </a:tr>
              <a:tr h="1091606">
                <a:tc>
                  <a:txBody>
                    <a:bodyPr/>
                    <a:lstStyle/>
                    <a:p>
                      <a:r>
                        <a:rPr lang="vi-VN" sz="2800" b="1" dirty="0">
                          <a:latin typeface="#9Slide05 Brannboll Ny" panose="02000000000000000000" pitchFamily="2" charset="0"/>
                          <a:cs typeface="Times New Roman" pitchFamily="18" charset="0"/>
                        </a:rPr>
                        <a:t>Câu 3</a:t>
                      </a:r>
                      <a:endParaRPr lang="en-US" sz="2800" b="1" dirty="0">
                        <a:latin typeface="#9Slide05 Brannboll Ny" panose="02000000000000000000" pitchFamily="2" charset="0"/>
                      </a:endParaRPr>
                    </a:p>
                  </a:txBody>
                  <a:tcPr/>
                </a:tc>
                <a:tc>
                  <a:txBody>
                    <a:bodyPr/>
                    <a:lstStyle/>
                    <a:p>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99618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3328</Words>
  <Application>Microsoft Office PowerPoint</Application>
  <PresentationFormat>Custom</PresentationFormat>
  <Paragraphs>248</Paragraphs>
  <Slides>33</Slides>
  <Notes>7</Notes>
  <HiddenSlides>0</HiddenSlides>
  <MMClips>0</MMClips>
  <ScaleCrop>false</ScaleCrop>
  <HeadingPairs>
    <vt:vector size="4" baseType="variant">
      <vt:variant>
        <vt:lpstr>Theme</vt:lpstr>
      </vt:variant>
      <vt:variant>
        <vt:i4>6</vt:i4>
      </vt:variant>
      <vt:variant>
        <vt:lpstr>Slide Titles</vt:lpstr>
      </vt:variant>
      <vt:variant>
        <vt:i4>33</vt:i4>
      </vt:variant>
    </vt:vector>
  </HeadingPairs>
  <TitlesOfParts>
    <vt:vector size="39" baseType="lpstr">
      <vt:lpstr>Office Theme</vt:lpstr>
      <vt:lpstr>1_Office Theme</vt:lpstr>
      <vt:lpstr>1_Thiết kế: Thạch Trương Thảo (0987 039 863)</vt:lpstr>
      <vt:lpstr>2_Office Theme</vt:lpstr>
      <vt:lpstr>包图主题2</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2022-09-12T13:26:08Z</dcterms:created>
  <dcterms:modified xsi:type="dcterms:W3CDTF">2022-09-12T13:26:32Z</dcterms:modified>
</cp:coreProperties>
</file>