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70" r:id="rId2"/>
    <p:sldId id="256" r:id="rId3"/>
    <p:sldId id="268" r:id="rId4"/>
    <p:sldId id="275" r:id="rId5"/>
    <p:sldId id="274" r:id="rId6"/>
    <p:sldId id="271" r:id="rId7"/>
    <p:sldId id="276" r:id="rId8"/>
    <p:sldId id="277" r:id="rId9"/>
    <p:sldId id="279" r:id="rId10"/>
    <p:sldId id="278" r:id="rId11"/>
    <p:sldId id="293" r:id="rId12"/>
    <p:sldId id="294" r:id="rId13"/>
    <p:sldId id="280" r:id="rId14"/>
    <p:sldId id="282" r:id="rId15"/>
    <p:sldId id="295" r:id="rId16"/>
    <p:sldId id="283" r:id="rId17"/>
    <p:sldId id="296" r:id="rId18"/>
    <p:sldId id="272" r:id="rId19"/>
    <p:sldId id="297" r:id="rId20"/>
    <p:sldId id="286" r:id="rId21"/>
    <p:sldId id="298" r:id="rId22"/>
    <p:sldId id="288" r:id="rId23"/>
    <p:sldId id="273" r:id="rId24"/>
    <p:sldId id="290" r:id="rId25"/>
    <p:sldId id="299" r:id="rId26"/>
  </p:sldIdLst>
  <p:sldSz cx="12192000" cy="6858000"/>
  <p:notesSz cx="6858000" cy="9144000"/>
  <p:embeddedFontLst>
    <p:embeddedFont>
      <p:font typeface="等线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6"/>
    <a:srgbClr val="FA3B52"/>
    <a:srgbClr val="00AF7F"/>
    <a:srgbClr val="954ECA"/>
    <a:srgbClr val="CFFDE8"/>
    <a:srgbClr val="F3CEFE"/>
    <a:srgbClr val="FFF8DB"/>
    <a:srgbClr val="B24F73"/>
    <a:srgbClr val="F83F38"/>
    <a:srgbClr val="332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6" y="-90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1A04F3D-EB07-4A50-B5CE-4BEC427AA68D}"/>
              </a:ext>
            </a:extLst>
          </p:cNvPr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7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116F3-9AEE-459F-A070-B2756245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23E60E9-A149-441B-97C1-F5EDF7BAE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1E54E1-95D6-4DB9-81D2-B95CD650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A44F5E-E33E-4986-8103-2C099FD3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2D0279-076C-467D-8759-84F30FBE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89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AA80199-F59A-4793-BA46-960070577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787C77C-0CA2-4E4D-8E67-2532B675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110CA3-C8C8-40B9-B3BC-E8D5F0E7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F5A0D-8F0E-493A-938B-162679E2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5A2C7C-DFE2-48B4-A88B-1B194808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77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68E2AC-23C1-42B4-9812-AF2F759578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6CE87F1-6E2C-4AA6-9E79-442DBE2D53F9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2F90CEA9-F11E-4539-8BBB-2C10D46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9FD7894D-EA47-402D-8C23-BD7C610EF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87A681C-339F-4D38-8FD2-DB5D51B650F6}"/>
              </a:ext>
            </a:extLst>
          </p:cNvPr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3020D3F8-B608-4D2D-8B7B-B2B0F4CA5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FB9C76FF-DA16-44B6-9B16-832FFAC4A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13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D77EC3-D169-4B80-AF0F-F03A613D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340DBE4-5E24-4F8F-A52A-4DA40C8A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2051CB7-AB54-4800-8A85-03F9210B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1D1A578-49CC-4028-9AC7-E9191F7C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3DCCCE-D830-448B-81BA-7DFDFB9C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28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070699-5401-460D-929F-C9D753C0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5F1991-CFAE-447F-B733-FEC01F970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9DFD013-9FEE-4901-BFC2-3A397E01D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ED650A-CAA8-4917-A541-2B730581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3AEC7A7-2C13-4169-925F-998E27D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B7E4893-DFE4-4A31-9183-1051D048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54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7B6387-8537-4B6B-8D75-CF29ED5F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12527E-EDCA-4C6A-BEA6-AD159F5FD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6D6AEA7-C5E7-43B8-A1D2-09877771C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FBC525A-C9D4-4747-BB93-4D9688CE4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A1C7DE3-3A23-4CEA-A63A-096E92E18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ADF506D-04C9-4362-B905-122D83DE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8C765E4-2C99-4FAE-A370-D1A85F45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BA30D1-6FF0-495A-9058-66F66D6C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59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37B429-C0C0-4275-9107-73213A451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2A32103-ACF7-4738-B0E2-BE11E174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D5C8176-E83F-43B5-B2C4-40EE77831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EE53E16-C27E-48CC-A56D-8770FDD5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87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D8D7994-2C70-4F19-9BA8-67314027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8C25292-5782-4E4C-9554-E70D32F9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94ADB77-7515-45AF-B676-89180724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2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3BF46-F47A-47A8-90B4-C1FC339F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DB717BD-D402-4692-A367-26E3BAEAE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B36764-3F27-448A-BD0C-EC1D95642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54FB56-997D-441C-93DA-F8DCAE4D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99D5742-37B3-416D-AA54-0654027B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0CBE432-7A70-41F1-A2B3-AB543472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0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539D51-3ED9-4F54-9CE2-BB3245B0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BAF52A1-C4C1-4892-90EC-F69323C56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AE4FD6-A3FB-4C6A-93A6-DD1833400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CE8118F-CACA-448D-8906-F8A95D2C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B8EDD-12B1-442C-AF3D-CF5FA368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1DC9060-82F6-4296-8F2A-B59DD63C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06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5C73302-7F50-4D2B-9D78-82CDD5D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E2BC668-8D53-47E9-92FF-FFA1090D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34DA9E-4ED3-4E55-A776-D45F8FEB5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6D891A-3542-48F5-8488-555B99507AF3}" type="datetimeFigureOut">
              <a:rPr lang="zh-CN" altLang="en-US" smtClean="0"/>
              <a:pPr/>
              <a:t>2022/8/4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CE7E76-E393-4F1A-B939-1336329CB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EB0F7E-7573-4782-93C4-72AF86326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C79ABF7-15B2-445E-A2B9-1E06EF41F8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41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49.png"/><Relationship Id="rId5" Type="http://schemas.openxmlformats.org/officeDocument/2006/relationships/image" Target="../media/image13.png"/><Relationship Id="rId10" Type="http://schemas.openxmlformats.org/officeDocument/2006/relationships/image" Target="../media/image4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1.png"/><Relationship Id="rId5" Type="http://schemas.openxmlformats.org/officeDocument/2006/relationships/image" Target="../media/image13.png"/><Relationship Id="rId10" Type="http://schemas.openxmlformats.org/officeDocument/2006/relationships/image" Target="../media/image60.png"/><Relationship Id="rId4" Type="http://schemas.openxmlformats.org/officeDocument/2006/relationships/image" Target="../media/image17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3">
            <a:extLst>
              <a:ext uri="{FF2B5EF4-FFF2-40B4-BE49-F238E27FC236}">
                <a16:creationId xmlns:a16="http://schemas.microsoft.com/office/drawing/2014/main" xmlns="" id="{FC2295FF-B3D6-EDB3-D696-05E6E667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46918" y="5030554"/>
            <a:ext cx="3641725" cy="2305913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E8AF108F-A0A4-30CB-BD6F-42FB852E1F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9328"/>
            <a:ext cx="5962650" cy="5829814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:a16="http://schemas.microsoft.com/office/drawing/2014/main" xmlns="" id="{83F09C28-055E-7B33-ACAB-5ACD4A1E16D5}"/>
              </a:ext>
            </a:extLst>
          </p:cNvPr>
          <p:cNvSpPr txBox="1"/>
          <p:nvPr/>
        </p:nvSpPr>
        <p:spPr>
          <a:xfrm>
            <a:off x="4818678" y="3159464"/>
            <a:ext cx="7667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Bảo</a:t>
            </a:r>
            <a:r>
              <a:rPr lang="en-US" sz="5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5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tồn</a:t>
            </a:r>
            <a:r>
              <a:rPr lang="en-US" sz="5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</a:p>
          <a:p>
            <a:pPr algn="ctr"/>
            <a:r>
              <a:rPr lang="en-US" sz="5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di </a:t>
            </a:r>
            <a:r>
              <a:rPr lang="en-US" sz="5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sản</a:t>
            </a:r>
            <a:r>
              <a:rPr lang="en-US" sz="5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5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văn</a:t>
            </a:r>
            <a:r>
              <a:rPr lang="en-US" sz="5400" b="1" dirty="0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 </a:t>
            </a:r>
            <a:r>
              <a:rPr lang="en-US" sz="5400" b="1" dirty="0" err="1">
                <a:ln w="19050" cmpd="sng">
                  <a:solidFill>
                    <a:srgbClr val="FFC000"/>
                  </a:solidFill>
                  <a:prstDash val="solid"/>
                </a:ln>
                <a:gradFill flip="none" rotWithShape="1">
                  <a:gsLst>
                    <a:gs pos="0">
                      <a:srgbClr val="F83F38">
                        <a:shade val="30000"/>
                        <a:satMod val="115000"/>
                      </a:srgbClr>
                    </a:gs>
                    <a:gs pos="50000">
                      <a:srgbClr val="F83F38">
                        <a:shade val="67500"/>
                        <a:satMod val="115000"/>
                      </a:srgbClr>
                    </a:gs>
                    <a:gs pos="100000">
                      <a:srgbClr val="F83F3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SVN-Revolution" panose="02040603050506020204" pitchFamily="18" charset="0"/>
              </a:rPr>
              <a:t>hóa</a:t>
            </a:r>
            <a:endParaRPr lang="en-US" sz="5400" b="1" dirty="0">
              <a:ln w="19050" cmpd="sng">
                <a:solidFill>
                  <a:srgbClr val="FFC000"/>
                </a:solidFill>
                <a:prstDash val="solid"/>
              </a:ln>
              <a:gradFill flip="none" rotWithShape="1">
                <a:gsLst>
                  <a:gs pos="0">
                    <a:srgbClr val="F83F38">
                      <a:shade val="30000"/>
                      <a:satMod val="115000"/>
                    </a:srgbClr>
                  </a:gs>
                  <a:gs pos="50000">
                    <a:srgbClr val="F83F38">
                      <a:shade val="67500"/>
                      <a:satMod val="115000"/>
                    </a:srgbClr>
                  </a:gs>
                  <a:gs pos="100000">
                    <a:srgbClr val="F83F3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SVN-Revolution" panose="02040603050506020204" pitchFamily="18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9C9879D7-CF3A-F72C-C683-AF34A162E8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318" y="337816"/>
            <a:ext cx="1109339" cy="880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06B842-4798-0DFD-CCCA-1E68CA3245DD}"/>
              </a:ext>
            </a:extLst>
          </p:cNvPr>
          <p:cNvSpPr txBox="1"/>
          <p:nvPr/>
        </p:nvSpPr>
        <p:spPr>
          <a:xfrm>
            <a:off x="6842576" y="1284364"/>
            <a:ext cx="395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6" name="文本框 15">
            <a:extLst>
              <a:ext uri="{FF2B5EF4-FFF2-40B4-BE49-F238E27FC236}">
                <a16:creationId xmlns:a16="http://schemas.microsoft.com/office/drawing/2014/main" xmlns="" id="{3B91DDF0-55B1-3912-4A24-C3E3B94704BC}"/>
              </a:ext>
            </a:extLst>
          </p:cNvPr>
          <p:cNvSpPr txBox="1"/>
          <p:nvPr/>
        </p:nvSpPr>
        <p:spPr>
          <a:xfrm>
            <a:off x="7830007" y="1842371"/>
            <a:ext cx="1645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err="1">
                <a:solidFill>
                  <a:srgbClr val="FFC00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7200" dirty="0">
                <a:solidFill>
                  <a:srgbClr val="FFC00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5</a:t>
            </a:r>
          </a:p>
        </p:txBody>
      </p:sp>
      <p:pic>
        <p:nvPicPr>
          <p:cNvPr id="9" name="图片 69">
            <a:extLst>
              <a:ext uri="{FF2B5EF4-FFF2-40B4-BE49-F238E27FC236}">
                <a16:creationId xmlns:a16="http://schemas.microsoft.com/office/drawing/2014/main" xmlns="" id="{0372A145-63B4-4D7D-2096-565723BF88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47865"/>
            <a:ext cx="3556000" cy="251700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08663D83-4A3E-4E07-FC16-A73B4E465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0086" y="-176828"/>
            <a:ext cx="1161914" cy="2922383"/>
          </a:xfrm>
          <a:prstGeom prst="rect">
            <a:avLst/>
          </a:prstGeom>
        </p:spPr>
      </p:pic>
      <p:pic>
        <p:nvPicPr>
          <p:cNvPr id="14" name="图片 95">
            <a:extLst>
              <a:ext uri="{FF2B5EF4-FFF2-40B4-BE49-F238E27FC236}">
                <a16:creationId xmlns:a16="http://schemas.microsoft.com/office/drawing/2014/main" xmlns="" id="{0442CBF9-6501-4A82-974A-E11EE5CBB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658" y="-238206"/>
            <a:ext cx="3716040" cy="15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xmlns="" id="{97CBBF6A-5BFB-F598-1CC5-7782184A6C3E}"/>
              </a:ext>
            </a:extLst>
          </p:cNvPr>
          <p:cNvSpPr/>
          <p:nvPr/>
        </p:nvSpPr>
        <p:spPr>
          <a:xfrm>
            <a:off x="200025" y="1028700"/>
            <a:ext cx="11858625" cy="53721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B24F73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组合 4">
            <a:extLst>
              <a:ext uri="{FF2B5EF4-FFF2-40B4-BE49-F238E27FC236}">
                <a16:creationId xmlns:a16="http://schemas.microsoft.com/office/drawing/2014/main" xmlns="" id="{A018067B-F109-1484-8374-64BE576AF917}"/>
              </a:ext>
            </a:extLst>
          </p:cNvPr>
          <p:cNvGrpSpPr/>
          <p:nvPr/>
        </p:nvGrpSpPr>
        <p:grpSpPr>
          <a:xfrm>
            <a:off x="7976035" y="1482954"/>
            <a:ext cx="3936129" cy="3199673"/>
            <a:chOff x="1740119" y="1819541"/>
            <a:chExt cx="2879646" cy="3387459"/>
          </a:xfrm>
        </p:grpSpPr>
        <p:sp>
          <p:nvSpPr>
            <p:cNvPr id="18" name="矩形 2">
              <a:extLst>
                <a:ext uri="{FF2B5EF4-FFF2-40B4-BE49-F238E27FC236}">
                  <a16:creationId xmlns:a16="http://schemas.microsoft.com/office/drawing/2014/main" xmlns="" id="{19557148-E19D-9CFC-BA89-5DFE96576065}"/>
                </a:ext>
              </a:extLst>
            </p:cNvPr>
            <p:cNvSpPr/>
            <p:nvPr/>
          </p:nvSpPr>
          <p:spPr>
            <a:xfrm>
              <a:off x="1856663" y="2298700"/>
              <a:ext cx="2763102" cy="290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xmlns="" id="{18E5D208-32CF-C50C-D305-EFF708A88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149">
              <a:off x="1740119" y="1819541"/>
              <a:ext cx="462612" cy="135545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6C2571-7357-DCFD-F837-8F5928668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986" y="2217739"/>
            <a:ext cx="3484865" cy="224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FBA312-5FD6-2A1F-80BF-49FA816215EB}"/>
              </a:ext>
            </a:extLst>
          </p:cNvPr>
          <p:cNvSpPr txBox="1"/>
          <p:nvPr/>
        </p:nvSpPr>
        <p:spPr>
          <a:xfrm>
            <a:off x="352424" y="1435834"/>
            <a:ext cx="7248525" cy="410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Suốt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chiều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giữ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trở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thành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trong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gia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nhiều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trị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khoa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lưu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từ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sang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gồm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chất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thần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tabLst>
                <a:tab pos="644525" algn="l"/>
              </a:tabLst>
            </a:pP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tabLst>
                <a:tab pos="644525" algn="l"/>
              </a:tabLst>
            </a:pP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kết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từ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lao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động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tạo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ông cha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đã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dày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công tạo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dựng,là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sự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nhắc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nhở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cháu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cội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nguồn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dân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,...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vai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trò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quan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trọng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sự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nghiệp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xây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triển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góp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phong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phú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tàng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thế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giới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 </a:t>
            </a: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05D533-7AD7-A355-8D5D-A4027CA68716}"/>
              </a:ext>
            </a:extLst>
          </p:cNvPr>
          <p:cNvSpPr txBox="1"/>
          <p:nvPr/>
        </p:nvSpPr>
        <p:spPr>
          <a:xfrm>
            <a:off x="2724149" y="243472"/>
            <a:ext cx="6972301" cy="907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44525" algn="l"/>
              </a:tabLst>
            </a:pPr>
            <a:r>
              <a:rPr lang="vi-VN" sz="2400" dirty="0">
                <a:solidFill>
                  <a:srgbClr val="B24F73"/>
                </a:solidFill>
                <a:effectLst/>
                <a:latin typeface="SVN-Revolution" panose="02040603050506020204" pitchFamily="18" charset="0"/>
                <a:ea typeface="Arial" panose="020B0604020202020204" pitchFamily="34" charset="0"/>
              </a:rPr>
              <a:t>PHÁT HUY GIÁ TRỊ DI SẢN VĂN HOÁ</a:t>
            </a:r>
            <a:r>
              <a:rPr lang="en-US" sz="2400" dirty="0">
                <a:solidFill>
                  <a:srgbClr val="B24F73"/>
                </a:solidFill>
                <a:effectLst/>
                <a:latin typeface="SVN-Revolution" panose="020406030505060202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B24F73"/>
                </a:solidFill>
                <a:effectLst/>
                <a:latin typeface="SVN-Revolution" panose="02040603050506020204" pitchFamily="18" charset="0"/>
                <a:ea typeface="Arial" panose="020B0604020202020204" pitchFamily="34" charset="0"/>
              </a:rPr>
              <a:t>TẠO CƠ HỘI PHÁT TRIỂN DU LỊCH</a:t>
            </a:r>
            <a:endParaRPr lang="en-US" sz="2400" dirty="0">
              <a:solidFill>
                <a:srgbClr val="B24F73"/>
              </a:solidFill>
              <a:effectLst/>
              <a:latin typeface="SVN-Revolution" panose="02040603050506020204" pitchFamily="18" charset="0"/>
              <a:ea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0B9E8F-B136-1110-FD7F-67D7AEBDEC0C}"/>
              </a:ext>
            </a:extLst>
          </p:cNvPr>
          <p:cNvSpPr txBox="1"/>
          <p:nvPr/>
        </p:nvSpPr>
        <p:spPr>
          <a:xfrm>
            <a:off x="723900" y="5319713"/>
            <a:ext cx="11115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24/2/2005,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Thủ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tướng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Chính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phủ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đã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kí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Quyết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36/QĐ-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TTg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lấy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23/11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hằng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năm là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Nam;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nhằm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giáo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dục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yêu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lòng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tự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hào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ý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thức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trách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nhiệm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toàn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/>
          </a:p>
        </p:txBody>
      </p:sp>
      <p:pic>
        <p:nvPicPr>
          <p:cNvPr id="20" name="图片 25">
            <a:extLst>
              <a:ext uri="{FF2B5EF4-FFF2-40B4-BE49-F238E27FC236}">
                <a16:creationId xmlns:a16="http://schemas.microsoft.com/office/drawing/2014/main" xmlns="" id="{69ABB19F-89D4-2A44-F855-F5B043442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" y="-142875"/>
            <a:ext cx="881293" cy="193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xmlns="" id="{42D3D2F8-A62D-D9E4-120F-AD3791107D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613" y="-142875"/>
            <a:ext cx="881293" cy="193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7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B19C8A14-750E-CAB9-0C7F-F26231E14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843" y="985527"/>
            <a:ext cx="4409376" cy="33609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D9BF9D0-0C1F-9100-0363-780A57A11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0515" flipH="1">
            <a:off x="1200978" y="479658"/>
            <a:ext cx="4981575" cy="4059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2943E6-B174-CC77-D747-D6C452376A8F}"/>
              </a:ext>
            </a:extLst>
          </p:cNvPr>
          <p:cNvSpPr txBox="1"/>
          <p:nvPr/>
        </p:nvSpPr>
        <p:spPr>
          <a:xfrm>
            <a:off x="7354016" y="1816191"/>
            <a:ext cx="326354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4452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bao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gồm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  <a:tabLst>
                <a:tab pos="644525" algn="l"/>
              </a:tabLst>
            </a:pP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tabLst>
                <a:tab pos="644525" algn="l"/>
              </a:tabLst>
            </a:pP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phi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0FA530-8AF9-46C6-10F2-410F982F5CFC}"/>
              </a:ext>
            </a:extLst>
          </p:cNvPr>
          <p:cNvSpPr txBox="1"/>
          <p:nvPr/>
        </p:nvSpPr>
        <p:spPr>
          <a:xfrm>
            <a:off x="2077278" y="1657924"/>
            <a:ext cx="3660629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44525" algn="l"/>
              </a:tabLst>
            </a:pP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chất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tinh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thần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trị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khoa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lưu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từ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này sang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EDAB8E-CAD1-3C38-240C-8AE924BFFA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4313"/>
            <a:ext cx="2663687" cy="2663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AE3A10-97DB-079C-03F2-212FB65A7A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480" y="4346480"/>
            <a:ext cx="2511520" cy="25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AC224184-7080-6491-1D84-2A6F4CCB3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0672">
            <a:off x="2603694" y="114509"/>
            <a:ext cx="6984613" cy="444554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157D7E5-1E39-0525-69D1-E3B36294BE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240">
            <a:off x="8809262" y="3071643"/>
            <a:ext cx="2979042" cy="2979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191267-2A6C-8F26-547C-D608C177CA76}"/>
              </a:ext>
            </a:extLst>
          </p:cNvPr>
          <p:cNvSpPr txBox="1"/>
          <p:nvPr/>
        </p:nvSpPr>
        <p:spPr>
          <a:xfrm>
            <a:off x="3137864" y="1621850"/>
            <a:ext cx="5330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ý </a:t>
            </a:r>
            <a:r>
              <a:rPr lang="en-US" sz="32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thế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nào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đối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 người </a:t>
            </a:r>
            <a:r>
              <a:rPr lang="en-US" sz="32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32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endParaRPr lang="en-US" sz="3200" b="1" dirty="0">
              <a:solidFill>
                <a:srgbClr val="FA3B5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687CDD-1355-6E4A-A296-8046942EAACE}"/>
              </a:ext>
            </a:extLst>
          </p:cNvPr>
          <p:cNvSpPr txBox="1"/>
          <p:nvPr/>
        </p:nvSpPr>
        <p:spPr>
          <a:xfrm>
            <a:off x="638672" y="4317977"/>
            <a:ext cx="7829466" cy="1976567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DSVH là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tài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hiện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công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sức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kinh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công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cuộc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Tổ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Đ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óng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rất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trọng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sự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triển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tiên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tiến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đậm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sắc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Góp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phong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tàng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thế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giới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9547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319F77-7D72-6374-1962-AD87BC82ABFE}"/>
              </a:ext>
            </a:extLst>
          </p:cNvPr>
          <p:cNvSpPr txBox="1"/>
          <p:nvPr/>
        </p:nvSpPr>
        <p:spPr>
          <a:xfrm>
            <a:off x="1080880" y="995683"/>
            <a:ext cx="10190508" cy="707886"/>
          </a:xfrm>
          <a:prstGeom prst="rect">
            <a:avLst/>
          </a:prstGeom>
          <a:solidFill>
            <a:srgbClr val="FFF8DB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29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BCAF23-094A-0B7C-E5BD-B428FAFAEB74}"/>
              </a:ext>
            </a:extLst>
          </p:cNvPr>
          <p:cNvSpPr txBox="1"/>
          <p:nvPr/>
        </p:nvSpPr>
        <p:spPr>
          <a:xfrm>
            <a:off x="4152989" y="349352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3</a:t>
            </a:r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xmlns="" id="{C393A053-8006-C67F-80C6-9F25FB700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69"/>
          <a:stretch/>
        </p:blipFill>
        <p:spPr>
          <a:xfrm>
            <a:off x="-114300" y="1285875"/>
            <a:ext cx="12058650" cy="549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A80564-B815-EC56-5C69-9455F64A8D2B}"/>
              </a:ext>
            </a:extLst>
          </p:cNvPr>
          <p:cNvSpPr txBox="1"/>
          <p:nvPr/>
        </p:nvSpPr>
        <p:spPr>
          <a:xfrm>
            <a:off x="1555370" y="2144674"/>
            <a:ext cx="9081259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năm 2001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hoại,chiếm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đoạt,sử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381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AB52AC2C-77AB-7A32-DDAF-4B60718E87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77"/>
          <a:stretch/>
        </p:blipFill>
        <p:spPr>
          <a:xfrm>
            <a:off x="0" y="85725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8C5CE0-AAB5-BF2F-2C34-ABF3B4CB184E}"/>
              </a:ext>
            </a:extLst>
          </p:cNvPr>
          <p:cNvSpPr txBox="1"/>
          <p:nvPr/>
        </p:nvSpPr>
        <p:spPr>
          <a:xfrm>
            <a:off x="3048000" y="2548854"/>
            <a:ext cx="7384026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Nêu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tồn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chặn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hành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6EE557-0B5C-DCBC-850B-0E604E15D6DE}"/>
              </a:ext>
            </a:extLst>
          </p:cNvPr>
          <p:cNvSpPr txBox="1"/>
          <p:nvPr/>
        </p:nvSpPr>
        <p:spPr>
          <a:xfrm>
            <a:off x="1016856" y="994934"/>
            <a:ext cx="10678501" cy="400110"/>
          </a:xfrm>
          <a:prstGeom prst="rect">
            <a:avLst/>
          </a:prstGeom>
          <a:solidFill>
            <a:srgbClr val="FFF8DB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30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yêu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8D697B-0973-2A21-6481-B43422F34818}"/>
              </a:ext>
            </a:extLst>
          </p:cNvPr>
          <p:cNvSpPr txBox="1"/>
          <p:nvPr/>
        </p:nvSpPr>
        <p:spPr>
          <a:xfrm>
            <a:off x="4152989" y="349352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47278A-D53F-2054-847A-38891E26C7BE}"/>
              </a:ext>
            </a:extLst>
          </p:cNvPr>
          <p:cNvSpPr txBox="1"/>
          <p:nvPr/>
        </p:nvSpPr>
        <p:spPr>
          <a:xfrm>
            <a:off x="3048000" y="4176661"/>
            <a:ext cx="66162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Đề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xuất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phù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hợp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lứa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tuổi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để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góp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400" dirty="0"/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BC101A76-133E-6B95-5293-5FFE821C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205" y="2304253"/>
            <a:ext cx="811984" cy="981231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C413DE8B-50A3-1456-BD71-364973074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205" y="4032800"/>
            <a:ext cx="811984" cy="9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49CBAE-47E1-83D3-F204-710FC96FC4E7}"/>
              </a:ext>
            </a:extLst>
          </p:cNvPr>
          <p:cNvGrpSpPr/>
          <p:nvPr/>
        </p:nvGrpSpPr>
        <p:grpSpPr>
          <a:xfrm>
            <a:off x="322700" y="271656"/>
            <a:ext cx="3792100" cy="1873212"/>
            <a:chOff x="1996439" y="1494788"/>
            <a:chExt cx="3920490" cy="1769109"/>
          </a:xfrm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xmlns="" id="{25E0966D-F90B-95D0-F987-8E5201703A2B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Giới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thiệu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cho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khách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nước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ngoài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về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danh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lam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thắng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cảnh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của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Việt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Nam.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4" name="Shape">
              <a:extLst>
                <a:ext uri="{FF2B5EF4-FFF2-40B4-BE49-F238E27FC236}">
                  <a16:creationId xmlns:a16="http://schemas.microsoft.com/office/drawing/2014/main" xmlns="" id="{B2A7565E-C6F7-A22F-C83F-0E4ACC8940E7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/>
                <a:t>a</a:t>
              </a:r>
              <a:endParaRPr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1E8F1D5-E9AD-7CCC-238D-63CE0D1DE700}"/>
              </a:ext>
            </a:extLst>
          </p:cNvPr>
          <p:cNvGrpSpPr/>
          <p:nvPr/>
        </p:nvGrpSpPr>
        <p:grpSpPr>
          <a:xfrm>
            <a:off x="5786379" y="271656"/>
            <a:ext cx="4010108" cy="1873212"/>
            <a:chOff x="1996439" y="1494788"/>
            <a:chExt cx="3920490" cy="1769109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xmlns="" id="{81D8B1E1-EB2F-3905-2E40-2BB6FB5AB637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F3CEF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Buôn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bán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trao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đổi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cho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tặng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cổ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vật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không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giấy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phép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xmlns="" id="{FA097952-1918-E63E-E2F9-A9BDB9E177BA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954ECA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/>
                <a:t>d</a:t>
              </a:r>
              <a:endParaRPr sz="2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F743454-CAC2-98F6-A15D-BDF474E21853}"/>
              </a:ext>
            </a:extLst>
          </p:cNvPr>
          <p:cNvGrpSpPr/>
          <p:nvPr/>
        </p:nvGrpSpPr>
        <p:grpSpPr>
          <a:xfrm>
            <a:off x="2085892" y="2581304"/>
            <a:ext cx="4010108" cy="1873211"/>
            <a:chOff x="4538727" y="-1071076"/>
            <a:chExt cx="3920490" cy="1769109"/>
          </a:xfrm>
          <a:solidFill>
            <a:srgbClr val="F3CEFE"/>
          </a:solidFill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xmlns="" id="{CED309ED-2CA8-AD31-83EB-F4E01C8EB19A}"/>
                </a:ext>
              </a:extLst>
            </p:cNvPr>
            <p:cNvSpPr/>
            <p:nvPr/>
          </p:nvSpPr>
          <p:spPr>
            <a:xfrm>
              <a:off x="4538727" y="-1071076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Phát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hiện,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đem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nộp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cổ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vật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cho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cơ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quan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trách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nhiệm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xmlns="" id="{B845A5CF-60CF-CE8B-0815-5AB75E507DF1}"/>
                </a:ext>
              </a:extLst>
            </p:cNvPr>
            <p:cNvSpPr/>
            <p:nvPr/>
          </p:nvSpPr>
          <p:spPr>
            <a:xfrm>
              <a:off x="7575297" y="-186522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954ECA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/>
                <a:t>b</a:t>
              </a:r>
              <a:endParaRPr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C0BBA58-7261-8DC5-8C64-EB618E61C39F}"/>
              </a:ext>
            </a:extLst>
          </p:cNvPr>
          <p:cNvGrpSpPr/>
          <p:nvPr/>
        </p:nvGrpSpPr>
        <p:grpSpPr>
          <a:xfrm>
            <a:off x="322700" y="4713133"/>
            <a:ext cx="4358275" cy="1873212"/>
            <a:chOff x="1996439" y="1494788"/>
            <a:chExt cx="3920490" cy="1769109"/>
          </a:xfrm>
        </p:grpSpPr>
        <p:sp>
          <p:nvSpPr>
            <p:cNvPr id="25" name="Shape">
              <a:extLst>
                <a:ext uri="{FF2B5EF4-FFF2-40B4-BE49-F238E27FC236}">
                  <a16:creationId xmlns:a16="http://schemas.microsoft.com/office/drawing/2014/main" xmlns="" id="{BE8FF7F6-8506-AB4A-DB05-62956BFE9743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Lấy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cắp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cổ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vật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về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nhà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cất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giấu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theo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mục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đích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cá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nhân</a:t>
              </a:r>
              <a:r>
                <a:rPr lang="en-US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xmlns="" id="{26D3C217-4FED-E1F7-E4A1-C4000715DEC1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/>
                <a:t>c</a:t>
              </a:r>
              <a:endParaRPr sz="28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F21762C-92C3-7F3F-43A4-D7E1F474A8A4}"/>
              </a:ext>
            </a:extLst>
          </p:cNvPr>
          <p:cNvGrpSpPr/>
          <p:nvPr/>
        </p:nvGrpSpPr>
        <p:grpSpPr>
          <a:xfrm>
            <a:off x="6457762" y="4890951"/>
            <a:ext cx="4010108" cy="1873213"/>
            <a:chOff x="1996439" y="1494787"/>
            <a:chExt cx="3920490" cy="1769110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xmlns="" id="{2BC8E896-0C24-5988-B0E9-9B957B21F720}"/>
                </a:ext>
              </a:extLst>
            </p:cNvPr>
            <p:cNvSpPr/>
            <p:nvPr/>
          </p:nvSpPr>
          <p:spPr>
            <a:xfrm>
              <a:off x="1996439" y="1494787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F3CEF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Tham quan,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tìm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hiểu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di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tích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lịch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sử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– văn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hoá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của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quê hương.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xmlns="" id="{08159C15-287A-9003-0F2A-6DBDACBD2A77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954ECA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/>
                <a:t>g</a:t>
              </a:r>
              <a:endParaRPr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3549743-8DC2-C2BC-0270-7607F171D098}"/>
              </a:ext>
            </a:extLst>
          </p:cNvPr>
          <p:cNvGrpSpPr/>
          <p:nvPr/>
        </p:nvGrpSpPr>
        <p:grpSpPr>
          <a:xfrm>
            <a:off x="7558691" y="2581304"/>
            <a:ext cx="4010108" cy="1873211"/>
            <a:chOff x="4538727" y="-1071076"/>
            <a:chExt cx="3920490" cy="1769109"/>
          </a:xfrm>
          <a:solidFill>
            <a:srgbClr val="F3CEFE"/>
          </a:solidFill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xmlns="" id="{C16B6511-077C-3CF1-ED73-D8009886B8FC}"/>
                </a:ext>
              </a:extLst>
            </p:cNvPr>
            <p:cNvSpPr/>
            <p:nvPr/>
          </p:nvSpPr>
          <p:spPr>
            <a:xfrm>
              <a:off x="4538727" y="-1071076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Nhắc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nhở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bạn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bè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người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xung quanh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giữ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gìn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bảo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vệ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algn="just">
                <a:lnSpc>
                  <a:spcPct val="115000"/>
                </a:lnSpc>
                <a:tabLst>
                  <a:tab pos="644525" algn="l"/>
                </a:tabLst>
              </a:pP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di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sản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văn </a:t>
              </a:r>
              <a:r>
                <a:rPr lang="vi-VN" sz="2000" dirty="0" err="1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hoá</a:t>
              </a:r>
              <a:r>
                <a:rPr lang="vi-VN" sz="20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xmlns="" id="{881C1925-7C33-7BC3-CA7A-40A23B5BBEC2}"/>
                </a:ext>
              </a:extLst>
            </p:cNvPr>
            <p:cNvSpPr/>
            <p:nvPr/>
          </p:nvSpPr>
          <p:spPr>
            <a:xfrm>
              <a:off x="7575297" y="-186522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/>
                <a:t>e</a:t>
              </a:r>
              <a:endParaRPr sz="2800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7342303-4A7E-B6B1-A23D-94AA833EB9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853" y="1220943"/>
            <a:ext cx="923925" cy="923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81027AE-1821-7BDA-C7A5-D04F984365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388" y="5662419"/>
            <a:ext cx="9239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5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5BD756-60DA-20A5-6213-F20192430532}"/>
              </a:ext>
            </a:extLst>
          </p:cNvPr>
          <p:cNvSpPr txBox="1"/>
          <p:nvPr/>
        </p:nvSpPr>
        <p:spPr>
          <a:xfrm>
            <a:off x="1432213" y="1696300"/>
            <a:ext cx="10052339" cy="77014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là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chất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thần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trị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khoa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lưu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từ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này sang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D87365-9A10-3844-2DEC-CB695A3C5DD4}"/>
              </a:ext>
            </a:extLst>
          </p:cNvPr>
          <p:cNvSpPr txBox="1"/>
          <p:nvPr/>
        </p:nvSpPr>
        <p:spPr>
          <a:xfrm>
            <a:off x="4189501" y="203880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TỔNG KẾT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C0DB97-0965-AC51-54BB-7FAD398C501E}"/>
              </a:ext>
            </a:extLst>
          </p:cNvPr>
          <p:cNvSpPr txBox="1"/>
          <p:nvPr/>
        </p:nvSpPr>
        <p:spPr>
          <a:xfrm>
            <a:off x="1432213" y="4391554"/>
            <a:ext cx="10383550" cy="147803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là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tài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;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hiện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sức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kinh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cuộc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Tổ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trò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rất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trọng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sự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nghiệp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tiên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tiến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đậm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đà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sắc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;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góp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phong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phú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tàng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thế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giới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A98F0E-2DA7-7057-CF6C-591114E3655B}"/>
              </a:ext>
            </a:extLst>
          </p:cNvPr>
          <p:cNvSpPr txBox="1"/>
          <p:nvPr/>
        </p:nvSpPr>
        <p:spPr>
          <a:xfrm>
            <a:off x="2100263" y="3135274"/>
            <a:ext cx="9141402" cy="41620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bao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gồm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EFE837AB-E589-54F3-D72C-469CABE0CF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4" y="1752649"/>
            <a:ext cx="1055139" cy="760848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xmlns="" id="{0E9F90E7-D30B-2BCF-AD07-00A139E41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24" y="3015807"/>
            <a:ext cx="1055139" cy="76084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F5215BA7-B60F-8282-58DD-22F8E96D23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7" y="4781276"/>
            <a:ext cx="1055139" cy="7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1" grpId="0" build="p" animBg="1"/>
      <p:bldP spid="1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5BD756-60DA-20A5-6213-F20192430532}"/>
              </a:ext>
            </a:extLst>
          </p:cNvPr>
          <p:cNvSpPr txBox="1"/>
          <p:nvPr/>
        </p:nvSpPr>
        <p:spPr>
          <a:xfrm>
            <a:off x="1421296" y="1106175"/>
            <a:ext cx="10142769" cy="3255699"/>
          </a:xfrm>
          <a:prstGeom prst="rect">
            <a:avLst/>
          </a:prstGeom>
          <a:solidFill>
            <a:srgbClr val="CFFDE8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Theo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quy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Luật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năm 2001,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tổ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chức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cá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nhân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quyền</a:t>
            </a:r>
            <a:r>
              <a:rPr lang="en-US" sz="2000" b="1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+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pháp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+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nghiên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cứu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+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Tôn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huy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trị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+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báo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hiện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cổ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quốc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danh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lam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thắng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cảnh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nộp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cổ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quốc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tìm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thẩm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quyền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nơi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gần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+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Ngăn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chặn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nghị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thẩm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quyền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ngăn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chặn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xử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hành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vi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hoại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chiếm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đoạt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trái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D87365-9A10-3844-2DEC-CB695A3C5DD4}"/>
              </a:ext>
            </a:extLst>
          </p:cNvPr>
          <p:cNvSpPr txBox="1"/>
          <p:nvPr/>
        </p:nvSpPr>
        <p:spPr>
          <a:xfrm>
            <a:off x="4189501" y="203880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TỔNG KẾT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C0DB97-0965-AC51-54BB-7FAD398C501E}"/>
              </a:ext>
            </a:extLst>
          </p:cNvPr>
          <p:cNvSpPr txBox="1"/>
          <p:nvPr/>
        </p:nvSpPr>
        <p:spPr>
          <a:xfrm>
            <a:off x="1572693" y="5224226"/>
            <a:ext cx="10142768" cy="770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tôn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hào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giữ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gìn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huy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trị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chấp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hành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tuyên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pháp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luật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EFE837AB-E589-54F3-D72C-469CABE0CF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54" y="1106175"/>
            <a:ext cx="1055139" cy="76084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F5215BA7-B60F-8282-58DD-22F8E96D23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54" y="5194429"/>
            <a:ext cx="1055139" cy="7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9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">
            <a:extLst>
              <a:ext uri="{FF2B5EF4-FFF2-40B4-BE49-F238E27FC236}">
                <a16:creationId xmlns:a16="http://schemas.microsoft.com/office/drawing/2014/main" xmlns="" id="{B404D45E-0E4A-1E3B-E2E4-C92EFE3B56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9075" y="989101"/>
            <a:ext cx="5413828" cy="5449098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73D0916-BFF6-4B9E-AC11-A387282F71B2}"/>
              </a:ext>
            </a:extLst>
          </p:cNvPr>
          <p:cNvGrpSpPr/>
          <p:nvPr/>
        </p:nvGrpSpPr>
        <p:grpSpPr>
          <a:xfrm>
            <a:off x="0" y="873895"/>
            <a:ext cx="12191999" cy="5596753"/>
            <a:chOff x="0" y="873895"/>
            <a:chExt cx="12191999" cy="5596753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A9AB5301-63BE-4982-B524-AD7CBD64D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3644"/>
              <a:ext cx="3556000" cy="2517004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xmlns="" id="{BE515D0E-EC8E-416A-9C25-D50BE67C5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216899" y="873895"/>
              <a:ext cx="3975100" cy="2517004"/>
            </a:xfrm>
            <a:prstGeom prst="rect">
              <a:avLst/>
            </a:prstGeom>
          </p:spPr>
        </p:pic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322C487E-FA61-4320-823A-95315CA3C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7" y="-185638"/>
            <a:ext cx="1180833" cy="2969966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96FCF47F-D045-40E6-B257-0BCD4A950F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12" y="-248014"/>
            <a:ext cx="1655955" cy="4164968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xmlns="" id="{3F100E2D-65FB-4BF8-86B2-D9FB91F04D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524" y="779428"/>
            <a:ext cx="3025032" cy="1522569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xmlns="" id="{AE12E674-4DC9-4963-8F33-56C654A839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168" y="225286"/>
            <a:ext cx="2985196" cy="3285060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xmlns="" id="{447D0370-DDF6-46B5-807D-7700E227ED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222" y="4889725"/>
            <a:ext cx="3716040" cy="15225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8031C1E-C6A8-D9DA-8EAB-616D294D7C2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75" y="3647173"/>
            <a:ext cx="1123346" cy="11233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89F6C19-5BF0-B0AE-5580-2FD69B31B9A9}"/>
              </a:ext>
            </a:extLst>
          </p:cNvPr>
          <p:cNvSpPr txBox="1"/>
          <p:nvPr/>
        </p:nvSpPr>
        <p:spPr>
          <a:xfrm>
            <a:off x="2752967" y="2150208"/>
            <a:ext cx="647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SVN-Revolution" panose="02040603050506020204" pitchFamily="18" charset="0"/>
              </a:rPr>
              <a:t>LUYỆN TẬP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0196A30-323D-4063-8691-26AA4FF52EAE}"/>
              </a:ext>
            </a:extLst>
          </p:cNvPr>
          <p:cNvSpPr txBox="1"/>
          <p:nvPr/>
        </p:nvSpPr>
        <p:spPr>
          <a:xfrm>
            <a:off x="8471217" y="1460422"/>
            <a:ext cx="33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Hoạt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động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3</a:t>
            </a:r>
          </a:p>
        </p:txBody>
      </p:sp>
      <p:pic>
        <p:nvPicPr>
          <p:cNvPr id="29" name="图片 4">
            <a:extLst>
              <a:ext uri="{FF2B5EF4-FFF2-40B4-BE49-F238E27FC236}">
                <a16:creationId xmlns:a16="http://schemas.microsoft.com/office/drawing/2014/main" xmlns="" id="{094D6EDC-A3CA-45A2-AE77-174290A55D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144" y="3126811"/>
            <a:ext cx="1886858" cy="3120572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xmlns="" id="{64259F50-E9F5-6576-6398-596933A32D7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114" y="4329007"/>
            <a:ext cx="1262743" cy="20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75943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AC224184-7080-6491-1D84-2A6F4CCB3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0672">
            <a:off x="2603694" y="114509"/>
            <a:ext cx="6984613" cy="444554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157D7E5-1E39-0525-69D1-E3B36294BE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240">
            <a:off x="8809262" y="3071643"/>
            <a:ext cx="2979042" cy="2979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191267-2A6C-8F26-547C-D608C177CA76}"/>
              </a:ext>
            </a:extLst>
          </p:cNvPr>
          <p:cNvSpPr txBox="1"/>
          <p:nvPr/>
        </p:nvSpPr>
        <p:spPr>
          <a:xfrm>
            <a:off x="2751620" y="1470099"/>
            <a:ext cx="6158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tìm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dao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tục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ngữ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3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Nam.</a:t>
            </a:r>
            <a:endParaRPr lang="en-US" sz="3200" b="1" dirty="0">
              <a:solidFill>
                <a:srgbClr val="FA3B5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687CDD-1355-6E4A-A296-8046942EAACE}"/>
              </a:ext>
            </a:extLst>
          </p:cNvPr>
          <p:cNvSpPr txBox="1"/>
          <p:nvPr/>
        </p:nvSpPr>
        <p:spPr>
          <a:xfrm>
            <a:off x="695822" y="4497727"/>
            <a:ext cx="7829466" cy="1339469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b="1" u="sng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b="1" u="sng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vi-VN" i="1" dirty="0" err="1">
                <a:ea typeface="Arial" panose="020B0604020202020204" pitchFamily="34" charset="0"/>
              </a:rPr>
              <a:t>Dù</a:t>
            </a:r>
            <a:r>
              <a:rPr lang="vi-VN" i="1" dirty="0">
                <a:ea typeface="Arial" panose="020B0604020202020204" pitchFamily="34" charset="0"/>
              </a:rPr>
              <a:t> ai đi </a:t>
            </a:r>
            <a:r>
              <a:rPr lang="vi-VN" i="1" dirty="0" err="1">
                <a:ea typeface="Arial" panose="020B0604020202020204" pitchFamily="34" charset="0"/>
              </a:rPr>
              <a:t>ngược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về</a:t>
            </a:r>
            <a:r>
              <a:rPr lang="vi-VN" i="1" dirty="0">
                <a:ea typeface="Arial" panose="020B0604020202020204" pitchFamily="34" charset="0"/>
              </a:rPr>
              <a:t> xuôi/ </a:t>
            </a:r>
            <a:r>
              <a:rPr lang="vi-VN" i="1" dirty="0" err="1">
                <a:ea typeface="Arial" panose="020B0604020202020204" pitchFamily="34" charset="0"/>
              </a:rPr>
              <a:t>Nhớ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ngày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Giỗ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Tổ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mùng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mười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tháng</a:t>
            </a:r>
            <a:r>
              <a:rPr lang="vi-VN" i="1" dirty="0">
                <a:ea typeface="Arial" panose="020B0604020202020204" pitchFamily="34" charset="0"/>
              </a:rPr>
              <a:t> Ba.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vi-VN" i="1" dirty="0" err="1">
                <a:ea typeface="Arial" panose="020B0604020202020204" pitchFamily="34" charset="0"/>
              </a:rPr>
              <a:t>Cổ</a:t>
            </a:r>
            <a:r>
              <a:rPr lang="vi-VN" i="1" dirty="0">
                <a:ea typeface="Arial" panose="020B0604020202020204" pitchFamily="34" charset="0"/>
              </a:rPr>
              <a:t> Loa </a:t>
            </a:r>
            <a:r>
              <a:rPr lang="vi-VN" i="1" dirty="0" err="1">
                <a:ea typeface="Arial" panose="020B0604020202020204" pitchFamily="34" charset="0"/>
              </a:rPr>
              <a:t>là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đất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Đế</a:t>
            </a:r>
            <a:r>
              <a:rPr lang="vi-VN" i="1" dirty="0">
                <a:ea typeface="Arial" panose="020B0604020202020204" pitchFamily="34" charset="0"/>
              </a:rPr>
              <a:t> Kinh/ Trông ra </a:t>
            </a:r>
            <a:r>
              <a:rPr lang="vi-VN" i="1" dirty="0" err="1">
                <a:ea typeface="Arial" panose="020B0604020202020204" pitchFamily="34" charset="0"/>
              </a:rPr>
              <a:t>lại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thấy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tòa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thành</a:t>
            </a:r>
            <a:r>
              <a:rPr lang="vi-VN" i="1" dirty="0">
                <a:ea typeface="Arial" panose="020B0604020202020204" pitchFamily="34" charset="0"/>
              </a:rPr>
              <a:t> Tiên xây.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vi-VN" i="1" dirty="0" err="1">
                <a:ea typeface="Arial" panose="020B0604020202020204" pitchFamily="34" charset="0"/>
              </a:rPr>
              <a:t>Đà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Nẵng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tàu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lớn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vào</a:t>
            </a:r>
            <a:r>
              <a:rPr lang="vi-VN" i="1" dirty="0">
                <a:ea typeface="Arial" panose="020B0604020202020204" pitchFamily="34" charset="0"/>
              </a:rPr>
              <a:t> ra/ </a:t>
            </a:r>
            <a:r>
              <a:rPr lang="vi-VN" i="1" dirty="0" err="1">
                <a:ea typeface="Arial" panose="020B0604020202020204" pitchFamily="34" charset="0"/>
              </a:rPr>
              <a:t>Hội</a:t>
            </a:r>
            <a:r>
              <a:rPr lang="vi-VN" i="1" dirty="0">
                <a:ea typeface="Arial" panose="020B0604020202020204" pitchFamily="34" charset="0"/>
              </a:rPr>
              <a:t> An </a:t>
            </a:r>
            <a:r>
              <a:rPr lang="vi-VN" i="1" dirty="0" err="1">
                <a:ea typeface="Arial" panose="020B0604020202020204" pitchFamily="34" charset="0"/>
              </a:rPr>
              <a:t>phố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xá</a:t>
            </a:r>
            <a:r>
              <a:rPr lang="vi-VN" i="1" dirty="0">
                <a:ea typeface="Arial" panose="020B0604020202020204" pitchFamily="34" charset="0"/>
              </a:rPr>
              <a:t> đông </a:t>
            </a:r>
            <a:r>
              <a:rPr lang="vi-VN" i="1" dirty="0" err="1">
                <a:ea typeface="Arial" panose="020B0604020202020204" pitchFamily="34" charset="0"/>
              </a:rPr>
              <a:t>người</a:t>
            </a:r>
            <a:r>
              <a:rPr lang="vi-VN" i="1" dirty="0">
                <a:ea typeface="Arial" panose="020B0604020202020204" pitchFamily="34" charset="0"/>
              </a:rPr>
              <a:t> </a:t>
            </a:r>
            <a:r>
              <a:rPr lang="vi-VN" i="1" dirty="0" err="1">
                <a:ea typeface="Arial" panose="020B0604020202020204" pitchFamily="34" charset="0"/>
              </a:rPr>
              <a:t>bán</a:t>
            </a:r>
            <a:r>
              <a:rPr lang="vi-VN" i="1" dirty="0">
                <a:ea typeface="Arial" panose="020B0604020202020204" pitchFamily="34" charset="0"/>
              </a:rPr>
              <a:t> buôn.</a:t>
            </a:r>
            <a:endParaRPr lang="en-US" sz="1800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22FA1C-A4A5-A884-FD74-E27C5983E5EE}"/>
              </a:ext>
            </a:extLst>
          </p:cNvPr>
          <p:cNvSpPr txBox="1"/>
          <p:nvPr/>
        </p:nvSpPr>
        <p:spPr>
          <a:xfrm>
            <a:off x="3924389" y="555448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714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">
            <a:extLst>
              <a:ext uri="{FF2B5EF4-FFF2-40B4-BE49-F238E27FC236}">
                <a16:creationId xmlns:a16="http://schemas.microsoft.com/office/drawing/2014/main" xmlns="" id="{EFA7CEE5-9ADB-E1A1-63CF-C98F598F2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2" y="117777"/>
            <a:ext cx="11030456" cy="6646859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322C487E-FA61-4320-823A-95315CA3C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087" y="-144703"/>
            <a:ext cx="1180833" cy="2969966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xmlns="" id="{AE12E674-4DC9-4963-8F33-56C654A83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9087" y="-103547"/>
            <a:ext cx="1713800" cy="1885952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xmlns="" id="{EBDE9728-F326-45D1-8B31-2C61EC1D8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05818">
            <a:off x="10273375" y="5497006"/>
            <a:ext cx="1811909" cy="1331751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xmlns="" id="{DD9BC20A-1DC6-4567-A9C6-9B7F027138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73140">
            <a:off x="50197" y="5284190"/>
            <a:ext cx="1061148" cy="15730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9AD5F4-6EB5-B1FC-EC56-633D7F11A641}"/>
              </a:ext>
            </a:extLst>
          </p:cNvPr>
          <p:cNvSpPr txBox="1"/>
          <p:nvPr/>
        </p:nvSpPr>
        <p:spPr>
          <a:xfrm rot="21421893">
            <a:off x="943934" y="1698454"/>
            <a:ext cx="4730793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Nêu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niệm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loại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Nam.</a:t>
            </a:r>
            <a:endParaRPr lang="en-US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Giải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thích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ý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nghĩa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đối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người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hội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Nêu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quy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cơ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pháp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luật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quyền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nghĩa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vụ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tổ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chức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nhân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đối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55CA9D-2B6B-0057-A002-C0E40090CBC8}"/>
              </a:ext>
            </a:extLst>
          </p:cNvPr>
          <p:cNvSpPr txBox="1"/>
          <p:nvPr/>
        </p:nvSpPr>
        <p:spPr>
          <a:xfrm rot="21368172">
            <a:off x="3422074" y="853669"/>
            <a:ext cx="468105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435B"/>
                </a:solidFill>
                <a:latin typeface="SVN-Revolution" panose="02040603050506020204" pitchFamily="18" charset="0"/>
              </a:rPr>
              <a:t>Mục</a:t>
            </a:r>
            <a:r>
              <a:rPr lang="en-US" sz="3200" dirty="0">
                <a:solidFill>
                  <a:srgbClr val="FF435B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F435B"/>
                </a:solidFill>
                <a:latin typeface="SVN-Revolution" panose="02040603050506020204" pitchFamily="18" charset="0"/>
              </a:rPr>
              <a:t>tiêu</a:t>
            </a:r>
            <a:r>
              <a:rPr lang="en-US" sz="3200" dirty="0">
                <a:solidFill>
                  <a:srgbClr val="FF435B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F435B"/>
                </a:solidFill>
                <a:latin typeface="SVN-Revolution" panose="02040603050506020204" pitchFamily="18" charset="0"/>
              </a:rPr>
              <a:t>bài</a:t>
            </a:r>
            <a:r>
              <a:rPr lang="en-US" sz="3200" dirty="0">
                <a:solidFill>
                  <a:srgbClr val="FF435B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F435B"/>
                </a:solidFill>
                <a:latin typeface="SVN-Revolution" panose="02040603050506020204" pitchFamily="18" charset="0"/>
              </a:rPr>
              <a:t>học</a:t>
            </a:r>
            <a:endParaRPr lang="en-US" sz="3200" dirty="0">
              <a:solidFill>
                <a:srgbClr val="FF435B"/>
              </a:solidFill>
              <a:latin typeface="SVN-Revolution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948385B-9095-C645-B782-DE9517ECD5AB}"/>
              </a:ext>
            </a:extLst>
          </p:cNvPr>
          <p:cNvSpPr txBox="1"/>
          <p:nvPr/>
        </p:nvSpPr>
        <p:spPr>
          <a:xfrm rot="21406216">
            <a:off x="6713797" y="1287585"/>
            <a:ext cx="4505325" cy="4659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Nhận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trách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nhiệm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sinh trong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tồn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Liệt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kê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hành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phạm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pháp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luật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tồn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đấu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tranh,ngăn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chặn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hành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Thực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hiện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việc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cần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phù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hợp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lứa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tuổi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góp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3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8F21F356-D41D-0AF3-D9AE-677CB6A18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2396">
            <a:off x="127775" y="1227847"/>
            <a:ext cx="9922132" cy="5642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A9A633-8AD6-571D-B7CF-5159ECD74102}"/>
              </a:ext>
            </a:extLst>
          </p:cNvPr>
          <p:cNvSpPr txBox="1"/>
          <p:nvPr/>
        </p:nvSpPr>
        <p:spPr>
          <a:xfrm>
            <a:off x="266789" y="891965"/>
            <a:ext cx="9398321" cy="4162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nhận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xét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gì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nghĩ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tình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huống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5D9AE2-F62C-BFF1-F064-5126DA69815F}"/>
              </a:ext>
            </a:extLst>
          </p:cNvPr>
          <p:cNvSpPr txBox="1"/>
          <p:nvPr/>
        </p:nvSpPr>
        <p:spPr>
          <a:xfrm>
            <a:off x="1558156" y="2990081"/>
            <a:ext cx="6808788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44525" algn="l"/>
              </a:tabLst>
            </a:pP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một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lần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đi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tham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tại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Huế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thấy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bức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tường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nét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khắc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viết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chằng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chịt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tháng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người đến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tham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quan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tỏ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thái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phê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việc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Ngược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một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đồng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tình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rằng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việc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khắc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đá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là một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lưu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dấu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ấn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du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khách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nói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 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:“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khó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quá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nên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mới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suy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nghĩ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vậy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2BAF00-71B8-F377-1622-4186A6906B30}"/>
              </a:ext>
            </a:extLst>
          </p:cNvPr>
          <p:cNvSpPr txBox="1"/>
          <p:nvPr/>
        </p:nvSpPr>
        <p:spPr>
          <a:xfrm>
            <a:off x="266789" y="245634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2</a:t>
            </a:r>
          </a:p>
        </p:txBody>
      </p:sp>
      <p:pic>
        <p:nvPicPr>
          <p:cNvPr id="10" name="图片 1" descr="62c5cab4c65477b0827eda14abefdafe">
            <a:extLst>
              <a:ext uri="{FF2B5EF4-FFF2-40B4-BE49-F238E27FC236}">
                <a16:creationId xmlns:a16="http://schemas.microsoft.com/office/drawing/2014/main" xmlns="" id="{95C330D2-575D-3924-C943-DC1226A33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143" y="3912994"/>
            <a:ext cx="3023706" cy="30237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F518402-62C4-097C-6D5E-82185ACB51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4039" y="0"/>
            <a:ext cx="1663660" cy="3653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740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2761E6-F1CE-0464-4E20-7766E9522BD7}"/>
              </a:ext>
            </a:extLst>
          </p:cNvPr>
          <p:cNvSpPr txBox="1"/>
          <p:nvPr/>
        </p:nvSpPr>
        <p:spPr>
          <a:xfrm>
            <a:off x="0" y="768140"/>
            <a:ext cx="6181724" cy="4162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sắm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xử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lí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tình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huống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SGK tr. 31.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1839CF-B7E5-8399-5161-B9F271C453F5}"/>
              </a:ext>
            </a:extLst>
          </p:cNvPr>
          <p:cNvSpPr txBox="1"/>
          <p:nvPr/>
        </p:nvSpPr>
        <p:spPr>
          <a:xfrm>
            <a:off x="0" y="121809"/>
            <a:ext cx="367890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5EB954-8306-0B66-6253-FBEB76F3339C}"/>
              </a:ext>
            </a:extLst>
          </p:cNvPr>
          <p:cNvSpPr txBox="1"/>
          <p:nvPr/>
        </p:nvSpPr>
        <p:spPr>
          <a:xfrm>
            <a:off x="1459419" y="1673904"/>
            <a:ext cx="8484681" cy="1755096"/>
          </a:xfrm>
          <a:prstGeom prst="rect">
            <a:avLst/>
          </a:prstGeom>
          <a:solidFill>
            <a:srgbClr val="CFFDE8"/>
          </a:solidFill>
          <a:ln w="2857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một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dã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ngoại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cờ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hiện một hiện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nền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Óc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Eo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là một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bát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cổ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V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rằng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bát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này là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cổ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Nếu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mình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bán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sẽ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kiếm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nhiều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tiền</a:t>
            </a:r>
            <a:r>
              <a:rPr lang="en-US" sz="24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.”.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0E180C-314A-1C42-911F-18BB14E064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246" y="4051734"/>
            <a:ext cx="1546513" cy="1546513"/>
          </a:xfrm>
          <a:prstGeom prst="rect">
            <a:avLst/>
          </a:prstGeom>
        </p:spPr>
      </p:pic>
      <p:pic>
        <p:nvPicPr>
          <p:cNvPr id="13" name="图片 8" descr="47e2652940a6682fd2f9efa3067d32f3">
            <a:extLst>
              <a:ext uri="{FF2B5EF4-FFF2-40B4-BE49-F238E27FC236}">
                <a16:creationId xmlns:a16="http://schemas.microsoft.com/office/drawing/2014/main" xmlns="" id="{731637C6-68FD-B0B2-86FB-B5F28BB1D6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866" y="3619397"/>
            <a:ext cx="3238603" cy="32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86DA80C-0225-E517-A6BB-6C6A1AD4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025" y="-147484"/>
            <a:ext cx="12496799" cy="72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30282B-5BA4-ACB3-10B0-CE346E4AA382}"/>
              </a:ext>
            </a:extLst>
          </p:cNvPr>
          <p:cNvSpPr txBox="1"/>
          <p:nvPr/>
        </p:nvSpPr>
        <p:spPr>
          <a:xfrm>
            <a:off x="1693042" y="3238466"/>
            <a:ext cx="9018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(7–10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solidFill>
                  <a:srgbClr val="00AF7F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FD54B3-432A-3199-52AD-C96C36D5C194}"/>
              </a:ext>
            </a:extLst>
          </p:cNvPr>
          <p:cNvSpPr txBox="1"/>
          <p:nvPr/>
        </p:nvSpPr>
        <p:spPr>
          <a:xfrm>
            <a:off x="4220037" y="1963822"/>
            <a:ext cx="36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SVN-Revolution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340994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8">
            <a:extLst>
              <a:ext uri="{FF2B5EF4-FFF2-40B4-BE49-F238E27FC236}">
                <a16:creationId xmlns:a16="http://schemas.microsoft.com/office/drawing/2014/main" xmlns="" id="{C065CE14-6C71-F295-AF00-5FE97B0AC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092" y="2896557"/>
            <a:ext cx="5027309" cy="380572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73D0916-BFF6-4B9E-AC11-A387282F71B2}"/>
              </a:ext>
            </a:extLst>
          </p:cNvPr>
          <p:cNvGrpSpPr/>
          <p:nvPr/>
        </p:nvGrpSpPr>
        <p:grpSpPr>
          <a:xfrm>
            <a:off x="0" y="873895"/>
            <a:ext cx="12191999" cy="5596753"/>
            <a:chOff x="0" y="873895"/>
            <a:chExt cx="12191999" cy="5596753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A9AB5301-63BE-4982-B524-AD7CBD64D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3644"/>
              <a:ext cx="3556000" cy="2517004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xmlns="" id="{BE515D0E-EC8E-416A-9C25-D50BE67C5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216899" y="873895"/>
              <a:ext cx="3975100" cy="2517004"/>
            </a:xfrm>
            <a:prstGeom prst="rect">
              <a:avLst/>
            </a:prstGeom>
          </p:spPr>
        </p:pic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322C487E-FA61-4320-823A-95315CA3C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7" y="-185638"/>
            <a:ext cx="1180833" cy="2969966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xmlns="" id="{3F100E2D-65FB-4BF8-86B2-D9FB91F04D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905" y="829992"/>
            <a:ext cx="3025032" cy="1522569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xmlns="" id="{DD9BC20A-1DC6-4567-A9C6-9B7F027138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69114">
            <a:off x="3957604" y="4443749"/>
            <a:ext cx="1124255" cy="1666628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xmlns="" id="{447D0370-DDF6-46B5-807D-7700E227ED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222" y="4889725"/>
            <a:ext cx="3716040" cy="15225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7C1D09-499D-20B0-6D78-C55AEC9B6285}"/>
              </a:ext>
            </a:extLst>
          </p:cNvPr>
          <p:cNvSpPr txBox="1"/>
          <p:nvPr/>
        </p:nvSpPr>
        <p:spPr>
          <a:xfrm>
            <a:off x="4305618" y="735787"/>
            <a:ext cx="33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Hoạt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động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4</a:t>
            </a: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xmlns="" id="{FBBC4376-873E-2C87-D2BE-FEFC904D32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745" y="3333882"/>
            <a:ext cx="2935908" cy="2842705"/>
          </a:xfrm>
          <a:prstGeom prst="rect">
            <a:avLst/>
          </a:prstGeom>
        </p:spPr>
      </p:pic>
      <p:pic>
        <p:nvPicPr>
          <p:cNvPr id="28" name="图片 86">
            <a:extLst>
              <a:ext uri="{FF2B5EF4-FFF2-40B4-BE49-F238E27FC236}">
                <a16:creationId xmlns:a16="http://schemas.microsoft.com/office/drawing/2014/main" xmlns="" id="{846C5318-A35A-DD3B-5CCE-DCCA65BB74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0286" y="1174029"/>
            <a:ext cx="2791426" cy="29817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B0020CE-AAAA-4B1B-FEC0-CBCC64F6CAEE}"/>
              </a:ext>
            </a:extLst>
          </p:cNvPr>
          <p:cNvSpPr txBox="1"/>
          <p:nvPr/>
        </p:nvSpPr>
        <p:spPr>
          <a:xfrm>
            <a:off x="2939172" y="2129603"/>
            <a:ext cx="647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SVN-Revolution" panose="02040603050506020204" pitchFamily="18" charset="0"/>
              </a:rPr>
              <a:t>VẬN DỤNG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ECB251A-D244-D3AB-1B8C-5E8656DF680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814" y="1924567"/>
            <a:ext cx="962946" cy="9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41563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4">
            <a:extLst>
              <a:ext uri="{FF2B5EF4-FFF2-40B4-BE49-F238E27FC236}">
                <a16:creationId xmlns:a16="http://schemas.microsoft.com/office/drawing/2014/main" xmlns="" id="{DC6D8752-E0EB-9D0E-32C1-CA37B0A8F6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0833"/>
            <a:ext cx="5746172" cy="4782894"/>
          </a:xfrm>
          <a:prstGeom prst="rect">
            <a:avLst/>
          </a:prstGeom>
        </p:spPr>
      </p:pic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770E0CF5-ADF4-C83A-BF5C-06A703271E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2409428"/>
            <a:ext cx="5257800" cy="4166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383380-7762-B390-B45E-C92BA1AB72DF}"/>
              </a:ext>
            </a:extLst>
          </p:cNvPr>
          <p:cNvSpPr txBox="1"/>
          <p:nvPr/>
        </p:nvSpPr>
        <p:spPr>
          <a:xfrm>
            <a:off x="736889" y="3228928"/>
            <a:ext cx="4450772" cy="2527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thiết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kế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thiệp</a:t>
            </a:r>
            <a:r>
              <a:rPr lang="en-US" sz="28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để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giới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thiệu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bè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Tết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cổ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một di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62F29E-ED74-3F49-4114-66B113E0D78C}"/>
              </a:ext>
            </a:extLst>
          </p:cNvPr>
          <p:cNvSpPr txBox="1"/>
          <p:nvPr/>
        </p:nvSpPr>
        <p:spPr>
          <a:xfrm>
            <a:off x="6600824" y="1594219"/>
            <a:ext cx="4736523" cy="2604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sưu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tầm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tranh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ảnh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đẹp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tạo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cuốn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ảnh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hoặc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thực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hiện một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phim</a:t>
            </a:r>
            <a:r>
              <a:rPr lang="en-US" sz="24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ngắn</a:t>
            </a:r>
            <a:r>
              <a:rPr lang="en-US" sz="2400" b="1" dirty="0">
                <a:solidFill>
                  <a:srgbClr val="FA3B5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tại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phương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để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giới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thiệu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bè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603CE8-CB0F-260B-3E02-BBF8F94386B7}"/>
              </a:ext>
            </a:extLst>
          </p:cNvPr>
          <p:cNvSpPr txBox="1"/>
          <p:nvPr/>
        </p:nvSpPr>
        <p:spPr>
          <a:xfrm>
            <a:off x="946900" y="778098"/>
            <a:ext cx="367890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6E2D9592-CA54-8514-B730-34B03AB46E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07" y="2365219"/>
            <a:ext cx="1306619" cy="1231706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7E2B2CB9-9D5D-4725-2D69-84F0FAE245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383295"/>
            <a:ext cx="1306619" cy="12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F9B002-4E95-07BC-A16F-9FC5F0B71BD5}"/>
              </a:ext>
            </a:extLst>
          </p:cNvPr>
          <p:cNvSpPr txBox="1"/>
          <p:nvPr/>
        </p:nvSpPr>
        <p:spPr>
          <a:xfrm>
            <a:off x="706780" y="1326844"/>
            <a:ext cx="9890216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Tạm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biệt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và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hẹn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gặp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lại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các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ở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bài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học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00AAE6"/>
                </a:solidFill>
                <a:latin typeface="SVN-Caprica Script" pitchFamily="2" charset="0"/>
              </a:rPr>
              <a:t>tiếp</a:t>
            </a:r>
            <a:r>
              <a:rPr lang="vi-VN" sz="5400" dirty="0">
                <a:solidFill>
                  <a:srgbClr val="00AAE6"/>
                </a:solidFill>
                <a:latin typeface="SVN-Caprica Script" pitchFamily="2" charset="0"/>
              </a:rPr>
              <a:t> theo.</a:t>
            </a:r>
            <a:endParaRPr lang="en-US" sz="5400" dirty="0">
              <a:solidFill>
                <a:srgbClr val="00AAE6"/>
              </a:solidFill>
              <a:latin typeface="SVN-Revolution" panose="02040603050506020204" pitchFamily="18" charset="0"/>
            </a:endParaRPr>
          </a:p>
        </p:txBody>
      </p:sp>
      <p:pic>
        <p:nvPicPr>
          <p:cNvPr id="10" name="图片 34">
            <a:extLst>
              <a:ext uri="{FF2B5EF4-FFF2-40B4-BE49-F238E27FC236}">
                <a16:creationId xmlns:a16="http://schemas.microsoft.com/office/drawing/2014/main" xmlns="" id="{A75B779D-3D02-783B-9B06-C3F481E8B3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381" y="3982899"/>
            <a:ext cx="1085740" cy="1140260"/>
          </a:xfrm>
          <a:prstGeom prst="rect">
            <a:avLst/>
          </a:prstGeom>
        </p:spPr>
      </p:pic>
      <p:pic>
        <p:nvPicPr>
          <p:cNvPr id="14" name="图片 32">
            <a:extLst>
              <a:ext uri="{FF2B5EF4-FFF2-40B4-BE49-F238E27FC236}">
                <a16:creationId xmlns:a16="http://schemas.microsoft.com/office/drawing/2014/main" xmlns="" id="{C7454BE8-47BF-75CF-DB5C-DBF33057FE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251" y="4457700"/>
            <a:ext cx="1265613" cy="19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8D9C80C0-4488-4F15-B715-C1E541BEAF9E}"/>
              </a:ext>
            </a:extLst>
          </p:cNvPr>
          <p:cNvGrpSpPr/>
          <p:nvPr/>
        </p:nvGrpSpPr>
        <p:grpSpPr>
          <a:xfrm>
            <a:off x="-2" y="0"/>
            <a:ext cx="12192002" cy="6869288"/>
            <a:chOff x="-2" y="0"/>
            <a:chExt cx="12192002" cy="686928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278B204-46B7-4EC8-801B-750587DF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661356" y="-2661356"/>
              <a:ext cx="6869288" cy="12192000"/>
            </a:xfrm>
            <a:prstGeom prst="rect">
              <a:avLst/>
            </a:prstGeom>
          </p:spPr>
        </p:pic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3A88FDAA-86D9-49C4-82C7-15EFE54081F0}"/>
                </a:ext>
              </a:extLst>
            </p:cNvPr>
            <p:cNvGrpSpPr/>
            <p:nvPr/>
          </p:nvGrpSpPr>
          <p:grpSpPr>
            <a:xfrm>
              <a:off x="-1" y="0"/>
              <a:ext cx="12192001" cy="698500"/>
              <a:chOff x="310412" y="0"/>
              <a:chExt cx="12416520" cy="698500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xmlns="" id="{7FCD11E0-BEEA-4CD4-99CF-C7BF7294B3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0412" y="0"/>
                <a:ext cx="6136369" cy="698500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xmlns="" id="{A8DFBBA1-880E-4DF0-B0F9-D6F4D797D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80149" y="0"/>
                <a:ext cx="6446783" cy="698500"/>
              </a:xfrm>
              <a:prstGeom prst="rect">
                <a:avLst/>
              </a:prstGeom>
            </p:spPr>
          </p:pic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xmlns="" id="{747895F4-6251-405B-9537-76DE6BE2DF27}"/>
                </a:ext>
              </a:extLst>
            </p:cNvPr>
            <p:cNvGrpSpPr/>
            <p:nvPr/>
          </p:nvGrpSpPr>
          <p:grpSpPr>
            <a:xfrm flipV="1">
              <a:off x="-2" y="6083299"/>
              <a:ext cx="12192001" cy="774699"/>
              <a:chOff x="310412" y="0"/>
              <a:chExt cx="12416520" cy="698500"/>
            </a:xfrm>
          </p:grpSpPr>
          <p:pic>
            <p:nvPicPr>
              <p:cNvPr id="67" name="图片 66">
                <a:extLst>
                  <a:ext uri="{FF2B5EF4-FFF2-40B4-BE49-F238E27FC236}">
                    <a16:creationId xmlns:a16="http://schemas.microsoft.com/office/drawing/2014/main" xmlns="" id="{F800F6BE-CB31-4FBF-8672-4CDA291C85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0412" y="0"/>
                <a:ext cx="6136369" cy="698500"/>
              </a:xfrm>
              <a:prstGeom prst="rect">
                <a:avLst/>
              </a:prstGeom>
            </p:spPr>
          </p:pic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xmlns="" id="{4A13D487-2FC7-434F-BEFC-7CC6B97BC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80149" y="0"/>
                <a:ext cx="6446783" cy="698500"/>
              </a:xfrm>
              <a:prstGeom prst="rect">
                <a:avLst/>
              </a:prstGeom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73D0916-BFF6-4B9E-AC11-A387282F71B2}"/>
              </a:ext>
            </a:extLst>
          </p:cNvPr>
          <p:cNvGrpSpPr/>
          <p:nvPr/>
        </p:nvGrpSpPr>
        <p:grpSpPr>
          <a:xfrm>
            <a:off x="0" y="873895"/>
            <a:ext cx="12191999" cy="5596753"/>
            <a:chOff x="0" y="873895"/>
            <a:chExt cx="12191999" cy="5596753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A9AB5301-63BE-4982-B524-AD7CBD64D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953644"/>
              <a:ext cx="3556000" cy="2517004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xmlns="" id="{BE515D0E-EC8E-416A-9C25-D50BE67C5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216899" y="873895"/>
              <a:ext cx="3975100" cy="2517004"/>
            </a:xfrm>
            <a:prstGeom prst="rect">
              <a:avLst/>
            </a:prstGeom>
          </p:spPr>
        </p:pic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322C487E-FA61-4320-823A-95315CA3CF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7" y="-185638"/>
            <a:ext cx="1180833" cy="2969966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96FCF47F-D045-40E6-B257-0BCD4A950F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12" y="-248014"/>
            <a:ext cx="1655955" cy="4164968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xmlns="" id="{3A2C9699-9A0D-433D-B14D-339EA014CB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168" y="4208846"/>
            <a:ext cx="3025032" cy="1522569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xmlns="" id="{3F100E2D-65FB-4BF8-86B2-D9FB91F04D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905" y="829992"/>
            <a:ext cx="3025032" cy="1522569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xmlns="" id="{AE12E674-4DC9-4963-8F33-56C654A839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168" y="225286"/>
            <a:ext cx="2985196" cy="328506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8CE68A38-BBFE-4D0F-BFFA-96D1D029E1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113" y="780405"/>
            <a:ext cx="4489139" cy="4704333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xmlns="" id="{EBDE9728-F326-45D1-8B31-2C61EC1D87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05818">
            <a:off x="5594666" y="3262272"/>
            <a:ext cx="4325907" cy="3179538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xmlns="" id="{DD9BC20A-1DC6-4567-A9C6-9B7F0271384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69114">
            <a:off x="3634549" y="859406"/>
            <a:ext cx="1625133" cy="2409143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xmlns="" id="{447D0370-DDF6-46B5-807D-7700E227ED5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222" y="4889725"/>
            <a:ext cx="3716040" cy="15225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49A9FBB-0AFF-A604-707B-D71CEC3CE90A}"/>
              </a:ext>
            </a:extLst>
          </p:cNvPr>
          <p:cNvSpPr txBox="1"/>
          <p:nvPr/>
        </p:nvSpPr>
        <p:spPr>
          <a:xfrm>
            <a:off x="3012702" y="2539887"/>
            <a:ext cx="647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SVN-Revolution" panose="02040603050506020204" pitchFamily="18" charset="0"/>
              </a:rPr>
              <a:t>KHỞI ĐỘNG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A51B1EB-8E88-D31D-122C-906C2510BD2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136" y="3570602"/>
            <a:ext cx="1046331" cy="10463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584B26E-A785-47DC-38AD-8EC64B43892A}"/>
              </a:ext>
            </a:extLst>
          </p:cNvPr>
          <p:cNvSpPr txBox="1"/>
          <p:nvPr/>
        </p:nvSpPr>
        <p:spPr>
          <a:xfrm>
            <a:off x="8533222" y="1591276"/>
            <a:ext cx="33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Hoạt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động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1269049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EFD164B7-B511-EC70-1064-72C9E0F9D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77"/>
          <a:stretch/>
        </p:blipFill>
        <p:spPr>
          <a:xfrm>
            <a:off x="0" y="8572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66C4CC-AF02-2B7E-9B96-0387DDBF252F}"/>
              </a:ext>
            </a:extLst>
          </p:cNvPr>
          <p:cNvSpPr txBox="1"/>
          <p:nvPr/>
        </p:nvSpPr>
        <p:spPr>
          <a:xfrm>
            <a:off x="1596565" y="1555213"/>
            <a:ext cx="982390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27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6BEF2A-22E9-0437-2C51-D6205F2D5566}"/>
              </a:ext>
            </a:extLst>
          </p:cNvPr>
          <p:cNvSpPr txBox="1"/>
          <p:nvPr/>
        </p:nvSpPr>
        <p:spPr>
          <a:xfrm>
            <a:off x="2356606" y="2808424"/>
            <a:ext cx="7119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846F45-85FC-04C4-3832-AF39E052E9C1}"/>
              </a:ext>
            </a:extLst>
          </p:cNvPr>
          <p:cNvSpPr txBox="1"/>
          <p:nvPr/>
        </p:nvSpPr>
        <p:spPr>
          <a:xfrm>
            <a:off x="4773792" y="944155"/>
            <a:ext cx="30063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endParaRPr lang="en-US" sz="3600" dirty="0">
              <a:solidFill>
                <a:srgbClr val="FA3B52"/>
              </a:solidFill>
              <a:latin typeface="SVN-Revolution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5B198-5281-E87D-18CA-7908F544128B}"/>
              </a:ext>
            </a:extLst>
          </p:cNvPr>
          <p:cNvSpPr txBox="1"/>
          <p:nvPr/>
        </p:nvSpPr>
        <p:spPr>
          <a:xfrm>
            <a:off x="2155061" y="4156772"/>
            <a:ext cx="7881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0A3C09-7BA5-CBAF-D1A6-46D18D7C1F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900" y="2652011"/>
            <a:ext cx="900814" cy="9008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4971EBF-86E2-6581-DCD0-C18A9E6666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94" y="4071141"/>
            <a:ext cx="900814" cy="9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03AB3B-0DD9-EC75-D580-87282DB5A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62" y="802481"/>
            <a:ext cx="10884851" cy="5253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  <a:prstDash val="sysDash"/>
          </a:ln>
          <a:effectLst/>
        </p:spPr>
      </p:pic>
    </p:spTree>
    <p:extLst>
      <p:ext uri="{BB962C8B-B14F-4D97-AF65-F5344CB8AC3E}">
        <p14:creationId xmlns:p14="http://schemas.microsoft.com/office/powerpoint/2010/main" val="341742271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">
            <a:extLst>
              <a:ext uri="{FF2B5EF4-FFF2-40B4-BE49-F238E27FC236}">
                <a16:creationId xmlns:a16="http://schemas.microsoft.com/office/drawing/2014/main" xmlns="" id="{CB5E0F02-A3D4-0F65-51EB-C278C2D61A18}"/>
              </a:ext>
            </a:extLst>
          </p:cNvPr>
          <p:cNvGrpSpPr/>
          <p:nvPr/>
        </p:nvGrpSpPr>
        <p:grpSpPr>
          <a:xfrm>
            <a:off x="2660977" y="639607"/>
            <a:ext cx="6870046" cy="6248400"/>
            <a:chOff x="130628" y="1054444"/>
            <a:chExt cx="5370286" cy="5593100"/>
          </a:xfrm>
        </p:grpSpPr>
        <p:pic>
          <p:nvPicPr>
            <p:cNvPr id="28" name="图片 6">
              <a:extLst>
                <a:ext uri="{FF2B5EF4-FFF2-40B4-BE49-F238E27FC236}">
                  <a16:creationId xmlns:a16="http://schemas.microsoft.com/office/drawing/2014/main" xmlns="" id="{11780100-436E-9492-4FAC-E2D57302E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14" y="1054444"/>
              <a:ext cx="5181600" cy="5041558"/>
            </a:xfrm>
            <a:prstGeom prst="rect">
              <a:avLst/>
            </a:prstGeom>
          </p:spPr>
        </p:pic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xmlns="" id="{1FD34DD4-BAD7-7DA1-04BB-5D2142F74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628" y="1672887"/>
              <a:ext cx="4934859" cy="4974657"/>
            </a:xfrm>
            <a:prstGeom prst="rect">
              <a:avLst/>
            </a:prstGeom>
          </p:spPr>
        </p:pic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322C487E-FA61-4320-823A-95315CA3C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7" y="-185638"/>
            <a:ext cx="1180833" cy="2969966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96FCF47F-D045-40E6-B257-0BCD4A950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12" y="-248014"/>
            <a:ext cx="1655955" cy="4164968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xmlns="" id="{3A2C9699-9A0D-433D-B14D-339EA014C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310" y="3648367"/>
            <a:ext cx="3025032" cy="1522569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xmlns="" id="{3F100E2D-65FB-4BF8-86B2-D9FB91F04D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734" y="53876"/>
            <a:ext cx="3025032" cy="1522569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xmlns="" id="{AE12E674-4DC9-4963-8F33-56C654A839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5026" y="3390899"/>
            <a:ext cx="2985196" cy="3285060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xmlns="" id="{447D0370-DDF6-46B5-807D-7700E227ED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222" y="4889725"/>
            <a:ext cx="3716040" cy="15225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350B29B-0AC5-7E7B-63BC-089CEE7351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767" y="3299425"/>
            <a:ext cx="1124607" cy="11246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1D1999D-07B4-1A32-07BA-7ACD7A05E861}"/>
              </a:ext>
            </a:extLst>
          </p:cNvPr>
          <p:cNvSpPr txBox="1"/>
          <p:nvPr/>
        </p:nvSpPr>
        <p:spPr>
          <a:xfrm>
            <a:off x="2752967" y="2158642"/>
            <a:ext cx="647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SVN-Revolution" panose="02040603050506020204" pitchFamily="18" charset="0"/>
              </a:rPr>
              <a:t>KHÁM PHÁ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2173DB-E944-A321-312B-AE760CF98DC3}"/>
              </a:ext>
            </a:extLst>
          </p:cNvPr>
          <p:cNvSpPr txBox="1"/>
          <p:nvPr/>
        </p:nvSpPr>
        <p:spPr>
          <a:xfrm>
            <a:off x="8493718" y="1134895"/>
            <a:ext cx="33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Hoạt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2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động</a:t>
            </a:r>
            <a:r>
              <a:rPr lang="en-US" sz="3200" dirty="0">
                <a:solidFill>
                  <a:srgbClr val="FA3B52"/>
                </a:solidFill>
                <a:latin typeface="SVN-Revolution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2430612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5F4C3D-08FF-D52D-52B5-F092D304CE82}"/>
              </a:ext>
            </a:extLst>
          </p:cNvPr>
          <p:cNvSpPr txBox="1"/>
          <p:nvPr/>
        </p:nvSpPr>
        <p:spPr>
          <a:xfrm>
            <a:off x="930275" y="944124"/>
            <a:ext cx="1025842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95B8FE-4110-6963-057F-C7972374A7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37" y="1965621"/>
            <a:ext cx="11391900" cy="426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1AC822-75CB-87CB-89CF-47616B2A4D6C}"/>
              </a:ext>
            </a:extLst>
          </p:cNvPr>
          <p:cNvSpPr txBox="1"/>
          <p:nvPr/>
        </p:nvSpPr>
        <p:spPr>
          <a:xfrm>
            <a:off x="4397553" y="382666"/>
            <a:ext cx="33272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4468AE-F190-9355-3EB0-F72CF156FD92}"/>
              </a:ext>
            </a:extLst>
          </p:cNvPr>
          <p:cNvSpPr txBox="1"/>
          <p:nvPr/>
        </p:nvSpPr>
        <p:spPr>
          <a:xfrm>
            <a:off x="1333500" y="6219795"/>
            <a:ext cx="34956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DF1134-53D2-BD76-BE69-675914186714}"/>
              </a:ext>
            </a:extLst>
          </p:cNvPr>
          <p:cNvSpPr txBox="1"/>
          <p:nvPr/>
        </p:nvSpPr>
        <p:spPr>
          <a:xfrm>
            <a:off x="8210551" y="6219795"/>
            <a:ext cx="196215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5081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7E4964-F67B-CCFC-35A1-DA10AB1FB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196" y="1969849"/>
            <a:ext cx="11164584" cy="420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D74AFA-59B7-E0BF-2903-95E0916B87C4}"/>
              </a:ext>
            </a:extLst>
          </p:cNvPr>
          <p:cNvSpPr txBox="1"/>
          <p:nvPr/>
        </p:nvSpPr>
        <p:spPr>
          <a:xfrm>
            <a:off x="930275" y="944124"/>
            <a:ext cx="1025842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1BF712-623C-3DB8-F27D-C909139B540E}"/>
              </a:ext>
            </a:extLst>
          </p:cNvPr>
          <p:cNvSpPr txBox="1"/>
          <p:nvPr/>
        </p:nvSpPr>
        <p:spPr>
          <a:xfrm>
            <a:off x="4397553" y="382666"/>
            <a:ext cx="33272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532653-33D0-7F93-CDDC-33E4031AC1FE}"/>
              </a:ext>
            </a:extLst>
          </p:cNvPr>
          <p:cNvSpPr txBox="1"/>
          <p:nvPr/>
        </p:nvSpPr>
        <p:spPr>
          <a:xfrm>
            <a:off x="1495426" y="6176963"/>
            <a:ext cx="32766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FCED07-48F6-0C24-C1DA-5E4735B4F2F0}"/>
              </a:ext>
            </a:extLst>
          </p:cNvPr>
          <p:cNvSpPr txBox="1"/>
          <p:nvPr/>
        </p:nvSpPr>
        <p:spPr>
          <a:xfrm>
            <a:off x="6096000" y="6176963"/>
            <a:ext cx="57435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84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D4C0765-1C7A-9319-9C52-17617DBE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77"/>
          <a:stretch/>
        </p:blipFill>
        <p:spPr>
          <a:xfrm>
            <a:off x="0" y="8572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0C486D-D96B-0079-E992-0C8E2DBF0EE3}"/>
              </a:ext>
            </a:extLst>
          </p:cNvPr>
          <p:cNvSpPr txBox="1"/>
          <p:nvPr/>
        </p:nvSpPr>
        <p:spPr>
          <a:xfrm>
            <a:off x="3028950" y="2393674"/>
            <a:ext cx="844867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Thế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nào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là di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3D4572-3435-0256-BD95-ACEE6D4EBC51}"/>
              </a:ext>
            </a:extLst>
          </p:cNvPr>
          <p:cNvSpPr txBox="1"/>
          <p:nvPr/>
        </p:nvSpPr>
        <p:spPr>
          <a:xfrm>
            <a:off x="1927225" y="984489"/>
            <a:ext cx="89027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28-29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FFD14C-7633-535D-CD93-79F1632E161A}"/>
              </a:ext>
            </a:extLst>
          </p:cNvPr>
          <p:cNvSpPr txBox="1"/>
          <p:nvPr/>
        </p:nvSpPr>
        <p:spPr>
          <a:xfrm>
            <a:off x="4152989" y="349352"/>
            <a:ext cx="381299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Nhiệm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  <a:r>
              <a:rPr lang="en-US" sz="3600" dirty="0" err="1">
                <a:solidFill>
                  <a:srgbClr val="FA3B52"/>
                </a:solidFill>
                <a:latin typeface="SVN-Revolution" panose="02040603050506020204" pitchFamily="18" charset="0"/>
              </a:rPr>
              <a:t>vụ</a:t>
            </a:r>
            <a:r>
              <a:rPr lang="en-US" sz="3600" dirty="0">
                <a:solidFill>
                  <a:srgbClr val="FA3B52"/>
                </a:solidFill>
                <a:latin typeface="SVN-Revolution" panose="02040603050506020204" pitchFamily="18" charset="0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15C7422-FB48-C104-B2D9-59A025AEBA85}"/>
              </a:ext>
            </a:extLst>
          </p:cNvPr>
          <p:cNvSpPr txBox="1"/>
          <p:nvPr/>
        </p:nvSpPr>
        <p:spPr>
          <a:xfrm>
            <a:off x="3028950" y="3935018"/>
            <a:ext cx="5667375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mấy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loại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Cho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ví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dụ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mỗi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loại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63DEB650-2C49-795F-E982-2A48975D8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205" y="2199970"/>
            <a:ext cx="811984" cy="98123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F539CBAB-252B-FC54-0740-687B097C9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205" y="4032800"/>
            <a:ext cx="811984" cy="9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Microsoft Office PowerPoint</Application>
  <PresentationFormat>Custom</PresentationFormat>
  <Paragraphs>121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字魂36号-正文宋楷</vt:lpstr>
      <vt:lpstr>SVN-Caprica Script</vt:lpstr>
      <vt:lpstr>SVN-Internation</vt:lpstr>
      <vt:lpstr>inpin heiti</vt:lpstr>
      <vt:lpstr>印品黑体</vt:lpstr>
      <vt:lpstr>等线</vt:lpstr>
      <vt:lpstr>SVN-Helves</vt:lpstr>
      <vt:lpstr>SVN-Revolution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2022-08-04T05:08:14Z</dcterms:created>
  <dcterms:modified xsi:type="dcterms:W3CDTF">2022-08-04T05:09:11Z</dcterms:modified>
</cp:coreProperties>
</file>