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68" r:id="rId5"/>
    <p:sldId id="399" r:id="rId6"/>
    <p:sldId id="600" r:id="rId7"/>
    <p:sldId id="602" r:id="rId8"/>
    <p:sldId id="398" r:id="rId9"/>
    <p:sldId id="257" r:id="rId10"/>
    <p:sldId id="264" r:id="rId11"/>
    <p:sldId id="258" r:id="rId12"/>
    <p:sldId id="400" r:id="rId13"/>
    <p:sldId id="603" r:id="rId14"/>
    <p:sldId id="261" r:id="rId15"/>
    <p:sldId id="401" r:id="rId16"/>
    <p:sldId id="262" r:id="rId17"/>
    <p:sldId id="604" r:id="rId18"/>
    <p:sldId id="605" r:id="rId19"/>
    <p:sldId id="403" r:id="rId20"/>
    <p:sldId id="404" r:id="rId21"/>
    <p:sldId id="368" r:id="rId22"/>
    <p:sldId id="587" r:id="rId23"/>
    <p:sldId id="606" r:id="rId24"/>
    <p:sldId id="593" r:id="rId25"/>
    <p:sldId id="607" r:id="rId26"/>
    <p:sldId id="608" r:id="rId27"/>
    <p:sldId id="590" r:id="rId28"/>
    <p:sldId id="594" r:id="rId29"/>
    <p:sldId id="322" r:id="rId30"/>
    <p:sldId id="570" r:id="rId31"/>
    <p:sldId id="574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2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ư</a:t>
          </a:r>
          <a:r>
            <a:rPr lang="en-US" sz="2400" b="0" i="0" dirty="0" err="1">
              <a:solidFill>
                <a:srgbClr val="FF0000"/>
              </a:solidFill>
            </a:rPr>
            <a:t>ợc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thành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tích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cao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một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số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mạng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nói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xấu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Trên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này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lảng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tránh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lôi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kéo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những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không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 err="1">
              <a:solidFill>
                <a:srgbClr val="FF0000"/>
              </a:solidFill>
            </a:rPr>
            <a:t>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với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Vì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vậy</a:t>
          </a:r>
          <a:r>
            <a:rPr lang="en-US" sz="2400" b="0" i="0" dirty="0">
              <a:solidFill>
                <a:srgbClr val="FF0000"/>
              </a:solidFill>
            </a:rPr>
            <a:t>, T </a:t>
          </a:r>
          <a:r>
            <a:rPr lang="en-US" sz="2400" b="0" i="0" dirty="0" err="1">
              <a:solidFill>
                <a:srgbClr val="FF0000"/>
              </a:solidFill>
            </a:rPr>
            <a:t>cảm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thấy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buồn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chán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cô</a:t>
          </a:r>
          <a:r>
            <a:rPr lang="en-US" sz="2400" b="0" i="0" dirty="0">
              <a:solidFill>
                <a:srgbClr val="FF0000"/>
              </a:solidFill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>
              <a:solidFill>
                <a:srgbClr val="FF0000"/>
              </a:solidFill>
            </a:rPr>
            <a:t>n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lõng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trong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Thời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gian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gần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đây</a:t>
          </a:r>
          <a:r>
            <a:rPr lang="en-US" sz="2400" dirty="0">
              <a:latin typeface="#9Slide05 Brannboll Ny" panose="02000000000000000000" pitchFamily="2" charset="0"/>
            </a:rPr>
            <a:t>, </a:t>
          </a:r>
          <a:r>
            <a:rPr lang="en-US" sz="2400" dirty="0" err="1">
              <a:latin typeface="#9Slide05 Brannboll Ny" panose="02000000000000000000" pitchFamily="2" charset="0"/>
            </a:rPr>
            <a:t>thấy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một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số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bạn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trong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trốn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tiết</a:t>
          </a:r>
          <a:r>
            <a:rPr lang="en-US" sz="2400" dirty="0">
              <a:latin typeface="#9Slide05 Brannboll Ny" panose="02000000000000000000" pitchFamily="2" charset="0"/>
            </a:rPr>
            <a:t>, la </a:t>
          </a:r>
          <a:r>
            <a:rPr lang="en-US" sz="2400" dirty="0" err="1">
              <a:latin typeface="#9Slide05 Brannboll Ny" panose="02000000000000000000" pitchFamily="2" charset="0"/>
            </a:rPr>
            <a:t>cà</a:t>
          </a:r>
          <a:r>
            <a:rPr lang="en-US" sz="2400" dirty="0">
              <a:latin typeface="#9Slide05 Brannboll Ny" panose="02000000000000000000" pitchFamily="2" charset="0"/>
            </a:rPr>
            <a:t> ở </a:t>
          </a:r>
          <a:r>
            <a:rPr lang="en-US" sz="2400" dirty="0" err="1">
              <a:latin typeface="#9Slide05 Brannboll Ny" panose="02000000000000000000" pitchFamily="2" charset="0"/>
            </a:rPr>
            <a:t>quán</a:t>
          </a:r>
          <a:r>
            <a:rPr lang="en-US" sz="2400" dirty="0">
              <a:latin typeface="#9Slide05 Brannboll Ny" panose="02000000000000000000" pitchFamily="2" charset="0"/>
            </a:rPr>
            <a:t> internet, H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tr</a:t>
          </a:r>
          <a:r>
            <a:rPr lang="vi-VN" sz="2400" dirty="0"/>
            <a:t>ư</a:t>
          </a:r>
          <a:r>
            <a:rPr lang="en-US" sz="2400" dirty="0" err="1"/>
            <a:t>ởng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báo</a:t>
          </a:r>
          <a:r>
            <a:rPr lang="en-US" sz="2400" dirty="0"/>
            <a:t> </a:t>
          </a:r>
          <a:r>
            <a:rPr lang="en-US" sz="2400" dirty="0" err="1"/>
            <a:t>cáo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cô</a:t>
          </a:r>
          <a:r>
            <a:rPr lang="en-US" sz="2400" dirty="0"/>
            <a:t> </a:t>
          </a:r>
          <a:r>
            <a:rPr lang="en-US" sz="2400" dirty="0" err="1"/>
            <a:t>chủ</a:t>
          </a:r>
          <a:r>
            <a:rPr lang="en-US" sz="2400" dirty="0"/>
            <a:t> </a:t>
          </a:r>
          <a:r>
            <a:rPr lang="en-US" sz="2400" dirty="0" err="1"/>
            <a:t>nhiệm</a:t>
          </a:r>
          <a:r>
            <a:rPr lang="en-US" sz="2400" dirty="0"/>
            <a:t>.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này</a:t>
          </a:r>
          <a:r>
            <a:rPr lang="en-US" sz="2400" dirty="0"/>
            <a:t>,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r>
            <a:rPr lang="en-US" sz="2400" dirty="0"/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</a:rPr>
            <a:t>Các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này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lảng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tránh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lôi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kéo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những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không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 err="1">
              <a:solidFill>
                <a:schemeClr val="tx1"/>
              </a:solidFill>
            </a:rPr>
            <a:t>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với</a:t>
          </a:r>
          <a:r>
            <a:rPr lang="en-US" sz="2400" b="0" i="0" dirty="0">
              <a:solidFill>
                <a:schemeClr val="tx1"/>
              </a:solidFill>
            </a:rPr>
            <a:t> T. </a:t>
          </a:r>
          <a:r>
            <a:rPr lang="en-US" sz="2400" b="0" i="0" dirty="0" err="1">
              <a:solidFill>
                <a:schemeClr val="tx1"/>
              </a:solidFill>
            </a:rPr>
            <a:t>Vì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vậy</a:t>
          </a:r>
          <a:r>
            <a:rPr lang="en-US" sz="2400" b="0" i="0" dirty="0">
              <a:solidFill>
                <a:schemeClr val="tx1"/>
              </a:solidFill>
            </a:rPr>
            <a:t>, T </a:t>
          </a:r>
          <a:r>
            <a:rPr lang="en-US" sz="2400" b="0" i="0" dirty="0" err="1">
              <a:solidFill>
                <a:schemeClr val="tx1"/>
              </a:solidFill>
            </a:rPr>
            <a:t>cảm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thấy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buồn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chán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cô</a:t>
          </a:r>
          <a:r>
            <a:rPr lang="en-US" sz="2400" b="0" i="0" dirty="0">
              <a:solidFill>
                <a:schemeClr val="tx1"/>
              </a:solidFill>
            </a:rPr>
            <a:t> đ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>
              <a:solidFill>
                <a:schemeClr val="tx1"/>
              </a:solidFill>
            </a:rPr>
            <a:t>n </a:t>
          </a:r>
          <a:r>
            <a:rPr lang="en-US" sz="2400" b="0" i="0" dirty="0" err="1">
              <a:solidFill>
                <a:schemeClr val="tx1"/>
              </a:solidFill>
            </a:rPr>
            <a:t>và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lõng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trong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lớp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endParaRPr lang="en-US" sz="2400" dirty="0"/>
        </a:p>
        <a:p>
          <a:pPr algn="just"/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thể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chất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Vì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thích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thể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hiện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mình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ng</a:t>
          </a:r>
          <a:r>
            <a:rPr lang="vi-VN" sz="2400" dirty="0"/>
            <a:t>ư</a:t>
          </a:r>
          <a:r>
            <a:rPr lang="en-US" sz="2400" dirty="0" err="1"/>
            <a:t>ời</a:t>
          </a:r>
          <a:r>
            <a:rPr lang="en-US" sz="2400" dirty="0"/>
            <a:t> </a:t>
          </a:r>
          <a:r>
            <a:rPr lang="en-US" sz="2400" dirty="0" err="1"/>
            <a:t>mạnh</a:t>
          </a:r>
          <a:r>
            <a:rPr lang="en-US" sz="2400" dirty="0"/>
            <a:t> </a:t>
          </a:r>
          <a:r>
            <a:rPr lang="en-US" sz="2400" dirty="0" err="1"/>
            <a:t>mẽ</a:t>
          </a:r>
          <a:r>
            <a:rPr lang="en-US" sz="2400" dirty="0"/>
            <a:t> </a:t>
          </a:r>
          <a:r>
            <a:rPr lang="en-US" sz="2400" dirty="0" err="1"/>
            <a:t>nên</a:t>
          </a:r>
          <a:r>
            <a:rPr lang="en-US" sz="2400" dirty="0"/>
            <a:t> V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lôi</a:t>
          </a:r>
          <a:r>
            <a:rPr lang="en-US" sz="2400" dirty="0"/>
            <a:t> </a:t>
          </a:r>
          <a:r>
            <a:rPr lang="en-US" sz="2400" dirty="0" err="1"/>
            <a:t>kéo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lập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chuyên</a:t>
          </a:r>
          <a:r>
            <a:rPr lang="en-US" sz="2400" dirty="0"/>
            <a:t> </a:t>
          </a:r>
          <a:r>
            <a:rPr lang="en-US" sz="2400" dirty="0" err="1"/>
            <a:t>đi</a:t>
          </a:r>
          <a:r>
            <a:rPr lang="en-US" sz="2400" dirty="0"/>
            <a:t> </a:t>
          </a:r>
          <a:r>
            <a:rPr lang="en-US" sz="2400" dirty="0" err="1"/>
            <a:t>dọa</a:t>
          </a:r>
          <a:r>
            <a:rPr lang="en-US" sz="2400" dirty="0"/>
            <a:t> </a:t>
          </a:r>
          <a:r>
            <a:rPr lang="en-US" sz="2400" dirty="0" err="1"/>
            <a:t>dẫm</a:t>
          </a:r>
          <a:r>
            <a:rPr lang="en-US" sz="2400" dirty="0"/>
            <a:t>, </a:t>
          </a:r>
          <a:r>
            <a:rPr lang="en-US" sz="2400" dirty="0" err="1"/>
            <a:t>bắt</a:t>
          </a:r>
          <a:r>
            <a:rPr lang="en-US" sz="2400" dirty="0"/>
            <a:t> </a:t>
          </a:r>
          <a:r>
            <a:rPr lang="en-US" sz="2400" dirty="0" err="1"/>
            <a:t>nạt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. </a:t>
          </a:r>
          <a:r>
            <a:rPr lang="en-US" sz="2400" dirty="0" err="1"/>
            <a:t>Điều</a:t>
          </a:r>
          <a:r>
            <a:rPr lang="en-US" sz="2400" dirty="0"/>
            <a:t> </a:t>
          </a:r>
          <a:r>
            <a:rPr lang="en-US" sz="2400" dirty="0" err="1"/>
            <a:t>đó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cho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lo </a:t>
          </a:r>
          <a:r>
            <a:rPr lang="en-US" sz="2400" dirty="0" err="1"/>
            <a:t>lắng</a:t>
          </a:r>
          <a:r>
            <a:rPr lang="en-US" sz="2400" dirty="0"/>
            <a:t>, </a:t>
          </a:r>
          <a:r>
            <a:rPr lang="en-US" sz="2400" dirty="0" err="1"/>
            <a:t>bất</a:t>
          </a:r>
          <a:r>
            <a:rPr lang="en-US" sz="2400" dirty="0"/>
            <a:t> an </a:t>
          </a:r>
          <a:r>
            <a:rPr lang="en-US" sz="2400" dirty="0" err="1"/>
            <a:t>khi</a:t>
          </a:r>
          <a:r>
            <a:rPr lang="en-US" sz="2400" dirty="0"/>
            <a:t> </a:t>
          </a:r>
          <a:r>
            <a:rPr lang="en-US" sz="2400" dirty="0" err="1"/>
            <a:t>nhìn</a:t>
          </a:r>
          <a:r>
            <a:rPr lang="en-US" sz="2400" dirty="0"/>
            <a:t> </a:t>
          </a:r>
          <a:r>
            <a:rPr lang="en-US" sz="2400" dirty="0" err="1"/>
            <a:t>thấy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/>
            <a:t> V.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8659"/>
          <a:ext cx="9372600" cy="196131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176594" y="66104"/>
        <a:ext cx="7138560" cy="1846425"/>
      </dsp:txXfrm>
    </dsp:sp>
    <dsp:sp modelId="{2AAACA77-E4A0-4E99-9F03-72ED26BB7B73}">
      <dsp:nvSpPr>
        <dsp:cNvPr id="0" name=""/>
        <dsp:cNvSpPr/>
      </dsp:nvSpPr>
      <dsp:spPr>
        <a:xfrm>
          <a:off x="244629" y="2140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2205945"/>
          <a:ext cx="9372600" cy="269906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8202" y="2284998"/>
        <a:ext cx="7095344" cy="2540963"/>
      </dsp:txXfrm>
    </dsp:sp>
    <dsp:sp modelId="{2352C030-0248-483B-94A9-26972C30B2AA}">
      <dsp:nvSpPr>
        <dsp:cNvPr id="0" name=""/>
        <dsp:cNvSpPr/>
      </dsp:nvSpPr>
      <dsp:spPr>
        <a:xfrm>
          <a:off x="244629" y="2576962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ư</a:t>
          </a:r>
          <a:r>
            <a:rPr lang="en-US" sz="2400" b="0" i="0" kern="1200" dirty="0" err="1">
              <a:solidFill>
                <a:srgbClr val="FF0000"/>
              </a:solidFill>
            </a:rPr>
            <a:t>ợc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thành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tích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cao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một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số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mạng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nói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xấu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Trên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này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lảng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tránh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lôi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kéo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những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không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 err="1">
              <a:solidFill>
                <a:srgbClr val="FF0000"/>
              </a:solidFill>
            </a:rPr>
            <a:t>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với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Vì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vậy</a:t>
          </a:r>
          <a:r>
            <a:rPr lang="en-US" sz="2400" b="0" i="0" kern="1200" dirty="0">
              <a:solidFill>
                <a:srgbClr val="FF0000"/>
              </a:solidFill>
            </a:rPr>
            <a:t>, T </a:t>
          </a:r>
          <a:r>
            <a:rPr lang="en-US" sz="2400" b="0" i="0" kern="1200" dirty="0" err="1">
              <a:solidFill>
                <a:srgbClr val="FF0000"/>
              </a:solidFill>
            </a:rPr>
            <a:t>cảm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thấy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buồn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chán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cô</a:t>
          </a:r>
          <a:r>
            <a:rPr lang="en-US" sz="2400" b="0" i="0" kern="1200" dirty="0">
              <a:solidFill>
                <a:srgbClr val="FF0000"/>
              </a:solidFill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>
              <a:solidFill>
                <a:srgbClr val="FF0000"/>
              </a:solidFill>
            </a:rPr>
            <a:t>n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lõng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trong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Thời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gian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gần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đây</a:t>
          </a:r>
          <a:r>
            <a:rPr lang="en-US" sz="2400" kern="1200" dirty="0">
              <a:latin typeface="#9Slide05 Brannboll Ny" panose="02000000000000000000" pitchFamily="2" charset="0"/>
            </a:rPr>
            <a:t>, </a:t>
          </a:r>
          <a:r>
            <a:rPr lang="en-US" sz="2400" kern="1200" dirty="0" err="1">
              <a:latin typeface="#9Slide05 Brannboll Ny" panose="02000000000000000000" pitchFamily="2" charset="0"/>
            </a:rPr>
            <a:t>thấy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một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số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bạn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trong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trốn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tiết</a:t>
          </a:r>
          <a:r>
            <a:rPr lang="en-US" sz="2400" kern="1200" dirty="0">
              <a:latin typeface="#9Slide05 Brannboll Ny" panose="02000000000000000000" pitchFamily="2" charset="0"/>
            </a:rPr>
            <a:t>, la </a:t>
          </a:r>
          <a:r>
            <a:rPr lang="en-US" sz="2400" kern="1200" dirty="0" err="1">
              <a:latin typeface="#9Slide05 Brannboll Ny" panose="02000000000000000000" pitchFamily="2" charset="0"/>
            </a:rPr>
            <a:t>cà</a:t>
          </a:r>
          <a:r>
            <a:rPr lang="en-US" sz="2400" kern="1200" dirty="0">
              <a:latin typeface="#9Slide05 Brannboll Ny" panose="02000000000000000000" pitchFamily="2" charset="0"/>
            </a:rPr>
            <a:t> ở </a:t>
          </a:r>
          <a:r>
            <a:rPr lang="en-US" sz="2400" kern="1200" dirty="0" err="1">
              <a:latin typeface="#9Slide05 Brannboll Ny" panose="02000000000000000000" pitchFamily="2" charset="0"/>
            </a:rPr>
            <a:t>quán</a:t>
          </a:r>
          <a:r>
            <a:rPr lang="en-US" sz="2400" kern="1200" dirty="0">
              <a:latin typeface="#9Slide05 Brannboll Ny" panose="02000000000000000000" pitchFamily="2" charset="0"/>
            </a:rPr>
            <a:t> internet, H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tr</a:t>
          </a:r>
          <a:r>
            <a:rPr lang="vi-VN" sz="2400" kern="1200" dirty="0"/>
            <a:t>ư</a:t>
          </a:r>
          <a:r>
            <a:rPr lang="en-US" sz="2400" kern="1200" dirty="0" err="1"/>
            <a:t>ởng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báo</a:t>
          </a:r>
          <a:r>
            <a:rPr lang="en-US" sz="2400" kern="1200" dirty="0"/>
            <a:t> </a:t>
          </a:r>
          <a:r>
            <a:rPr lang="en-US" sz="2400" kern="1200" dirty="0" err="1"/>
            <a:t>cáo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cô</a:t>
          </a:r>
          <a:r>
            <a:rPr lang="en-US" sz="2400" kern="1200" dirty="0"/>
            <a:t> </a:t>
          </a:r>
          <a:r>
            <a:rPr lang="en-US" sz="2400" kern="1200" dirty="0" err="1"/>
            <a:t>chủ</a:t>
          </a:r>
          <a:r>
            <a:rPr lang="en-US" sz="2400" kern="1200" dirty="0"/>
            <a:t> </a:t>
          </a:r>
          <a:r>
            <a:rPr lang="en-US" sz="2400" kern="1200" dirty="0" err="1"/>
            <a:t>nhiệm</a:t>
          </a:r>
          <a:r>
            <a:rPr lang="en-US" sz="2400" kern="1200" dirty="0"/>
            <a:t>.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này</a:t>
          </a:r>
          <a:r>
            <a:rPr lang="en-US" sz="2400" kern="1200" dirty="0"/>
            <a:t>,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r>
            <a:rPr lang="en-US" sz="2400" kern="1200" dirty="0"/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chemeClr val="tx1"/>
              </a:solidFill>
            </a:rPr>
            <a:t>Các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này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lảng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tránh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lôi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kéo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những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không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 err="1">
              <a:solidFill>
                <a:schemeClr val="tx1"/>
              </a:solidFill>
            </a:rPr>
            <a:t>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với</a:t>
          </a:r>
          <a:r>
            <a:rPr lang="en-US" sz="2400" b="0" i="0" kern="1200" dirty="0">
              <a:solidFill>
                <a:schemeClr val="tx1"/>
              </a:solidFill>
            </a:rPr>
            <a:t> T. </a:t>
          </a:r>
          <a:r>
            <a:rPr lang="en-US" sz="2400" b="0" i="0" kern="1200" dirty="0" err="1">
              <a:solidFill>
                <a:schemeClr val="tx1"/>
              </a:solidFill>
            </a:rPr>
            <a:t>Vì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vậy</a:t>
          </a:r>
          <a:r>
            <a:rPr lang="en-US" sz="2400" b="0" i="0" kern="1200" dirty="0">
              <a:solidFill>
                <a:schemeClr val="tx1"/>
              </a:solidFill>
            </a:rPr>
            <a:t>, T </a:t>
          </a:r>
          <a:r>
            <a:rPr lang="en-US" sz="2400" b="0" i="0" kern="1200" dirty="0" err="1">
              <a:solidFill>
                <a:schemeClr val="tx1"/>
              </a:solidFill>
            </a:rPr>
            <a:t>cảm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thấy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buồn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chán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cô</a:t>
          </a:r>
          <a:r>
            <a:rPr lang="en-US" sz="2400" b="0" i="0" kern="1200" dirty="0">
              <a:solidFill>
                <a:schemeClr val="tx1"/>
              </a:solidFill>
            </a:rPr>
            <a:t> đ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>
              <a:solidFill>
                <a:schemeClr val="tx1"/>
              </a:solidFill>
            </a:rPr>
            <a:t>n </a:t>
          </a:r>
          <a:r>
            <a:rPr lang="en-US" sz="2400" b="0" i="0" kern="1200" dirty="0" err="1">
              <a:solidFill>
                <a:schemeClr val="tx1"/>
              </a:solidFill>
            </a:rPr>
            <a:t>và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lõng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trong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lớp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endParaRPr lang="en-US" sz="2400" kern="1200" dirty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thể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chất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5212-181A-4D0E-84EB-C4219DE1ABB7}">
      <dsp:nvSpPr>
        <dsp:cNvPr id="0" name=""/>
        <dsp:cNvSpPr/>
      </dsp:nvSpPr>
      <dsp:spPr>
        <a:xfrm>
          <a:off x="0" y="0"/>
          <a:ext cx="9372600" cy="26629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1934" y="77995"/>
        <a:ext cx="7102670" cy="2506949"/>
      </dsp:txXfrm>
    </dsp:sp>
    <dsp:sp modelId="{2352C030-0248-483B-94A9-26972C30B2AA}">
      <dsp:nvSpPr>
        <dsp:cNvPr id="0" name=""/>
        <dsp:cNvSpPr/>
      </dsp:nvSpPr>
      <dsp:spPr>
        <a:xfrm>
          <a:off x="275747" y="373793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2902358"/>
          <a:ext cx="9372600" cy="239419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Vì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thích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thể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hiện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mình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ng</a:t>
          </a:r>
          <a:r>
            <a:rPr lang="vi-VN" sz="2400" kern="1200" dirty="0"/>
            <a:t>ư</a:t>
          </a:r>
          <a:r>
            <a:rPr lang="en-US" sz="2400" kern="1200" dirty="0" err="1"/>
            <a:t>ời</a:t>
          </a:r>
          <a:r>
            <a:rPr lang="en-US" sz="2400" kern="1200" dirty="0"/>
            <a:t> </a:t>
          </a:r>
          <a:r>
            <a:rPr lang="en-US" sz="2400" kern="1200" dirty="0" err="1"/>
            <a:t>mạnh</a:t>
          </a:r>
          <a:r>
            <a:rPr lang="en-US" sz="2400" kern="1200" dirty="0"/>
            <a:t> </a:t>
          </a:r>
          <a:r>
            <a:rPr lang="en-US" sz="2400" kern="1200" dirty="0" err="1"/>
            <a:t>mẽ</a:t>
          </a:r>
          <a:r>
            <a:rPr lang="en-US" sz="2400" kern="1200" dirty="0"/>
            <a:t> </a:t>
          </a:r>
          <a:r>
            <a:rPr lang="en-US" sz="2400" kern="1200" dirty="0" err="1"/>
            <a:t>nên</a:t>
          </a:r>
          <a:r>
            <a:rPr lang="en-US" sz="2400" kern="1200" dirty="0"/>
            <a:t> V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lôi</a:t>
          </a:r>
          <a:r>
            <a:rPr lang="en-US" sz="2400" kern="1200" dirty="0"/>
            <a:t> </a:t>
          </a:r>
          <a:r>
            <a:rPr lang="en-US" sz="2400" kern="1200" dirty="0" err="1"/>
            <a:t>kéo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lập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chuyên</a:t>
          </a:r>
          <a:r>
            <a:rPr lang="en-US" sz="2400" kern="1200" dirty="0"/>
            <a:t> </a:t>
          </a:r>
          <a:r>
            <a:rPr lang="en-US" sz="2400" kern="1200" dirty="0" err="1"/>
            <a:t>đi</a:t>
          </a:r>
          <a:r>
            <a:rPr lang="en-US" sz="2400" kern="1200" dirty="0"/>
            <a:t> </a:t>
          </a:r>
          <a:r>
            <a:rPr lang="en-US" sz="2400" kern="1200" dirty="0" err="1"/>
            <a:t>dọa</a:t>
          </a:r>
          <a:r>
            <a:rPr lang="en-US" sz="2400" kern="1200" dirty="0"/>
            <a:t> </a:t>
          </a:r>
          <a:r>
            <a:rPr lang="en-US" sz="2400" kern="1200" dirty="0" err="1"/>
            <a:t>dẫm</a:t>
          </a:r>
          <a:r>
            <a:rPr lang="en-US" sz="2400" kern="1200" dirty="0"/>
            <a:t>, </a:t>
          </a:r>
          <a:r>
            <a:rPr lang="en-US" sz="2400" kern="1200" dirty="0" err="1"/>
            <a:t>bắt</a:t>
          </a:r>
          <a:r>
            <a:rPr lang="en-US" sz="2400" kern="1200" dirty="0"/>
            <a:t> </a:t>
          </a:r>
          <a:r>
            <a:rPr lang="en-US" sz="2400" kern="1200" dirty="0" err="1"/>
            <a:t>nạt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. </a:t>
          </a:r>
          <a:r>
            <a:rPr lang="en-US" sz="2400" kern="1200" dirty="0" err="1"/>
            <a:t>Điều</a:t>
          </a:r>
          <a:r>
            <a:rPr lang="en-US" sz="2400" kern="1200" dirty="0"/>
            <a:t> </a:t>
          </a:r>
          <a:r>
            <a:rPr lang="en-US" sz="2400" kern="1200" dirty="0" err="1"/>
            <a:t>đó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cho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lo </a:t>
          </a:r>
          <a:r>
            <a:rPr lang="en-US" sz="2400" kern="1200" dirty="0" err="1"/>
            <a:t>lắng</a:t>
          </a:r>
          <a:r>
            <a:rPr lang="en-US" sz="2400" kern="1200" dirty="0"/>
            <a:t>, </a:t>
          </a:r>
          <a:r>
            <a:rPr lang="en-US" sz="2400" kern="1200" dirty="0" err="1"/>
            <a:t>bất</a:t>
          </a:r>
          <a:r>
            <a:rPr lang="en-US" sz="2400" kern="1200" dirty="0"/>
            <a:t> an </a:t>
          </a:r>
          <a:r>
            <a:rPr lang="en-US" sz="2400" kern="1200" dirty="0" err="1"/>
            <a:t>khi</a:t>
          </a:r>
          <a:r>
            <a:rPr lang="en-US" sz="2400" kern="1200" dirty="0"/>
            <a:t> </a:t>
          </a:r>
          <a:r>
            <a:rPr lang="en-US" sz="2400" kern="1200" dirty="0" err="1"/>
            <a:t>nhìn</a:t>
          </a:r>
          <a:r>
            <a:rPr lang="en-US" sz="2400" kern="1200" dirty="0"/>
            <a:t> </a:t>
          </a:r>
          <a:r>
            <a:rPr lang="en-US" sz="2400" kern="1200" dirty="0" err="1"/>
            <a:t>thấy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/>
            <a:t> V.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184062" y="2972481"/>
        <a:ext cx="7118414" cy="2253945"/>
      </dsp:txXfrm>
    </dsp:sp>
    <dsp:sp modelId="{72B5F39E-2D8B-4AE5-99A7-0B4F92796C74}">
      <dsp:nvSpPr>
        <dsp:cNvPr id="0" name=""/>
        <dsp:cNvSpPr/>
      </dsp:nvSpPr>
      <dsp:spPr>
        <a:xfrm>
          <a:off x="239419" y="3141777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Đà</a:t>
            </a:r>
            <a:r>
              <a:rPr lang="en-US" dirty="0">
                <a:latin typeface="#9Slide05 Brannboll Ny" panose="02000000000000000000" pitchFamily="2" charset="0"/>
              </a:rPr>
              <a:t>o Thị Nhẫn</a:t>
            </a:r>
            <a:r>
              <a:rPr lang="vi-VN" dirty="0">
                <a:latin typeface="#9Slide05 Brannboll Ny" panose="02000000000000000000" pitchFamily="2" charset="0"/>
              </a:rPr>
              <a:t>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9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f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fi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9.jpeg"/><Relationship Id="rId3" Type="http://schemas.openxmlformats.org/officeDocument/2006/relationships/image" Target="../media/image11.emf"/><Relationship Id="rId7" Type="http://schemas.openxmlformats.org/officeDocument/2006/relationships/image" Target="../media/image41.jpeg"/><Relationship Id="rId12" Type="http://schemas.microsoft.com/office/2007/relationships/diagramDrawing" Target="../diagrams/drawing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40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9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8.png"/><Relationship Id="rId9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emf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fif"/><Relationship Id="rId5" Type="http://schemas.openxmlformats.org/officeDocument/2006/relationships/image" Target="../media/image14.jfi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19.jpeg"/><Relationship Id="rId4" Type="http://schemas.openxmlformats.org/officeDocument/2006/relationships/image" Target="../media/image18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7.jf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diagramData" Target="../diagrams/data2.xml"/><Relationship Id="rId12" Type="http://schemas.openxmlformats.org/officeDocument/2006/relationships/image" Target="../media/image26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audio" Target="../media/audio2.wav"/><Relationship Id="rId10" Type="http://schemas.openxmlformats.org/officeDocument/2006/relationships/diagramColors" Target="../diagrams/colors2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3" y="1049218"/>
            <a:ext cx="4058985" cy="394778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3253" y="1350056"/>
            <a:ext cx="339237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96321" y="135169"/>
            <a:ext cx="3099448" cy="1930623"/>
            <a:chOff x="4479297" y="4126245"/>
            <a:chExt cx="3364300" cy="2220276"/>
          </a:xfrm>
        </p:grpSpPr>
        <p:pic>
          <p:nvPicPr>
            <p:cNvPr id="15" name="PA_库_图片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174318">
              <a:off x="5156669" y="3659594"/>
              <a:ext cx="2009555" cy="33643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51490" y="4126245"/>
              <a:ext cx="1485527" cy="95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 </a:t>
              </a:r>
              <a:r>
                <a:rPr lang="en-US" altLang="en-US" sz="1600" b="1" dirty="0">
                  <a:solidFill>
                    <a:srgbClr val="FF0000"/>
                  </a:solidFill>
                  <a:latin typeface="SVN-Vanilla Daisy Pro" panose="00000500000000000000" pitchFamily="2" charset="0"/>
                  <a:cs typeface="Times New Roman" pitchFamily="18" charset="0"/>
                </a:rPr>
                <a:t>NHẪN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Times New Roman" pitchFamily="18" charset="0"/>
                </a:rPr>
                <a:t>THCS TÔ HIỆU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02AA7-3616-4920-9AB4-03B970CACF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06" y="909979"/>
            <a:ext cx="1368580" cy="822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3AA0A2-4D4A-4967-B177-26683E3EFF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461" y="4325542"/>
            <a:ext cx="5038519" cy="2310930"/>
          </a:xfrm>
          <a:prstGeom prst="rect">
            <a:avLst/>
          </a:prstGeom>
        </p:spPr>
      </p:pic>
      <p:pic>
        <p:nvPicPr>
          <p:cNvPr id="18" name="Shape 1">
            <a:extLst>
              <a:ext uri="{FF2B5EF4-FFF2-40B4-BE49-F238E27FC236}">
                <a16:creationId xmlns:a16="http://schemas.microsoft.com/office/drawing/2014/main" xmlns="" id="{CB65E683-4005-4EF5-A662-13798133C509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687657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2EC27A-ADAB-44A1-BDBB-B184F7FF927D}"/>
              </a:ext>
            </a:extLst>
          </p:cNvPr>
          <p:cNvSpPr txBox="1"/>
          <p:nvPr/>
        </p:nvSpPr>
        <p:spPr>
          <a:xfrm>
            <a:off x="1731597" y="3148654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39047E-E06F-448E-A241-33CA3A2CAC4E}"/>
              </a:ext>
            </a:extLst>
          </p:cNvPr>
          <p:cNvSpPr txBox="1"/>
          <p:nvPr/>
        </p:nvSpPr>
        <p:spPr>
          <a:xfrm>
            <a:off x="1731597" y="516174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DF9A51BD-57D8-4F8A-AAFA-9578C9AB1250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1AA43D4A-DCFB-47BB-BA47-1773FACA881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84700F81-C87A-4487-B282-8D3F8C3C53B0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Quan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sát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tranh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và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trả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lời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câu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hỏi</a:t>
            </a:r>
            <a:endParaRPr lang="en-US" sz="2531" b="1" dirty="0">
              <a:solidFill>
                <a:srgbClr val="FF0000"/>
              </a:solidFill>
              <a:latin typeface="SVN-Vanilla Daisy Pro" panose="00000500000000000000" pitchFamily="2" charset="0"/>
              <a:ea typeface="Arial Unicode M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412" y="6434298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:a16="http://schemas.microsoft.com/office/drawing/2014/main" xmlns="" id="{A44752B5-E217-4401-A4B6-9BA8E0DA11A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670653"/>
            <a:ext cx="9820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20" y="3617039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2994" y="3688365"/>
            <a:ext cx="4801474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994" y="6434298"/>
            <a:ext cx="4605093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792" y="6364711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46A9CF94-535A-4318-9041-3C1BD4DF727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4140207" cy="121412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0" y="2658688"/>
            <a:ext cx="2698122" cy="1300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thể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865426" y="2764176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trực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tuyến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0" y="4691716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ng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up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hiếp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275008" y="1485208"/>
            <a:ext cx="5022576" cy="11048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121673" y="402115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83978" y="39782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4679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xmlns="" id="{B82CE674-D7FC-49D9-AF84-6CF2F5AC507D}"/>
              </a:ext>
            </a:extLst>
          </p:cNvPr>
          <p:cNvSpPr/>
          <p:nvPr/>
        </p:nvSpPr>
        <p:spPr>
          <a:xfrm>
            <a:off x="3040124" y="2701867"/>
            <a:ext cx="2036946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về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tinh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xmlns="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320862" y="1495368"/>
            <a:ext cx="1904460" cy="111260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xmlns="" id="{73A14657-1C11-45AE-A2D1-78A6DEA4CADB}"/>
              </a:ext>
            </a:extLst>
          </p:cNvPr>
          <p:cNvSpPr/>
          <p:nvPr/>
        </p:nvSpPr>
        <p:spPr>
          <a:xfrm>
            <a:off x="5580707" y="2764175"/>
            <a:ext cx="2764804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B6C0D23-4C35-4137-B7FB-3E5A06F80B18}"/>
              </a:ext>
            </a:extLst>
          </p:cNvPr>
          <p:cNvCxnSpPr>
            <a:cxnSpLocks/>
          </p:cNvCxnSpPr>
          <p:nvPr/>
        </p:nvCxnSpPr>
        <p:spPr>
          <a:xfrm flipH="1">
            <a:off x="6259483" y="1511418"/>
            <a:ext cx="38101" cy="11435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hape 1">
            <a:extLst>
              <a:ext uri="{FF2B5EF4-FFF2-40B4-BE49-F238E27FC236}">
                <a16:creationId xmlns:a16="http://schemas.microsoft.com/office/drawing/2014/main" xmlns="" id="{EE7244DD-1D53-43D9-8398-F7DF10E2BFD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40A0A3A5-0A1B-4D96-970E-5BD98E45139C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xmlns="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375163"/>
              </p:ext>
            </p:extLst>
          </p:nvPr>
        </p:nvGraphicFramePr>
        <p:xfrm>
          <a:off x="0" y="1379401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056A14-FCFB-495D-9BED-2671D45C88AE}"/>
              </a:ext>
            </a:extLst>
          </p:cNvPr>
          <p:cNvSpPr txBox="1"/>
          <p:nvPr/>
        </p:nvSpPr>
        <p:spPr>
          <a:xfrm>
            <a:off x="517269" y="234630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FA604B-4E28-4899-9DBC-9682F4E8E559}"/>
              </a:ext>
            </a:extLst>
          </p:cNvPr>
          <p:cNvSpPr txBox="1"/>
          <p:nvPr/>
        </p:nvSpPr>
        <p:spPr>
          <a:xfrm>
            <a:off x="362488" y="5091887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200CD51C-1BC5-49B1-890F-E2219683FDB2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C30EFCBE-E38F-42DC-8F9E-F96C4752BB8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09891"/>
              </p:ext>
            </p:extLst>
          </p:nvPr>
        </p:nvGraphicFramePr>
        <p:xfrm>
          <a:off x="228600" y="2202177"/>
          <a:ext cx="11734800" cy="4626584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và hoàn thành phiếu bài tập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bàn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4054" y1="53968" x2="4054" y2="53968"/>
                          <a14:foregroundMark x1="14324" y1="61905" x2="14324" y2="61905"/>
                          <a14:foregroundMark x1="4054" y1="68254" x2="4054" y2="68254"/>
                          <a14:foregroundMark x1="22703" y1="50794" x2="22703" y2="50794"/>
                          <a14:foregroundMark x1="24865" y1="49206" x2="24865" y2="49206"/>
                          <a14:foregroundMark x1="35135" y1="52381" x2="35135" y2="52381"/>
                          <a14:foregroundMark x1="18108" y1="49206" x2="18108" y2="49206"/>
                          <a14:foregroundMark x1="11081" y1="52381" x2="11081" y2="52381"/>
                          <a14:foregroundMark x1="2432" y1="100000" x2="2432" y2="100000"/>
                          <a14:foregroundMark x1="1892" y1="82540" x2="1892" y2="82540"/>
                          <a14:foregroundMark x1="64865" y1="41270" x2="64865" y2="41270"/>
                          <a14:foregroundMark x1="78378" y1="36508" x2="78378" y2="36508"/>
                          <a14:foregroundMark x1="87568" y1="26984" x2="87568" y2="26984"/>
                          <a14:foregroundMark x1="90000" y1="34921" x2="90000" y2="34921"/>
                          <a14:foregroundMark x1="57027" y1="38095" x2="57027" y2="38095"/>
                          <a14:foregroundMark x1="54595" y1="42857" x2="54595" y2="42857"/>
                          <a14:foregroundMark x1="47838" y1="46032" x2="47838" y2="46032"/>
                          <a14:foregroundMark x1="40000" y1="44444" x2="40000" y2="44444"/>
                          <a14:foregroundMark x1="60811" y1="38095" x2="60811" y2="38095"/>
                          <a14:foregroundMark x1="80270" y1="34921" x2="80270" y2="34921"/>
                          <a14:foregroundMark x1="88919" y1="65079" x2="88919" y2="65079"/>
                          <a14:foregroundMark x1="76216" y1="31746" x2="76216" y2="31746"/>
                          <a14:foregroundMark x1="74324" y1="36508" x2="74324" y2="36508"/>
                          <a14:foregroundMark x1="72973" y1="39683" x2="72973" y2="39683"/>
                          <a14:foregroundMark x1="31892" y1="46032" x2="31892" y2="46032"/>
                          <a14:backgroundMark x1="811" y1="36508" x2="4595" y2="20635"/>
                          <a14:backgroundMark x1="6216" y1="25397" x2="8378" y2="26984"/>
                          <a14:backgroundMark x1="11081" y1="30159" x2="11081" y2="30159"/>
                          <a14:backgroundMark x1="27568" y1="12698" x2="27568" y2="12698"/>
                          <a14:backgroundMark x1="33784" y1="20635" x2="33784" y2="20635"/>
                          <a14:backgroundMark x1="52162" y1="11111" x2="52162" y2="11111"/>
                          <a14:backgroundMark x1="55676" y1="14286" x2="55676" y2="14286"/>
                          <a14:backgroundMark x1="53514" y1="30159" x2="53514" y2="30159"/>
                          <a14:backgroundMark x1="57027" y1="14286" x2="57027" y2="14286"/>
                          <a14:backgroundMark x1="59730" y1="15873" x2="59730" y2="15873"/>
                          <a14:backgroundMark x1="59730" y1="15873" x2="59730" y2="15873"/>
                          <a14:backgroundMark x1="70541" y1="11111" x2="70541" y2="11111"/>
                          <a14:backgroundMark x1="73784" y1="14286" x2="74324" y2="17460"/>
                          <a14:backgroundMark x1="76757" y1="17460" x2="76757" y2="17460"/>
                          <a14:backgroundMark x1="74054" y1="34921" x2="74054" y2="34921"/>
                          <a14:backgroundMark x1="78919" y1="14286" x2="78919" y2="14286"/>
                          <a14:backgroundMark x1="90811" y1="7937" x2="90811" y2="7937"/>
                          <a14:backgroundMark x1="94324" y1="25397" x2="94324" y2="25397"/>
                          <a14:backgroundMark x1="93243" y1="52381" x2="93243" y2="52381"/>
                          <a14:backgroundMark x1="94324" y1="61905" x2="94324" y2="61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51038" r="-1472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Shape 1">
            <a:extLst>
              <a:ext uri="{FF2B5EF4-FFF2-40B4-BE49-F238E27FC236}">
                <a16:creationId xmlns:a16="http://schemas.microsoft.com/office/drawing/2014/main" xmlns="" id="{832060D1-9B8D-4E22-95C7-1E16848B44ED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xmlns="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62726353-31DC-4BDA-979C-01CB1F1E0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221" y="1857610"/>
            <a:ext cx="6548908" cy="2359337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5F1B0C37-581D-4E83-9ACB-14ADB90A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56" y="2230732"/>
            <a:ext cx="586935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xmlns="" id="{34E1E60A-1718-4E5D-BD29-4351EC1662F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6986789" y="4528293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3C3D3D8E-F4E1-4C84-AD8A-3C442B5271B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xmlns="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xmlns="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39727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C26EC94A-A5DA-4095-B861-9A7243B5363F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8"/>
            <a:ext cx="3999214" cy="962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quan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7764426" y="2264146"/>
            <a:ext cx="4258072" cy="80684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quan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186744" y="3927176"/>
            <a:ext cx="4050444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7096320" y="3729034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96785" y="321541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821154" y="307098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5E230B16-DB81-4A09-851F-4CB75238D4E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1955"/>
              </p:ext>
            </p:extLst>
          </p:nvPr>
        </p:nvGraphicFramePr>
        <p:xfrm>
          <a:off x="228600" y="1629067"/>
          <a:ext cx="11734800" cy="523903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552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119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5945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căng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 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F02CD2E-F72E-4280-B60F-B19ADA71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" y="1629066"/>
            <a:ext cx="2539404" cy="4700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E98C87-E899-41C6-9CB2-79B7BF74F8DC}"/>
              </a:ext>
            </a:extLst>
          </p:cNvPr>
          <p:cNvSpPr txBox="1"/>
          <p:nvPr/>
        </p:nvSpPr>
        <p:spPr>
          <a:xfrm>
            <a:off x="484568" y="3585624"/>
            <a:ext cx="6094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HẬU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QUẢ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BẠO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LỰC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 Đ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/>
              </a:rPr>
              <a:t>ƯỜNG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  <p:pic>
        <p:nvPicPr>
          <p:cNvPr id="7" name="Shape 1">
            <a:extLst>
              <a:ext uri="{FF2B5EF4-FFF2-40B4-BE49-F238E27FC236}">
                <a16:creationId xmlns:a16="http://schemas.microsoft.com/office/drawing/2014/main" xmlns="" id="{D165DFBD-4737-467E-9D1C-6EDEC0A18BA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5 Brannboll Ny" panose="02000000000000000000" pitchFamily="2" charset="0"/>
              </a:rPr>
              <a:t>Khách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: </a:t>
            </a:r>
            <a:r>
              <a:rPr lang="en-US" sz="2400" dirty="0" err="1">
                <a:latin typeface="#9Slide05 Brannboll Ny" panose="02000000000000000000" pitchFamily="2" charset="0"/>
              </a:rPr>
              <a:t>thiếu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tâm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của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gia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đình</a:t>
            </a:r>
            <a:r>
              <a:rPr lang="en-US" sz="2400" dirty="0"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latin typeface="#9Slide05 Brannboll Ny" panose="02000000000000000000" pitchFamily="2" charset="0"/>
              </a:rPr>
              <a:t>tiêu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cực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từ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xh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6 DeathRattle BB" panose="02000506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87180" y="4020152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3963" y="5525706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B89E019-E67E-47F8-A988-D5A3F43A6367}"/>
              </a:ext>
            </a:extLst>
          </p:cNvPr>
          <p:cNvSpPr txBox="1"/>
          <p:nvPr/>
        </p:nvSpPr>
        <p:spPr>
          <a:xfrm>
            <a:off x="2907406" y="3244334"/>
            <a:ext cx="6188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3" y="1164653"/>
            <a:ext cx="4058985" cy="385166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82" y="1008458"/>
            <a:ext cx="5808372" cy="4164057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xmlns="" id="{4D769568-4642-45A6-B749-E3C34134D05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</a:rPr>
              <a:t>B. </a:t>
            </a:r>
            <a:r>
              <a:rPr lang="en-US" sz="2800" dirty="0" err="1">
                <a:latin typeface="#9Slide05 Brannboll Ny" panose="02000000000000000000" pitchFamily="2" charset="0"/>
              </a:rPr>
              <a:t>Lấy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đồ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ăn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sáng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khác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67B36FF-1340-49EE-A9E2-FFC99D0EFC6B}"/>
              </a:ext>
            </a:extLst>
          </p:cNvPr>
          <p:cNvSpPr txBox="1"/>
          <p:nvPr/>
        </p:nvSpPr>
        <p:spPr>
          <a:xfrm>
            <a:off x="4081481" y="4486521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</a:rPr>
              <a:t>C. </a:t>
            </a:r>
            <a:r>
              <a:rPr lang="en-US" sz="2800" dirty="0" err="1">
                <a:latin typeface="#9Slide05 Brannboll Ny" panose="02000000000000000000" pitchFamily="2" charset="0"/>
              </a:rPr>
              <a:t>Bịt</a:t>
            </a:r>
            <a:r>
              <a:rPr lang="en-US" sz="2800" dirty="0">
                <a:latin typeface="#9Slide05 Brannboll Ny" panose="02000000000000000000" pitchFamily="2" charset="0"/>
              </a:rPr>
              <a:t> tai </a:t>
            </a:r>
            <a:r>
              <a:rPr lang="en-US" sz="2800" dirty="0" err="1">
                <a:latin typeface="#9Slide05 Brannboll Ny" panose="02000000000000000000" pitchFamily="2" charset="0"/>
              </a:rPr>
              <a:t>mỗi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phát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biểu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xmlns="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dồ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Shape 1">
            <a:extLst>
              <a:ext uri="{FF2B5EF4-FFF2-40B4-BE49-F238E27FC236}">
                <a16:creationId xmlns:a16="http://schemas.microsoft.com/office/drawing/2014/main" xmlns="" id="{AFCB5A16-2ECB-4CC7-994D-CC368DC3C5F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xmlns="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xmlns="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xmlns="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885203" cy="4082892"/>
            <a:chOff x="7704888" y="1384847"/>
            <a:chExt cx="4885203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xmlns="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xmlns="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xmlns="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xmlns="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xmlns="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xmlns="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xmlns="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xmlns="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xmlns="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xmlns="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xmlns="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xmlns="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xmlns="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885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697CD6-7DF4-44E7-A44F-772C763BBCBC}"/>
              </a:ext>
            </a:extLst>
          </p:cNvPr>
          <p:cNvSpPr txBox="1"/>
          <p:nvPr/>
        </p:nvSpPr>
        <p:spPr>
          <a:xfrm>
            <a:off x="4379927" y="3361258"/>
            <a:ext cx="7655105" cy="24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Shape 1">
            <a:extLst>
              <a:ext uri="{FF2B5EF4-FFF2-40B4-BE49-F238E27FC236}">
                <a16:creationId xmlns:a16="http://schemas.microsoft.com/office/drawing/2014/main" xmlns="" id="{01DBC69C-2EA5-4995-B69E-76D2823F2A6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ounded Rectangle 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ounded Rectangle 3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ounded Rectangle 3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ounded Rectangle 3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Rounded Rectangle 3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Rounded Rectangle 3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Rounded Rectangle 3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Rounded Rectangle 3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Rounded Rectangle 3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ounded Rectangle 3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Rounded Rectangle 3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Rounded Rectangle 3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Rounded Rectangle 3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Rounded Rectangle 3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" name="Rounded Rectangle 3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9" name="Rounded Rectangle 3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" name="Rounded Rectangle 3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1" name="Rounded Rectangle 3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Rounded Rectangle 3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6828724" y="167639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7" grpId="0"/>
      <p:bldP spid="72" grpId="0" animBg="1"/>
      <p:bldP spid="25" grpId="0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383" y="2265261"/>
            <a:ext cx="6742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: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7A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Do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hẹn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mâu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thuẫn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xảy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xô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xát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1. Theo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ai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2. Xin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xmlns="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xmlns="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xmlns="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xmlns="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xmlns="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xmlns="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xmlns="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xmlns="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xmlns="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xmlns="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xmlns="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xmlns="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xmlns="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xmlns="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xmlns="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xmlns="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xmlns="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xmlns="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xmlns="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xmlns="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xmlns="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xmlns="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xmlns="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xmlns="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xmlns="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xmlns="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xmlns="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xmlns="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xmlns="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xmlns="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xmlns="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xmlns="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xmlns="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xmlns="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xmlns="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xmlns="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xmlns="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xmlns="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xmlns="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xmlns="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xmlns="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xmlns="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xmlns="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xmlns="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xmlns="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xmlns="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xmlns="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xmlns="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xmlns="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xmlns="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xmlns="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xmlns="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xmlns="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xmlns="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xmlns="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xmlns="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xmlns="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xmlns="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xmlns="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xmlns="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xmlns="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xmlns="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xmlns="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xmlns="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xmlns="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xmlns="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xmlns="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xmlns="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xmlns="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xmlns="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xmlns="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xmlns="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xmlns="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xmlns="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xmlns="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xmlns="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xmlns="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xmlns="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xmlns="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xmlns="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xmlns="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xmlns="" id="{B7F8E7F3-718B-4362-BB52-15DFDC3F0352}"/>
              </a:ext>
            </a:extLst>
          </p:cNvPr>
          <p:cNvSpPr/>
          <p:nvPr/>
        </p:nvSpPr>
        <p:spPr>
          <a:xfrm>
            <a:off x="29255" y="85921"/>
            <a:ext cx="4946409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CHƠI: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s</a:t>
            </a:r>
            <a:r>
              <a:rPr lang="vi-VN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5" name="Shape 1">
            <a:extLst>
              <a:ext uri="{FF2B5EF4-FFF2-40B4-BE49-F238E27FC236}">
                <a16:creationId xmlns:a16="http://schemas.microsoft.com/office/drawing/2014/main" xmlns="" id="{B77C5DE9-8585-4596-8BB8-612E90EC59E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0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9" y="1809343"/>
            <a:ext cx="6468616" cy="285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70C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Shape 1">
            <a:extLst>
              <a:ext uri="{FF2B5EF4-FFF2-40B4-BE49-F238E27FC236}">
                <a16:creationId xmlns:a16="http://schemas.microsoft.com/office/drawing/2014/main" xmlns="" id="{ED1F3E10-B403-4D16-9300-6B1EEF58996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3DCD3F-116A-4BFD-A7F4-7C83A3FC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662" y="2334296"/>
            <a:ext cx="5318974" cy="3366216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xmlns="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5C6E8D-5181-47F9-BFEA-C8DB4E86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54" y="2334296"/>
            <a:ext cx="2904185" cy="28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49CC0E-9CEB-4FCC-9770-92DD8E05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12" y="2279562"/>
            <a:ext cx="2686050" cy="3470856"/>
          </a:xfrm>
          <a:prstGeom prst="rect">
            <a:avLst/>
          </a:prstGeom>
        </p:spPr>
      </p:pic>
      <p:pic>
        <p:nvPicPr>
          <p:cNvPr id="15" name="Shape 1">
            <a:extLst>
              <a:ext uri="{FF2B5EF4-FFF2-40B4-BE49-F238E27FC236}">
                <a16:creationId xmlns:a16="http://schemas.microsoft.com/office/drawing/2014/main" xmlns="" id="{974DEDF2-71C3-4E69-A77C-2FE46AD3A296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0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14" y="333866"/>
            <a:ext cx="3514985" cy="468245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506303" y="1230545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974" y="928486"/>
            <a:ext cx="6093456" cy="440875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56364" y="2821664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xmlns="" id="{E98D1B7E-5BE7-4111-B652-F20B635A99D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xmlns="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4" y="78956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xmlns="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xmlns="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xmlns="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xmlns="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xmlns="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xmlns="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xmlns="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xmlns="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xmlns="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xmlns="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xmlns="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xmlns="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xmlns="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xmlns="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xmlns="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xmlns="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xmlns="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xmlns="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xmlns="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xmlns="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xmlns="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xmlns="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xmlns="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xmlns="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xmlns="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xmlns="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xmlns="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xmlns="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xmlns="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xmlns="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xmlns="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xmlns="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xmlns="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xmlns="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xmlns="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xmlns="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xmlns="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xmlns="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xmlns="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xmlns="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xmlns="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xmlns="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xmlns="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xmlns="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xmlns="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xmlns="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xmlns="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xmlns="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xmlns="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xmlns="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xmlns="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xmlns="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xmlns="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xmlns="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xmlns="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xmlns="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xmlns="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xmlns="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xmlns="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xmlns="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xmlns="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xmlns="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xmlns="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xmlns="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xmlns="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xmlns="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xmlns="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xmlns="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xmlns="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xmlns="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xmlns="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xmlns="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xmlns="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xmlns="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xmlns="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xmlns="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xmlns="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xmlns="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xmlns="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xmlns="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xmlns="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xmlns="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xmlns="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xmlns="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xmlns="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xmlns="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video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điệp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xmlns="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xmlns="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xmlns="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xmlns="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xmlns="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xmlns="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xmlns="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xmlns="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xmlns="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xmlns="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xmlns="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xmlns="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xmlns="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xmlns="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xmlns="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xmlns="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xmlns="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xmlns="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xmlns="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xmlns="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xmlns="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xmlns="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xmlns="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xmlns="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xmlns="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xmlns="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xmlns="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xmlns="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xmlns="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xmlns="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xmlns="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xmlns="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xmlns="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xmlns="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xmlns="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xmlns="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xmlns="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xmlns="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xmlns="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xmlns="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xmlns="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xmlns="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xmlns="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xmlns="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xmlns="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xmlns="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xmlns="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xmlns="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xmlns="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xmlns="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xmlns="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xmlns="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xmlns="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xmlns="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xmlns="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xmlns="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xmlns="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xmlns="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xmlns="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xmlns="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xmlns="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xmlns="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xmlns="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xmlns="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xmlns="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xmlns="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xmlns="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xmlns="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xmlns="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xmlns="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xmlns="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xmlns="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xmlns="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xmlns="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xmlns="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xmlns="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xmlns="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xmlns="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xmlns="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xmlns="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xmlns="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xmlns="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xmlns="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xmlns="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xmlns="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xmlns="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xmlns="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xmlns="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xmlns="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xmlns="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xmlns="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xmlns="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xây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nghệ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nhạc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,…)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xmlns="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xmlns="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xmlns="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xmlns="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xmlns="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xmlns="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xmlns="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xmlns="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xmlns="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xmlns="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xmlns="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xmlns="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xmlns="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xmlns="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xmlns="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xmlns="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xmlns="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xmlns="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xmlns="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xmlns="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xmlns="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xmlns="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xmlns="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xmlns="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xmlns="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xmlns="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xmlns="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xmlns="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xmlns="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xmlns="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xmlns="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xmlns="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xmlns="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xmlns="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xmlns="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xmlns="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xmlns="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xmlns="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xmlns="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xmlns="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xmlns="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xmlns="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xmlns="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6" name="Shape 1">
            <a:extLst>
              <a:ext uri="{FF2B5EF4-FFF2-40B4-BE49-F238E27FC236}">
                <a16:creationId xmlns:a16="http://schemas.microsoft.com/office/drawing/2014/main" xmlns="" id="{DA05BBD0-E335-438F-90D8-B7312D408AE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xmlns="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xmlns="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xmlns="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xmlns="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xmlns="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xmlns="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xmlns="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xmlns="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xmlns="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xmlns="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xmlns="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xmlns="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xmlns="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xmlns="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xmlns="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xmlns="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xmlns="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xmlns="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xmlns="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xmlns="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xmlns="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xmlns="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xmlns="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xmlns="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xmlns="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xmlns="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xmlns="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xmlns="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xmlns="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xmlns="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xmlns="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xmlns="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xmlns="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xmlns="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xmlns="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xmlns="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xmlns="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xmlns="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xmlns="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xmlns="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xmlns="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xmlns="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xmlns="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xmlns="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xmlns="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xmlns="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xmlns="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xmlns="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xmlns="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xmlns="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xmlns="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xmlns="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xmlns="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xmlns="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xmlns="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xmlns="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xmlns="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xmlns="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xmlns="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xmlns="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xmlns="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xmlns="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xmlns="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xmlns="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xmlns="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xmlns="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xmlns="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xmlns="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xmlns="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xmlns="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xmlns="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xmlns="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xmlns="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xmlns="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xmlns="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xmlns="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xmlns="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xmlns="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xmlns="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xmlns="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xmlns="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xmlns="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xmlns="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xmlns="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xmlns="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xmlns="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xmlns="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xmlns="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06" name="Shape 1">
            <a:extLst>
              <a:ext uri="{FF2B5EF4-FFF2-40B4-BE49-F238E27FC236}">
                <a16:creationId xmlns:a16="http://schemas.microsoft.com/office/drawing/2014/main" xmlns="" id="{0189DF4E-4AEA-4AF9-B301-67AACC1C07E8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68630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Shape 1">
            <a:extLst>
              <a:ext uri="{FF2B5EF4-FFF2-40B4-BE49-F238E27FC236}">
                <a16:creationId xmlns:a16="http://schemas.microsoft.com/office/drawing/2014/main" xmlns="" id="{584EB8A8-274D-4C08-9999-75C5DC0E2AE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Ám ảnh bạo lực học đường">
            <a:hlinkClick r:id="" action="ppaction://media"/>
            <a:extLst>
              <a:ext uri="{FF2B5EF4-FFF2-40B4-BE49-F238E27FC236}">
                <a16:creationId xmlns:a16="http://schemas.microsoft.com/office/drawing/2014/main" xmlns="" id="{A88DC933-4A65-4D03-8CC7-56268C7C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288" y="899175"/>
            <a:ext cx="8289202" cy="58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Đào Thị Nhẫn 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" y="3119416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Bạo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lực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đ</a:t>
            </a:r>
            <a:r>
              <a:rPr lang="vi-VN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ườn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A84EA85-7440-4B2B-88DF-733F17BF4A5F}"/>
              </a:ext>
            </a:extLst>
          </p:cNvPr>
          <p:cNvSpPr/>
          <p:nvPr/>
        </p:nvSpPr>
        <p:spPr>
          <a:xfrm>
            <a:off x="5067964" y="4360683"/>
            <a:ext cx="1368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CÔ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VN-Vanilla Daisy Pro" panose="00000500000000000000" pitchFamily="2" charset="0"/>
                <a:cs typeface="Times New Roman" pitchFamily="18" charset="0"/>
              </a:rPr>
              <a:t>NHẪN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itchFamily="18" charset="0"/>
              </a:rPr>
              <a:t>THCS TÔ HIỆU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0F1E3-08BF-428C-A917-14DC4D9E4C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866" y="5311249"/>
            <a:ext cx="1365622" cy="823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10BE9B-37A9-403F-ADCC-19706028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18" y="2364769"/>
            <a:ext cx="2642054" cy="43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AEFE19-C980-4F69-A85B-AE80A36D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732" y="229337"/>
            <a:ext cx="7052161" cy="2449470"/>
          </a:xfrm>
          <a:prstGeom prst="rect">
            <a:avLst/>
          </a:prstGeom>
        </p:spPr>
      </p:pic>
      <p:pic>
        <p:nvPicPr>
          <p:cNvPr id="28" name="Shape 1">
            <a:extLst>
              <a:ext uri="{FF2B5EF4-FFF2-40B4-BE49-F238E27FC236}">
                <a16:creationId xmlns:a16="http://schemas.microsoft.com/office/drawing/2014/main" xmlns="" id="{E5ED524D-A1D9-4357-993B-EDF579AE0E5F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lang="en-SG" altLang="en-US" sz="40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7" name="Shape 1">
            <a:extLst>
              <a:ext uri="{FF2B5EF4-FFF2-40B4-BE49-F238E27FC236}">
                <a16:creationId xmlns:a16="http://schemas.microsoft.com/office/drawing/2014/main" xmlns="" id="{76A2092B-751F-4355-AB0F-5C0E6646A8D2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1.Biểu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lang="en-US" sz="44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E6FAD92A-2BD9-497F-9CC5-3647BA01D8FE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252460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03304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7D6B81-2FDC-44B3-A2E4-650E40061B45}"/>
              </a:ext>
            </a:extLst>
          </p:cNvPr>
          <p:cNvSpPr txBox="1"/>
          <p:nvPr/>
        </p:nvSpPr>
        <p:spPr>
          <a:xfrm>
            <a:off x="3578087" y="1470769"/>
            <a:ext cx="680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71E5FA-B847-42A1-A873-0C9AF85B5ED9}"/>
              </a:ext>
            </a:extLst>
          </p:cNvPr>
          <p:cNvSpPr txBox="1"/>
          <p:nvPr/>
        </p:nvSpPr>
        <p:spPr>
          <a:xfrm>
            <a:off x="1771354" y="426413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7B7F4E4F-D555-4B58-A5ED-D6333981E736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5897948"/>
              </p:ext>
            </p:extLst>
          </p:nvPr>
        </p:nvGraphicFramePr>
        <p:xfrm>
          <a:off x="0" y="133909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(2 </a:t>
            </a:r>
            <a:r>
              <a:rPr lang="en-US" sz="4000" b="1" kern="0" dirty="0" err="1">
                <a:solidFill>
                  <a:prstClr val="white"/>
                </a:solidFill>
              </a:rPr>
              <a:t>phút</a:t>
            </a:r>
            <a:r>
              <a:rPr lang="en-US" sz="4000" b="1" kern="0" dirty="0">
                <a:solidFill>
                  <a:prstClr val="white"/>
                </a:solidFill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39047E-E06F-448E-A241-33CA3A2CAC4E}"/>
              </a:ext>
            </a:extLst>
          </p:cNvPr>
          <p:cNvSpPr txBox="1"/>
          <p:nvPr/>
        </p:nvSpPr>
        <p:spPr>
          <a:xfrm>
            <a:off x="317134" y="5301685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" name="Shape 1">
            <a:extLst>
              <a:ext uri="{FF2B5EF4-FFF2-40B4-BE49-F238E27FC236}">
                <a16:creationId xmlns:a16="http://schemas.microsoft.com/office/drawing/2014/main" xmlns="" id="{DF9A51BD-57D8-4F8A-AAFA-9578C9AB125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9930246" y="374616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2577</Words>
  <Application>Microsoft Office PowerPoint</Application>
  <PresentationFormat>Custom</PresentationFormat>
  <Paragraphs>790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2022-09-15T04:03:11Z</dcterms:created>
  <dcterms:modified xsi:type="dcterms:W3CDTF">2022-09-15T04:07:12Z</dcterms:modified>
</cp:coreProperties>
</file>