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media/audio1.wav" ContentType="audio/wav"/>
  <Override PartName="/ppt/media/audio2.wav" ContentType="audio/wav"/>
  <Override PartName="/ppt/media/audio3.wav" ContentType="audio/wav"/>
  <Override PartName="/ppt/media/audio4.wav" ContentType="audio/wav"/>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70" r:id="rId3"/>
    <p:sldId id="269" r:id="rId4"/>
    <p:sldId id="258" r:id="rId5"/>
    <p:sldId id="313" r:id="rId6"/>
    <p:sldId id="311" r:id="rId7"/>
    <p:sldId id="479" r:id="rId8"/>
    <p:sldId id="304" r:id="rId9"/>
    <p:sldId id="476" r:id="rId10"/>
    <p:sldId id="475" r:id="rId11"/>
    <p:sldId id="302" r:id="rId12"/>
    <p:sldId id="267" r:id="rId13"/>
    <p:sldId id="473" r:id="rId14"/>
    <p:sldId id="460" r:id="rId15"/>
    <p:sldId id="477" r:id="rId16"/>
    <p:sldId id="461" r:id="rId17"/>
    <p:sldId id="478" r:id="rId18"/>
    <p:sldId id="462" r:id="rId19"/>
    <p:sldId id="464" r:id="rId20"/>
    <p:sldId id="31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6FB1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2" d="100"/>
          <a:sy n="112" d="100"/>
        </p:scale>
        <p:origin x="102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F9E9D9-0A4E-48F2-8EC2-AF9809706781}" type="datetimeFigureOut">
              <a:rPr lang="en-SG" smtClean="0"/>
              <a:t>23/8/2021</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45A275-ECBC-4A54-AA3B-71A70F10B506}" type="slidenum">
              <a:rPr lang="en-SG" smtClean="0"/>
              <a:t>‹#›</a:t>
            </a:fld>
            <a:endParaRPr lang="en-SG"/>
          </a:p>
        </p:txBody>
      </p:sp>
    </p:spTree>
    <p:extLst>
      <p:ext uri="{BB962C8B-B14F-4D97-AF65-F5344CB8AC3E}">
        <p14:creationId xmlns:p14="http://schemas.microsoft.com/office/powerpoint/2010/main" val="2368543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vi.wikipedia.org/wiki/1941"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vi.wikipedia.org/wiki/H%E1%BB%93_Ch%C3%AD_Minh"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vi.wikipedia.org/wiki/1941"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vi.wikipedia.org/wiki/H%E1%BB%93_Ch%C3%AD_Minh"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a:solidFill>
                  <a:schemeClr val="tx1"/>
                </a:solidFill>
                <a:effectLst/>
                <a:latin typeface="+mn-lt"/>
                <a:ea typeface="+mn-ea"/>
                <a:cs typeface="+mn-cs"/>
              </a:rPr>
              <a:t>ĐIỀU LỆ ĐẢNG CỘNG SẢN VIỆT NAM</a:t>
            </a:r>
            <a:endParaRPr lang="en-US" sz="1200" b="0" i="0" kern="1200">
              <a:solidFill>
                <a:schemeClr val="tx1"/>
              </a:solidFill>
              <a:effectLst/>
              <a:latin typeface="+mn-lt"/>
              <a:ea typeface="+mn-ea"/>
              <a:cs typeface="+mn-cs"/>
            </a:endParaRPr>
          </a:p>
          <a:p>
            <a:r>
              <a:rPr lang="en-US" sz="1200" b="0" i="1" kern="1200">
                <a:solidFill>
                  <a:schemeClr val="tx1"/>
                </a:solidFill>
                <a:effectLst/>
                <a:latin typeface="+mn-lt"/>
                <a:ea typeface="+mn-ea"/>
                <a:cs typeface="+mn-cs"/>
              </a:rPr>
              <a:t>(Đại hội đại biểu toàn quốc lần thứ XI của Đảng thông qua ngày 19 tháng 01 năm 2011)</a:t>
            </a:r>
            <a:r>
              <a:rPr lang="en-US" sz="1200" b="0" i="0" kern="1200">
                <a:solidFill>
                  <a:schemeClr val="tx1"/>
                </a:solidFill>
                <a:effectLst/>
                <a:latin typeface="+mn-lt"/>
                <a:ea typeface="+mn-ea"/>
                <a:cs typeface="+mn-cs"/>
              </a:rPr>
              <a:t>.</a:t>
            </a:r>
            <a:r>
              <a:rPr lang="en-US" sz="1200" b="0" i="0" kern="1200" baseline="0">
                <a:solidFill>
                  <a:schemeClr val="tx1"/>
                </a:solidFill>
                <a:effectLst/>
                <a:latin typeface="+mn-lt"/>
                <a:ea typeface="+mn-ea"/>
                <a:cs typeface="+mn-cs"/>
              </a:rPr>
              <a:t> Điều lệ gồm 12 chương và 48 điều.</a:t>
            </a:r>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074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 Ngày 17-6-1929, Đông Dương Cộng sản Đảng được thành lập ở Bắc Kỳ.</a:t>
            </a:r>
          </a:p>
          <a:p>
            <a:r>
              <a:rPr lang="vi-VN" sz="1200" b="0" i="0" kern="1200">
                <a:solidFill>
                  <a:schemeClr val="tx1"/>
                </a:solidFill>
                <a:effectLst/>
                <a:latin typeface="+mn-lt"/>
                <a:ea typeface="+mn-ea"/>
                <a:cs typeface="+mn-cs"/>
              </a:rPr>
              <a:t>- Mùa Thu năm 1929</a:t>
            </a:r>
            <a:r>
              <a:rPr lang="vi-VN" sz="1200" b="0" i="1" u="none" strike="noStrike" kern="1200">
                <a:solidFill>
                  <a:schemeClr val="tx1"/>
                </a:solidFill>
                <a:effectLst/>
                <a:latin typeface="+mn-lt"/>
                <a:ea typeface="+mn-ea"/>
                <a:cs typeface="+mn-cs"/>
              </a:rPr>
              <a:t>, </a:t>
            </a:r>
            <a:r>
              <a:rPr lang="vi-VN" sz="1200" b="0" i="0" kern="1200">
                <a:solidFill>
                  <a:schemeClr val="tx1"/>
                </a:solidFill>
                <a:effectLst/>
                <a:latin typeface="+mn-lt"/>
                <a:ea typeface="+mn-ea"/>
                <a:cs typeface="+mn-cs"/>
              </a:rPr>
              <a:t>An Nam Cộng sản Đảng được thành lập ở Nam Kỳ.</a:t>
            </a:r>
          </a:p>
          <a:p>
            <a:r>
              <a:rPr lang="vi-VN" sz="1200" b="0" i="0" kern="1200">
                <a:solidFill>
                  <a:schemeClr val="tx1"/>
                </a:solidFill>
                <a:effectLst/>
                <a:latin typeface="+mn-lt"/>
                <a:ea typeface="+mn-ea"/>
                <a:cs typeface="+mn-cs"/>
              </a:rPr>
              <a:t>- Ngày l-l-1930, Đông Dương Cộng sản Liên đoàn được thành lập ở Trung Kỳ.</a:t>
            </a:r>
          </a:p>
          <a:p>
            <a:r>
              <a:rPr lang="vi-VN" sz="1200" b="0" i="0" kern="1200">
                <a:solidFill>
                  <a:schemeClr val="tx1"/>
                </a:solidFill>
                <a:effectLst/>
                <a:latin typeface="+mn-lt"/>
                <a:ea typeface="+mn-ea"/>
                <a:cs typeface="+mn-cs"/>
              </a:rPr>
              <a:t>Từ ngày 6-l đến ngày 7-2-1930, Hội nghị hợp nhất ba tổ chức cộng sản họp tại bán đảo Cửu Long (Hương Cảng, Trung Quốc) dưới sự chủ trì của đồng chí Nguyễn Ái Quốc. Hội nghị nhất trí thành lập một đảng thống nhất, lấy tên là Đảng Cộng sản Việt Nam; thông qua </a:t>
            </a:r>
            <a:r>
              <a:rPr lang="vi-VN" sz="1200" b="0" i="1" u="none" strike="noStrike" kern="1200">
                <a:solidFill>
                  <a:schemeClr val="tx1"/>
                </a:solidFill>
                <a:effectLst/>
                <a:latin typeface="+mn-lt"/>
                <a:ea typeface="+mn-ea"/>
                <a:cs typeface="+mn-cs"/>
              </a:rPr>
              <a:t>Chánh cương vắn tắt, Sách lược vắn tắt, Chương trình tóm tắt, Điều lệ vắn tắt của Đảng.</a:t>
            </a:r>
            <a:endParaRPr lang="en-US" sz="1200" b="0" i="1" u="none" strike="noStrike"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Mạc Tư Khoa là tên gọi theo Hán Việt của Mát-xcơ-va hay tiếng Anh là Moscow. Mạc Tư Khoa trước đây là thủ đô của liên bang Xô Viết. Sau khi liên bang Xô Viết tan rã vào năm 1991, thì ngày nay Mạc Tư Khoa hay Mát-xcơ-va là thủ đô của Liên bang Nga.</a:t>
            </a:r>
            <a:endParaRPr lang="en-US" sz="1200" b="0" i="0"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Ngày 8 tháng 2 năm </a:t>
            </a:r>
            <a:r>
              <a:rPr lang="vi-VN" sz="1200" b="0" i="0" u="none" strike="noStrike" kern="1200">
                <a:solidFill>
                  <a:schemeClr val="tx1"/>
                </a:solidFill>
                <a:effectLst/>
                <a:latin typeface="+mn-lt"/>
                <a:ea typeface="+mn-ea"/>
                <a:cs typeface="+mn-cs"/>
                <a:hlinkClick r:id="rId3" tooltip="1941"/>
              </a:rPr>
              <a:t>1941</a:t>
            </a:r>
            <a:r>
              <a:rPr lang="vi-VN" sz="1200" b="0" i="0" kern="1200">
                <a:solidFill>
                  <a:schemeClr val="tx1"/>
                </a:solidFill>
                <a:effectLst/>
                <a:latin typeface="+mn-lt"/>
                <a:ea typeface="+mn-ea"/>
                <a:cs typeface="+mn-cs"/>
              </a:rPr>
              <a:t>, khi về nước, </a:t>
            </a:r>
            <a:r>
              <a:rPr lang="vi-VN" sz="1200" b="0" i="0" u="none" strike="noStrike" kern="1200">
                <a:solidFill>
                  <a:schemeClr val="tx1"/>
                </a:solidFill>
                <a:effectLst/>
                <a:latin typeface="+mn-lt"/>
                <a:ea typeface="+mn-ea"/>
                <a:cs typeface="+mn-cs"/>
                <a:hlinkClick r:id="rId4" tooltip="Hồ Chí Minh"/>
              </a:rPr>
              <a:t>Hồ Chí Minh</a:t>
            </a:r>
            <a:r>
              <a:rPr lang="vi-VN" sz="1200" b="0" i="0" kern="1200">
                <a:solidFill>
                  <a:schemeClr val="tx1"/>
                </a:solidFill>
                <a:effectLst/>
                <a:latin typeface="+mn-lt"/>
                <a:ea typeface="+mn-ea"/>
                <a:cs typeface="+mn-cs"/>
              </a:rPr>
              <a:t> đã sống và làm việc trong hang Cốc Bó và đặt tên dòng suối trước cửa hang là "suối Lênin" và ngọn núi có hang này là "núi Các Mác".</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329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a:solidFill>
                  <a:schemeClr val="tx1"/>
                </a:solidFill>
                <a:effectLst/>
                <a:latin typeface="+mn-lt"/>
                <a:ea typeface="+mn-ea"/>
                <a:cs typeface="+mn-cs"/>
              </a:rPr>
              <a:t>ĐIỀU LỆ ĐẢNG CỘNG SẢN VIỆT NAM</a:t>
            </a:r>
            <a:endParaRPr lang="en-US" sz="1200" b="0" i="0" kern="1200">
              <a:solidFill>
                <a:schemeClr val="tx1"/>
              </a:solidFill>
              <a:effectLst/>
              <a:latin typeface="+mn-lt"/>
              <a:ea typeface="+mn-ea"/>
              <a:cs typeface="+mn-cs"/>
            </a:endParaRPr>
          </a:p>
          <a:p>
            <a:r>
              <a:rPr lang="en-US" sz="1200" b="0" i="1" kern="1200">
                <a:solidFill>
                  <a:schemeClr val="tx1"/>
                </a:solidFill>
                <a:effectLst/>
                <a:latin typeface="+mn-lt"/>
                <a:ea typeface="+mn-ea"/>
                <a:cs typeface="+mn-cs"/>
              </a:rPr>
              <a:t>(Đại hội đại biểu toàn quốc lần thứ XI của Đảng thông qua ngày 19 tháng 01 năm 2011)</a:t>
            </a:r>
            <a:r>
              <a:rPr lang="en-US" sz="1200" b="0" i="0" kern="1200">
                <a:solidFill>
                  <a:schemeClr val="tx1"/>
                </a:solidFill>
                <a:effectLst/>
                <a:latin typeface="+mn-lt"/>
                <a:ea typeface="+mn-ea"/>
                <a:cs typeface="+mn-cs"/>
              </a:rPr>
              <a:t>.</a:t>
            </a:r>
            <a:r>
              <a:rPr lang="en-US" sz="1200" b="0" i="0" kern="1200" baseline="0">
                <a:solidFill>
                  <a:schemeClr val="tx1"/>
                </a:solidFill>
                <a:effectLst/>
                <a:latin typeface="+mn-lt"/>
                <a:ea typeface="+mn-ea"/>
                <a:cs typeface="+mn-cs"/>
              </a:rPr>
              <a:t> Điều lệ gồm 12 chương và 48 điều.</a:t>
            </a:r>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074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 Ngày 17-6-1929, Đông Dương Cộng sản Đảng được thành lập ở Bắc Kỳ.</a:t>
            </a:r>
          </a:p>
          <a:p>
            <a:r>
              <a:rPr lang="vi-VN" sz="1200" b="0" i="0" kern="1200">
                <a:solidFill>
                  <a:schemeClr val="tx1"/>
                </a:solidFill>
                <a:effectLst/>
                <a:latin typeface="+mn-lt"/>
                <a:ea typeface="+mn-ea"/>
                <a:cs typeface="+mn-cs"/>
              </a:rPr>
              <a:t>- Mùa Thu năm 1929</a:t>
            </a:r>
            <a:r>
              <a:rPr lang="vi-VN" sz="1200" b="0" i="1" u="none" strike="noStrike" kern="1200">
                <a:solidFill>
                  <a:schemeClr val="tx1"/>
                </a:solidFill>
                <a:effectLst/>
                <a:latin typeface="+mn-lt"/>
                <a:ea typeface="+mn-ea"/>
                <a:cs typeface="+mn-cs"/>
              </a:rPr>
              <a:t>, </a:t>
            </a:r>
            <a:r>
              <a:rPr lang="vi-VN" sz="1200" b="0" i="0" kern="1200">
                <a:solidFill>
                  <a:schemeClr val="tx1"/>
                </a:solidFill>
                <a:effectLst/>
                <a:latin typeface="+mn-lt"/>
                <a:ea typeface="+mn-ea"/>
                <a:cs typeface="+mn-cs"/>
              </a:rPr>
              <a:t>An Nam Cộng sản Đảng được thành lập ở Nam Kỳ.</a:t>
            </a:r>
          </a:p>
          <a:p>
            <a:r>
              <a:rPr lang="vi-VN" sz="1200" b="0" i="0" kern="1200">
                <a:solidFill>
                  <a:schemeClr val="tx1"/>
                </a:solidFill>
                <a:effectLst/>
                <a:latin typeface="+mn-lt"/>
                <a:ea typeface="+mn-ea"/>
                <a:cs typeface="+mn-cs"/>
              </a:rPr>
              <a:t>- Ngày l-l-1930, Đông Dương Cộng sản Liên đoàn được thành lập ở Trung Kỳ.</a:t>
            </a:r>
          </a:p>
          <a:p>
            <a:r>
              <a:rPr lang="vi-VN" sz="1200" b="0" i="0" kern="1200">
                <a:solidFill>
                  <a:schemeClr val="tx1"/>
                </a:solidFill>
                <a:effectLst/>
                <a:latin typeface="+mn-lt"/>
                <a:ea typeface="+mn-ea"/>
                <a:cs typeface="+mn-cs"/>
              </a:rPr>
              <a:t>Từ ngày 6-l đến ngày 7-2-1930, Hội nghị hợp nhất ba tổ chức cộng sản họp tại bán đảo Cửu Long (Hương Cảng, Trung Quốc) dưới sự chủ trì của đồng chí Nguyễn Ái Quốc. Hội nghị nhất trí thành lập một đảng thống nhất, lấy tên là Đảng Cộng sản Việt Nam; thông qua </a:t>
            </a:r>
            <a:r>
              <a:rPr lang="vi-VN" sz="1200" b="0" i="1" u="none" strike="noStrike" kern="1200">
                <a:solidFill>
                  <a:schemeClr val="tx1"/>
                </a:solidFill>
                <a:effectLst/>
                <a:latin typeface="+mn-lt"/>
                <a:ea typeface="+mn-ea"/>
                <a:cs typeface="+mn-cs"/>
              </a:rPr>
              <a:t>Chánh cương vắn tắt, Sách lược vắn tắt, Chương trình tóm tắt, Điều lệ vắn tắt của Đảng.</a:t>
            </a:r>
            <a:endParaRPr lang="en-US" sz="1200" b="0" i="1" u="none" strike="noStrike"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Mạc Tư Khoa là tên gọi theo Hán Việt của Mát-xcơ-va hay tiếng Anh là Moscow. Mạc Tư Khoa trước đây là thủ đô của liên bang Xô Viết. Sau khi liên bang Xô Viết tan rã vào năm 1991, thì ngày nay Mạc Tư Khoa hay Mát-xcơ-va là thủ đô của Liên bang Nga.</a:t>
            </a:r>
            <a:endParaRPr lang="en-US" sz="1200" b="0" i="0"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Ngày 8 tháng 2 năm </a:t>
            </a:r>
            <a:r>
              <a:rPr lang="vi-VN" sz="1200" b="0" i="0" u="none" strike="noStrike" kern="1200">
                <a:solidFill>
                  <a:schemeClr val="tx1"/>
                </a:solidFill>
                <a:effectLst/>
                <a:latin typeface="+mn-lt"/>
                <a:ea typeface="+mn-ea"/>
                <a:cs typeface="+mn-cs"/>
                <a:hlinkClick r:id="rId3" tooltip="1941"/>
              </a:rPr>
              <a:t>1941</a:t>
            </a:r>
            <a:r>
              <a:rPr lang="vi-VN" sz="1200" b="0" i="0" kern="1200">
                <a:solidFill>
                  <a:schemeClr val="tx1"/>
                </a:solidFill>
                <a:effectLst/>
                <a:latin typeface="+mn-lt"/>
                <a:ea typeface="+mn-ea"/>
                <a:cs typeface="+mn-cs"/>
              </a:rPr>
              <a:t>, khi về nước, </a:t>
            </a:r>
            <a:r>
              <a:rPr lang="vi-VN" sz="1200" b="0" i="0" u="none" strike="noStrike" kern="1200">
                <a:solidFill>
                  <a:schemeClr val="tx1"/>
                </a:solidFill>
                <a:effectLst/>
                <a:latin typeface="+mn-lt"/>
                <a:ea typeface="+mn-ea"/>
                <a:cs typeface="+mn-cs"/>
                <a:hlinkClick r:id="rId4" tooltip="Hồ Chí Minh"/>
              </a:rPr>
              <a:t>Hồ Chí Minh</a:t>
            </a:r>
            <a:r>
              <a:rPr lang="vi-VN" sz="1200" b="0" i="0" kern="1200">
                <a:solidFill>
                  <a:schemeClr val="tx1"/>
                </a:solidFill>
                <a:effectLst/>
                <a:latin typeface="+mn-lt"/>
                <a:ea typeface="+mn-ea"/>
                <a:cs typeface="+mn-cs"/>
              </a:rPr>
              <a:t> đã sống và làm việc trong hang Cốc Bó và đặt tên dòng suối trước cửa hang là "suối Lênin" và ngọn núi có hang này là "núi Các Mác".</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329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BC11D-A1C6-4DF2-9BA2-282487ADD9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a16="http://schemas.microsoft.com/office/drawing/2014/main" id="{AF976EDC-EC30-4082-AD7C-E6D83F4667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88E25659-6042-4E47-9338-13CC2446D596}"/>
              </a:ext>
            </a:extLst>
          </p:cNvPr>
          <p:cNvSpPr>
            <a:spLocks noGrp="1"/>
          </p:cNvSpPr>
          <p:nvPr>
            <p:ph type="dt" sz="half" idx="10"/>
          </p:nvPr>
        </p:nvSpPr>
        <p:spPr/>
        <p:txBody>
          <a:bodyPr/>
          <a:lstStyle/>
          <a:p>
            <a:fld id="{DC39C81C-C8D4-4FD3-AE20-D8982E16F603}" type="datetimeFigureOut">
              <a:rPr lang="en-SG" smtClean="0"/>
              <a:t>23/8/2021</a:t>
            </a:fld>
            <a:endParaRPr lang="en-SG"/>
          </a:p>
        </p:txBody>
      </p:sp>
      <p:sp>
        <p:nvSpPr>
          <p:cNvPr id="5" name="Footer Placeholder 4">
            <a:extLst>
              <a:ext uri="{FF2B5EF4-FFF2-40B4-BE49-F238E27FC236}">
                <a16:creationId xmlns:a16="http://schemas.microsoft.com/office/drawing/2014/main" id="{ED3EA529-3B50-42C9-B0CA-4118FC42D0AD}"/>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E72B8B33-81E6-4134-BC77-13A192C61A3F}"/>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4256644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528CD-605B-48AB-B46E-80C44A572C17}"/>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629FF930-5EC0-4DCC-A51C-5F0EA22448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DCB52A74-9F16-4B00-93D6-DE1C1A545C5B}"/>
              </a:ext>
            </a:extLst>
          </p:cNvPr>
          <p:cNvSpPr>
            <a:spLocks noGrp="1"/>
          </p:cNvSpPr>
          <p:nvPr>
            <p:ph type="dt" sz="half" idx="10"/>
          </p:nvPr>
        </p:nvSpPr>
        <p:spPr/>
        <p:txBody>
          <a:bodyPr/>
          <a:lstStyle/>
          <a:p>
            <a:fld id="{DC39C81C-C8D4-4FD3-AE20-D8982E16F603}" type="datetimeFigureOut">
              <a:rPr lang="en-SG" smtClean="0"/>
              <a:t>23/8/2021</a:t>
            </a:fld>
            <a:endParaRPr lang="en-SG"/>
          </a:p>
        </p:txBody>
      </p:sp>
      <p:sp>
        <p:nvSpPr>
          <p:cNvPr id="5" name="Footer Placeholder 4">
            <a:extLst>
              <a:ext uri="{FF2B5EF4-FFF2-40B4-BE49-F238E27FC236}">
                <a16:creationId xmlns:a16="http://schemas.microsoft.com/office/drawing/2014/main" id="{F4EB59FA-5CD5-4E7A-887B-33C8B7E8EBBC}"/>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E89522CC-AF19-4E3A-A384-C0B4F63314D3}"/>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4225779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FE71DB8-46E8-45F0-8642-651BDF670A1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A810212E-4C0A-4ADF-B4E1-73A8FDF7A97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069967FE-DAA0-4321-ADD4-5E5D05A2733C}"/>
              </a:ext>
            </a:extLst>
          </p:cNvPr>
          <p:cNvSpPr>
            <a:spLocks noGrp="1"/>
          </p:cNvSpPr>
          <p:nvPr>
            <p:ph type="dt" sz="half" idx="10"/>
          </p:nvPr>
        </p:nvSpPr>
        <p:spPr/>
        <p:txBody>
          <a:bodyPr/>
          <a:lstStyle/>
          <a:p>
            <a:fld id="{DC39C81C-C8D4-4FD3-AE20-D8982E16F603}" type="datetimeFigureOut">
              <a:rPr lang="en-SG" smtClean="0"/>
              <a:t>23/8/2021</a:t>
            </a:fld>
            <a:endParaRPr lang="en-SG"/>
          </a:p>
        </p:txBody>
      </p:sp>
      <p:sp>
        <p:nvSpPr>
          <p:cNvPr id="5" name="Footer Placeholder 4">
            <a:extLst>
              <a:ext uri="{FF2B5EF4-FFF2-40B4-BE49-F238E27FC236}">
                <a16:creationId xmlns:a16="http://schemas.microsoft.com/office/drawing/2014/main" id="{9921D30C-F2C7-47BA-AE72-2067BAA70874}"/>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B6844AA7-72AF-4F43-878E-C599B27B061D}"/>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38946746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0168" y="609600"/>
            <a:ext cx="10773833"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3" name="Date Placeholder 2">
            <a:extLst>
              <a:ext uri="{FF2B5EF4-FFF2-40B4-BE49-F238E27FC236}">
                <a16:creationId xmlns:a16="http://schemas.microsoft.com/office/drawing/2014/main" id="{4D8860BC-4766-45BB-891A-098D8E3DAFED}"/>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6B1CBE5B-5DA4-4487-9290-3E1CE5C29483}"/>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C77C75F1-CB9E-407E-94C5-B4717E74F2E7}"/>
              </a:ext>
            </a:extLst>
          </p:cNvPr>
          <p:cNvSpPr>
            <a:spLocks noGrp="1"/>
          </p:cNvSpPr>
          <p:nvPr>
            <p:ph type="sldNum" sz="quarter" idx="12"/>
          </p:nvPr>
        </p:nvSpPr>
        <p:spPr/>
        <p:txBody>
          <a:bodyPr/>
          <a:lstStyle>
            <a:lvl2pPr lvl="1">
              <a:defRPr smtClean="0"/>
            </a:lvl2pPr>
          </a:lstStyle>
          <a:p>
            <a:pPr lvl="1">
              <a:defRPr/>
            </a:pPr>
            <a:fld id="{1AA2C224-5489-45F2-A181-86FF6404FE56}" type="slidenum">
              <a:rPr lang="ar-SA" altLang="en-US"/>
              <a:pPr lvl="1">
                <a:defRPr/>
              </a:pPr>
              <a:t>‹#›</a:t>
            </a:fld>
            <a:endParaRPr lang="en-US" altLang="en-US">
              <a:latin typeface="+mn-lt"/>
            </a:endParaRPr>
          </a:p>
        </p:txBody>
      </p:sp>
    </p:spTree>
    <p:extLst>
      <p:ext uri="{BB962C8B-B14F-4D97-AF65-F5344CB8AC3E}">
        <p14:creationId xmlns:p14="http://schemas.microsoft.com/office/powerpoint/2010/main" val="3028372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0A0F6-F08E-4439-86D9-8E90B03F5B66}"/>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A26DC91E-B944-42A9-9F84-F48479CFE3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FBC5E3CC-2DA8-4A2A-8A1C-094DBA613418}"/>
              </a:ext>
            </a:extLst>
          </p:cNvPr>
          <p:cNvSpPr>
            <a:spLocks noGrp="1"/>
          </p:cNvSpPr>
          <p:nvPr>
            <p:ph type="dt" sz="half" idx="10"/>
          </p:nvPr>
        </p:nvSpPr>
        <p:spPr/>
        <p:txBody>
          <a:bodyPr/>
          <a:lstStyle/>
          <a:p>
            <a:fld id="{DC39C81C-C8D4-4FD3-AE20-D8982E16F603}" type="datetimeFigureOut">
              <a:rPr lang="en-SG" smtClean="0"/>
              <a:t>23/8/2021</a:t>
            </a:fld>
            <a:endParaRPr lang="en-SG"/>
          </a:p>
        </p:txBody>
      </p:sp>
      <p:sp>
        <p:nvSpPr>
          <p:cNvPr id="5" name="Footer Placeholder 4">
            <a:extLst>
              <a:ext uri="{FF2B5EF4-FFF2-40B4-BE49-F238E27FC236}">
                <a16:creationId xmlns:a16="http://schemas.microsoft.com/office/drawing/2014/main" id="{0ABCC0AC-0A06-400C-99D9-1E2C71FC2B1B}"/>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1F2E9E6C-662A-4A0C-9019-2535C75A5FA5}"/>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2940160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B47E5-118D-429C-94D5-213AE552DE1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5455A152-EB51-48BB-884B-CB65F10373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699DBF-2B30-4C37-88C9-D4E48018B6AC}"/>
              </a:ext>
            </a:extLst>
          </p:cNvPr>
          <p:cNvSpPr>
            <a:spLocks noGrp="1"/>
          </p:cNvSpPr>
          <p:nvPr>
            <p:ph type="dt" sz="half" idx="10"/>
          </p:nvPr>
        </p:nvSpPr>
        <p:spPr/>
        <p:txBody>
          <a:bodyPr/>
          <a:lstStyle/>
          <a:p>
            <a:fld id="{DC39C81C-C8D4-4FD3-AE20-D8982E16F603}" type="datetimeFigureOut">
              <a:rPr lang="en-SG" smtClean="0"/>
              <a:t>23/8/2021</a:t>
            </a:fld>
            <a:endParaRPr lang="en-SG"/>
          </a:p>
        </p:txBody>
      </p:sp>
      <p:sp>
        <p:nvSpPr>
          <p:cNvPr id="5" name="Footer Placeholder 4">
            <a:extLst>
              <a:ext uri="{FF2B5EF4-FFF2-40B4-BE49-F238E27FC236}">
                <a16:creationId xmlns:a16="http://schemas.microsoft.com/office/drawing/2014/main" id="{349DE12F-C914-4387-ACD4-D9920B14A826}"/>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5B1E8B64-1327-405C-9C03-44CB3ABEE4ED}"/>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2812899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D77D9-FA96-4CE3-9CEB-3978380EB5E2}"/>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F3DE2FB9-384B-45E8-A747-E4645CE033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E966ABA8-0592-48F9-92C3-4F8002BA181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DE200410-EA30-4026-979D-AEAD759732F2}"/>
              </a:ext>
            </a:extLst>
          </p:cNvPr>
          <p:cNvSpPr>
            <a:spLocks noGrp="1"/>
          </p:cNvSpPr>
          <p:nvPr>
            <p:ph type="dt" sz="half" idx="10"/>
          </p:nvPr>
        </p:nvSpPr>
        <p:spPr/>
        <p:txBody>
          <a:bodyPr/>
          <a:lstStyle/>
          <a:p>
            <a:fld id="{DC39C81C-C8D4-4FD3-AE20-D8982E16F603}" type="datetimeFigureOut">
              <a:rPr lang="en-SG" smtClean="0"/>
              <a:t>23/8/2021</a:t>
            </a:fld>
            <a:endParaRPr lang="en-SG"/>
          </a:p>
        </p:txBody>
      </p:sp>
      <p:sp>
        <p:nvSpPr>
          <p:cNvPr id="6" name="Footer Placeholder 5">
            <a:extLst>
              <a:ext uri="{FF2B5EF4-FFF2-40B4-BE49-F238E27FC236}">
                <a16:creationId xmlns:a16="http://schemas.microsoft.com/office/drawing/2014/main" id="{7B199905-056A-402C-9A9B-A12E5B65178D}"/>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DDBC7640-5800-49A7-A3E2-C8BE09F4EF1F}"/>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1693247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A5104-CDB6-4E6E-8685-11BA02ECD68A}"/>
              </a:ext>
            </a:extLst>
          </p:cNvPr>
          <p:cNvSpPr>
            <a:spLocks noGrp="1"/>
          </p:cNvSpPr>
          <p:nvPr>
            <p:ph type="title"/>
          </p:nvPr>
        </p:nvSpPr>
        <p:spPr>
          <a:xfrm>
            <a:off x="839788" y="365125"/>
            <a:ext cx="10515600" cy="1325563"/>
          </a:xfr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EB85CA8C-13A0-47C5-8C73-46C6449963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EE1E92-2523-439E-BFF0-58745E60892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36171AF0-7BA6-4005-86DA-2606B208FD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C51312-0B85-431A-AD99-7038EB728B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E2C286F0-5DDB-4D83-A61C-F7AE70B1E418}"/>
              </a:ext>
            </a:extLst>
          </p:cNvPr>
          <p:cNvSpPr>
            <a:spLocks noGrp="1"/>
          </p:cNvSpPr>
          <p:nvPr>
            <p:ph type="dt" sz="half" idx="10"/>
          </p:nvPr>
        </p:nvSpPr>
        <p:spPr/>
        <p:txBody>
          <a:bodyPr/>
          <a:lstStyle/>
          <a:p>
            <a:fld id="{DC39C81C-C8D4-4FD3-AE20-D8982E16F603}" type="datetimeFigureOut">
              <a:rPr lang="en-SG" smtClean="0"/>
              <a:t>23/8/2021</a:t>
            </a:fld>
            <a:endParaRPr lang="en-SG"/>
          </a:p>
        </p:txBody>
      </p:sp>
      <p:sp>
        <p:nvSpPr>
          <p:cNvPr id="8" name="Footer Placeholder 7">
            <a:extLst>
              <a:ext uri="{FF2B5EF4-FFF2-40B4-BE49-F238E27FC236}">
                <a16:creationId xmlns:a16="http://schemas.microsoft.com/office/drawing/2014/main" id="{A345AB91-48C8-46B7-A3CD-D5873C2785F7}"/>
              </a:ext>
            </a:extLst>
          </p:cNvPr>
          <p:cNvSpPr>
            <a:spLocks noGrp="1"/>
          </p:cNvSpPr>
          <p:nvPr>
            <p:ph type="ftr" sz="quarter" idx="11"/>
          </p:nvPr>
        </p:nvSpPr>
        <p:spPr/>
        <p:txBody>
          <a:bodyPr/>
          <a:lstStyle/>
          <a:p>
            <a:endParaRPr lang="en-SG"/>
          </a:p>
        </p:txBody>
      </p:sp>
      <p:sp>
        <p:nvSpPr>
          <p:cNvPr id="9" name="Slide Number Placeholder 8">
            <a:extLst>
              <a:ext uri="{FF2B5EF4-FFF2-40B4-BE49-F238E27FC236}">
                <a16:creationId xmlns:a16="http://schemas.microsoft.com/office/drawing/2014/main" id="{E9012264-FA59-4024-9987-A56685395748}"/>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768728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7DA8D-1982-4269-866B-36E0DAC1A0D5}"/>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1BEF46EB-29DB-4953-84C7-84A80B6189F9}"/>
              </a:ext>
            </a:extLst>
          </p:cNvPr>
          <p:cNvSpPr>
            <a:spLocks noGrp="1"/>
          </p:cNvSpPr>
          <p:nvPr>
            <p:ph type="dt" sz="half" idx="10"/>
          </p:nvPr>
        </p:nvSpPr>
        <p:spPr/>
        <p:txBody>
          <a:bodyPr/>
          <a:lstStyle/>
          <a:p>
            <a:fld id="{DC39C81C-C8D4-4FD3-AE20-D8982E16F603}" type="datetimeFigureOut">
              <a:rPr lang="en-SG" smtClean="0"/>
              <a:t>23/8/2021</a:t>
            </a:fld>
            <a:endParaRPr lang="en-SG"/>
          </a:p>
        </p:txBody>
      </p:sp>
      <p:sp>
        <p:nvSpPr>
          <p:cNvPr id="4" name="Footer Placeholder 3">
            <a:extLst>
              <a:ext uri="{FF2B5EF4-FFF2-40B4-BE49-F238E27FC236}">
                <a16:creationId xmlns:a16="http://schemas.microsoft.com/office/drawing/2014/main" id="{526C239B-1671-484B-9F10-B8F6CA6EE2D2}"/>
              </a:ext>
            </a:extLst>
          </p:cNvPr>
          <p:cNvSpPr>
            <a:spLocks noGrp="1"/>
          </p:cNvSpPr>
          <p:nvPr>
            <p:ph type="ftr" sz="quarter" idx="11"/>
          </p:nvPr>
        </p:nvSpPr>
        <p:spPr/>
        <p:txBody>
          <a:bodyPr/>
          <a:lstStyle/>
          <a:p>
            <a:endParaRPr lang="en-SG"/>
          </a:p>
        </p:txBody>
      </p:sp>
      <p:sp>
        <p:nvSpPr>
          <p:cNvPr id="5" name="Slide Number Placeholder 4">
            <a:extLst>
              <a:ext uri="{FF2B5EF4-FFF2-40B4-BE49-F238E27FC236}">
                <a16:creationId xmlns:a16="http://schemas.microsoft.com/office/drawing/2014/main" id="{5171040B-8ADE-49C2-A0BA-9EF4C08480D9}"/>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3370834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23FDAB-C330-4DF6-91B8-1C30D7FF53A0}"/>
              </a:ext>
            </a:extLst>
          </p:cNvPr>
          <p:cNvSpPr>
            <a:spLocks noGrp="1"/>
          </p:cNvSpPr>
          <p:nvPr>
            <p:ph type="dt" sz="half" idx="10"/>
          </p:nvPr>
        </p:nvSpPr>
        <p:spPr/>
        <p:txBody>
          <a:bodyPr/>
          <a:lstStyle/>
          <a:p>
            <a:fld id="{DC39C81C-C8D4-4FD3-AE20-D8982E16F603}" type="datetimeFigureOut">
              <a:rPr lang="en-SG" smtClean="0"/>
              <a:t>23/8/2021</a:t>
            </a:fld>
            <a:endParaRPr lang="en-SG"/>
          </a:p>
        </p:txBody>
      </p:sp>
      <p:sp>
        <p:nvSpPr>
          <p:cNvPr id="3" name="Footer Placeholder 2">
            <a:extLst>
              <a:ext uri="{FF2B5EF4-FFF2-40B4-BE49-F238E27FC236}">
                <a16:creationId xmlns:a16="http://schemas.microsoft.com/office/drawing/2014/main" id="{CF380AA9-DD01-464A-B8CB-E3408B3D817E}"/>
              </a:ext>
            </a:extLst>
          </p:cNvPr>
          <p:cNvSpPr>
            <a:spLocks noGrp="1"/>
          </p:cNvSpPr>
          <p:nvPr>
            <p:ph type="ftr" sz="quarter" idx="11"/>
          </p:nvPr>
        </p:nvSpPr>
        <p:spPr/>
        <p:txBody>
          <a:bodyPr/>
          <a:lstStyle/>
          <a:p>
            <a:endParaRPr lang="en-SG"/>
          </a:p>
        </p:txBody>
      </p:sp>
      <p:sp>
        <p:nvSpPr>
          <p:cNvPr id="4" name="Slide Number Placeholder 3">
            <a:extLst>
              <a:ext uri="{FF2B5EF4-FFF2-40B4-BE49-F238E27FC236}">
                <a16:creationId xmlns:a16="http://schemas.microsoft.com/office/drawing/2014/main" id="{3933CF8A-CF30-4347-BF01-6F5D676148E8}"/>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2881699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B474F-9B20-49C9-91BC-F0A6660C1B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31CE0159-0138-49CC-82C0-E5047451CD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37BCB8A9-82AA-465F-80D2-71EB72239A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F25500-EE04-45B6-9E34-A762E7AA3C5E}"/>
              </a:ext>
            </a:extLst>
          </p:cNvPr>
          <p:cNvSpPr>
            <a:spLocks noGrp="1"/>
          </p:cNvSpPr>
          <p:nvPr>
            <p:ph type="dt" sz="half" idx="10"/>
          </p:nvPr>
        </p:nvSpPr>
        <p:spPr/>
        <p:txBody>
          <a:bodyPr/>
          <a:lstStyle/>
          <a:p>
            <a:fld id="{DC39C81C-C8D4-4FD3-AE20-D8982E16F603}" type="datetimeFigureOut">
              <a:rPr lang="en-SG" smtClean="0"/>
              <a:t>23/8/2021</a:t>
            </a:fld>
            <a:endParaRPr lang="en-SG"/>
          </a:p>
        </p:txBody>
      </p:sp>
      <p:sp>
        <p:nvSpPr>
          <p:cNvPr id="6" name="Footer Placeholder 5">
            <a:extLst>
              <a:ext uri="{FF2B5EF4-FFF2-40B4-BE49-F238E27FC236}">
                <a16:creationId xmlns:a16="http://schemas.microsoft.com/office/drawing/2014/main" id="{04AB7B26-7655-41F9-A7AA-83E775BAFA86}"/>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DE182158-5E97-40E5-B6A6-8259672976EF}"/>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3116594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D7AC7-592A-427E-B050-C5C0D5553F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08B0E642-5F23-4C54-842D-A192E7C285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a:extLst>
              <a:ext uri="{FF2B5EF4-FFF2-40B4-BE49-F238E27FC236}">
                <a16:creationId xmlns:a16="http://schemas.microsoft.com/office/drawing/2014/main" id="{503AA397-C74E-4B30-87B2-7B66F6CA88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2039F5-D36D-40F0-BD59-7DD816E74DC0}"/>
              </a:ext>
            </a:extLst>
          </p:cNvPr>
          <p:cNvSpPr>
            <a:spLocks noGrp="1"/>
          </p:cNvSpPr>
          <p:nvPr>
            <p:ph type="dt" sz="half" idx="10"/>
          </p:nvPr>
        </p:nvSpPr>
        <p:spPr/>
        <p:txBody>
          <a:bodyPr/>
          <a:lstStyle/>
          <a:p>
            <a:fld id="{DC39C81C-C8D4-4FD3-AE20-D8982E16F603}" type="datetimeFigureOut">
              <a:rPr lang="en-SG" smtClean="0"/>
              <a:t>23/8/2021</a:t>
            </a:fld>
            <a:endParaRPr lang="en-SG"/>
          </a:p>
        </p:txBody>
      </p:sp>
      <p:sp>
        <p:nvSpPr>
          <p:cNvPr id="6" name="Footer Placeholder 5">
            <a:extLst>
              <a:ext uri="{FF2B5EF4-FFF2-40B4-BE49-F238E27FC236}">
                <a16:creationId xmlns:a16="http://schemas.microsoft.com/office/drawing/2014/main" id="{64273D5F-B6AF-40E7-8700-0020DBBF2AD8}"/>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5BE48F90-53AE-4F98-804D-ABD4D9E430D9}"/>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2039989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1C15C4-442A-4658-B4F5-E9751AD001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a16="http://schemas.microsoft.com/office/drawing/2014/main" id="{521C3DCD-FA3C-4440-B07E-7A44DD7D8D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C98C1756-6AA0-48D5-81F6-F9C3DB064D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39C81C-C8D4-4FD3-AE20-D8982E16F603}" type="datetimeFigureOut">
              <a:rPr lang="en-SG" smtClean="0"/>
              <a:t>23/8/2021</a:t>
            </a:fld>
            <a:endParaRPr lang="en-SG"/>
          </a:p>
        </p:txBody>
      </p:sp>
      <p:sp>
        <p:nvSpPr>
          <p:cNvPr id="5" name="Footer Placeholder 4">
            <a:extLst>
              <a:ext uri="{FF2B5EF4-FFF2-40B4-BE49-F238E27FC236}">
                <a16:creationId xmlns:a16="http://schemas.microsoft.com/office/drawing/2014/main" id="{4E814430-E681-499C-801A-92667B46BA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G"/>
          </a:p>
        </p:txBody>
      </p:sp>
      <p:sp>
        <p:nvSpPr>
          <p:cNvPr id="6" name="Slide Number Placeholder 5">
            <a:extLst>
              <a:ext uri="{FF2B5EF4-FFF2-40B4-BE49-F238E27FC236}">
                <a16:creationId xmlns:a16="http://schemas.microsoft.com/office/drawing/2014/main" id="{94312788-EC8B-4009-938E-089F66A8B0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928FF0-2509-4E5B-8B02-0E0F106380D5}" type="slidenum">
              <a:rPr lang="en-SG" smtClean="0"/>
              <a:t>‹#›</a:t>
            </a:fld>
            <a:endParaRPr lang="en-SG"/>
          </a:p>
        </p:txBody>
      </p:sp>
    </p:spTree>
    <p:extLst>
      <p:ext uri="{BB962C8B-B14F-4D97-AF65-F5344CB8AC3E}">
        <p14:creationId xmlns:p14="http://schemas.microsoft.com/office/powerpoint/2010/main" val="735759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slide" Target="slide12.xml"/><Relationship Id="rId3" Type="http://schemas.openxmlformats.org/officeDocument/2006/relationships/slideLayout" Target="../slideLayouts/slideLayout2.xml"/><Relationship Id="rId7" Type="http://schemas.openxmlformats.org/officeDocument/2006/relationships/slide" Target="slide18.xml"/><Relationship Id="rId12" Type="http://schemas.openxmlformats.org/officeDocument/2006/relationships/slide" Target="slide20.xml"/><Relationship Id="rId2" Type="http://schemas.microsoft.com/office/2007/relationships/media" Target="../media/media5.mp4"/><Relationship Id="rId1" Type="http://schemas.openxmlformats.org/officeDocument/2006/relationships/video" Target="NULL" TargetMode="External"/><Relationship Id="rId6" Type="http://schemas.openxmlformats.org/officeDocument/2006/relationships/slide" Target="slide13.xml"/><Relationship Id="rId11" Type="http://schemas.openxmlformats.org/officeDocument/2006/relationships/slide" Target="slide19.xml"/><Relationship Id="rId5" Type="http://schemas.openxmlformats.org/officeDocument/2006/relationships/slide" Target="slide14.xml"/><Relationship Id="rId10" Type="http://schemas.openxmlformats.org/officeDocument/2006/relationships/slide" Target="slide15.xml"/><Relationship Id="rId4" Type="http://schemas.openxmlformats.org/officeDocument/2006/relationships/image" Target="../media/image20.jpeg"/><Relationship Id="rId9" Type="http://schemas.openxmlformats.org/officeDocument/2006/relationships/slide" Target="slide16.xml"/></Relationships>
</file>

<file path=ppt/slides/_rels/slide12.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3.emf"/><Relationship Id="rId18" Type="http://schemas.microsoft.com/office/2007/relationships/hdphoto" Target="../media/hdphoto3.wdp"/><Relationship Id="rId3" Type="http://schemas.openxmlformats.org/officeDocument/2006/relationships/audio" Target="../media/media6.wav"/><Relationship Id="rId21" Type="http://schemas.openxmlformats.org/officeDocument/2006/relationships/image" Target="../media/image29.svg"/><Relationship Id="rId7" Type="http://schemas.openxmlformats.org/officeDocument/2006/relationships/audio" Target="../media/audio1.wav"/><Relationship Id="rId12" Type="http://schemas.openxmlformats.org/officeDocument/2006/relationships/image" Target="../media/image22.png"/><Relationship Id="rId17" Type="http://schemas.openxmlformats.org/officeDocument/2006/relationships/image" Target="../media/image27.png"/><Relationship Id="rId2" Type="http://schemas.microsoft.com/office/2007/relationships/media" Target="../media/media6.wav"/><Relationship Id="rId16" Type="http://schemas.openxmlformats.org/officeDocument/2006/relationships/image" Target="../media/image26.png"/><Relationship Id="rId20" Type="http://schemas.openxmlformats.org/officeDocument/2006/relationships/image" Target="../media/image28.png"/><Relationship Id="rId1" Type="http://schemas.openxmlformats.org/officeDocument/2006/relationships/tags" Target="../tags/tag1.xml"/><Relationship Id="rId6" Type="http://schemas.openxmlformats.org/officeDocument/2006/relationships/slideLayout" Target="../slideLayouts/slideLayout7.xml"/><Relationship Id="rId11" Type="http://schemas.openxmlformats.org/officeDocument/2006/relationships/image" Target="../media/image21.png"/><Relationship Id="rId5" Type="http://schemas.openxmlformats.org/officeDocument/2006/relationships/audio" Target="../media/media7.wav"/><Relationship Id="rId15" Type="http://schemas.openxmlformats.org/officeDocument/2006/relationships/image" Target="../media/image25.png"/><Relationship Id="rId23" Type="http://schemas.openxmlformats.org/officeDocument/2006/relationships/audio" Target="NULL"/><Relationship Id="rId10" Type="http://schemas.openxmlformats.org/officeDocument/2006/relationships/audio" Target="../media/audio4.wav"/><Relationship Id="rId19" Type="http://schemas.openxmlformats.org/officeDocument/2006/relationships/slide" Target="slide11.xml"/><Relationship Id="rId4" Type="http://schemas.microsoft.com/office/2007/relationships/media" Target="../media/media7.wav"/><Relationship Id="rId9" Type="http://schemas.openxmlformats.org/officeDocument/2006/relationships/audio" Target="../media/audio3.wav"/><Relationship Id="rId14" Type="http://schemas.openxmlformats.org/officeDocument/2006/relationships/image" Target="../media/image24.jpeg"/></Relationships>
</file>

<file path=ppt/slides/_rels/slide13.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slide" Target="slide11.xml"/><Relationship Id="rId18" Type="http://schemas.openxmlformats.org/officeDocument/2006/relationships/image" Target="../media/image26.png"/><Relationship Id="rId3" Type="http://schemas.openxmlformats.org/officeDocument/2006/relationships/audio" Target="../media/media6.wav"/><Relationship Id="rId21" Type="http://schemas.openxmlformats.org/officeDocument/2006/relationships/image" Target="../media/image29.svg"/><Relationship Id="rId7" Type="http://schemas.openxmlformats.org/officeDocument/2006/relationships/notesSlide" Target="../notesSlides/notesSlide1.xml"/><Relationship Id="rId12" Type="http://schemas.openxmlformats.org/officeDocument/2006/relationships/image" Target="../media/image21.png"/><Relationship Id="rId17" Type="http://schemas.openxmlformats.org/officeDocument/2006/relationships/image" Target="../media/image25.png"/><Relationship Id="rId2" Type="http://schemas.microsoft.com/office/2007/relationships/media" Target="../media/media6.wav"/><Relationship Id="rId16" Type="http://schemas.openxmlformats.org/officeDocument/2006/relationships/image" Target="../media/image24.jpeg"/><Relationship Id="rId20" Type="http://schemas.openxmlformats.org/officeDocument/2006/relationships/image" Target="../media/image28.png"/><Relationship Id="rId1" Type="http://schemas.openxmlformats.org/officeDocument/2006/relationships/tags" Target="../tags/tag2.xml"/><Relationship Id="rId6" Type="http://schemas.openxmlformats.org/officeDocument/2006/relationships/slideLayout" Target="../slideLayouts/slideLayout7.xml"/><Relationship Id="rId11" Type="http://schemas.openxmlformats.org/officeDocument/2006/relationships/audio" Target="../media/audio4.wav"/><Relationship Id="rId5" Type="http://schemas.openxmlformats.org/officeDocument/2006/relationships/audio" Target="../media/media7.wav"/><Relationship Id="rId15" Type="http://schemas.openxmlformats.org/officeDocument/2006/relationships/image" Target="../media/image23.emf"/><Relationship Id="rId23" Type="http://schemas.openxmlformats.org/officeDocument/2006/relationships/audio" Target="NULL"/><Relationship Id="rId10" Type="http://schemas.openxmlformats.org/officeDocument/2006/relationships/audio" Target="../media/audio3.wav"/><Relationship Id="rId19" Type="http://schemas.openxmlformats.org/officeDocument/2006/relationships/image" Target="../media/image30.png"/><Relationship Id="rId4" Type="http://schemas.microsoft.com/office/2007/relationships/media" Target="../media/media7.wav"/><Relationship Id="rId9" Type="http://schemas.openxmlformats.org/officeDocument/2006/relationships/audio" Target="../media/audio2.wav"/><Relationship Id="rId14"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3.emf"/><Relationship Id="rId18" Type="http://schemas.openxmlformats.org/officeDocument/2006/relationships/slide" Target="slide11.xml"/><Relationship Id="rId3" Type="http://schemas.openxmlformats.org/officeDocument/2006/relationships/audio" Target="../media/media6.wav"/><Relationship Id="rId7" Type="http://schemas.openxmlformats.org/officeDocument/2006/relationships/audio" Target="../media/audio1.wav"/><Relationship Id="rId12" Type="http://schemas.openxmlformats.org/officeDocument/2006/relationships/image" Target="../media/image22.png"/><Relationship Id="rId17" Type="http://schemas.openxmlformats.org/officeDocument/2006/relationships/image" Target="../media/image31.png"/><Relationship Id="rId2" Type="http://schemas.microsoft.com/office/2007/relationships/media" Target="../media/media6.wav"/><Relationship Id="rId16" Type="http://schemas.openxmlformats.org/officeDocument/2006/relationships/image" Target="../media/image26.png"/><Relationship Id="rId20" Type="http://schemas.openxmlformats.org/officeDocument/2006/relationships/image" Target="../media/image29.svg"/><Relationship Id="rId1" Type="http://schemas.openxmlformats.org/officeDocument/2006/relationships/tags" Target="../tags/tag3.xml"/><Relationship Id="rId6" Type="http://schemas.openxmlformats.org/officeDocument/2006/relationships/slideLayout" Target="../slideLayouts/slideLayout7.xml"/><Relationship Id="rId11" Type="http://schemas.openxmlformats.org/officeDocument/2006/relationships/image" Target="../media/image21.png"/><Relationship Id="rId5" Type="http://schemas.openxmlformats.org/officeDocument/2006/relationships/audio" Target="../media/media7.wav"/><Relationship Id="rId15" Type="http://schemas.openxmlformats.org/officeDocument/2006/relationships/image" Target="../media/image25.png"/><Relationship Id="rId10" Type="http://schemas.openxmlformats.org/officeDocument/2006/relationships/audio" Target="../media/audio4.wav"/><Relationship Id="rId19" Type="http://schemas.openxmlformats.org/officeDocument/2006/relationships/image" Target="../media/image28.png"/><Relationship Id="rId4" Type="http://schemas.microsoft.com/office/2007/relationships/media" Target="../media/media7.wav"/><Relationship Id="rId9" Type="http://schemas.openxmlformats.org/officeDocument/2006/relationships/audio" Target="../media/audio3.wav"/><Relationship Id="rId14" Type="http://schemas.openxmlformats.org/officeDocument/2006/relationships/image" Target="../media/image24.jpeg"/><Relationship Id="rId22" Type="http://schemas.openxmlformats.org/officeDocument/2006/relationships/audio" Target="NULL"/></Relationships>
</file>

<file path=ppt/slides/_rels/slide15.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22.png"/><Relationship Id="rId18" Type="http://schemas.openxmlformats.org/officeDocument/2006/relationships/image" Target="../media/image32.png"/><Relationship Id="rId3" Type="http://schemas.openxmlformats.org/officeDocument/2006/relationships/audio" Target="../media/media6.wav"/><Relationship Id="rId21" Type="http://schemas.openxmlformats.org/officeDocument/2006/relationships/image" Target="../media/image29.svg"/><Relationship Id="rId7" Type="http://schemas.openxmlformats.org/officeDocument/2006/relationships/notesSlide" Target="../notesSlides/notesSlide2.xml"/><Relationship Id="rId12" Type="http://schemas.openxmlformats.org/officeDocument/2006/relationships/image" Target="../media/image21.png"/><Relationship Id="rId17" Type="http://schemas.openxmlformats.org/officeDocument/2006/relationships/image" Target="../media/image26.png"/><Relationship Id="rId2" Type="http://schemas.microsoft.com/office/2007/relationships/media" Target="../media/media6.wav"/><Relationship Id="rId16" Type="http://schemas.openxmlformats.org/officeDocument/2006/relationships/image" Target="../media/image25.png"/><Relationship Id="rId20" Type="http://schemas.openxmlformats.org/officeDocument/2006/relationships/image" Target="../media/image28.png"/><Relationship Id="rId1" Type="http://schemas.openxmlformats.org/officeDocument/2006/relationships/tags" Target="../tags/tag4.xml"/><Relationship Id="rId6" Type="http://schemas.openxmlformats.org/officeDocument/2006/relationships/slideLayout" Target="../slideLayouts/slideLayout7.xml"/><Relationship Id="rId11" Type="http://schemas.openxmlformats.org/officeDocument/2006/relationships/audio" Target="../media/audio4.wav"/><Relationship Id="rId5" Type="http://schemas.openxmlformats.org/officeDocument/2006/relationships/audio" Target="../media/media7.wav"/><Relationship Id="rId15" Type="http://schemas.openxmlformats.org/officeDocument/2006/relationships/image" Target="../media/image24.jpeg"/><Relationship Id="rId23" Type="http://schemas.openxmlformats.org/officeDocument/2006/relationships/audio" Target="NULL"/><Relationship Id="rId10" Type="http://schemas.openxmlformats.org/officeDocument/2006/relationships/audio" Target="../media/audio3.wav"/><Relationship Id="rId19" Type="http://schemas.openxmlformats.org/officeDocument/2006/relationships/slide" Target="slide11.xml"/><Relationship Id="rId4" Type="http://schemas.microsoft.com/office/2007/relationships/media" Target="../media/media7.wav"/><Relationship Id="rId9" Type="http://schemas.openxmlformats.org/officeDocument/2006/relationships/audio" Target="../media/audio2.wav"/><Relationship Id="rId14" Type="http://schemas.openxmlformats.org/officeDocument/2006/relationships/image" Target="../media/image23.emf"/></Relationships>
</file>

<file path=ppt/slides/_rels/slide16.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3.emf"/><Relationship Id="rId18" Type="http://schemas.openxmlformats.org/officeDocument/2006/relationships/image" Target="../media/image28.png"/><Relationship Id="rId3" Type="http://schemas.openxmlformats.org/officeDocument/2006/relationships/audio" Target="../media/media6.wav"/><Relationship Id="rId21" Type="http://schemas.openxmlformats.org/officeDocument/2006/relationships/audio" Target="NULL"/><Relationship Id="rId7" Type="http://schemas.openxmlformats.org/officeDocument/2006/relationships/audio" Target="../media/audio1.wav"/><Relationship Id="rId12" Type="http://schemas.openxmlformats.org/officeDocument/2006/relationships/image" Target="../media/image22.png"/><Relationship Id="rId17" Type="http://schemas.openxmlformats.org/officeDocument/2006/relationships/slide" Target="slide11.xml"/><Relationship Id="rId2" Type="http://schemas.microsoft.com/office/2007/relationships/media" Target="../media/media6.wav"/><Relationship Id="rId16" Type="http://schemas.openxmlformats.org/officeDocument/2006/relationships/image" Target="../media/image26.png"/><Relationship Id="rId1" Type="http://schemas.openxmlformats.org/officeDocument/2006/relationships/tags" Target="../tags/tag5.xml"/><Relationship Id="rId6" Type="http://schemas.openxmlformats.org/officeDocument/2006/relationships/slideLayout" Target="../slideLayouts/slideLayout7.xml"/><Relationship Id="rId11" Type="http://schemas.openxmlformats.org/officeDocument/2006/relationships/image" Target="../media/image21.png"/><Relationship Id="rId5" Type="http://schemas.openxmlformats.org/officeDocument/2006/relationships/audio" Target="../media/media7.wav"/><Relationship Id="rId15" Type="http://schemas.openxmlformats.org/officeDocument/2006/relationships/image" Target="../media/image25.png"/><Relationship Id="rId10" Type="http://schemas.openxmlformats.org/officeDocument/2006/relationships/audio" Target="../media/audio4.wav"/><Relationship Id="rId19" Type="http://schemas.openxmlformats.org/officeDocument/2006/relationships/image" Target="../media/image29.svg"/><Relationship Id="rId4" Type="http://schemas.microsoft.com/office/2007/relationships/media" Target="../media/media7.wav"/><Relationship Id="rId9" Type="http://schemas.openxmlformats.org/officeDocument/2006/relationships/audio" Target="../media/audio3.wav"/><Relationship Id="rId14" Type="http://schemas.openxmlformats.org/officeDocument/2006/relationships/image" Target="../media/image24.jpeg"/></Relationships>
</file>

<file path=ppt/slides/_rels/slide17.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3.emf"/><Relationship Id="rId18" Type="http://schemas.openxmlformats.org/officeDocument/2006/relationships/image" Target="../media/image28.png"/><Relationship Id="rId3" Type="http://schemas.openxmlformats.org/officeDocument/2006/relationships/audio" Target="../media/media6.wav"/><Relationship Id="rId21" Type="http://schemas.openxmlformats.org/officeDocument/2006/relationships/audio" Target="NULL"/><Relationship Id="rId7" Type="http://schemas.openxmlformats.org/officeDocument/2006/relationships/audio" Target="../media/audio1.wav"/><Relationship Id="rId12" Type="http://schemas.openxmlformats.org/officeDocument/2006/relationships/image" Target="../media/image22.png"/><Relationship Id="rId17" Type="http://schemas.openxmlformats.org/officeDocument/2006/relationships/slide" Target="slide11.xml"/><Relationship Id="rId2" Type="http://schemas.microsoft.com/office/2007/relationships/media" Target="../media/media6.wav"/><Relationship Id="rId16" Type="http://schemas.openxmlformats.org/officeDocument/2006/relationships/image" Target="../media/image26.png"/><Relationship Id="rId1" Type="http://schemas.openxmlformats.org/officeDocument/2006/relationships/tags" Target="../tags/tag6.xml"/><Relationship Id="rId6" Type="http://schemas.openxmlformats.org/officeDocument/2006/relationships/slideLayout" Target="../slideLayouts/slideLayout7.xml"/><Relationship Id="rId11" Type="http://schemas.openxmlformats.org/officeDocument/2006/relationships/image" Target="../media/image21.png"/><Relationship Id="rId5" Type="http://schemas.openxmlformats.org/officeDocument/2006/relationships/audio" Target="../media/media7.wav"/><Relationship Id="rId15" Type="http://schemas.openxmlformats.org/officeDocument/2006/relationships/image" Target="../media/image25.png"/><Relationship Id="rId10" Type="http://schemas.openxmlformats.org/officeDocument/2006/relationships/audio" Target="../media/audio4.wav"/><Relationship Id="rId19" Type="http://schemas.openxmlformats.org/officeDocument/2006/relationships/image" Target="../media/image29.svg"/><Relationship Id="rId4" Type="http://schemas.microsoft.com/office/2007/relationships/media" Target="../media/media7.wav"/><Relationship Id="rId9" Type="http://schemas.openxmlformats.org/officeDocument/2006/relationships/audio" Target="../media/audio3.wav"/><Relationship Id="rId14" Type="http://schemas.openxmlformats.org/officeDocument/2006/relationships/image" Target="../media/image24.jpeg"/></Relationships>
</file>

<file path=ppt/slides/_rels/slide18.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22.png"/><Relationship Id="rId18" Type="http://schemas.openxmlformats.org/officeDocument/2006/relationships/image" Target="../media/image26.png"/><Relationship Id="rId3" Type="http://schemas.openxmlformats.org/officeDocument/2006/relationships/audio" Target="../media/media6.wav"/><Relationship Id="rId7" Type="http://schemas.openxmlformats.org/officeDocument/2006/relationships/notesSlide" Target="../notesSlides/notesSlide3.xml"/><Relationship Id="rId12" Type="http://schemas.openxmlformats.org/officeDocument/2006/relationships/image" Target="../media/image21.png"/><Relationship Id="rId17" Type="http://schemas.openxmlformats.org/officeDocument/2006/relationships/image" Target="../media/image25.png"/><Relationship Id="rId2" Type="http://schemas.microsoft.com/office/2007/relationships/media" Target="../media/media6.wav"/><Relationship Id="rId16" Type="http://schemas.openxmlformats.org/officeDocument/2006/relationships/image" Target="../media/image24.jpeg"/><Relationship Id="rId20" Type="http://schemas.openxmlformats.org/officeDocument/2006/relationships/image" Target="../media/image29.svg"/><Relationship Id="rId1" Type="http://schemas.openxmlformats.org/officeDocument/2006/relationships/tags" Target="../tags/tag7.xml"/><Relationship Id="rId6" Type="http://schemas.openxmlformats.org/officeDocument/2006/relationships/slideLayout" Target="../slideLayouts/slideLayout7.xml"/><Relationship Id="rId11" Type="http://schemas.openxmlformats.org/officeDocument/2006/relationships/audio" Target="../media/audio4.wav"/><Relationship Id="rId5" Type="http://schemas.openxmlformats.org/officeDocument/2006/relationships/audio" Target="../media/media7.wav"/><Relationship Id="rId15" Type="http://schemas.openxmlformats.org/officeDocument/2006/relationships/image" Target="../media/image23.emf"/><Relationship Id="rId10" Type="http://schemas.openxmlformats.org/officeDocument/2006/relationships/audio" Target="../media/audio3.wav"/><Relationship Id="rId19" Type="http://schemas.openxmlformats.org/officeDocument/2006/relationships/image" Target="../media/image28.png"/><Relationship Id="rId4" Type="http://schemas.microsoft.com/office/2007/relationships/media" Target="../media/media7.wav"/><Relationship Id="rId9" Type="http://schemas.openxmlformats.org/officeDocument/2006/relationships/audio" Target="../media/audio2.wav"/><Relationship Id="rId14" Type="http://schemas.openxmlformats.org/officeDocument/2006/relationships/slide" Target="slide11.xml"/><Relationship Id="rId22" Type="http://schemas.openxmlformats.org/officeDocument/2006/relationships/audio" Target="NULL"/></Relationships>
</file>

<file path=ppt/slides/_rels/slide19.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22.png"/><Relationship Id="rId18" Type="http://schemas.openxmlformats.org/officeDocument/2006/relationships/slide" Target="slide11.xml"/><Relationship Id="rId3" Type="http://schemas.openxmlformats.org/officeDocument/2006/relationships/audio" Target="../media/media6.wav"/><Relationship Id="rId7" Type="http://schemas.openxmlformats.org/officeDocument/2006/relationships/notesSlide" Target="../notesSlides/notesSlide4.xml"/><Relationship Id="rId12" Type="http://schemas.openxmlformats.org/officeDocument/2006/relationships/image" Target="../media/image21.png"/><Relationship Id="rId17" Type="http://schemas.openxmlformats.org/officeDocument/2006/relationships/image" Target="../media/image26.png"/><Relationship Id="rId2" Type="http://schemas.microsoft.com/office/2007/relationships/media" Target="../media/media6.wav"/><Relationship Id="rId16" Type="http://schemas.openxmlformats.org/officeDocument/2006/relationships/image" Target="../media/image25.png"/><Relationship Id="rId20" Type="http://schemas.openxmlformats.org/officeDocument/2006/relationships/image" Target="../media/image29.svg"/><Relationship Id="rId1" Type="http://schemas.openxmlformats.org/officeDocument/2006/relationships/tags" Target="../tags/tag8.xml"/><Relationship Id="rId6" Type="http://schemas.openxmlformats.org/officeDocument/2006/relationships/slideLayout" Target="../slideLayouts/slideLayout7.xml"/><Relationship Id="rId11" Type="http://schemas.openxmlformats.org/officeDocument/2006/relationships/audio" Target="../media/audio4.wav"/><Relationship Id="rId5" Type="http://schemas.openxmlformats.org/officeDocument/2006/relationships/audio" Target="../media/media7.wav"/><Relationship Id="rId15" Type="http://schemas.openxmlformats.org/officeDocument/2006/relationships/image" Target="../media/image24.jpeg"/><Relationship Id="rId10" Type="http://schemas.openxmlformats.org/officeDocument/2006/relationships/audio" Target="../media/audio3.wav"/><Relationship Id="rId19" Type="http://schemas.openxmlformats.org/officeDocument/2006/relationships/image" Target="../media/image28.png"/><Relationship Id="rId4" Type="http://schemas.microsoft.com/office/2007/relationships/media" Target="../media/media7.wav"/><Relationship Id="rId9" Type="http://schemas.openxmlformats.org/officeDocument/2006/relationships/audio" Target="../media/audio2.wav"/><Relationship Id="rId14" Type="http://schemas.openxmlformats.org/officeDocument/2006/relationships/image" Target="../media/image23.emf"/><Relationship Id="rId22" Type="http://schemas.openxmlformats.org/officeDocument/2006/relationships/audio" Target="NUL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12.xml"/><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sv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FB9ECE-1C43-49CB-B57F-604EF91176B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94667" l="0" r="98800">
                        <a14:foregroundMark x1="68300" y1="25667" x2="80500" y2="51667"/>
                        <a14:foregroundMark x1="86600" y1="29000" x2="98400" y2="31000"/>
                        <a14:backgroundMark x1="77000" y1="36667" x2="77000" y2="36667"/>
                        <a14:backgroundMark x1="2300" y1="91000" x2="17600" y2="40333"/>
                      </a14:backgroundRemoval>
                    </a14:imgEffect>
                  </a14:imgLayer>
                </a14:imgProps>
              </a:ext>
              <a:ext uri="{28A0092B-C50C-407E-A947-70E740481C1C}">
                <a14:useLocalDpi xmlns:a14="http://schemas.microsoft.com/office/drawing/2010/main" val="0"/>
              </a:ext>
            </a:extLst>
          </a:blip>
          <a:stretch>
            <a:fillRect/>
          </a:stretch>
        </p:blipFill>
        <p:spPr>
          <a:xfrm>
            <a:off x="-246308" y="394911"/>
            <a:ext cx="12192000" cy="3034089"/>
          </a:xfrm>
          <a:prstGeom prst="rect">
            <a:avLst/>
          </a:prstGeom>
        </p:spPr>
      </p:pic>
      <p:sp>
        <p:nvSpPr>
          <p:cNvPr id="9" name="TextBox 8">
            <a:extLst>
              <a:ext uri="{FF2B5EF4-FFF2-40B4-BE49-F238E27FC236}">
                <a16:creationId xmlns:a16="http://schemas.microsoft.com/office/drawing/2014/main" id="{CFAAB9F8-C917-4A7C-8DE3-97529209408A}"/>
              </a:ext>
            </a:extLst>
          </p:cNvPr>
          <p:cNvSpPr txBox="1"/>
          <p:nvPr/>
        </p:nvSpPr>
        <p:spPr>
          <a:xfrm>
            <a:off x="246308" y="2212141"/>
            <a:ext cx="11109948" cy="3785652"/>
          </a:xfrm>
          <a:prstGeom prst="rect">
            <a:avLst/>
          </a:prstGeom>
          <a:noFill/>
        </p:spPr>
        <p:txBody>
          <a:bodyPr wrap="square" rtlCol="0">
            <a:spAutoFit/>
          </a:bodyPr>
          <a:lstStyle/>
          <a:p>
            <a:pPr algn="ctr"/>
            <a:r>
              <a:rPr lang="en-US" sz="9600" dirty="0" err="1">
                <a:latin typeface="Cambria" panose="02040503050406030204" pitchFamily="18" charset="0"/>
                <a:ea typeface="Cambria" panose="02040503050406030204" pitchFamily="18" charset="0"/>
              </a:rPr>
              <a:t>Bài</a:t>
            </a:r>
            <a:r>
              <a:rPr lang="en-US" sz="9600" dirty="0">
                <a:latin typeface="Cambria" panose="02040503050406030204" pitchFamily="18" charset="0"/>
                <a:ea typeface="Cambria" panose="02040503050406030204" pitchFamily="18" charset="0"/>
              </a:rPr>
              <a:t> 3</a:t>
            </a:r>
          </a:p>
          <a:p>
            <a:pPr algn="ctr"/>
            <a:r>
              <a:rPr lang="en-US" sz="7200" b="1" dirty="0">
                <a:latin typeface="Cambria" panose="02040503050406030204" pitchFamily="18" charset="0"/>
                <a:ea typeface="Cambria" panose="02040503050406030204" pitchFamily="18" charset="0"/>
              </a:rPr>
              <a:t>SỰ LỚN LÊN VÀ SINH SẢN CỦA TẾ BÀO</a:t>
            </a:r>
            <a:endParaRPr lang="en-US" sz="8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31883382"/>
      </p:ext>
    </p:extLst>
  </p:cSld>
  <p:clrMapOvr>
    <a:masterClrMapping/>
  </p:clrMapOvr>
  <p:transition spd="slow">
    <p:push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3C58C1AF-81FA-4093-8989-207D422E942F}"/>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r="3" b="3"/>
          <a:stretch/>
        </p:blipFill>
        <p:spPr>
          <a:xfrm>
            <a:off x="81281" y="380281"/>
            <a:ext cx="5298683" cy="6097438"/>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
        <p:nvSpPr>
          <p:cNvPr id="4" name="TextBox 3">
            <a:extLst>
              <a:ext uri="{FF2B5EF4-FFF2-40B4-BE49-F238E27FC236}">
                <a16:creationId xmlns:a16="http://schemas.microsoft.com/office/drawing/2014/main" id="{A6E9A759-E2EB-4555-9C8B-42C89547F0BD}"/>
              </a:ext>
            </a:extLst>
          </p:cNvPr>
          <p:cNvSpPr txBox="1"/>
          <p:nvPr/>
        </p:nvSpPr>
        <p:spPr>
          <a:xfrm>
            <a:off x="5608320" y="2319950"/>
            <a:ext cx="6096000" cy="3444276"/>
          </a:xfrm>
          <a:prstGeom prst="rect">
            <a:avLst/>
          </a:prstGeom>
          <a:noFill/>
        </p:spPr>
        <p:txBody>
          <a:bodyPr wrap="square">
            <a:spAutoFit/>
          </a:bodyPr>
          <a:lstStyle/>
          <a:p>
            <a:pPr algn="just">
              <a:lnSpc>
                <a:spcPct val="115000"/>
              </a:lnSpc>
              <a:tabLst>
                <a:tab pos="540385" algn="l"/>
              </a:tabLst>
            </a:pP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Mỗi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học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sinh</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sẽ</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có</a:t>
            </a:r>
            <a:r>
              <a:rPr lang="en-US" sz="3200" dirty="0">
                <a:solidFill>
                  <a:srgbClr val="000000"/>
                </a:solidFill>
                <a:effectLst/>
                <a:latin typeface="Times New Roman" panose="02020603050405020304" pitchFamily="18" charset="0"/>
                <a:ea typeface="Calibri" panose="020F0502020204030204" pitchFamily="34" charset="0"/>
              </a:rPr>
              <a:t> 1 </a:t>
            </a:r>
            <a:r>
              <a:rPr lang="en-US" sz="3200" dirty="0" err="1">
                <a:solidFill>
                  <a:srgbClr val="000000"/>
                </a:solidFill>
                <a:effectLst/>
                <a:latin typeface="Times New Roman" panose="02020603050405020304" pitchFamily="18" charset="0"/>
                <a:ea typeface="Calibri" panose="020F0502020204030204" pitchFamily="34" charset="0"/>
              </a:rPr>
              <a:t>bảng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ghi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đáp</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án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đúng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cho</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mỗi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câu</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hỏi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trong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vòng</a:t>
            </a:r>
            <a:r>
              <a:rPr lang="en-US" sz="3200" dirty="0">
                <a:solidFill>
                  <a:srgbClr val="000000"/>
                </a:solidFill>
                <a:effectLst/>
                <a:latin typeface="Times New Roman" panose="02020603050405020304" pitchFamily="18" charset="0"/>
                <a:ea typeface="Calibri" panose="020F0502020204030204" pitchFamily="34" charset="0"/>
              </a:rPr>
              <a:t> 5 </a:t>
            </a:r>
            <a:r>
              <a:rPr lang="en-US" sz="3200" dirty="0" err="1">
                <a:solidFill>
                  <a:srgbClr val="000000"/>
                </a:solidFill>
                <a:effectLst/>
                <a:latin typeface="Times New Roman" panose="02020603050405020304" pitchFamily="18" charset="0"/>
                <a:ea typeface="Calibri" panose="020F0502020204030204" pitchFamily="34" charset="0"/>
              </a:rPr>
              <a:t>giây</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suy</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nghĩ</a:t>
            </a:r>
            <a:r>
              <a:rPr lang="en-US" sz="3200" dirty="0">
                <a:solidFill>
                  <a:srgbClr val="000000"/>
                </a:solidFill>
                <a:effectLst/>
                <a:latin typeface="Times New Roman" panose="02020603050405020304" pitchFamily="18" charset="0"/>
                <a:ea typeface="Calibri" panose="020F0502020204030204" pitchFamily="34" charset="0"/>
              </a:rPr>
              <a:t>.</a:t>
            </a:r>
            <a:endParaRPr lang="en-SG" sz="3200" dirty="0">
              <a:effectLst/>
              <a:latin typeface="Times New Roman" panose="02020603050405020304" pitchFamily="18" charset="0"/>
              <a:ea typeface="Calibri" panose="020F0502020204030204" pitchFamily="34" charset="0"/>
            </a:endParaRPr>
          </a:p>
          <a:p>
            <a:pPr algn="just">
              <a:lnSpc>
                <a:spcPct val="115000"/>
              </a:lnSpc>
              <a:tabLst>
                <a:tab pos="540385" algn="l"/>
              </a:tabLst>
            </a:pP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Học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sinh</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nào</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có</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đáp</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án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sai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sẽ</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dừng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cuộc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chơi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và</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bị</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loại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khỏi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danh</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sách</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chơi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a:solidFill>
                  <a:srgbClr val="000000"/>
                </a:solidFill>
                <a:effectLst/>
                <a:latin typeface="Times New Roman" panose="02020603050405020304" pitchFamily="18" charset="0"/>
                <a:ea typeface="Calibri" panose="020F0502020204030204" pitchFamily="34" charset="0"/>
                <a:sym typeface="Wingdings" panose="05000000000000000000" pitchFamily="2" charset="2"/>
              </a:rPr>
              <a:t></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thành</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khán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giả</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cổ</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vũ</a:t>
            </a:r>
            <a:r>
              <a:rPr lang="en-US" sz="3200" dirty="0">
                <a:solidFill>
                  <a:srgbClr val="000000"/>
                </a:solidFill>
                <a:effectLst/>
                <a:latin typeface="Times New Roman" panose="02020603050405020304" pitchFamily="18" charset="0"/>
                <a:ea typeface="Calibri" panose="020F0502020204030204" pitchFamily="34" charset="0"/>
              </a:rPr>
              <a:t>.</a:t>
            </a:r>
            <a:endParaRPr lang="en-SG" sz="3200" dirty="0">
              <a:effectLst/>
              <a:latin typeface="Times New Roman" panose="02020603050405020304" pitchFamily="18" charset="0"/>
              <a:ea typeface="Calibri" panose="020F0502020204030204" pitchFamily="34" charset="0"/>
            </a:endParaRPr>
          </a:p>
        </p:txBody>
      </p:sp>
      <p:sp>
        <p:nvSpPr>
          <p:cNvPr id="6" name="TextBox 5">
            <a:extLst>
              <a:ext uri="{FF2B5EF4-FFF2-40B4-BE49-F238E27FC236}">
                <a16:creationId xmlns:a16="http://schemas.microsoft.com/office/drawing/2014/main" id="{41CBFC4F-4C3B-48D8-B4A4-C75720402EDF}"/>
              </a:ext>
            </a:extLst>
          </p:cNvPr>
          <p:cNvSpPr txBox="1"/>
          <p:nvPr/>
        </p:nvSpPr>
        <p:spPr>
          <a:xfrm>
            <a:off x="6207760" y="1280519"/>
            <a:ext cx="6096000" cy="678327"/>
          </a:xfrm>
          <a:prstGeom prst="rect">
            <a:avLst/>
          </a:prstGeom>
          <a:noFill/>
        </p:spPr>
        <p:txBody>
          <a:bodyPr wrap="square">
            <a:spAutoFit/>
          </a:bodyPr>
          <a:lstStyle/>
          <a:p>
            <a:pPr algn="just">
              <a:lnSpc>
                <a:spcPct val="115000"/>
              </a:lnSpc>
              <a:tabLst>
                <a:tab pos="540385" algn="l"/>
              </a:tabLst>
            </a:pPr>
            <a:r>
              <a:rPr lang="en-US" sz="3600" dirty="0" err="1">
                <a:solidFill>
                  <a:srgbClr val="000000"/>
                </a:solidFill>
                <a:latin typeface="Times New Roman" panose="02020603050405020304" pitchFamily="18" charset="0"/>
                <a:ea typeface="Calibri" panose="020F0502020204030204" pitchFamily="34" charset="0"/>
              </a:rPr>
              <a:t>L</a:t>
            </a:r>
            <a:r>
              <a:rPr lang="en-US" sz="3600" dirty="0" err="1">
                <a:solidFill>
                  <a:srgbClr val="000000"/>
                </a:solidFill>
                <a:effectLst/>
                <a:latin typeface="Times New Roman" panose="02020603050405020304" pitchFamily="18" charset="0"/>
                <a:ea typeface="Calibri" panose="020F0502020204030204" pitchFamily="34" charset="0"/>
              </a:rPr>
              <a:t>uật</a:t>
            </a:r>
            <a:r>
              <a:rPr lang="en-US" sz="3600" dirty="0">
                <a:solidFill>
                  <a:srgbClr val="000000"/>
                </a:solidFill>
                <a:effectLst/>
                <a:latin typeface="Times New Roman" panose="02020603050405020304" pitchFamily="18" charset="0"/>
                <a:ea typeface="Calibri" panose="020F0502020204030204" pitchFamily="34" charset="0"/>
              </a:rPr>
              <a:t> </a:t>
            </a:r>
            <a:r>
              <a:rPr lang="en-US" sz="3600" dirty="0" err="1">
                <a:solidFill>
                  <a:srgbClr val="000000"/>
                </a:solidFill>
                <a:effectLst/>
                <a:latin typeface="Times New Roman" panose="02020603050405020304" pitchFamily="18" charset="0"/>
                <a:ea typeface="Calibri" panose="020F0502020204030204" pitchFamily="34" charset="0"/>
              </a:rPr>
              <a:t>chơi</a:t>
            </a:r>
            <a:endParaRPr lang="en-SG" sz="36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8424427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hạc sân khấu chuyển động">
            <a:hlinkClick r:id="" action="ppaction://media"/>
            <a:extLst>
              <a:ext uri="{FF2B5EF4-FFF2-40B4-BE49-F238E27FC236}">
                <a16:creationId xmlns:a16="http://schemas.microsoft.com/office/drawing/2014/main" id="{5D3C3E9F-C32A-4B4A-9CBF-08A139435CF6}"/>
              </a:ext>
            </a:extLst>
          </p:cNvPr>
          <p:cNvPicPr>
            <a:picLocks noChangeAspect="1"/>
          </p:cNvPicPr>
          <p:nvPr>
            <a:videoFile r:link="rId1"/>
            <p:extLst>
              <p:ext uri="{DAA4B4D4-6D71-4841-9C94-3DE7FCFB9230}">
                <p14:media xmlns:p14="http://schemas.microsoft.com/office/powerpoint/2010/main" r:embed="rId2">
                  <p14:trim st="238"/>
                </p14:media>
              </p:ext>
            </p:extLst>
          </p:nvPr>
        </p:nvPicPr>
        <p:blipFill>
          <a:blip r:embed="rId4"/>
          <a:stretch>
            <a:fillRect/>
          </a:stretch>
        </p:blipFill>
        <p:spPr>
          <a:xfrm>
            <a:off x="0" y="0"/>
            <a:ext cx="12192000" cy="6858000"/>
          </a:xfrm>
          <a:prstGeom prst="rect">
            <a:avLst/>
          </a:prstGeom>
        </p:spPr>
      </p:pic>
      <p:sp>
        <p:nvSpPr>
          <p:cNvPr id="5" name="Hình chữ nhật: Góc Tròn 4">
            <a:extLst>
              <a:ext uri="{FF2B5EF4-FFF2-40B4-BE49-F238E27FC236}">
                <a16:creationId xmlns:a16="http://schemas.microsoft.com/office/drawing/2014/main" id="{BF695565-997F-43D8-81FF-C09AE0E9EF53}"/>
              </a:ext>
            </a:extLst>
          </p:cNvPr>
          <p:cNvSpPr/>
          <p:nvPr/>
        </p:nvSpPr>
        <p:spPr>
          <a:xfrm>
            <a:off x="1054332" y="1494525"/>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Duyên</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Hình chữ nhật: Góc Tròn 5">
            <a:extLst>
              <a:ext uri="{FF2B5EF4-FFF2-40B4-BE49-F238E27FC236}">
                <a16:creationId xmlns:a16="http://schemas.microsoft.com/office/drawing/2014/main" id="{32222AAB-0B03-4392-B90A-6B6C83D30118}"/>
              </a:ext>
            </a:extLst>
          </p:cNvPr>
          <p:cNvSpPr/>
          <p:nvPr/>
        </p:nvSpPr>
        <p:spPr>
          <a:xfrm>
            <a:off x="1054332" y="322474"/>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T. Anh</a:t>
            </a:r>
          </a:p>
        </p:txBody>
      </p:sp>
      <p:sp>
        <p:nvSpPr>
          <p:cNvPr id="7" name="Hình chữ nhật: Góc Tròn 6">
            <a:extLst>
              <a:ext uri="{FF2B5EF4-FFF2-40B4-BE49-F238E27FC236}">
                <a16:creationId xmlns:a16="http://schemas.microsoft.com/office/drawing/2014/main" id="{63FED7B0-D3BD-4838-827A-C5768771A85A}"/>
              </a:ext>
            </a:extLst>
          </p:cNvPr>
          <p:cNvSpPr/>
          <p:nvPr/>
        </p:nvSpPr>
        <p:spPr>
          <a:xfrm>
            <a:off x="2727458" y="333090"/>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C. Anh</a:t>
            </a:r>
          </a:p>
        </p:txBody>
      </p:sp>
      <p:sp>
        <p:nvSpPr>
          <p:cNvPr id="8" name="Hình chữ nhật: Góc Tròn 7">
            <a:extLst>
              <a:ext uri="{FF2B5EF4-FFF2-40B4-BE49-F238E27FC236}">
                <a16:creationId xmlns:a16="http://schemas.microsoft.com/office/drawing/2014/main" id="{4910E2CA-41FC-4008-A5ED-50282A56245B}"/>
              </a:ext>
            </a:extLst>
          </p:cNvPr>
          <p:cNvSpPr/>
          <p:nvPr/>
        </p:nvSpPr>
        <p:spPr>
          <a:xfrm>
            <a:off x="4458126" y="348076"/>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Q. Anh</a:t>
            </a:r>
          </a:p>
        </p:txBody>
      </p:sp>
      <p:sp>
        <p:nvSpPr>
          <p:cNvPr id="9" name="Hình chữ nhật: Góc Tròn 8">
            <a:extLst>
              <a:ext uri="{FF2B5EF4-FFF2-40B4-BE49-F238E27FC236}">
                <a16:creationId xmlns:a16="http://schemas.microsoft.com/office/drawing/2014/main" id="{3FFA9C38-3905-42DA-A2B2-87B5A523ECCC}"/>
              </a:ext>
            </a:extLst>
          </p:cNvPr>
          <p:cNvSpPr/>
          <p:nvPr/>
        </p:nvSpPr>
        <p:spPr>
          <a:xfrm>
            <a:off x="6131253" y="348076"/>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T. </a:t>
            </a: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Ân</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Hình chữ nhật: Góc Tròn 9">
            <a:extLst>
              <a:ext uri="{FF2B5EF4-FFF2-40B4-BE49-F238E27FC236}">
                <a16:creationId xmlns:a16="http://schemas.microsoft.com/office/drawing/2014/main" id="{EE3CCDE1-6F9A-4662-B897-27251BE2E6A7}"/>
              </a:ext>
            </a:extLst>
          </p:cNvPr>
          <p:cNvSpPr/>
          <p:nvPr/>
        </p:nvSpPr>
        <p:spPr>
          <a:xfrm>
            <a:off x="7924324" y="348076"/>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Bảo</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Hình chữ nhật: Góc Tròn 10">
            <a:extLst>
              <a:ext uri="{FF2B5EF4-FFF2-40B4-BE49-F238E27FC236}">
                <a16:creationId xmlns:a16="http://schemas.microsoft.com/office/drawing/2014/main" id="{3DB17FD3-4F05-4891-9E6B-5B205171D85D}"/>
              </a:ext>
            </a:extLst>
          </p:cNvPr>
          <p:cNvSpPr/>
          <p:nvPr/>
        </p:nvSpPr>
        <p:spPr>
          <a:xfrm>
            <a:off x="9600288" y="348076"/>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Sơn</a:t>
            </a: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 Ca</a:t>
            </a:r>
          </a:p>
        </p:txBody>
      </p:sp>
      <p:sp>
        <p:nvSpPr>
          <p:cNvPr id="12" name="Hình chữ nhật: Góc Tròn 11">
            <a:extLst>
              <a:ext uri="{FF2B5EF4-FFF2-40B4-BE49-F238E27FC236}">
                <a16:creationId xmlns:a16="http://schemas.microsoft.com/office/drawing/2014/main" id="{C342E672-A24E-4AB4-9EA7-7E9EB4800614}"/>
              </a:ext>
            </a:extLst>
          </p:cNvPr>
          <p:cNvSpPr/>
          <p:nvPr/>
        </p:nvSpPr>
        <p:spPr>
          <a:xfrm>
            <a:off x="1021372" y="5980413"/>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Trân</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Hình chữ nhật: Góc Tròn 13">
            <a:extLst>
              <a:ext uri="{FF2B5EF4-FFF2-40B4-BE49-F238E27FC236}">
                <a16:creationId xmlns:a16="http://schemas.microsoft.com/office/drawing/2014/main" id="{D7E3DE55-521D-436D-B609-A204CE513135}"/>
              </a:ext>
            </a:extLst>
          </p:cNvPr>
          <p:cNvSpPr/>
          <p:nvPr/>
        </p:nvSpPr>
        <p:spPr>
          <a:xfrm>
            <a:off x="4458126" y="1524497"/>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H. </a:t>
            </a: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Đưc</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Hình chữ nhật: Góc Tròn 14">
            <a:extLst>
              <a:ext uri="{FF2B5EF4-FFF2-40B4-BE49-F238E27FC236}">
                <a16:creationId xmlns:a16="http://schemas.microsoft.com/office/drawing/2014/main" id="{1C655957-E458-4DD9-8306-21C896002C8A}"/>
              </a:ext>
            </a:extLst>
          </p:cNvPr>
          <p:cNvSpPr/>
          <p:nvPr/>
        </p:nvSpPr>
        <p:spPr>
          <a:xfrm>
            <a:off x="2711026" y="1524497"/>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M.Đức</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Hình chữ nhật: Góc Tròn 15">
            <a:extLst>
              <a:ext uri="{FF2B5EF4-FFF2-40B4-BE49-F238E27FC236}">
                <a16:creationId xmlns:a16="http://schemas.microsoft.com/office/drawing/2014/main" id="{8DE1B464-FE76-436D-BE4B-8CE0C0D35265}"/>
              </a:ext>
            </a:extLst>
          </p:cNvPr>
          <p:cNvSpPr/>
          <p:nvPr/>
        </p:nvSpPr>
        <p:spPr>
          <a:xfrm>
            <a:off x="9598655" y="5980413"/>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Z" sz="2799"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Hình chữ nhật: Góc Tròn 16">
            <a:extLst>
              <a:ext uri="{FF2B5EF4-FFF2-40B4-BE49-F238E27FC236}">
                <a16:creationId xmlns:a16="http://schemas.microsoft.com/office/drawing/2014/main" id="{C156A379-EC45-4856-8B82-87AFFAD84310}"/>
              </a:ext>
            </a:extLst>
          </p:cNvPr>
          <p:cNvSpPr/>
          <p:nvPr/>
        </p:nvSpPr>
        <p:spPr>
          <a:xfrm>
            <a:off x="6131253" y="1494525"/>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Hân</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Hình chữ nhật: Góc Tròn 17">
            <a:extLst>
              <a:ext uri="{FF2B5EF4-FFF2-40B4-BE49-F238E27FC236}">
                <a16:creationId xmlns:a16="http://schemas.microsoft.com/office/drawing/2014/main" id="{11968F8E-5DEA-4A22-AE01-E2F7C089A29C}"/>
              </a:ext>
            </a:extLst>
          </p:cNvPr>
          <p:cNvSpPr/>
          <p:nvPr/>
        </p:nvSpPr>
        <p:spPr>
          <a:xfrm>
            <a:off x="7922880" y="1494525"/>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Hậu</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Hình chữ nhật: Góc Tròn 18">
            <a:extLst>
              <a:ext uri="{FF2B5EF4-FFF2-40B4-BE49-F238E27FC236}">
                <a16:creationId xmlns:a16="http://schemas.microsoft.com/office/drawing/2014/main" id="{A05B4989-3E88-463C-9A4D-DDC61CDB5A24}"/>
              </a:ext>
            </a:extLst>
          </p:cNvPr>
          <p:cNvSpPr/>
          <p:nvPr/>
        </p:nvSpPr>
        <p:spPr>
          <a:xfrm>
            <a:off x="9600288" y="1524497"/>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Đ. </a:t>
            </a: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Huy</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Hình chữ nhật: Góc Tròn 19">
            <a:extLst>
              <a:ext uri="{FF2B5EF4-FFF2-40B4-BE49-F238E27FC236}">
                <a16:creationId xmlns:a16="http://schemas.microsoft.com/office/drawing/2014/main" id="{A7E2A310-C44B-4A2C-9187-308788F246E3}"/>
              </a:ext>
            </a:extLst>
          </p:cNvPr>
          <p:cNvSpPr/>
          <p:nvPr/>
        </p:nvSpPr>
        <p:spPr>
          <a:xfrm>
            <a:off x="1051325" y="2666576"/>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Q. </a:t>
            </a: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Huy</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Hình chữ nhật: Góc Tròn 20">
            <a:extLst>
              <a:ext uri="{FF2B5EF4-FFF2-40B4-BE49-F238E27FC236}">
                <a16:creationId xmlns:a16="http://schemas.microsoft.com/office/drawing/2014/main" id="{C694AF79-094C-4029-A9F9-9E3E6CC9810D}"/>
              </a:ext>
            </a:extLst>
          </p:cNvPr>
          <p:cNvSpPr/>
          <p:nvPr/>
        </p:nvSpPr>
        <p:spPr>
          <a:xfrm>
            <a:off x="2758341" y="2637227"/>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X. </a:t>
            </a: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Huy</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Hình chữ nhật: Góc Tròn 21">
            <a:extLst>
              <a:ext uri="{FF2B5EF4-FFF2-40B4-BE49-F238E27FC236}">
                <a16:creationId xmlns:a16="http://schemas.microsoft.com/office/drawing/2014/main" id="{EBD76B39-992F-4550-9025-CDF039C2CFD8}"/>
              </a:ext>
            </a:extLst>
          </p:cNvPr>
          <p:cNvSpPr/>
          <p:nvPr/>
        </p:nvSpPr>
        <p:spPr>
          <a:xfrm>
            <a:off x="1045373" y="3779931"/>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My</a:t>
            </a:r>
          </a:p>
        </p:txBody>
      </p:sp>
      <p:sp>
        <p:nvSpPr>
          <p:cNvPr id="23" name="Hình chữ nhật: Góc Tròn 22">
            <a:extLst>
              <a:ext uri="{FF2B5EF4-FFF2-40B4-BE49-F238E27FC236}">
                <a16:creationId xmlns:a16="http://schemas.microsoft.com/office/drawing/2014/main" id="{45ABC353-EBD5-4E65-A78E-E763261A6DF5}"/>
              </a:ext>
            </a:extLst>
          </p:cNvPr>
          <p:cNvSpPr/>
          <p:nvPr/>
        </p:nvSpPr>
        <p:spPr>
          <a:xfrm>
            <a:off x="2758341" y="3831133"/>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Nghĩa</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Hình chữ nhật: Góc Tròn 23">
            <a:extLst>
              <a:ext uri="{FF2B5EF4-FFF2-40B4-BE49-F238E27FC236}">
                <a16:creationId xmlns:a16="http://schemas.microsoft.com/office/drawing/2014/main" id="{8678E14C-F856-46BE-8D77-796B01BB46B2}"/>
              </a:ext>
            </a:extLst>
          </p:cNvPr>
          <p:cNvSpPr/>
          <p:nvPr/>
        </p:nvSpPr>
        <p:spPr>
          <a:xfrm>
            <a:off x="1021372" y="4951981"/>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A. </a:t>
            </a: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Quân</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Hình chữ nhật: Góc Tròn 24">
            <a:extLst>
              <a:ext uri="{FF2B5EF4-FFF2-40B4-BE49-F238E27FC236}">
                <a16:creationId xmlns:a16="http://schemas.microsoft.com/office/drawing/2014/main" id="{1D252A67-50E5-464C-A4C7-4044B989FC0B}"/>
              </a:ext>
            </a:extLst>
          </p:cNvPr>
          <p:cNvSpPr/>
          <p:nvPr/>
        </p:nvSpPr>
        <p:spPr>
          <a:xfrm>
            <a:off x="6131253" y="2700919"/>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Khánh</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Hình chữ nhật: Góc Tròn 25">
            <a:extLst>
              <a:ext uri="{FF2B5EF4-FFF2-40B4-BE49-F238E27FC236}">
                <a16:creationId xmlns:a16="http://schemas.microsoft.com/office/drawing/2014/main" id="{D542A707-EEAF-4ADC-86F9-2D65642F6C21}"/>
              </a:ext>
            </a:extLst>
          </p:cNvPr>
          <p:cNvSpPr/>
          <p:nvPr/>
        </p:nvSpPr>
        <p:spPr>
          <a:xfrm>
            <a:off x="4471552" y="3842997"/>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Ngọc</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Hình chữ nhật: Góc Tròn 26">
            <a:extLst>
              <a:ext uri="{FF2B5EF4-FFF2-40B4-BE49-F238E27FC236}">
                <a16:creationId xmlns:a16="http://schemas.microsoft.com/office/drawing/2014/main" id="{6A083ACB-C63E-4E10-80B9-1DF10D03565B}"/>
              </a:ext>
            </a:extLst>
          </p:cNvPr>
          <p:cNvSpPr/>
          <p:nvPr/>
        </p:nvSpPr>
        <p:spPr>
          <a:xfrm>
            <a:off x="6127168" y="3831133"/>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Nguyên</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Hình chữ nhật: Góc Tròn 27">
            <a:extLst>
              <a:ext uri="{FF2B5EF4-FFF2-40B4-BE49-F238E27FC236}">
                <a16:creationId xmlns:a16="http://schemas.microsoft.com/office/drawing/2014/main" id="{13BADBB2-F1A4-46CC-88C8-D5C22AF3B1DF}"/>
              </a:ext>
            </a:extLst>
          </p:cNvPr>
          <p:cNvSpPr/>
          <p:nvPr/>
        </p:nvSpPr>
        <p:spPr>
          <a:xfrm>
            <a:off x="4472462" y="5009429"/>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Thiên</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Hình chữ nhật: Góc Tròn 28">
            <a:extLst>
              <a:ext uri="{FF2B5EF4-FFF2-40B4-BE49-F238E27FC236}">
                <a16:creationId xmlns:a16="http://schemas.microsoft.com/office/drawing/2014/main" id="{3D673068-465C-4500-ACB6-52F08D076441}"/>
              </a:ext>
            </a:extLst>
          </p:cNvPr>
          <p:cNvSpPr/>
          <p:nvPr/>
        </p:nvSpPr>
        <p:spPr>
          <a:xfrm>
            <a:off x="9598655" y="2683123"/>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B. Minh</a:t>
            </a:r>
          </a:p>
        </p:txBody>
      </p:sp>
      <p:sp>
        <p:nvSpPr>
          <p:cNvPr id="30" name="Hình chữ nhật: Góc Tròn 29">
            <a:extLst>
              <a:ext uri="{FF2B5EF4-FFF2-40B4-BE49-F238E27FC236}">
                <a16:creationId xmlns:a16="http://schemas.microsoft.com/office/drawing/2014/main" id="{600ECCD2-639E-4573-824C-07EF90F8E7BA}"/>
              </a:ext>
            </a:extLst>
          </p:cNvPr>
          <p:cNvSpPr/>
          <p:nvPr/>
        </p:nvSpPr>
        <p:spPr>
          <a:xfrm>
            <a:off x="7950329" y="3843624"/>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M. </a:t>
            </a: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Quân</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Hình chữ nhật: Góc Tròn 30">
            <a:extLst>
              <a:ext uri="{FF2B5EF4-FFF2-40B4-BE49-F238E27FC236}">
                <a16:creationId xmlns:a16="http://schemas.microsoft.com/office/drawing/2014/main" id="{17A0AD2F-00D2-4845-B952-A2704EEEF0DD}"/>
              </a:ext>
            </a:extLst>
          </p:cNvPr>
          <p:cNvSpPr/>
          <p:nvPr/>
        </p:nvSpPr>
        <p:spPr>
          <a:xfrm>
            <a:off x="7945336" y="5980413"/>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Vân</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Hình chữ nhật: Góc Tròn 31">
            <a:extLst>
              <a:ext uri="{FF2B5EF4-FFF2-40B4-BE49-F238E27FC236}">
                <a16:creationId xmlns:a16="http://schemas.microsoft.com/office/drawing/2014/main" id="{B1D640BD-9F16-4E59-BCCF-8BD0357ECA20}"/>
              </a:ext>
            </a:extLst>
          </p:cNvPr>
          <p:cNvSpPr/>
          <p:nvPr/>
        </p:nvSpPr>
        <p:spPr>
          <a:xfrm>
            <a:off x="2727458" y="5980413"/>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Trọng</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Hình chữ nhật: Góc Tròn 32">
            <a:extLst>
              <a:ext uri="{FF2B5EF4-FFF2-40B4-BE49-F238E27FC236}">
                <a16:creationId xmlns:a16="http://schemas.microsoft.com/office/drawing/2014/main" id="{D22A26D9-F477-48F0-9497-F2984D53476A}"/>
              </a:ext>
            </a:extLst>
          </p:cNvPr>
          <p:cNvSpPr/>
          <p:nvPr/>
        </p:nvSpPr>
        <p:spPr>
          <a:xfrm>
            <a:off x="7944591" y="2691552"/>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H.minh</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Hình chữ nhật: Góc Tròn 33">
            <a:extLst>
              <a:ext uri="{FF2B5EF4-FFF2-40B4-BE49-F238E27FC236}">
                <a16:creationId xmlns:a16="http://schemas.microsoft.com/office/drawing/2014/main" id="{33E94675-3850-4C84-9712-595216D4BAAE}"/>
              </a:ext>
            </a:extLst>
          </p:cNvPr>
          <p:cNvSpPr/>
          <p:nvPr/>
        </p:nvSpPr>
        <p:spPr>
          <a:xfrm>
            <a:off x="4477189" y="2644097"/>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Khang</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Hình chữ nhật: Góc Tròn 34">
            <a:extLst>
              <a:ext uri="{FF2B5EF4-FFF2-40B4-BE49-F238E27FC236}">
                <a16:creationId xmlns:a16="http://schemas.microsoft.com/office/drawing/2014/main" id="{7DAF6D3F-4BF1-487F-91D5-59E10051F9B8}"/>
              </a:ext>
            </a:extLst>
          </p:cNvPr>
          <p:cNvSpPr/>
          <p:nvPr/>
        </p:nvSpPr>
        <p:spPr>
          <a:xfrm>
            <a:off x="2758341" y="4973212"/>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Thăng</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Hình chữ nhật: Góc Tròn 35">
            <a:extLst>
              <a:ext uri="{FF2B5EF4-FFF2-40B4-BE49-F238E27FC236}">
                <a16:creationId xmlns:a16="http://schemas.microsoft.com/office/drawing/2014/main" id="{A3F8F604-C27E-4375-BA5F-A3AA2393637A}"/>
              </a:ext>
            </a:extLst>
          </p:cNvPr>
          <p:cNvSpPr/>
          <p:nvPr/>
        </p:nvSpPr>
        <p:spPr>
          <a:xfrm>
            <a:off x="6131253" y="5011927"/>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Thủy</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Hình chữ nhật: Góc Tròn 36">
            <a:extLst>
              <a:ext uri="{FF2B5EF4-FFF2-40B4-BE49-F238E27FC236}">
                <a16:creationId xmlns:a16="http://schemas.microsoft.com/office/drawing/2014/main" id="{C4264B09-A2E3-4F14-80BE-4F8677CA95F2}"/>
              </a:ext>
            </a:extLst>
          </p:cNvPr>
          <p:cNvSpPr/>
          <p:nvPr/>
        </p:nvSpPr>
        <p:spPr>
          <a:xfrm>
            <a:off x="7984387" y="4980705"/>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Thư</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Hình chữ nhật: Góc Tròn 37">
            <a:extLst>
              <a:ext uri="{FF2B5EF4-FFF2-40B4-BE49-F238E27FC236}">
                <a16:creationId xmlns:a16="http://schemas.microsoft.com/office/drawing/2014/main" id="{970B83CF-8FCD-43B8-AF82-452649EBF214}"/>
              </a:ext>
            </a:extLst>
          </p:cNvPr>
          <p:cNvSpPr/>
          <p:nvPr/>
        </p:nvSpPr>
        <p:spPr>
          <a:xfrm>
            <a:off x="9644088" y="4960723"/>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Như</a:t>
            </a: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  Ý</a:t>
            </a:r>
          </a:p>
        </p:txBody>
      </p:sp>
      <p:sp>
        <p:nvSpPr>
          <p:cNvPr id="39" name="Hình chữ nhật: Góc Tròn 38">
            <a:extLst>
              <a:ext uri="{FF2B5EF4-FFF2-40B4-BE49-F238E27FC236}">
                <a16:creationId xmlns:a16="http://schemas.microsoft.com/office/drawing/2014/main" id="{B28EB8BC-F492-4BF0-984B-CC43EAC2CD96}"/>
              </a:ext>
            </a:extLst>
          </p:cNvPr>
          <p:cNvSpPr/>
          <p:nvPr/>
        </p:nvSpPr>
        <p:spPr>
          <a:xfrm>
            <a:off x="4458126" y="5980413"/>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Trung</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Hình chữ nhật: Góc Tròn 39">
            <a:extLst>
              <a:ext uri="{FF2B5EF4-FFF2-40B4-BE49-F238E27FC236}">
                <a16:creationId xmlns:a16="http://schemas.microsoft.com/office/drawing/2014/main" id="{F80EDB28-FE62-4F65-B196-D49A26F1F92D}"/>
              </a:ext>
            </a:extLst>
          </p:cNvPr>
          <p:cNvSpPr/>
          <p:nvPr/>
        </p:nvSpPr>
        <p:spPr>
          <a:xfrm>
            <a:off x="6095999" y="5986033"/>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A. </a:t>
            </a: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Tuấn</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Hình chữ nhật: Góc Tròn 40">
            <a:extLst>
              <a:ext uri="{FF2B5EF4-FFF2-40B4-BE49-F238E27FC236}">
                <a16:creationId xmlns:a16="http://schemas.microsoft.com/office/drawing/2014/main" id="{99F61577-B08D-49FB-AE04-8AA4DE54D68C}"/>
              </a:ext>
            </a:extLst>
          </p:cNvPr>
          <p:cNvSpPr/>
          <p:nvPr/>
        </p:nvSpPr>
        <p:spPr>
          <a:xfrm>
            <a:off x="9644088" y="3841750"/>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Vy</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Hình chữ nhật: Góc Tròn 42">
            <a:hlinkClick r:id="rId5" action="ppaction://hlinksldjump"/>
            <a:extLst>
              <a:ext uri="{FF2B5EF4-FFF2-40B4-BE49-F238E27FC236}">
                <a16:creationId xmlns:a16="http://schemas.microsoft.com/office/drawing/2014/main" id="{FD201858-9202-47D5-95B5-CE849194A800}"/>
              </a:ext>
            </a:extLst>
          </p:cNvPr>
          <p:cNvSpPr/>
          <p:nvPr/>
        </p:nvSpPr>
        <p:spPr>
          <a:xfrm>
            <a:off x="84891" y="2136436"/>
            <a:ext cx="837983" cy="5076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sp>
        <p:nvSpPr>
          <p:cNvPr id="44" name="Hình chữ nhật: Góc Tròn 43">
            <a:hlinkClick r:id="rId6" action="ppaction://hlinksldjump"/>
            <a:extLst>
              <a:ext uri="{FF2B5EF4-FFF2-40B4-BE49-F238E27FC236}">
                <a16:creationId xmlns:a16="http://schemas.microsoft.com/office/drawing/2014/main" id="{8FD5D68B-621B-4EA9-A3A5-72A5C5622F3F}"/>
              </a:ext>
            </a:extLst>
          </p:cNvPr>
          <p:cNvSpPr/>
          <p:nvPr/>
        </p:nvSpPr>
        <p:spPr>
          <a:xfrm>
            <a:off x="55293" y="1240694"/>
            <a:ext cx="837983" cy="5076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45" name="Hình chữ nhật: Góc Tròn 44">
            <a:hlinkClick r:id="rId7" action="ppaction://hlinksldjump"/>
            <a:extLst>
              <a:ext uri="{FF2B5EF4-FFF2-40B4-BE49-F238E27FC236}">
                <a16:creationId xmlns:a16="http://schemas.microsoft.com/office/drawing/2014/main" id="{42CEE029-D940-410A-B3AA-5BB07BA1B972}"/>
              </a:ext>
            </a:extLst>
          </p:cNvPr>
          <p:cNvSpPr/>
          <p:nvPr/>
        </p:nvSpPr>
        <p:spPr>
          <a:xfrm>
            <a:off x="11345963" y="1355901"/>
            <a:ext cx="837983" cy="5076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7</a:t>
            </a:r>
          </a:p>
        </p:txBody>
      </p:sp>
      <p:sp>
        <p:nvSpPr>
          <p:cNvPr id="46" name="Hình chữ nhật: Góc Tròn 45">
            <a:hlinkClick r:id="rId8" action="ppaction://hlinksldjump"/>
            <a:extLst>
              <a:ext uri="{FF2B5EF4-FFF2-40B4-BE49-F238E27FC236}">
                <a16:creationId xmlns:a16="http://schemas.microsoft.com/office/drawing/2014/main" id="{7490F442-FC30-4C9F-8BEA-7F0797FEDF38}"/>
              </a:ext>
            </a:extLst>
          </p:cNvPr>
          <p:cNvSpPr/>
          <p:nvPr/>
        </p:nvSpPr>
        <p:spPr>
          <a:xfrm>
            <a:off x="11346302" y="526036"/>
            <a:ext cx="837983" cy="5076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6</a:t>
            </a:r>
          </a:p>
        </p:txBody>
      </p:sp>
      <p:sp>
        <p:nvSpPr>
          <p:cNvPr id="47" name="Hình chữ nhật: Góc Tròn 46">
            <a:hlinkClick r:id="rId9" action="ppaction://hlinksldjump"/>
            <a:extLst>
              <a:ext uri="{FF2B5EF4-FFF2-40B4-BE49-F238E27FC236}">
                <a16:creationId xmlns:a16="http://schemas.microsoft.com/office/drawing/2014/main" id="{1F4B95B6-5B81-46C3-93F3-BEB52DDDDEA5}"/>
              </a:ext>
            </a:extLst>
          </p:cNvPr>
          <p:cNvSpPr/>
          <p:nvPr/>
        </p:nvSpPr>
        <p:spPr>
          <a:xfrm>
            <a:off x="109624" y="4527370"/>
            <a:ext cx="837983" cy="5076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sp>
        <p:nvSpPr>
          <p:cNvPr id="48" name="Hình chữ nhật: Góc Tròn 47">
            <a:hlinkClick r:id="rId10" action="ppaction://hlinksldjump"/>
            <a:extLst>
              <a:ext uri="{FF2B5EF4-FFF2-40B4-BE49-F238E27FC236}">
                <a16:creationId xmlns:a16="http://schemas.microsoft.com/office/drawing/2014/main" id="{5E0785D2-E93F-4481-9B9C-BCB3D0BED430}"/>
              </a:ext>
            </a:extLst>
          </p:cNvPr>
          <p:cNvSpPr/>
          <p:nvPr/>
        </p:nvSpPr>
        <p:spPr>
          <a:xfrm>
            <a:off x="110584" y="3272113"/>
            <a:ext cx="837983" cy="5076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sp>
        <p:nvSpPr>
          <p:cNvPr id="49" name="Hình chữ nhật: Góc Tròn 48">
            <a:hlinkClick r:id="rId11" action="ppaction://hlinksldjump"/>
            <a:extLst>
              <a:ext uri="{FF2B5EF4-FFF2-40B4-BE49-F238E27FC236}">
                <a16:creationId xmlns:a16="http://schemas.microsoft.com/office/drawing/2014/main" id="{FC6AB505-0F4B-4442-A9E3-1D5871A4044B}"/>
              </a:ext>
            </a:extLst>
          </p:cNvPr>
          <p:cNvSpPr/>
          <p:nvPr/>
        </p:nvSpPr>
        <p:spPr>
          <a:xfrm>
            <a:off x="11314230" y="2185766"/>
            <a:ext cx="837983" cy="5076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8</a:t>
            </a:r>
          </a:p>
        </p:txBody>
      </p:sp>
      <p:sp>
        <p:nvSpPr>
          <p:cNvPr id="50" name="Hình chữ nhật: Góc Tròn 49">
            <a:hlinkClick r:id="rId12" action="ppaction://hlinksldjump"/>
            <a:extLst>
              <a:ext uri="{FF2B5EF4-FFF2-40B4-BE49-F238E27FC236}">
                <a16:creationId xmlns:a16="http://schemas.microsoft.com/office/drawing/2014/main" id="{FE9B34DD-888D-469E-AF89-DE5B870A181C}"/>
              </a:ext>
            </a:extLst>
          </p:cNvPr>
          <p:cNvSpPr/>
          <p:nvPr/>
        </p:nvSpPr>
        <p:spPr>
          <a:xfrm>
            <a:off x="11295241" y="3050910"/>
            <a:ext cx="837983" cy="5076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9</a:t>
            </a:r>
          </a:p>
        </p:txBody>
      </p:sp>
      <p:sp>
        <p:nvSpPr>
          <p:cNvPr id="51" name="Hình chữ nhật: Góc Tròn 50">
            <a:hlinkClick r:id="" action="ppaction://noaction"/>
            <a:extLst>
              <a:ext uri="{FF2B5EF4-FFF2-40B4-BE49-F238E27FC236}">
                <a16:creationId xmlns:a16="http://schemas.microsoft.com/office/drawing/2014/main" id="{4875A12F-B5E0-4CD7-844D-36D198B06FF6}"/>
              </a:ext>
            </a:extLst>
          </p:cNvPr>
          <p:cNvSpPr/>
          <p:nvPr/>
        </p:nvSpPr>
        <p:spPr>
          <a:xfrm>
            <a:off x="11350846" y="4466176"/>
            <a:ext cx="837983" cy="5076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10</a:t>
            </a:r>
          </a:p>
        </p:txBody>
      </p:sp>
      <p:sp>
        <p:nvSpPr>
          <p:cNvPr id="52" name="Hình chữ nhật: Góc Tròn 51">
            <a:hlinkClick r:id="rId13" action="ppaction://hlinksldjump"/>
            <a:extLst>
              <a:ext uri="{FF2B5EF4-FFF2-40B4-BE49-F238E27FC236}">
                <a16:creationId xmlns:a16="http://schemas.microsoft.com/office/drawing/2014/main" id="{52A6ECD0-8D97-4AD7-BFB4-4EB00E1753A4}"/>
              </a:ext>
            </a:extLst>
          </p:cNvPr>
          <p:cNvSpPr/>
          <p:nvPr/>
        </p:nvSpPr>
        <p:spPr>
          <a:xfrm>
            <a:off x="84891" y="419026"/>
            <a:ext cx="837983" cy="5076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Tree>
    <p:extLst>
      <p:ext uri="{BB962C8B-B14F-4D97-AF65-F5344CB8AC3E}">
        <p14:creationId xmlns:p14="http://schemas.microsoft.com/office/powerpoint/2010/main" val="77369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2" presetClass="exit" presetSubtype="4" fill="hold" grpId="0" nodeType="clickEffect">
                                  <p:stCondLst>
                                    <p:cond delay="0"/>
                                  </p:stCondLst>
                                  <p:childTnLst>
                                    <p:anim calcmode="lin" valueType="num">
                                      <p:cBhvr additive="base">
                                        <p:cTn id="11" dur="500"/>
                                        <p:tgtEl>
                                          <p:spTgt spid="6"/>
                                        </p:tgtEl>
                                        <p:attrNameLst>
                                          <p:attrName>ppt_y</p:attrName>
                                        </p:attrNameLst>
                                      </p:cBhvr>
                                      <p:tavLst>
                                        <p:tav tm="0">
                                          <p:val>
                                            <p:strVal val="#ppt_y"/>
                                          </p:val>
                                        </p:tav>
                                        <p:tav tm="100000">
                                          <p:val>
                                            <p:strVal val="#ppt_y+#ppt_h*1.125000"/>
                                          </p:val>
                                        </p:tav>
                                      </p:tavLst>
                                    </p:anim>
                                    <p:animEffect transition="out" filter="wipe(down)">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37" presetClass="exit" presetSubtype="0" fill="hold" grpId="0" nodeType="clickEffect">
                                  <p:stCondLst>
                                    <p:cond delay="0"/>
                                  </p:stCondLst>
                                  <p:childTnLst>
                                    <p:animEffect transition="out" filter="fade">
                                      <p:cBhvr>
                                        <p:cTn id="18" dur="1000"/>
                                        <p:tgtEl>
                                          <p:spTgt spid="5"/>
                                        </p:tgtEl>
                                      </p:cBhvr>
                                    </p:animEffect>
                                    <p:anim calcmode="lin" valueType="num">
                                      <p:cBhvr>
                                        <p:cTn id="19" dur="1000"/>
                                        <p:tgtEl>
                                          <p:spTgt spid="5"/>
                                        </p:tgtEl>
                                        <p:attrNameLst>
                                          <p:attrName>ppt_x</p:attrName>
                                        </p:attrNameLst>
                                      </p:cBhvr>
                                      <p:tavLst>
                                        <p:tav tm="0">
                                          <p:val>
                                            <p:strVal val="ppt_x"/>
                                          </p:val>
                                        </p:tav>
                                        <p:tav tm="100000">
                                          <p:val>
                                            <p:strVal val="ppt_x"/>
                                          </p:val>
                                        </p:tav>
                                      </p:tavLst>
                                    </p:anim>
                                    <p:anim calcmode="lin" valueType="num">
                                      <p:cBhvr>
                                        <p:cTn id="20" dur="100" decel="100000"/>
                                        <p:tgtEl>
                                          <p:spTgt spid="5"/>
                                        </p:tgtEl>
                                        <p:attrNameLst>
                                          <p:attrName>ppt_y</p:attrName>
                                        </p:attrNameLst>
                                      </p:cBhvr>
                                      <p:tavLst>
                                        <p:tav tm="0">
                                          <p:val>
                                            <p:strVal val="ppt_y"/>
                                          </p:val>
                                        </p:tav>
                                        <p:tav tm="100000">
                                          <p:val>
                                            <p:strVal val="ppt_y-.03"/>
                                          </p:val>
                                        </p:tav>
                                      </p:tavLst>
                                    </p:anim>
                                    <p:anim calcmode="lin" valueType="num">
                                      <p:cBhvr>
                                        <p:cTn id="21" dur="900" accel="100000">
                                          <p:stCondLst>
                                            <p:cond delay="100"/>
                                          </p:stCondLst>
                                        </p:cTn>
                                        <p:tgtEl>
                                          <p:spTgt spid="5"/>
                                        </p:tgtEl>
                                        <p:attrNameLst>
                                          <p:attrName>ppt_y</p:attrName>
                                        </p:attrNameLst>
                                      </p:cBhvr>
                                      <p:tavLst>
                                        <p:tav tm="0">
                                          <p:val>
                                            <p:strVal val="ppt_y"/>
                                          </p:val>
                                        </p:tav>
                                        <p:tav tm="100000">
                                          <p:val>
                                            <p:strVal val="ppt_y+1"/>
                                          </p:val>
                                        </p:tav>
                                      </p:tavLst>
                                    </p:anim>
                                    <p:set>
                                      <p:cBhvr>
                                        <p:cTn id="22"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37" presetClass="exit" presetSubtype="0" fill="hold" grpId="0" nodeType="clickEffect">
                                  <p:stCondLst>
                                    <p:cond delay="0"/>
                                  </p:stCondLst>
                                  <p:childTnLst>
                                    <p:animEffect transition="out" filter="fade">
                                      <p:cBhvr>
                                        <p:cTn id="27" dur="1000"/>
                                        <p:tgtEl>
                                          <p:spTgt spid="8"/>
                                        </p:tgtEl>
                                      </p:cBhvr>
                                    </p:animEffect>
                                    <p:anim calcmode="lin" valueType="num">
                                      <p:cBhvr>
                                        <p:cTn id="28" dur="1000"/>
                                        <p:tgtEl>
                                          <p:spTgt spid="8"/>
                                        </p:tgtEl>
                                        <p:attrNameLst>
                                          <p:attrName>ppt_x</p:attrName>
                                        </p:attrNameLst>
                                      </p:cBhvr>
                                      <p:tavLst>
                                        <p:tav tm="0">
                                          <p:val>
                                            <p:strVal val="ppt_x"/>
                                          </p:val>
                                        </p:tav>
                                        <p:tav tm="100000">
                                          <p:val>
                                            <p:strVal val="ppt_x"/>
                                          </p:val>
                                        </p:tav>
                                      </p:tavLst>
                                    </p:anim>
                                    <p:anim calcmode="lin" valueType="num">
                                      <p:cBhvr>
                                        <p:cTn id="29" dur="100" decel="100000"/>
                                        <p:tgtEl>
                                          <p:spTgt spid="8"/>
                                        </p:tgtEl>
                                        <p:attrNameLst>
                                          <p:attrName>ppt_y</p:attrName>
                                        </p:attrNameLst>
                                      </p:cBhvr>
                                      <p:tavLst>
                                        <p:tav tm="0">
                                          <p:val>
                                            <p:strVal val="ppt_y"/>
                                          </p:val>
                                        </p:tav>
                                        <p:tav tm="100000">
                                          <p:val>
                                            <p:strVal val="ppt_y-.03"/>
                                          </p:val>
                                        </p:tav>
                                      </p:tavLst>
                                    </p:anim>
                                    <p:anim calcmode="lin" valueType="num">
                                      <p:cBhvr>
                                        <p:cTn id="30" dur="900" accel="100000">
                                          <p:stCondLst>
                                            <p:cond delay="100"/>
                                          </p:stCondLst>
                                        </p:cTn>
                                        <p:tgtEl>
                                          <p:spTgt spid="8"/>
                                        </p:tgtEl>
                                        <p:attrNameLst>
                                          <p:attrName>ppt_y</p:attrName>
                                        </p:attrNameLst>
                                      </p:cBhvr>
                                      <p:tavLst>
                                        <p:tav tm="0">
                                          <p:val>
                                            <p:strVal val="ppt_y"/>
                                          </p:val>
                                        </p:tav>
                                        <p:tav tm="100000">
                                          <p:val>
                                            <p:strVal val="ppt_y+1"/>
                                          </p:val>
                                        </p:tav>
                                      </p:tavLst>
                                    </p:anim>
                                    <p:set>
                                      <p:cBhvr>
                                        <p:cTn id="31"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2" restart="whenNotActive" fill="hold" evtFilter="cancelBubble" nodeType="interactiveSeq">
                <p:stCondLst>
                  <p:cond evt="onClick" delay="0">
                    <p:tgtEl>
                      <p:spTgt spid="9"/>
                    </p:tgtEl>
                  </p:cond>
                </p:stCondLst>
                <p:endSync evt="end" delay="0">
                  <p:rtn val="all"/>
                </p:endSync>
                <p:childTnLst>
                  <p:par>
                    <p:cTn id="33" fill="hold">
                      <p:stCondLst>
                        <p:cond delay="0"/>
                      </p:stCondLst>
                      <p:childTnLst>
                        <p:par>
                          <p:cTn id="34" fill="hold">
                            <p:stCondLst>
                              <p:cond delay="0"/>
                            </p:stCondLst>
                            <p:childTnLst>
                              <p:par>
                                <p:cTn id="35" presetID="37" presetClass="exit" presetSubtype="0" fill="hold" grpId="0" nodeType="clickEffect">
                                  <p:stCondLst>
                                    <p:cond delay="0"/>
                                  </p:stCondLst>
                                  <p:childTnLst>
                                    <p:animEffect transition="out" filter="fade">
                                      <p:cBhvr>
                                        <p:cTn id="36" dur="1000"/>
                                        <p:tgtEl>
                                          <p:spTgt spid="9"/>
                                        </p:tgtEl>
                                      </p:cBhvr>
                                    </p:animEffect>
                                    <p:anim calcmode="lin" valueType="num">
                                      <p:cBhvr>
                                        <p:cTn id="37" dur="1000"/>
                                        <p:tgtEl>
                                          <p:spTgt spid="9"/>
                                        </p:tgtEl>
                                        <p:attrNameLst>
                                          <p:attrName>ppt_x</p:attrName>
                                        </p:attrNameLst>
                                      </p:cBhvr>
                                      <p:tavLst>
                                        <p:tav tm="0">
                                          <p:val>
                                            <p:strVal val="ppt_x"/>
                                          </p:val>
                                        </p:tav>
                                        <p:tav tm="100000">
                                          <p:val>
                                            <p:strVal val="ppt_x"/>
                                          </p:val>
                                        </p:tav>
                                      </p:tavLst>
                                    </p:anim>
                                    <p:anim calcmode="lin" valueType="num">
                                      <p:cBhvr>
                                        <p:cTn id="38" dur="100" decel="100000"/>
                                        <p:tgtEl>
                                          <p:spTgt spid="9"/>
                                        </p:tgtEl>
                                        <p:attrNameLst>
                                          <p:attrName>ppt_y</p:attrName>
                                        </p:attrNameLst>
                                      </p:cBhvr>
                                      <p:tavLst>
                                        <p:tav tm="0">
                                          <p:val>
                                            <p:strVal val="ppt_y"/>
                                          </p:val>
                                        </p:tav>
                                        <p:tav tm="100000">
                                          <p:val>
                                            <p:strVal val="ppt_y-.03"/>
                                          </p:val>
                                        </p:tav>
                                      </p:tavLst>
                                    </p:anim>
                                    <p:anim calcmode="lin" valueType="num">
                                      <p:cBhvr>
                                        <p:cTn id="39" dur="900" accel="100000">
                                          <p:stCondLst>
                                            <p:cond delay="100"/>
                                          </p:stCondLst>
                                        </p:cTn>
                                        <p:tgtEl>
                                          <p:spTgt spid="9"/>
                                        </p:tgtEl>
                                        <p:attrNameLst>
                                          <p:attrName>ppt_y</p:attrName>
                                        </p:attrNameLst>
                                      </p:cBhvr>
                                      <p:tavLst>
                                        <p:tav tm="0">
                                          <p:val>
                                            <p:strVal val="ppt_y"/>
                                          </p:val>
                                        </p:tav>
                                        <p:tav tm="100000">
                                          <p:val>
                                            <p:strVal val="ppt_y+1"/>
                                          </p:val>
                                        </p:tav>
                                      </p:tavLst>
                                    </p:anim>
                                    <p:set>
                                      <p:cBhvr>
                                        <p:cTn id="40"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1" restart="whenNotActive" fill="hold" evtFilter="cancelBubble" nodeType="interactiveSeq">
                <p:stCondLst>
                  <p:cond evt="onClick" delay="0">
                    <p:tgtEl>
                      <p:spTgt spid="10"/>
                    </p:tgtEl>
                  </p:cond>
                </p:stCondLst>
                <p:endSync evt="end" delay="0">
                  <p:rtn val="all"/>
                </p:endSync>
                <p:childTnLst>
                  <p:par>
                    <p:cTn id="42" fill="hold">
                      <p:stCondLst>
                        <p:cond delay="0"/>
                      </p:stCondLst>
                      <p:childTnLst>
                        <p:par>
                          <p:cTn id="43" fill="hold">
                            <p:stCondLst>
                              <p:cond delay="0"/>
                            </p:stCondLst>
                            <p:childTnLst>
                              <p:par>
                                <p:cTn id="44" presetID="37" presetClass="exit" presetSubtype="0" fill="hold" grpId="0" nodeType="clickEffect">
                                  <p:stCondLst>
                                    <p:cond delay="0"/>
                                  </p:stCondLst>
                                  <p:childTnLst>
                                    <p:animEffect transition="out" filter="fade">
                                      <p:cBhvr>
                                        <p:cTn id="45" dur="1000"/>
                                        <p:tgtEl>
                                          <p:spTgt spid="10"/>
                                        </p:tgtEl>
                                      </p:cBhvr>
                                    </p:animEffect>
                                    <p:anim calcmode="lin" valueType="num">
                                      <p:cBhvr>
                                        <p:cTn id="46" dur="1000"/>
                                        <p:tgtEl>
                                          <p:spTgt spid="10"/>
                                        </p:tgtEl>
                                        <p:attrNameLst>
                                          <p:attrName>ppt_x</p:attrName>
                                        </p:attrNameLst>
                                      </p:cBhvr>
                                      <p:tavLst>
                                        <p:tav tm="0">
                                          <p:val>
                                            <p:strVal val="ppt_x"/>
                                          </p:val>
                                        </p:tav>
                                        <p:tav tm="100000">
                                          <p:val>
                                            <p:strVal val="ppt_x"/>
                                          </p:val>
                                        </p:tav>
                                      </p:tavLst>
                                    </p:anim>
                                    <p:anim calcmode="lin" valueType="num">
                                      <p:cBhvr>
                                        <p:cTn id="47" dur="100" decel="100000"/>
                                        <p:tgtEl>
                                          <p:spTgt spid="10"/>
                                        </p:tgtEl>
                                        <p:attrNameLst>
                                          <p:attrName>ppt_y</p:attrName>
                                        </p:attrNameLst>
                                      </p:cBhvr>
                                      <p:tavLst>
                                        <p:tav tm="0">
                                          <p:val>
                                            <p:strVal val="ppt_y"/>
                                          </p:val>
                                        </p:tav>
                                        <p:tav tm="100000">
                                          <p:val>
                                            <p:strVal val="ppt_y-.03"/>
                                          </p:val>
                                        </p:tav>
                                      </p:tavLst>
                                    </p:anim>
                                    <p:anim calcmode="lin" valueType="num">
                                      <p:cBhvr>
                                        <p:cTn id="48" dur="900" accel="100000">
                                          <p:stCondLst>
                                            <p:cond delay="100"/>
                                          </p:stCondLst>
                                        </p:cTn>
                                        <p:tgtEl>
                                          <p:spTgt spid="10"/>
                                        </p:tgtEl>
                                        <p:attrNameLst>
                                          <p:attrName>ppt_y</p:attrName>
                                        </p:attrNameLst>
                                      </p:cBhvr>
                                      <p:tavLst>
                                        <p:tav tm="0">
                                          <p:val>
                                            <p:strVal val="ppt_y"/>
                                          </p:val>
                                        </p:tav>
                                        <p:tav tm="100000">
                                          <p:val>
                                            <p:strVal val="ppt_y+1"/>
                                          </p:val>
                                        </p:tav>
                                      </p:tavLst>
                                    </p:anim>
                                    <p:set>
                                      <p:cBhvr>
                                        <p:cTn id="49"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50" restart="whenNotActive" fill="hold" evtFilter="cancelBubble" nodeType="interactiveSeq">
                <p:stCondLst>
                  <p:cond evt="onClick" delay="0">
                    <p:tgtEl>
                      <p:spTgt spid="11"/>
                    </p:tgtEl>
                  </p:cond>
                </p:stCondLst>
                <p:endSync evt="end" delay="0">
                  <p:rtn val="all"/>
                </p:endSync>
                <p:childTnLst>
                  <p:par>
                    <p:cTn id="51" fill="hold">
                      <p:stCondLst>
                        <p:cond delay="0"/>
                      </p:stCondLst>
                      <p:childTnLst>
                        <p:par>
                          <p:cTn id="52" fill="hold">
                            <p:stCondLst>
                              <p:cond delay="0"/>
                            </p:stCondLst>
                            <p:childTnLst>
                              <p:par>
                                <p:cTn id="53" presetID="37" presetClass="exit" presetSubtype="0" fill="hold" grpId="0" nodeType="clickEffect">
                                  <p:stCondLst>
                                    <p:cond delay="0"/>
                                  </p:stCondLst>
                                  <p:childTnLst>
                                    <p:animEffect transition="out" filter="fade">
                                      <p:cBhvr>
                                        <p:cTn id="54" dur="1000"/>
                                        <p:tgtEl>
                                          <p:spTgt spid="11"/>
                                        </p:tgtEl>
                                      </p:cBhvr>
                                    </p:animEffect>
                                    <p:anim calcmode="lin" valueType="num">
                                      <p:cBhvr>
                                        <p:cTn id="55" dur="1000"/>
                                        <p:tgtEl>
                                          <p:spTgt spid="11"/>
                                        </p:tgtEl>
                                        <p:attrNameLst>
                                          <p:attrName>ppt_x</p:attrName>
                                        </p:attrNameLst>
                                      </p:cBhvr>
                                      <p:tavLst>
                                        <p:tav tm="0">
                                          <p:val>
                                            <p:strVal val="ppt_x"/>
                                          </p:val>
                                        </p:tav>
                                        <p:tav tm="100000">
                                          <p:val>
                                            <p:strVal val="ppt_x"/>
                                          </p:val>
                                        </p:tav>
                                      </p:tavLst>
                                    </p:anim>
                                    <p:anim calcmode="lin" valueType="num">
                                      <p:cBhvr>
                                        <p:cTn id="56" dur="100" decel="100000"/>
                                        <p:tgtEl>
                                          <p:spTgt spid="11"/>
                                        </p:tgtEl>
                                        <p:attrNameLst>
                                          <p:attrName>ppt_y</p:attrName>
                                        </p:attrNameLst>
                                      </p:cBhvr>
                                      <p:tavLst>
                                        <p:tav tm="0">
                                          <p:val>
                                            <p:strVal val="ppt_y"/>
                                          </p:val>
                                        </p:tav>
                                        <p:tav tm="100000">
                                          <p:val>
                                            <p:strVal val="ppt_y-.03"/>
                                          </p:val>
                                        </p:tav>
                                      </p:tavLst>
                                    </p:anim>
                                    <p:anim calcmode="lin" valueType="num">
                                      <p:cBhvr>
                                        <p:cTn id="57" dur="900" accel="100000">
                                          <p:stCondLst>
                                            <p:cond delay="100"/>
                                          </p:stCondLst>
                                        </p:cTn>
                                        <p:tgtEl>
                                          <p:spTgt spid="11"/>
                                        </p:tgtEl>
                                        <p:attrNameLst>
                                          <p:attrName>ppt_y</p:attrName>
                                        </p:attrNameLst>
                                      </p:cBhvr>
                                      <p:tavLst>
                                        <p:tav tm="0">
                                          <p:val>
                                            <p:strVal val="ppt_y"/>
                                          </p:val>
                                        </p:tav>
                                        <p:tav tm="100000">
                                          <p:val>
                                            <p:strVal val="ppt_y+1"/>
                                          </p:val>
                                        </p:tav>
                                      </p:tavLst>
                                    </p:anim>
                                    <p:set>
                                      <p:cBhvr>
                                        <p:cTn id="58"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37" presetClass="exit" presetSubtype="0" fill="hold" grpId="0" nodeType="clickEffect">
                                  <p:stCondLst>
                                    <p:cond delay="0"/>
                                  </p:stCondLst>
                                  <p:childTnLst>
                                    <p:animEffect transition="out" filter="fade">
                                      <p:cBhvr>
                                        <p:cTn id="63" dur="1000"/>
                                        <p:tgtEl>
                                          <p:spTgt spid="15"/>
                                        </p:tgtEl>
                                      </p:cBhvr>
                                    </p:animEffect>
                                    <p:anim calcmode="lin" valueType="num">
                                      <p:cBhvr>
                                        <p:cTn id="64" dur="1000"/>
                                        <p:tgtEl>
                                          <p:spTgt spid="15"/>
                                        </p:tgtEl>
                                        <p:attrNameLst>
                                          <p:attrName>ppt_x</p:attrName>
                                        </p:attrNameLst>
                                      </p:cBhvr>
                                      <p:tavLst>
                                        <p:tav tm="0">
                                          <p:val>
                                            <p:strVal val="ppt_x"/>
                                          </p:val>
                                        </p:tav>
                                        <p:tav tm="100000">
                                          <p:val>
                                            <p:strVal val="ppt_x"/>
                                          </p:val>
                                        </p:tav>
                                      </p:tavLst>
                                    </p:anim>
                                    <p:anim calcmode="lin" valueType="num">
                                      <p:cBhvr>
                                        <p:cTn id="65" dur="100" decel="100000"/>
                                        <p:tgtEl>
                                          <p:spTgt spid="15"/>
                                        </p:tgtEl>
                                        <p:attrNameLst>
                                          <p:attrName>ppt_y</p:attrName>
                                        </p:attrNameLst>
                                      </p:cBhvr>
                                      <p:tavLst>
                                        <p:tav tm="0">
                                          <p:val>
                                            <p:strVal val="ppt_y"/>
                                          </p:val>
                                        </p:tav>
                                        <p:tav tm="100000">
                                          <p:val>
                                            <p:strVal val="ppt_y-.03"/>
                                          </p:val>
                                        </p:tav>
                                      </p:tavLst>
                                    </p:anim>
                                    <p:anim calcmode="lin" valueType="num">
                                      <p:cBhvr>
                                        <p:cTn id="66" dur="900" accel="100000">
                                          <p:stCondLst>
                                            <p:cond delay="100"/>
                                          </p:stCondLst>
                                        </p:cTn>
                                        <p:tgtEl>
                                          <p:spTgt spid="15"/>
                                        </p:tgtEl>
                                        <p:attrNameLst>
                                          <p:attrName>ppt_y</p:attrName>
                                        </p:attrNameLst>
                                      </p:cBhvr>
                                      <p:tavLst>
                                        <p:tav tm="0">
                                          <p:val>
                                            <p:strVal val="ppt_y"/>
                                          </p:val>
                                        </p:tav>
                                        <p:tav tm="100000">
                                          <p:val>
                                            <p:strVal val="ppt_y+1"/>
                                          </p:val>
                                        </p:tav>
                                      </p:tavLst>
                                    </p:anim>
                                    <p:set>
                                      <p:cBhvr>
                                        <p:cTn id="67"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68" restart="whenNotActive" fill="hold" evtFilter="cancelBubble" nodeType="interactiveSeq">
                <p:stCondLst>
                  <p:cond evt="onClick" delay="0">
                    <p:tgtEl>
                      <p:spTgt spid="14"/>
                    </p:tgtEl>
                  </p:cond>
                </p:stCondLst>
                <p:endSync evt="end" delay="0">
                  <p:rtn val="all"/>
                </p:endSync>
                <p:childTnLst>
                  <p:par>
                    <p:cTn id="69" fill="hold">
                      <p:stCondLst>
                        <p:cond delay="0"/>
                      </p:stCondLst>
                      <p:childTnLst>
                        <p:par>
                          <p:cTn id="70" fill="hold">
                            <p:stCondLst>
                              <p:cond delay="0"/>
                            </p:stCondLst>
                            <p:childTnLst>
                              <p:par>
                                <p:cTn id="71" presetID="37" presetClass="exit" presetSubtype="0" fill="hold" grpId="0" nodeType="clickEffect">
                                  <p:stCondLst>
                                    <p:cond delay="0"/>
                                  </p:stCondLst>
                                  <p:childTnLst>
                                    <p:animEffect transition="out" filter="fade">
                                      <p:cBhvr>
                                        <p:cTn id="72" dur="1000"/>
                                        <p:tgtEl>
                                          <p:spTgt spid="14"/>
                                        </p:tgtEl>
                                      </p:cBhvr>
                                    </p:animEffect>
                                    <p:anim calcmode="lin" valueType="num">
                                      <p:cBhvr>
                                        <p:cTn id="73" dur="1000"/>
                                        <p:tgtEl>
                                          <p:spTgt spid="14"/>
                                        </p:tgtEl>
                                        <p:attrNameLst>
                                          <p:attrName>ppt_x</p:attrName>
                                        </p:attrNameLst>
                                      </p:cBhvr>
                                      <p:tavLst>
                                        <p:tav tm="0">
                                          <p:val>
                                            <p:strVal val="ppt_x"/>
                                          </p:val>
                                        </p:tav>
                                        <p:tav tm="100000">
                                          <p:val>
                                            <p:strVal val="ppt_x"/>
                                          </p:val>
                                        </p:tav>
                                      </p:tavLst>
                                    </p:anim>
                                    <p:anim calcmode="lin" valueType="num">
                                      <p:cBhvr>
                                        <p:cTn id="74" dur="100" decel="100000"/>
                                        <p:tgtEl>
                                          <p:spTgt spid="14"/>
                                        </p:tgtEl>
                                        <p:attrNameLst>
                                          <p:attrName>ppt_y</p:attrName>
                                        </p:attrNameLst>
                                      </p:cBhvr>
                                      <p:tavLst>
                                        <p:tav tm="0">
                                          <p:val>
                                            <p:strVal val="ppt_y"/>
                                          </p:val>
                                        </p:tav>
                                        <p:tav tm="100000">
                                          <p:val>
                                            <p:strVal val="ppt_y-.03"/>
                                          </p:val>
                                        </p:tav>
                                      </p:tavLst>
                                    </p:anim>
                                    <p:anim calcmode="lin" valueType="num">
                                      <p:cBhvr>
                                        <p:cTn id="75" dur="900" accel="100000">
                                          <p:stCondLst>
                                            <p:cond delay="100"/>
                                          </p:stCondLst>
                                        </p:cTn>
                                        <p:tgtEl>
                                          <p:spTgt spid="14"/>
                                        </p:tgtEl>
                                        <p:attrNameLst>
                                          <p:attrName>ppt_y</p:attrName>
                                        </p:attrNameLst>
                                      </p:cBhvr>
                                      <p:tavLst>
                                        <p:tav tm="0">
                                          <p:val>
                                            <p:strVal val="ppt_y"/>
                                          </p:val>
                                        </p:tav>
                                        <p:tav tm="100000">
                                          <p:val>
                                            <p:strVal val="ppt_y+1"/>
                                          </p:val>
                                        </p:tav>
                                      </p:tavLst>
                                    </p:anim>
                                    <p:set>
                                      <p:cBhvr>
                                        <p:cTn id="76"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37" presetClass="exit" presetSubtype="0" fill="hold" grpId="0" nodeType="clickEffect">
                                  <p:stCondLst>
                                    <p:cond delay="0"/>
                                  </p:stCondLst>
                                  <p:childTnLst>
                                    <p:animEffect transition="out" filter="fade">
                                      <p:cBhvr>
                                        <p:cTn id="81" dur="1000"/>
                                        <p:tgtEl>
                                          <p:spTgt spid="17"/>
                                        </p:tgtEl>
                                      </p:cBhvr>
                                    </p:animEffect>
                                    <p:anim calcmode="lin" valueType="num">
                                      <p:cBhvr>
                                        <p:cTn id="82" dur="1000"/>
                                        <p:tgtEl>
                                          <p:spTgt spid="17"/>
                                        </p:tgtEl>
                                        <p:attrNameLst>
                                          <p:attrName>ppt_x</p:attrName>
                                        </p:attrNameLst>
                                      </p:cBhvr>
                                      <p:tavLst>
                                        <p:tav tm="0">
                                          <p:val>
                                            <p:strVal val="ppt_x"/>
                                          </p:val>
                                        </p:tav>
                                        <p:tav tm="100000">
                                          <p:val>
                                            <p:strVal val="ppt_x"/>
                                          </p:val>
                                        </p:tav>
                                      </p:tavLst>
                                    </p:anim>
                                    <p:anim calcmode="lin" valueType="num">
                                      <p:cBhvr>
                                        <p:cTn id="83" dur="100" decel="100000"/>
                                        <p:tgtEl>
                                          <p:spTgt spid="17"/>
                                        </p:tgtEl>
                                        <p:attrNameLst>
                                          <p:attrName>ppt_y</p:attrName>
                                        </p:attrNameLst>
                                      </p:cBhvr>
                                      <p:tavLst>
                                        <p:tav tm="0">
                                          <p:val>
                                            <p:strVal val="ppt_y"/>
                                          </p:val>
                                        </p:tav>
                                        <p:tav tm="100000">
                                          <p:val>
                                            <p:strVal val="ppt_y-.03"/>
                                          </p:val>
                                        </p:tav>
                                      </p:tavLst>
                                    </p:anim>
                                    <p:anim calcmode="lin" valueType="num">
                                      <p:cBhvr>
                                        <p:cTn id="84" dur="900" accel="100000">
                                          <p:stCondLst>
                                            <p:cond delay="100"/>
                                          </p:stCondLst>
                                        </p:cTn>
                                        <p:tgtEl>
                                          <p:spTgt spid="17"/>
                                        </p:tgtEl>
                                        <p:attrNameLst>
                                          <p:attrName>ppt_y</p:attrName>
                                        </p:attrNameLst>
                                      </p:cBhvr>
                                      <p:tavLst>
                                        <p:tav tm="0">
                                          <p:val>
                                            <p:strVal val="ppt_y"/>
                                          </p:val>
                                        </p:tav>
                                        <p:tav tm="100000">
                                          <p:val>
                                            <p:strVal val="ppt_y+1"/>
                                          </p:val>
                                        </p:tav>
                                      </p:tavLst>
                                    </p:anim>
                                    <p:set>
                                      <p:cBhvr>
                                        <p:cTn id="85"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6" restart="whenNotActive" fill="hold" evtFilter="cancelBubble" nodeType="interactiveSeq">
                <p:stCondLst>
                  <p:cond evt="onClick" delay="0">
                    <p:tgtEl>
                      <p:spTgt spid="18"/>
                    </p:tgtEl>
                  </p:cond>
                </p:stCondLst>
                <p:endSync evt="end" delay="0">
                  <p:rtn val="all"/>
                </p:endSync>
                <p:childTnLst>
                  <p:par>
                    <p:cTn id="87" fill="hold">
                      <p:stCondLst>
                        <p:cond delay="0"/>
                      </p:stCondLst>
                      <p:childTnLst>
                        <p:par>
                          <p:cTn id="88" fill="hold">
                            <p:stCondLst>
                              <p:cond delay="0"/>
                            </p:stCondLst>
                            <p:childTnLst>
                              <p:par>
                                <p:cTn id="89" presetID="37" presetClass="exit" presetSubtype="0" fill="hold" grpId="0" nodeType="clickEffect">
                                  <p:stCondLst>
                                    <p:cond delay="0"/>
                                  </p:stCondLst>
                                  <p:childTnLst>
                                    <p:animEffect transition="out" filter="fade">
                                      <p:cBhvr>
                                        <p:cTn id="90" dur="1000"/>
                                        <p:tgtEl>
                                          <p:spTgt spid="18"/>
                                        </p:tgtEl>
                                      </p:cBhvr>
                                    </p:animEffect>
                                    <p:anim calcmode="lin" valueType="num">
                                      <p:cBhvr>
                                        <p:cTn id="91" dur="1000"/>
                                        <p:tgtEl>
                                          <p:spTgt spid="18"/>
                                        </p:tgtEl>
                                        <p:attrNameLst>
                                          <p:attrName>ppt_x</p:attrName>
                                        </p:attrNameLst>
                                      </p:cBhvr>
                                      <p:tavLst>
                                        <p:tav tm="0">
                                          <p:val>
                                            <p:strVal val="ppt_x"/>
                                          </p:val>
                                        </p:tav>
                                        <p:tav tm="100000">
                                          <p:val>
                                            <p:strVal val="ppt_x"/>
                                          </p:val>
                                        </p:tav>
                                      </p:tavLst>
                                    </p:anim>
                                    <p:anim calcmode="lin" valueType="num">
                                      <p:cBhvr>
                                        <p:cTn id="92" dur="100" decel="100000"/>
                                        <p:tgtEl>
                                          <p:spTgt spid="18"/>
                                        </p:tgtEl>
                                        <p:attrNameLst>
                                          <p:attrName>ppt_y</p:attrName>
                                        </p:attrNameLst>
                                      </p:cBhvr>
                                      <p:tavLst>
                                        <p:tav tm="0">
                                          <p:val>
                                            <p:strVal val="ppt_y"/>
                                          </p:val>
                                        </p:tav>
                                        <p:tav tm="100000">
                                          <p:val>
                                            <p:strVal val="ppt_y-.03"/>
                                          </p:val>
                                        </p:tav>
                                      </p:tavLst>
                                    </p:anim>
                                    <p:anim calcmode="lin" valueType="num">
                                      <p:cBhvr>
                                        <p:cTn id="93" dur="900" accel="100000">
                                          <p:stCondLst>
                                            <p:cond delay="100"/>
                                          </p:stCondLst>
                                        </p:cTn>
                                        <p:tgtEl>
                                          <p:spTgt spid="18"/>
                                        </p:tgtEl>
                                        <p:attrNameLst>
                                          <p:attrName>ppt_y</p:attrName>
                                        </p:attrNameLst>
                                      </p:cBhvr>
                                      <p:tavLst>
                                        <p:tav tm="0">
                                          <p:val>
                                            <p:strVal val="ppt_y"/>
                                          </p:val>
                                        </p:tav>
                                        <p:tav tm="100000">
                                          <p:val>
                                            <p:strVal val="ppt_y+1"/>
                                          </p:val>
                                        </p:tav>
                                      </p:tavLst>
                                    </p:anim>
                                    <p:set>
                                      <p:cBhvr>
                                        <p:cTn id="94"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95" restart="whenNotActive" fill="hold" evtFilter="cancelBubble" nodeType="interactiveSeq">
                <p:stCondLst>
                  <p:cond evt="onClick" delay="0">
                    <p:tgtEl>
                      <p:spTgt spid="19"/>
                    </p:tgtEl>
                  </p:cond>
                </p:stCondLst>
                <p:endSync evt="end" delay="0">
                  <p:rtn val="all"/>
                </p:endSync>
                <p:childTnLst>
                  <p:par>
                    <p:cTn id="96" fill="hold">
                      <p:stCondLst>
                        <p:cond delay="0"/>
                      </p:stCondLst>
                      <p:childTnLst>
                        <p:par>
                          <p:cTn id="97" fill="hold">
                            <p:stCondLst>
                              <p:cond delay="0"/>
                            </p:stCondLst>
                            <p:childTnLst>
                              <p:par>
                                <p:cTn id="98" presetID="37" presetClass="exit" presetSubtype="0" fill="hold" grpId="0" nodeType="clickEffect">
                                  <p:stCondLst>
                                    <p:cond delay="0"/>
                                  </p:stCondLst>
                                  <p:childTnLst>
                                    <p:animEffect transition="out" filter="fade">
                                      <p:cBhvr>
                                        <p:cTn id="99" dur="1000"/>
                                        <p:tgtEl>
                                          <p:spTgt spid="19"/>
                                        </p:tgtEl>
                                      </p:cBhvr>
                                    </p:animEffect>
                                    <p:anim calcmode="lin" valueType="num">
                                      <p:cBhvr>
                                        <p:cTn id="100" dur="1000"/>
                                        <p:tgtEl>
                                          <p:spTgt spid="19"/>
                                        </p:tgtEl>
                                        <p:attrNameLst>
                                          <p:attrName>ppt_x</p:attrName>
                                        </p:attrNameLst>
                                      </p:cBhvr>
                                      <p:tavLst>
                                        <p:tav tm="0">
                                          <p:val>
                                            <p:strVal val="ppt_x"/>
                                          </p:val>
                                        </p:tav>
                                        <p:tav tm="100000">
                                          <p:val>
                                            <p:strVal val="ppt_x"/>
                                          </p:val>
                                        </p:tav>
                                      </p:tavLst>
                                    </p:anim>
                                    <p:anim calcmode="lin" valueType="num">
                                      <p:cBhvr>
                                        <p:cTn id="101" dur="100" decel="100000"/>
                                        <p:tgtEl>
                                          <p:spTgt spid="19"/>
                                        </p:tgtEl>
                                        <p:attrNameLst>
                                          <p:attrName>ppt_y</p:attrName>
                                        </p:attrNameLst>
                                      </p:cBhvr>
                                      <p:tavLst>
                                        <p:tav tm="0">
                                          <p:val>
                                            <p:strVal val="ppt_y"/>
                                          </p:val>
                                        </p:tav>
                                        <p:tav tm="100000">
                                          <p:val>
                                            <p:strVal val="ppt_y-.03"/>
                                          </p:val>
                                        </p:tav>
                                      </p:tavLst>
                                    </p:anim>
                                    <p:anim calcmode="lin" valueType="num">
                                      <p:cBhvr>
                                        <p:cTn id="102" dur="900" accel="100000">
                                          <p:stCondLst>
                                            <p:cond delay="100"/>
                                          </p:stCondLst>
                                        </p:cTn>
                                        <p:tgtEl>
                                          <p:spTgt spid="19"/>
                                        </p:tgtEl>
                                        <p:attrNameLst>
                                          <p:attrName>ppt_y</p:attrName>
                                        </p:attrNameLst>
                                      </p:cBhvr>
                                      <p:tavLst>
                                        <p:tav tm="0">
                                          <p:val>
                                            <p:strVal val="ppt_y"/>
                                          </p:val>
                                        </p:tav>
                                        <p:tav tm="100000">
                                          <p:val>
                                            <p:strVal val="ppt_y+1"/>
                                          </p:val>
                                        </p:tav>
                                      </p:tavLst>
                                    </p:anim>
                                    <p:set>
                                      <p:cBhvr>
                                        <p:cTn id="103"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04" restart="whenNotActive" fill="hold" evtFilter="cancelBubble" nodeType="interactiveSeq">
                <p:stCondLst>
                  <p:cond evt="onClick" delay="0">
                    <p:tgtEl>
                      <p:spTgt spid="20"/>
                    </p:tgtEl>
                  </p:cond>
                </p:stCondLst>
                <p:endSync evt="end" delay="0">
                  <p:rtn val="all"/>
                </p:endSync>
                <p:childTnLst>
                  <p:par>
                    <p:cTn id="105" fill="hold">
                      <p:stCondLst>
                        <p:cond delay="0"/>
                      </p:stCondLst>
                      <p:childTnLst>
                        <p:par>
                          <p:cTn id="106" fill="hold">
                            <p:stCondLst>
                              <p:cond delay="0"/>
                            </p:stCondLst>
                            <p:childTnLst>
                              <p:par>
                                <p:cTn id="107" presetID="37" presetClass="exit" presetSubtype="0" fill="hold" grpId="0" nodeType="clickEffect">
                                  <p:stCondLst>
                                    <p:cond delay="0"/>
                                  </p:stCondLst>
                                  <p:childTnLst>
                                    <p:animEffect transition="out" filter="fade">
                                      <p:cBhvr>
                                        <p:cTn id="108" dur="1000"/>
                                        <p:tgtEl>
                                          <p:spTgt spid="20"/>
                                        </p:tgtEl>
                                      </p:cBhvr>
                                    </p:animEffect>
                                    <p:anim calcmode="lin" valueType="num">
                                      <p:cBhvr>
                                        <p:cTn id="109" dur="1000"/>
                                        <p:tgtEl>
                                          <p:spTgt spid="20"/>
                                        </p:tgtEl>
                                        <p:attrNameLst>
                                          <p:attrName>ppt_x</p:attrName>
                                        </p:attrNameLst>
                                      </p:cBhvr>
                                      <p:tavLst>
                                        <p:tav tm="0">
                                          <p:val>
                                            <p:strVal val="ppt_x"/>
                                          </p:val>
                                        </p:tav>
                                        <p:tav tm="100000">
                                          <p:val>
                                            <p:strVal val="ppt_x"/>
                                          </p:val>
                                        </p:tav>
                                      </p:tavLst>
                                    </p:anim>
                                    <p:anim calcmode="lin" valueType="num">
                                      <p:cBhvr>
                                        <p:cTn id="110" dur="100" decel="100000"/>
                                        <p:tgtEl>
                                          <p:spTgt spid="20"/>
                                        </p:tgtEl>
                                        <p:attrNameLst>
                                          <p:attrName>ppt_y</p:attrName>
                                        </p:attrNameLst>
                                      </p:cBhvr>
                                      <p:tavLst>
                                        <p:tav tm="0">
                                          <p:val>
                                            <p:strVal val="ppt_y"/>
                                          </p:val>
                                        </p:tav>
                                        <p:tav tm="100000">
                                          <p:val>
                                            <p:strVal val="ppt_y-.03"/>
                                          </p:val>
                                        </p:tav>
                                      </p:tavLst>
                                    </p:anim>
                                    <p:anim calcmode="lin" valueType="num">
                                      <p:cBhvr>
                                        <p:cTn id="111" dur="900" accel="100000">
                                          <p:stCondLst>
                                            <p:cond delay="100"/>
                                          </p:stCondLst>
                                        </p:cTn>
                                        <p:tgtEl>
                                          <p:spTgt spid="20"/>
                                        </p:tgtEl>
                                        <p:attrNameLst>
                                          <p:attrName>ppt_y</p:attrName>
                                        </p:attrNameLst>
                                      </p:cBhvr>
                                      <p:tavLst>
                                        <p:tav tm="0">
                                          <p:val>
                                            <p:strVal val="ppt_y"/>
                                          </p:val>
                                        </p:tav>
                                        <p:tav tm="100000">
                                          <p:val>
                                            <p:strVal val="ppt_y+1"/>
                                          </p:val>
                                        </p:tav>
                                      </p:tavLst>
                                    </p:anim>
                                    <p:set>
                                      <p:cBhvr>
                                        <p:cTn id="112"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13" restart="whenNotActive" fill="hold" evtFilter="cancelBubble" nodeType="interactiveSeq">
                <p:stCondLst>
                  <p:cond evt="onClick" delay="0">
                    <p:tgtEl>
                      <p:spTgt spid="21"/>
                    </p:tgtEl>
                  </p:cond>
                </p:stCondLst>
                <p:endSync evt="end" delay="0">
                  <p:rtn val="all"/>
                </p:endSync>
                <p:childTnLst>
                  <p:par>
                    <p:cTn id="114" fill="hold">
                      <p:stCondLst>
                        <p:cond delay="0"/>
                      </p:stCondLst>
                      <p:childTnLst>
                        <p:par>
                          <p:cTn id="115" fill="hold">
                            <p:stCondLst>
                              <p:cond delay="0"/>
                            </p:stCondLst>
                            <p:childTnLst>
                              <p:par>
                                <p:cTn id="116" presetID="37" presetClass="exit" presetSubtype="0" fill="hold" grpId="0" nodeType="clickEffect">
                                  <p:stCondLst>
                                    <p:cond delay="0"/>
                                  </p:stCondLst>
                                  <p:childTnLst>
                                    <p:animEffect transition="out" filter="fade">
                                      <p:cBhvr>
                                        <p:cTn id="117" dur="1000"/>
                                        <p:tgtEl>
                                          <p:spTgt spid="21"/>
                                        </p:tgtEl>
                                      </p:cBhvr>
                                    </p:animEffect>
                                    <p:anim calcmode="lin" valueType="num">
                                      <p:cBhvr>
                                        <p:cTn id="118" dur="1000"/>
                                        <p:tgtEl>
                                          <p:spTgt spid="21"/>
                                        </p:tgtEl>
                                        <p:attrNameLst>
                                          <p:attrName>ppt_x</p:attrName>
                                        </p:attrNameLst>
                                      </p:cBhvr>
                                      <p:tavLst>
                                        <p:tav tm="0">
                                          <p:val>
                                            <p:strVal val="ppt_x"/>
                                          </p:val>
                                        </p:tav>
                                        <p:tav tm="100000">
                                          <p:val>
                                            <p:strVal val="ppt_x"/>
                                          </p:val>
                                        </p:tav>
                                      </p:tavLst>
                                    </p:anim>
                                    <p:anim calcmode="lin" valueType="num">
                                      <p:cBhvr>
                                        <p:cTn id="119" dur="100" decel="100000"/>
                                        <p:tgtEl>
                                          <p:spTgt spid="21"/>
                                        </p:tgtEl>
                                        <p:attrNameLst>
                                          <p:attrName>ppt_y</p:attrName>
                                        </p:attrNameLst>
                                      </p:cBhvr>
                                      <p:tavLst>
                                        <p:tav tm="0">
                                          <p:val>
                                            <p:strVal val="ppt_y"/>
                                          </p:val>
                                        </p:tav>
                                        <p:tav tm="100000">
                                          <p:val>
                                            <p:strVal val="ppt_y-.03"/>
                                          </p:val>
                                        </p:tav>
                                      </p:tavLst>
                                    </p:anim>
                                    <p:anim calcmode="lin" valueType="num">
                                      <p:cBhvr>
                                        <p:cTn id="120" dur="900" accel="100000">
                                          <p:stCondLst>
                                            <p:cond delay="100"/>
                                          </p:stCondLst>
                                        </p:cTn>
                                        <p:tgtEl>
                                          <p:spTgt spid="21"/>
                                        </p:tgtEl>
                                        <p:attrNameLst>
                                          <p:attrName>ppt_y</p:attrName>
                                        </p:attrNameLst>
                                      </p:cBhvr>
                                      <p:tavLst>
                                        <p:tav tm="0">
                                          <p:val>
                                            <p:strVal val="ppt_y"/>
                                          </p:val>
                                        </p:tav>
                                        <p:tav tm="100000">
                                          <p:val>
                                            <p:strVal val="ppt_y+1"/>
                                          </p:val>
                                        </p:tav>
                                      </p:tavLst>
                                    </p:anim>
                                    <p:set>
                                      <p:cBhvr>
                                        <p:cTn id="121"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22" restart="whenNotActive" fill="hold" evtFilter="cancelBubble" nodeType="interactiveSeq">
                <p:stCondLst>
                  <p:cond evt="onClick" delay="0">
                    <p:tgtEl>
                      <p:spTgt spid="28"/>
                    </p:tgtEl>
                  </p:cond>
                </p:stCondLst>
                <p:endSync evt="end" delay="0">
                  <p:rtn val="all"/>
                </p:endSync>
                <p:childTnLst>
                  <p:par>
                    <p:cTn id="123" fill="hold">
                      <p:stCondLst>
                        <p:cond delay="0"/>
                      </p:stCondLst>
                      <p:childTnLst>
                        <p:par>
                          <p:cTn id="124" fill="hold">
                            <p:stCondLst>
                              <p:cond delay="0"/>
                            </p:stCondLst>
                            <p:childTnLst>
                              <p:par>
                                <p:cTn id="125" presetID="37" presetClass="exit" presetSubtype="0" fill="hold" grpId="0" nodeType="clickEffect">
                                  <p:stCondLst>
                                    <p:cond delay="0"/>
                                  </p:stCondLst>
                                  <p:childTnLst>
                                    <p:animEffect transition="out" filter="fade">
                                      <p:cBhvr>
                                        <p:cTn id="126" dur="1000"/>
                                        <p:tgtEl>
                                          <p:spTgt spid="28"/>
                                        </p:tgtEl>
                                      </p:cBhvr>
                                    </p:animEffect>
                                    <p:anim calcmode="lin" valueType="num">
                                      <p:cBhvr>
                                        <p:cTn id="127" dur="1000"/>
                                        <p:tgtEl>
                                          <p:spTgt spid="28"/>
                                        </p:tgtEl>
                                        <p:attrNameLst>
                                          <p:attrName>ppt_x</p:attrName>
                                        </p:attrNameLst>
                                      </p:cBhvr>
                                      <p:tavLst>
                                        <p:tav tm="0">
                                          <p:val>
                                            <p:strVal val="ppt_x"/>
                                          </p:val>
                                        </p:tav>
                                        <p:tav tm="100000">
                                          <p:val>
                                            <p:strVal val="ppt_x"/>
                                          </p:val>
                                        </p:tav>
                                      </p:tavLst>
                                    </p:anim>
                                    <p:anim calcmode="lin" valueType="num">
                                      <p:cBhvr>
                                        <p:cTn id="128" dur="100" decel="100000"/>
                                        <p:tgtEl>
                                          <p:spTgt spid="28"/>
                                        </p:tgtEl>
                                        <p:attrNameLst>
                                          <p:attrName>ppt_y</p:attrName>
                                        </p:attrNameLst>
                                      </p:cBhvr>
                                      <p:tavLst>
                                        <p:tav tm="0">
                                          <p:val>
                                            <p:strVal val="ppt_y"/>
                                          </p:val>
                                        </p:tav>
                                        <p:tav tm="100000">
                                          <p:val>
                                            <p:strVal val="ppt_y-.03"/>
                                          </p:val>
                                        </p:tav>
                                      </p:tavLst>
                                    </p:anim>
                                    <p:anim calcmode="lin" valueType="num">
                                      <p:cBhvr>
                                        <p:cTn id="129" dur="900" accel="100000">
                                          <p:stCondLst>
                                            <p:cond delay="100"/>
                                          </p:stCondLst>
                                        </p:cTn>
                                        <p:tgtEl>
                                          <p:spTgt spid="28"/>
                                        </p:tgtEl>
                                        <p:attrNameLst>
                                          <p:attrName>ppt_y</p:attrName>
                                        </p:attrNameLst>
                                      </p:cBhvr>
                                      <p:tavLst>
                                        <p:tav tm="0">
                                          <p:val>
                                            <p:strVal val="ppt_y"/>
                                          </p:val>
                                        </p:tav>
                                        <p:tav tm="100000">
                                          <p:val>
                                            <p:strVal val="ppt_y+1"/>
                                          </p:val>
                                        </p:tav>
                                      </p:tavLst>
                                    </p:anim>
                                    <p:set>
                                      <p:cBhvr>
                                        <p:cTn id="130" dur="1" fill="hold">
                                          <p:stCondLst>
                                            <p:cond delay="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31" restart="whenNotActive" fill="hold" evtFilter="cancelBubble" nodeType="interactiveSeq">
                <p:stCondLst>
                  <p:cond evt="onClick" delay="0">
                    <p:tgtEl>
                      <p:spTgt spid="25"/>
                    </p:tgtEl>
                  </p:cond>
                </p:stCondLst>
                <p:endSync evt="end" delay="0">
                  <p:rtn val="all"/>
                </p:endSync>
                <p:childTnLst>
                  <p:par>
                    <p:cTn id="132" fill="hold">
                      <p:stCondLst>
                        <p:cond delay="0"/>
                      </p:stCondLst>
                      <p:childTnLst>
                        <p:par>
                          <p:cTn id="133" fill="hold">
                            <p:stCondLst>
                              <p:cond delay="0"/>
                            </p:stCondLst>
                            <p:childTnLst>
                              <p:par>
                                <p:cTn id="134" presetID="37" presetClass="exit" presetSubtype="0" fill="hold" grpId="0" nodeType="clickEffect">
                                  <p:stCondLst>
                                    <p:cond delay="0"/>
                                  </p:stCondLst>
                                  <p:childTnLst>
                                    <p:animEffect transition="out" filter="fade">
                                      <p:cBhvr>
                                        <p:cTn id="135" dur="1000"/>
                                        <p:tgtEl>
                                          <p:spTgt spid="25"/>
                                        </p:tgtEl>
                                      </p:cBhvr>
                                    </p:animEffect>
                                    <p:anim calcmode="lin" valueType="num">
                                      <p:cBhvr>
                                        <p:cTn id="136" dur="1000"/>
                                        <p:tgtEl>
                                          <p:spTgt spid="25"/>
                                        </p:tgtEl>
                                        <p:attrNameLst>
                                          <p:attrName>ppt_x</p:attrName>
                                        </p:attrNameLst>
                                      </p:cBhvr>
                                      <p:tavLst>
                                        <p:tav tm="0">
                                          <p:val>
                                            <p:strVal val="ppt_x"/>
                                          </p:val>
                                        </p:tav>
                                        <p:tav tm="100000">
                                          <p:val>
                                            <p:strVal val="ppt_x"/>
                                          </p:val>
                                        </p:tav>
                                      </p:tavLst>
                                    </p:anim>
                                    <p:anim calcmode="lin" valueType="num">
                                      <p:cBhvr>
                                        <p:cTn id="137" dur="100" decel="100000"/>
                                        <p:tgtEl>
                                          <p:spTgt spid="25"/>
                                        </p:tgtEl>
                                        <p:attrNameLst>
                                          <p:attrName>ppt_y</p:attrName>
                                        </p:attrNameLst>
                                      </p:cBhvr>
                                      <p:tavLst>
                                        <p:tav tm="0">
                                          <p:val>
                                            <p:strVal val="ppt_y"/>
                                          </p:val>
                                        </p:tav>
                                        <p:tav tm="100000">
                                          <p:val>
                                            <p:strVal val="ppt_y-.03"/>
                                          </p:val>
                                        </p:tav>
                                      </p:tavLst>
                                    </p:anim>
                                    <p:anim calcmode="lin" valueType="num">
                                      <p:cBhvr>
                                        <p:cTn id="138" dur="900" accel="100000">
                                          <p:stCondLst>
                                            <p:cond delay="100"/>
                                          </p:stCondLst>
                                        </p:cTn>
                                        <p:tgtEl>
                                          <p:spTgt spid="25"/>
                                        </p:tgtEl>
                                        <p:attrNameLst>
                                          <p:attrName>ppt_y</p:attrName>
                                        </p:attrNameLst>
                                      </p:cBhvr>
                                      <p:tavLst>
                                        <p:tav tm="0">
                                          <p:val>
                                            <p:strVal val="ppt_y"/>
                                          </p:val>
                                        </p:tav>
                                        <p:tav tm="100000">
                                          <p:val>
                                            <p:strVal val="ppt_y+1"/>
                                          </p:val>
                                        </p:tav>
                                      </p:tavLst>
                                    </p:anim>
                                    <p:set>
                                      <p:cBhvr>
                                        <p:cTn id="139"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40" restart="whenNotActive" fill="hold" evtFilter="cancelBubble" nodeType="interactiveSeq">
                <p:stCondLst>
                  <p:cond evt="onClick" delay="0">
                    <p:tgtEl>
                      <p:spTgt spid="33"/>
                    </p:tgtEl>
                  </p:cond>
                </p:stCondLst>
                <p:endSync evt="end" delay="0">
                  <p:rtn val="all"/>
                </p:endSync>
                <p:childTnLst>
                  <p:par>
                    <p:cTn id="141" fill="hold">
                      <p:stCondLst>
                        <p:cond delay="0"/>
                      </p:stCondLst>
                      <p:childTnLst>
                        <p:par>
                          <p:cTn id="142" fill="hold">
                            <p:stCondLst>
                              <p:cond delay="0"/>
                            </p:stCondLst>
                            <p:childTnLst>
                              <p:par>
                                <p:cTn id="143" presetID="37" presetClass="exit" presetSubtype="0" fill="hold" grpId="0" nodeType="clickEffect">
                                  <p:stCondLst>
                                    <p:cond delay="0"/>
                                  </p:stCondLst>
                                  <p:childTnLst>
                                    <p:animEffect transition="out" filter="fade">
                                      <p:cBhvr>
                                        <p:cTn id="144" dur="1000"/>
                                        <p:tgtEl>
                                          <p:spTgt spid="33"/>
                                        </p:tgtEl>
                                      </p:cBhvr>
                                    </p:animEffect>
                                    <p:anim calcmode="lin" valueType="num">
                                      <p:cBhvr>
                                        <p:cTn id="145" dur="1000"/>
                                        <p:tgtEl>
                                          <p:spTgt spid="33"/>
                                        </p:tgtEl>
                                        <p:attrNameLst>
                                          <p:attrName>ppt_x</p:attrName>
                                        </p:attrNameLst>
                                      </p:cBhvr>
                                      <p:tavLst>
                                        <p:tav tm="0">
                                          <p:val>
                                            <p:strVal val="ppt_x"/>
                                          </p:val>
                                        </p:tav>
                                        <p:tav tm="100000">
                                          <p:val>
                                            <p:strVal val="ppt_x"/>
                                          </p:val>
                                        </p:tav>
                                      </p:tavLst>
                                    </p:anim>
                                    <p:anim calcmode="lin" valueType="num">
                                      <p:cBhvr>
                                        <p:cTn id="146" dur="100" decel="100000"/>
                                        <p:tgtEl>
                                          <p:spTgt spid="33"/>
                                        </p:tgtEl>
                                        <p:attrNameLst>
                                          <p:attrName>ppt_y</p:attrName>
                                        </p:attrNameLst>
                                      </p:cBhvr>
                                      <p:tavLst>
                                        <p:tav tm="0">
                                          <p:val>
                                            <p:strVal val="ppt_y"/>
                                          </p:val>
                                        </p:tav>
                                        <p:tav tm="100000">
                                          <p:val>
                                            <p:strVal val="ppt_y-.03"/>
                                          </p:val>
                                        </p:tav>
                                      </p:tavLst>
                                    </p:anim>
                                    <p:anim calcmode="lin" valueType="num">
                                      <p:cBhvr>
                                        <p:cTn id="147" dur="900" accel="100000">
                                          <p:stCondLst>
                                            <p:cond delay="100"/>
                                          </p:stCondLst>
                                        </p:cTn>
                                        <p:tgtEl>
                                          <p:spTgt spid="33"/>
                                        </p:tgtEl>
                                        <p:attrNameLst>
                                          <p:attrName>ppt_y</p:attrName>
                                        </p:attrNameLst>
                                      </p:cBhvr>
                                      <p:tavLst>
                                        <p:tav tm="0">
                                          <p:val>
                                            <p:strVal val="ppt_y"/>
                                          </p:val>
                                        </p:tav>
                                        <p:tav tm="100000">
                                          <p:val>
                                            <p:strVal val="ppt_y+1"/>
                                          </p:val>
                                        </p:tav>
                                      </p:tavLst>
                                    </p:anim>
                                    <p:set>
                                      <p:cBhvr>
                                        <p:cTn id="148"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49" restart="whenNotActive" fill="hold" evtFilter="cancelBubble" nodeType="interactiveSeq">
                <p:stCondLst>
                  <p:cond evt="onClick" delay="0">
                    <p:tgtEl>
                      <p:spTgt spid="29"/>
                    </p:tgtEl>
                  </p:cond>
                </p:stCondLst>
                <p:endSync evt="end" delay="0">
                  <p:rtn val="all"/>
                </p:endSync>
                <p:childTnLst>
                  <p:par>
                    <p:cTn id="150" fill="hold">
                      <p:stCondLst>
                        <p:cond delay="0"/>
                      </p:stCondLst>
                      <p:childTnLst>
                        <p:par>
                          <p:cTn id="151" fill="hold">
                            <p:stCondLst>
                              <p:cond delay="0"/>
                            </p:stCondLst>
                            <p:childTnLst>
                              <p:par>
                                <p:cTn id="152" presetID="37" presetClass="exit" presetSubtype="0" fill="hold" grpId="0" nodeType="clickEffect">
                                  <p:stCondLst>
                                    <p:cond delay="0"/>
                                  </p:stCondLst>
                                  <p:childTnLst>
                                    <p:animEffect transition="out" filter="fade">
                                      <p:cBhvr>
                                        <p:cTn id="153" dur="1000"/>
                                        <p:tgtEl>
                                          <p:spTgt spid="29"/>
                                        </p:tgtEl>
                                      </p:cBhvr>
                                    </p:animEffect>
                                    <p:anim calcmode="lin" valueType="num">
                                      <p:cBhvr>
                                        <p:cTn id="154" dur="1000"/>
                                        <p:tgtEl>
                                          <p:spTgt spid="29"/>
                                        </p:tgtEl>
                                        <p:attrNameLst>
                                          <p:attrName>ppt_x</p:attrName>
                                        </p:attrNameLst>
                                      </p:cBhvr>
                                      <p:tavLst>
                                        <p:tav tm="0">
                                          <p:val>
                                            <p:strVal val="ppt_x"/>
                                          </p:val>
                                        </p:tav>
                                        <p:tav tm="100000">
                                          <p:val>
                                            <p:strVal val="ppt_x"/>
                                          </p:val>
                                        </p:tav>
                                      </p:tavLst>
                                    </p:anim>
                                    <p:anim calcmode="lin" valueType="num">
                                      <p:cBhvr>
                                        <p:cTn id="155" dur="100" decel="100000"/>
                                        <p:tgtEl>
                                          <p:spTgt spid="29"/>
                                        </p:tgtEl>
                                        <p:attrNameLst>
                                          <p:attrName>ppt_y</p:attrName>
                                        </p:attrNameLst>
                                      </p:cBhvr>
                                      <p:tavLst>
                                        <p:tav tm="0">
                                          <p:val>
                                            <p:strVal val="ppt_y"/>
                                          </p:val>
                                        </p:tav>
                                        <p:tav tm="100000">
                                          <p:val>
                                            <p:strVal val="ppt_y-.03"/>
                                          </p:val>
                                        </p:tav>
                                      </p:tavLst>
                                    </p:anim>
                                    <p:anim calcmode="lin" valueType="num">
                                      <p:cBhvr>
                                        <p:cTn id="156" dur="900" accel="100000">
                                          <p:stCondLst>
                                            <p:cond delay="100"/>
                                          </p:stCondLst>
                                        </p:cTn>
                                        <p:tgtEl>
                                          <p:spTgt spid="29"/>
                                        </p:tgtEl>
                                        <p:attrNameLst>
                                          <p:attrName>ppt_y</p:attrName>
                                        </p:attrNameLst>
                                      </p:cBhvr>
                                      <p:tavLst>
                                        <p:tav tm="0">
                                          <p:val>
                                            <p:strVal val="ppt_y"/>
                                          </p:val>
                                        </p:tav>
                                        <p:tav tm="100000">
                                          <p:val>
                                            <p:strVal val="ppt_y+1"/>
                                          </p:val>
                                        </p:tav>
                                      </p:tavLst>
                                    </p:anim>
                                    <p:set>
                                      <p:cBhvr>
                                        <p:cTn id="157" dur="1" fill="hold">
                                          <p:stCondLst>
                                            <p:cond delay="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158" restart="whenNotActive" fill="hold" evtFilter="cancelBubble" nodeType="interactiveSeq">
                <p:stCondLst>
                  <p:cond evt="onClick" delay="0">
                    <p:tgtEl>
                      <p:spTgt spid="22"/>
                    </p:tgtEl>
                  </p:cond>
                </p:stCondLst>
                <p:endSync evt="end" delay="0">
                  <p:rtn val="all"/>
                </p:endSync>
                <p:childTnLst>
                  <p:par>
                    <p:cTn id="159" fill="hold">
                      <p:stCondLst>
                        <p:cond delay="0"/>
                      </p:stCondLst>
                      <p:childTnLst>
                        <p:par>
                          <p:cTn id="160" fill="hold">
                            <p:stCondLst>
                              <p:cond delay="0"/>
                            </p:stCondLst>
                            <p:childTnLst>
                              <p:par>
                                <p:cTn id="161" presetID="37" presetClass="exit" presetSubtype="0" fill="hold" grpId="0" nodeType="clickEffect">
                                  <p:stCondLst>
                                    <p:cond delay="0"/>
                                  </p:stCondLst>
                                  <p:childTnLst>
                                    <p:animEffect transition="out" filter="fade">
                                      <p:cBhvr>
                                        <p:cTn id="162" dur="1000"/>
                                        <p:tgtEl>
                                          <p:spTgt spid="22"/>
                                        </p:tgtEl>
                                      </p:cBhvr>
                                    </p:animEffect>
                                    <p:anim calcmode="lin" valueType="num">
                                      <p:cBhvr>
                                        <p:cTn id="163" dur="1000"/>
                                        <p:tgtEl>
                                          <p:spTgt spid="22"/>
                                        </p:tgtEl>
                                        <p:attrNameLst>
                                          <p:attrName>ppt_x</p:attrName>
                                        </p:attrNameLst>
                                      </p:cBhvr>
                                      <p:tavLst>
                                        <p:tav tm="0">
                                          <p:val>
                                            <p:strVal val="ppt_x"/>
                                          </p:val>
                                        </p:tav>
                                        <p:tav tm="100000">
                                          <p:val>
                                            <p:strVal val="ppt_x"/>
                                          </p:val>
                                        </p:tav>
                                      </p:tavLst>
                                    </p:anim>
                                    <p:anim calcmode="lin" valueType="num">
                                      <p:cBhvr>
                                        <p:cTn id="164" dur="100" decel="100000"/>
                                        <p:tgtEl>
                                          <p:spTgt spid="22"/>
                                        </p:tgtEl>
                                        <p:attrNameLst>
                                          <p:attrName>ppt_y</p:attrName>
                                        </p:attrNameLst>
                                      </p:cBhvr>
                                      <p:tavLst>
                                        <p:tav tm="0">
                                          <p:val>
                                            <p:strVal val="ppt_y"/>
                                          </p:val>
                                        </p:tav>
                                        <p:tav tm="100000">
                                          <p:val>
                                            <p:strVal val="ppt_y-.03"/>
                                          </p:val>
                                        </p:tav>
                                      </p:tavLst>
                                    </p:anim>
                                    <p:anim calcmode="lin" valueType="num">
                                      <p:cBhvr>
                                        <p:cTn id="165" dur="900" accel="100000">
                                          <p:stCondLst>
                                            <p:cond delay="100"/>
                                          </p:stCondLst>
                                        </p:cTn>
                                        <p:tgtEl>
                                          <p:spTgt spid="22"/>
                                        </p:tgtEl>
                                        <p:attrNameLst>
                                          <p:attrName>ppt_y</p:attrName>
                                        </p:attrNameLst>
                                      </p:cBhvr>
                                      <p:tavLst>
                                        <p:tav tm="0">
                                          <p:val>
                                            <p:strVal val="ppt_y"/>
                                          </p:val>
                                        </p:tav>
                                        <p:tav tm="100000">
                                          <p:val>
                                            <p:strVal val="ppt_y+1"/>
                                          </p:val>
                                        </p:tav>
                                      </p:tavLst>
                                    </p:anim>
                                    <p:set>
                                      <p:cBhvr>
                                        <p:cTn id="166"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67" restart="whenNotActive" fill="hold" evtFilter="cancelBubble" nodeType="interactiveSeq">
                <p:stCondLst>
                  <p:cond evt="onClick" delay="0">
                    <p:tgtEl>
                      <p:spTgt spid="23"/>
                    </p:tgtEl>
                  </p:cond>
                </p:stCondLst>
                <p:endSync evt="end" delay="0">
                  <p:rtn val="all"/>
                </p:endSync>
                <p:childTnLst>
                  <p:par>
                    <p:cTn id="168" fill="hold">
                      <p:stCondLst>
                        <p:cond delay="0"/>
                      </p:stCondLst>
                      <p:childTnLst>
                        <p:par>
                          <p:cTn id="169" fill="hold">
                            <p:stCondLst>
                              <p:cond delay="0"/>
                            </p:stCondLst>
                            <p:childTnLst>
                              <p:par>
                                <p:cTn id="170" presetID="37" presetClass="exit" presetSubtype="0" fill="hold" grpId="0" nodeType="clickEffect">
                                  <p:stCondLst>
                                    <p:cond delay="0"/>
                                  </p:stCondLst>
                                  <p:childTnLst>
                                    <p:animEffect transition="out" filter="fade">
                                      <p:cBhvr>
                                        <p:cTn id="171" dur="1000"/>
                                        <p:tgtEl>
                                          <p:spTgt spid="23"/>
                                        </p:tgtEl>
                                      </p:cBhvr>
                                    </p:animEffect>
                                    <p:anim calcmode="lin" valueType="num">
                                      <p:cBhvr>
                                        <p:cTn id="172" dur="1000"/>
                                        <p:tgtEl>
                                          <p:spTgt spid="23"/>
                                        </p:tgtEl>
                                        <p:attrNameLst>
                                          <p:attrName>ppt_x</p:attrName>
                                        </p:attrNameLst>
                                      </p:cBhvr>
                                      <p:tavLst>
                                        <p:tav tm="0">
                                          <p:val>
                                            <p:strVal val="ppt_x"/>
                                          </p:val>
                                        </p:tav>
                                        <p:tav tm="100000">
                                          <p:val>
                                            <p:strVal val="ppt_x"/>
                                          </p:val>
                                        </p:tav>
                                      </p:tavLst>
                                    </p:anim>
                                    <p:anim calcmode="lin" valueType="num">
                                      <p:cBhvr>
                                        <p:cTn id="173" dur="100" decel="100000"/>
                                        <p:tgtEl>
                                          <p:spTgt spid="23"/>
                                        </p:tgtEl>
                                        <p:attrNameLst>
                                          <p:attrName>ppt_y</p:attrName>
                                        </p:attrNameLst>
                                      </p:cBhvr>
                                      <p:tavLst>
                                        <p:tav tm="0">
                                          <p:val>
                                            <p:strVal val="ppt_y"/>
                                          </p:val>
                                        </p:tav>
                                        <p:tav tm="100000">
                                          <p:val>
                                            <p:strVal val="ppt_y-.03"/>
                                          </p:val>
                                        </p:tav>
                                      </p:tavLst>
                                    </p:anim>
                                    <p:anim calcmode="lin" valueType="num">
                                      <p:cBhvr>
                                        <p:cTn id="174" dur="900" accel="100000">
                                          <p:stCondLst>
                                            <p:cond delay="100"/>
                                          </p:stCondLst>
                                        </p:cTn>
                                        <p:tgtEl>
                                          <p:spTgt spid="23"/>
                                        </p:tgtEl>
                                        <p:attrNameLst>
                                          <p:attrName>ppt_y</p:attrName>
                                        </p:attrNameLst>
                                      </p:cBhvr>
                                      <p:tavLst>
                                        <p:tav tm="0">
                                          <p:val>
                                            <p:strVal val="ppt_y"/>
                                          </p:val>
                                        </p:tav>
                                        <p:tav tm="100000">
                                          <p:val>
                                            <p:strVal val="ppt_y+1"/>
                                          </p:val>
                                        </p:tav>
                                      </p:tavLst>
                                    </p:anim>
                                    <p:set>
                                      <p:cBhvr>
                                        <p:cTn id="175"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76" restart="whenNotActive" fill="hold" evtFilter="cancelBubble" nodeType="interactiveSeq">
                <p:stCondLst>
                  <p:cond evt="onClick" delay="0">
                    <p:tgtEl>
                      <p:spTgt spid="27"/>
                    </p:tgtEl>
                  </p:cond>
                </p:stCondLst>
                <p:endSync evt="end" delay="0">
                  <p:rtn val="all"/>
                </p:endSync>
                <p:childTnLst>
                  <p:par>
                    <p:cTn id="177" fill="hold">
                      <p:stCondLst>
                        <p:cond delay="0"/>
                      </p:stCondLst>
                      <p:childTnLst>
                        <p:par>
                          <p:cTn id="178" fill="hold">
                            <p:stCondLst>
                              <p:cond delay="0"/>
                            </p:stCondLst>
                            <p:childTnLst>
                              <p:par>
                                <p:cTn id="179" presetID="37" presetClass="exit" presetSubtype="0" fill="hold" grpId="1" nodeType="clickEffect">
                                  <p:stCondLst>
                                    <p:cond delay="0"/>
                                  </p:stCondLst>
                                  <p:childTnLst>
                                    <p:animEffect transition="out" filter="fade">
                                      <p:cBhvr>
                                        <p:cTn id="180" dur="1000"/>
                                        <p:tgtEl>
                                          <p:spTgt spid="27"/>
                                        </p:tgtEl>
                                      </p:cBhvr>
                                    </p:animEffect>
                                    <p:anim calcmode="lin" valueType="num">
                                      <p:cBhvr>
                                        <p:cTn id="181" dur="1000"/>
                                        <p:tgtEl>
                                          <p:spTgt spid="27"/>
                                        </p:tgtEl>
                                        <p:attrNameLst>
                                          <p:attrName>ppt_x</p:attrName>
                                        </p:attrNameLst>
                                      </p:cBhvr>
                                      <p:tavLst>
                                        <p:tav tm="0">
                                          <p:val>
                                            <p:strVal val="ppt_x"/>
                                          </p:val>
                                        </p:tav>
                                        <p:tav tm="100000">
                                          <p:val>
                                            <p:strVal val="ppt_x"/>
                                          </p:val>
                                        </p:tav>
                                      </p:tavLst>
                                    </p:anim>
                                    <p:anim calcmode="lin" valueType="num">
                                      <p:cBhvr>
                                        <p:cTn id="182" dur="100" decel="100000"/>
                                        <p:tgtEl>
                                          <p:spTgt spid="27"/>
                                        </p:tgtEl>
                                        <p:attrNameLst>
                                          <p:attrName>ppt_y</p:attrName>
                                        </p:attrNameLst>
                                      </p:cBhvr>
                                      <p:tavLst>
                                        <p:tav tm="0">
                                          <p:val>
                                            <p:strVal val="ppt_y"/>
                                          </p:val>
                                        </p:tav>
                                        <p:tav tm="100000">
                                          <p:val>
                                            <p:strVal val="ppt_y-.03"/>
                                          </p:val>
                                        </p:tav>
                                      </p:tavLst>
                                    </p:anim>
                                    <p:anim calcmode="lin" valueType="num">
                                      <p:cBhvr>
                                        <p:cTn id="183" dur="900" accel="100000">
                                          <p:stCondLst>
                                            <p:cond delay="100"/>
                                          </p:stCondLst>
                                        </p:cTn>
                                        <p:tgtEl>
                                          <p:spTgt spid="27"/>
                                        </p:tgtEl>
                                        <p:attrNameLst>
                                          <p:attrName>ppt_y</p:attrName>
                                        </p:attrNameLst>
                                      </p:cBhvr>
                                      <p:tavLst>
                                        <p:tav tm="0">
                                          <p:val>
                                            <p:strVal val="ppt_y"/>
                                          </p:val>
                                        </p:tav>
                                        <p:tav tm="100000">
                                          <p:val>
                                            <p:strVal val="ppt_y+1"/>
                                          </p:val>
                                        </p:tav>
                                      </p:tavLst>
                                    </p:anim>
                                    <p:set>
                                      <p:cBhvr>
                                        <p:cTn id="184" dur="1" fill="hold">
                                          <p:stCondLst>
                                            <p:cond delay="999"/>
                                          </p:stCondLst>
                                        </p:cTn>
                                        <p:tgtEl>
                                          <p:spTgt spid="27"/>
                                        </p:tgtEl>
                                        <p:attrNameLst>
                                          <p:attrName>style.visibility</p:attrName>
                                        </p:attrNameLst>
                                      </p:cBhvr>
                                      <p:to>
                                        <p:strVal val="hidden"/>
                                      </p:to>
                                    </p:set>
                                  </p:childTnLst>
                                </p:cTn>
                              </p:par>
                            </p:childTnLst>
                          </p:cTn>
                        </p:par>
                      </p:childTnLst>
                    </p:cTn>
                  </p:par>
                  <p:par>
                    <p:cTn id="185" fill="hold">
                      <p:stCondLst>
                        <p:cond delay="indefinite"/>
                      </p:stCondLst>
                      <p:childTnLst>
                        <p:par>
                          <p:cTn id="186" fill="hold">
                            <p:stCondLst>
                              <p:cond delay="0"/>
                            </p:stCondLst>
                            <p:childTnLst>
                              <p:par>
                                <p:cTn id="187" presetID="37" presetClass="exit" presetSubtype="0" fill="hold" grpId="0" nodeType="clickEffect">
                                  <p:stCondLst>
                                    <p:cond delay="0"/>
                                  </p:stCondLst>
                                  <p:childTnLst>
                                    <p:animEffect transition="out" filter="fade">
                                      <p:cBhvr>
                                        <p:cTn id="188" dur="1000"/>
                                        <p:tgtEl>
                                          <p:spTgt spid="27"/>
                                        </p:tgtEl>
                                      </p:cBhvr>
                                    </p:animEffect>
                                    <p:anim calcmode="lin" valueType="num">
                                      <p:cBhvr>
                                        <p:cTn id="189" dur="1000"/>
                                        <p:tgtEl>
                                          <p:spTgt spid="27"/>
                                        </p:tgtEl>
                                        <p:attrNameLst>
                                          <p:attrName>ppt_x</p:attrName>
                                        </p:attrNameLst>
                                      </p:cBhvr>
                                      <p:tavLst>
                                        <p:tav tm="0">
                                          <p:val>
                                            <p:strVal val="ppt_x"/>
                                          </p:val>
                                        </p:tav>
                                        <p:tav tm="100000">
                                          <p:val>
                                            <p:strVal val="ppt_x"/>
                                          </p:val>
                                        </p:tav>
                                      </p:tavLst>
                                    </p:anim>
                                    <p:anim calcmode="lin" valueType="num">
                                      <p:cBhvr>
                                        <p:cTn id="190" dur="100" decel="100000"/>
                                        <p:tgtEl>
                                          <p:spTgt spid="27"/>
                                        </p:tgtEl>
                                        <p:attrNameLst>
                                          <p:attrName>ppt_y</p:attrName>
                                        </p:attrNameLst>
                                      </p:cBhvr>
                                      <p:tavLst>
                                        <p:tav tm="0">
                                          <p:val>
                                            <p:strVal val="ppt_y"/>
                                          </p:val>
                                        </p:tav>
                                        <p:tav tm="100000">
                                          <p:val>
                                            <p:strVal val="ppt_y-.03"/>
                                          </p:val>
                                        </p:tav>
                                      </p:tavLst>
                                    </p:anim>
                                    <p:anim calcmode="lin" valueType="num">
                                      <p:cBhvr>
                                        <p:cTn id="191" dur="900" accel="100000">
                                          <p:stCondLst>
                                            <p:cond delay="100"/>
                                          </p:stCondLst>
                                        </p:cTn>
                                        <p:tgtEl>
                                          <p:spTgt spid="27"/>
                                        </p:tgtEl>
                                        <p:attrNameLst>
                                          <p:attrName>ppt_y</p:attrName>
                                        </p:attrNameLst>
                                      </p:cBhvr>
                                      <p:tavLst>
                                        <p:tav tm="0">
                                          <p:val>
                                            <p:strVal val="ppt_y"/>
                                          </p:val>
                                        </p:tav>
                                        <p:tav tm="100000">
                                          <p:val>
                                            <p:strVal val="ppt_y+1"/>
                                          </p:val>
                                        </p:tav>
                                      </p:tavLst>
                                    </p:anim>
                                    <p:set>
                                      <p:cBhvr>
                                        <p:cTn id="192" dur="1" fill="hold">
                                          <p:stCondLst>
                                            <p:cond delay="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93" restart="whenNotActive" fill="hold" evtFilter="cancelBubble" nodeType="interactiveSeq">
                <p:stCondLst>
                  <p:cond evt="onClick" delay="0">
                    <p:tgtEl>
                      <p:spTgt spid="30"/>
                    </p:tgtEl>
                  </p:cond>
                </p:stCondLst>
                <p:endSync evt="end" delay="0">
                  <p:rtn val="all"/>
                </p:endSync>
                <p:childTnLst>
                  <p:par>
                    <p:cTn id="194" fill="hold">
                      <p:stCondLst>
                        <p:cond delay="0"/>
                      </p:stCondLst>
                      <p:childTnLst>
                        <p:par>
                          <p:cTn id="195" fill="hold">
                            <p:stCondLst>
                              <p:cond delay="0"/>
                            </p:stCondLst>
                            <p:childTnLst>
                              <p:par>
                                <p:cTn id="196" presetID="37" presetClass="exit" presetSubtype="0" fill="hold" grpId="0" nodeType="clickEffect">
                                  <p:stCondLst>
                                    <p:cond delay="0"/>
                                  </p:stCondLst>
                                  <p:childTnLst>
                                    <p:animEffect transition="out" filter="fade">
                                      <p:cBhvr>
                                        <p:cTn id="197" dur="1000"/>
                                        <p:tgtEl>
                                          <p:spTgt spid="30"/>
                                        </p:tgtEl>
                                      </p:cBhvr>
                                    </p:animEffect>
                                    <p:anim calcmode="lin" valueType="num">
                                      <p:cBhvr>
                                        <p:cTn id="198" dur="1000"/>
                                        <p:tgtEl>
                                          <p:spTgt spid="30"/>
                                        </p:tgtEl>
                                        <p:attrNameLst>
                                          <p:attrName>ppt_x</p:attrName>
                                        </p:attrNameLst>
                                      </p:cBhvr>
                                      <p:tavLst>
                                        <p:tav tm="0">
                                          <p:val>
                                            <p:strVal val="ppt_x"/>
                                          </p:val>
                                        </p:tav>
                                        <p:tav tm="100000">
                                          <p:val>
                                            <p:strVal val="ppt_x"/>
                                          </p:val>
                                        </p:tav>
                                      </p:tavLst>
                                    </p:anim>
                                    <p:anim calcmode="lin" valueType="num">
                                      <p:cBhvr>
                                        <p:cTn id="199" dur="100" decel="100000"/>
                                        <p:tgtEl>
                                          <p:spTgt spid="30"/>
                                        </p:tgtEl>
                                        <p:attrNameLst>
                                          <p:attrName>ppt_y</p:attrName>
                                        </p:attrNameLst>
                                      </p:cBhvr>
                                      <p:tavLst>
                                        <p:tav tm="0">
                                          <p:val>
                                            <p:strVal val="ppt_y"/>
                                          </p:val>
                                        </p:tav>
                                        <p:tav tm="100000">
                                          <p:val>
                                            <p:strVal val="ppt_y-.03"/>
                                          </p:val>
                                        </p:tav>
                                      </p:tavLst>
                                    </p:anim>
                                    <p:anim calcmode="lin" valueType="num">
                                      <p:cBhvr>
                                        <p:cTn id="200" dur="900" accel="100000">
                                          <p:stCondLst>
                                            <p:cond delay="100"/>
                                          </p:stCondLst>
                                        </p:cTn>
                                        <p:tgtEl>
                                          <p:spTgt spid="30"/>
                                        </p:tgtEl>
                                        <p:attrNameLst>
                                          <p:attrName>ppt_y</p:attrName>
                                        </p:attrNameLst>
                                      </p:cBhvr>
                                      <p:tavLst>
                                        <p:tav tm="0">
                                          <p:val>
                                            <p:strVal val="ppt_y"/>
                                          </p:val>
                                        </p:tav>
                                        <p:tav tm="100000">
                                          <p:val>
                                            <p:strVal val="ppt_y+1"/>
                                          </p:val>
                                        </p:tav>
                                      </p:tavLst>
                                    </p:anim>
                                    <p:set>
                                      <p:cBhvr>
                                        <p:cTn id="201"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02" restart="whenNotActive" fill="hold" evtFilter="cancelBubble" nodeType="interactiveSeq">
                <p:stCondLst>
                  <p:cond evt="onClick" delay="0">
                    <p:tgtEl>
                      <p:spTgt spid="35"/>
                    </p:tgtEl>
                  </p:cond>
                </p:stCondLst>
                <p:endSync evt="end" delay="0">
                  <p:rtn val="all"/>
                </p:endSync>
                <p:childTnLst>
                  <p:par>
                    <p:cTn id="203" fill="hold">
                      <p:stCondLst>
                        <p:cond delay="0"/>
                      </p:stCondLst>
                      <p:childTnLst>
                        <p:par>
                          <p:cTn id="204" fill="hold">
                            <p:stCondLst>
                              <p:cond delay="0"/>
                            </p:stCondLst>
                            <p:childTnLst>
                              <p:par>
                                <p:cTn id="205" presetID="37" presetClass="exit" presetSubtype="0" fill="hold" grpId="0" nodeType="clickEffect">
                                  <p:stCondLst>
                                    <p:cond delay="0"/>
                                  </p:stCondLst>
                                  <p:childTnLst>
                                    <p:animEffect transition="out" filter="fade">
                                      <p:cBhvr>
                                        <p:cTn id="206" dur="1000"/>
                                        <p:tgtEl>
                                          <p:spTgt spid="35"/>
                                        </p:tgtEl>
                                      </p:cBhvr>
                                    </p:animEffect>
                                    <p:anim calcmode="lin" valueType="num">
                                      <p:cBhvr>
                                        <p:cTn id="207" dur="1000"/>
                                        <p:tgtEl>
                                          <p:spTgt spid="35"/>
                                        </p:tgtEl>
                                        <p:attrNameLst>
                                          <p:attrName>ppt_x</p:attrName>
                                        </p:attrNameLst>
                                      </p:cBhvr>
                                      <p:tavLst>
                                        <p:tav tm="0">
                                          <p:val>
                                            <p:strVal val="ppt_x"/>
                                          </p:val>
                                        </p:tav>
                                        <p:tav tm="100000">
                                          <p:val>
                                            <p:strVal val="ppt_x"/>
                                          </p:val>
                                        </p:tav>
                                      </p:tavLst>
                                    </p:anim>
                                    <p:anim calcmode="lin" valueType="num">
                                      <p:cBhvr>
                                        <p:cTn id="208" dur="100" decel="100000"/>
                                        <p:tgtEl>
                                          <p:spTgt spid="35"/>
                                        </p:tgtEl>
                                        <p:attrNameLst>
                                          <p:attrName>ppt_y</p:attrName>
                                        </p:attrNameLst>
                                      </p:cBhvr>
                                      <p:tavLst>
                                        <p:tav tm="0">
                                          <p:val>
                                            <p:strVal val="ppt_y"/>
                                          </p:val>
                                        </p:tav>
                                        <p:tav tm="100000">
                                          <p:val>
                                            <p:strVal val="ppt_y-.03"/>
                                          </p:val>
                                        </p:tav>
                                      </p:tavLst>
                                    </p:anim>
                                    <p:anim calcmode="lin" valueType="num">
                                      <p:cBhvr>
                                        <p:cTn id="209" dur="900" accel="100000">
                                          <p:stCondLst>
                                            <p:cond delay="100"/>
                                          </p:stCondLst>
                                        </p:cTn>
                                        <p:tgtEl>
                                          <p:spTgt spid="35"/>
                                        </p:tgtEl>
                                        <p:attrNameLst>
                                          <p:attrName>ppt_y</p:attrName>
                                        </p:attrNameLst>
                                      </p:cBhvr>
                                      <p:tavLst>
                                        <p:tav tm="0">
                                          <p:val>
                                            <p:strVal val="ppt_y"/>
                                          </p:val>
                                        </p:tav>
                                        <p:tav tm="100000">
                                          <p:val>
                                            <p:strVal val="ppt_y+1"/>
                                          </p:val>
                                        </p:tav>
                                      </p:tavLst>
                                    </p:anim>
                                    <p:set>
                                      <p:cBhvr>
                                        <p:cTn id="210" dur="1" fill="hold">
                                          <p:stCondLst>
                                            <p:cond delay="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211" restart="whenNotActive" fill="hold" evtFilter="cancelBubble" nodeType="interactiveSeq">
                <p:stCondLst>
                  <p:cond evt="onClick" delay="0">
                    <p:tgtEl>
                      <p:spTgt spid="36"/>
                    </p:tgtEl>
                  </p:cond>
                </p:stCondLst>
                <p:endSync evt="end" delay="0">
                  <p:rtn val="all"/>
                </p:endSync>
                <p:childTnLst>
                  <p:par>
                    <p:cTn id="212" fill="hold">
                      <p:stCondLst>
                        <p:cond delay="0"/>
                      </p:stCondLst>
                      <p:childTnLst>
                        <p:par>
                          <p:cTn id="213" fill="hold">
                            <p:stCondLst>
                              <p:cond delay="0"/>
                            </p:stCondLst>
                            <p:childTnLst>
                              <p:par>
                                <p:cTn id="214" presetID="37" presetClass="exit" presetSubtype="0" fill="hold" grpId="0" nodeType="clickEffect">
                                  <p:stCondLst>
                                    <p:cond delay="0"/>
                                  </p:stCondLst>
                                  <p:childTnLst>
                                    <p:animEffect transition="out" filter="fade">
                                      <p:cBhvr>
                                        <p:cTn id="215" dur="1000"/>
                                        <p:tgtEl>
                                          <p:spTgt spid="36"/>
                                        </p:tgtEl>
                                      </p:cBhvr>
                                    </p:animEffect>
                                    <p:anim calcmode="lin" valueType="num">
                                      <p:cBhvr>
                                        <p:cTn id="216" dur="1000"/>
                                        <p:tgtEl>
                                          <p:spTgt spid="36"/>
                                        </p:tgtEl>
                                        <p:attrNameLst>
                                          <p:attrName>ppt_x</p:attrName>
                                        </p:attrNameLst>
                                      </p:cBhvr>
                                      <p:tavLst>
                                        <p:tav tm="0">
                                          <p:val>
                                            <p:strVal val="ppt_x"/>
                                          </p:val>
                                        </p:tav>
                                        <p:tav tm="100000">
                                          <p:val>
                                            <p:strVal val="ppt_x"/>
                                          </p:val>
                                        </p:tav>
                                      </p:tavLst>
                                    </p:anim>
                                    <p:anim calcmode="lin" valueType="num">
                                      <p:cBhvr>
                                        <p:cTn id="217" dur="100" decel="100000"/>
                                        <p:tgtEl>
                                          <p:spTgt spid="36"/>
                                        </p:tgtEl>
                                        <p:attrNameLst>
                                          <p:attrName>ppt_y</p:attrName>
                                        </p:attrNameLst>
                                      </p:cBhvr>
                                      <p:tavLst>
                                        <p:tav tm="0">
                                          <p:val>
                                            <p:strVal val="ppt_y"/>
                                          </p:val>
                                        </p:tav>
                                        <p:tav tm="100000">
                                          <p:val>
                                            <p:strVal val="ppt_y-.03"/>
                                          </p:val>
                                        </p:tav>
                                      </p:tavLst>
                                    </p:anim>
                                    <p:anim calcmode="lin" valueType="num">
                                      <p:cBhvr>
                                        <p:cTn id="218" dur="900" accel="100000">
                                          <p:stCondLst>
                                            <p:cond delay="100"/>
                                          </p:stCondLst>
                                        </p:cTn>
                                        <p:tgtEl>
                                          <p:spTgt spid="36"/>
                                        </p:tgtEl>
                                        <p:attrNameLst>
                                          <p:attrName>ppt_y</p:attrName>
                                        </p:attrNameLst>
                                      </p:cBhvr>
                                      <p:tavLst>
                                        <p:tav tm="0">
                                          <p:val>
                                            <p:strVal val="ppt_y"/>
                                          </p:val>
                                        </p:tav>
                                        <p:tav tm="100000">
                                          <p:val>
                                            <p:strVal val="ppt_y+1"/>
                                          </p:val>
                                        </p:tav>
                                      </p:tavLst>
                                    </p:anim>
                                    <p:set>
                                      <p:cBhvr>
                                        <p:cTn id="219" dur="1" fill="hold">
                                          <p:stCondLst>
                                            <p:cond delay="9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220" restart="whenNotActive" fill="hold" evtFilter="cancelBubble" nodeType="interactiveSeq">
                <p:stCondLst>
                  <p:cond evt="onClick" delay="0">
                    <p:tgtEl>
                      <p:spTgt spid="37"/>
                    </p:tgtEl>
                  </p:cond>
                </p:stCondLst>
                <p:endSync evt="end" delay="0">
                  <p:rtn val="all"/>
                </p:endSync>
                <p:childTnLst>
                  <p:par>
                    <p:cTn id="221" fill="hold">
                      <p:stCondLst>
                        <p:cond delay="0"/>
                      </p:stCondLst>
                      <p:childTnLst>
                        <p:par>
                          <p:cTn id="222" fill="hold">
                            <p:stCondLst>
                              <p:cond delay="0"/>
                            </p:stCondLst>
                            <p:childTnLst>
                              <p:par>
                                <p:cTn id="223" presetID="37" presetClass="exit" presetSubtype="0" fill="hold" grpId="0" nodeType="clickEffect">
                                  <p:stCondLst>
                                    <p:cond delay="0"/>
                                  </p:stCondLst>
                                  <p:childTnLst>
                                    <p:animEffect transition="out" filter="fade">
                                      <p:cBhvr>
                                        <p:cTn id="224" dur="1000"/>
                                        <p:tgtEl>
                                          <p:spTgt spid="37"/>
                                        </p:tgtEl>
                                      </p:cBhvr>
                                    </p:animEffect>
                                    <p:anim calcmode="lin" valueType="num">
                                      <p:cBhvr>
                                        <p:cTn id="225" dur="1000"/>
                                        <p:tgtEl>
                                          <p:spTgt spid="37"/>
                                        </p:tgtEl>
                                        <p:attrNameLst>
                                          <p:attrName>ppt_x</p:attrName>
                                        </p:attrNameLst>
                                      </p:cBhvr>
                                      <p:tavLst>
                                        <p:tav tm="0">
                                          <p:val>
                                            <p:strVal val="ppt_x"/>
                                          </p:val>
                                        </p:tav>
                                        <p:tav tm="100000">
                                          <p:val>
                                            <p:strVal val="ppt_x"/>
                                          </p:val>
                                        </p:tav>
                                      </p:tavLst>
                                    </p:anim>
                                    <p:anim calcmode="lin" valueType="num">
                                      <p:cBhvr>
                                        <p:cTn id="226" dur="100" decel="100000"/>
                                        <p:tgtEl>
                                          <p:spTgt spid="37"/>
                                        </p:tgtEl>
                                        <p:attrNameLst>
                                          <p:attrName>ppt_y</p:attrName>
                                        </p:attrNameLst>
                                      </p:cBhvr>
                                      <p:tavLst>
                                        <p:tav tm="0">
                                          <p:val>
                                            <p:strVal val="ppt_y"/>
                                          </p:val>
                                        </p:tav>
                                        <p:tav tm="100000">
                                          <p:val>
                                            <p:strVal val="ppt_y-.03"/>
                                          </p:val>
                                        </p:tav>
                                      </p:tavLst>
                                    </p:anim>
                                    <p:anim calcmode="lin" valueType="num">
                                      <p:cBhvr>
                                        <p:cTn id="227" dur="900" accel="100000">
                                          <p:stCondLst>
                                            <p:cond delay="100"/>
                                          </p:stCondLst>
                                        </p:cTn>
                                        <p:tgtEl>
                                          <p:spTgt spid="37"/>
                                        </p:tgtEl>
                                        <p:attrNameLst>
                                          <p:attrName>ppt_y</p:attrName>
                                        </p:attrNameLst>
                                      </p:cBhvr>
                                      <p:tavLst>
                                        <p:tav tm="0">
                                          <p:val>
                                            <p:strVal val="ppt_y"/>
                                          </p:val>
                                        </p:tav>
                                        <p:tav tm="100000">
                                          <p:val>
                                            <p:strVal val="ppt_y+1"/>
                                          </p:val>
                                        </p:tav>
                                      </p:tavLst>
                                    </p:anim>
                                    <p:set>
                                      <p:cBhvr>
                                        <p:cTn id="228" dur="1" fill="hold">
                                          <p:stCondLst>
                                            <p:cond delay="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229" restart="whenNotActive" fill="hold" evtFilter="cancelBubble" nodeType="interactiveSeq">
                <p:stCondLst>
                  <p:cond evt="onClick" delay="0">
                    <p:tgtEl>
                      <p:spTgt spid="32"/>
                    </p:tgtEl>
                  </p:cond>
                </p:stCondLst>
                <p:endSync evt="end" delay="0">
                  <p:rtn val="all"/>
                </p:endSync>
                <p:childTnLst>
                  <p:par>
                    <p:cTn id="230" fill="hold">
                      <p:stCondLst>
                        <p:cond delay="0"/>
                      </p:stCondLst>
                      <p:childTnLst>
                        <p:par>
                          <p:cTn id="231" fill="hold">
                            <p:stCondLst>
                              <p:cond delay="0"/>
                            </p:stCondLst>
                            <p:childTnLst>
                              <p:par>
                                <p:cTn id="232" presetID="37" presetClass="exit" presetSubtype="0" fill="hold" grpId="0" nodeType="clickEffect">
                                  <p:stCondLst>
                                    <p:cond delay="0"/>
                                  </p:stCondLst>
                                  <p:childTnLst>
                                    <p:animEffect transition="out" filter="fade">
                                      <p:cBhvr>
                                        <p:cTn id="233" dur="1000"/>
                                        <p:tgtEl>
                                          <p:spTgt spid="32"/>
                                        </p:tgtEl>
                                      </p:cBhvr>
                                    </p:animEffect>
                                    <p:anim calcmode="lin" valueType="num">
                                      <p:cBhvr>
                                        <p:cTn id="234" dur="1000"/>
                                        <p:tgtEl>
                                          <p:spTgt spid="32"/>
                                        </p:tgtEl>
                                        <p:attrNameLst>
                                          <p:attrName>ppt_x</p:attrName>
                                        </p:attrNameLst>
                                      </p:cBhvr>
                                      <p:tavLst>
                                        <p:tav tm="0">
                                          <p:val>
                                            <p:strVal val="ppt_x"/>
                                          </p:val>
                                        </p:tav>
                                        <p:tav tm="100000">
                                          <p:val>
                                            <p:strVal val="ppt_x"/>
                                          </p:val>
                                        </p:tav>
                                      </p:tavLst>
                                    </p:anim>
                                    <p:anim calcmode="lin" valueType="num">
                                      <p:cBhvr>
                                        <p:cTn id="235" dur="100" decel="100000"/>
                                        <p:tgtEl>
                                          <p:spTgt spid="32"/>
                                        </p:tgtEl>
                                        <p:attrNameLst>
                                          <p:attrName>ppt_y</p:attrName>
                                        </p:attrNameLst>
                                      </p:cBhvr>
                                      <p:tavLst>
                                        <p:tav tm="0">
                                          <p:val>
                                            <p:strVal val="ppt_y"/>
                                          </p:val>
                                        </p:tav>
                                        <p:tav tm="100000">
                                          <p:val>
                                            <p:strVal val="ppt_y-.03"/>
                                          </p:val>
                                        </p:tav>
                                      </p:tavLst>
                                    </p:anim>
                                    <p:anim calcmode="lin" valueType="num">
                                      <p:cBhvr>
                                        <p:cTn id="236" dur="900" accel="100000">
                                          <p:stCondLst>
                                            <p:cond delay="100"/>
                                          </p:stCondLst>
                                        </p:cTn>
                                        <p:tgtEl>
                                          <p:spTgt spid="32"/>
                                        </p:tgtEl>
                                        <p:attrNameLst>
                                          <p:attrName>ppt_y</p:attrName>
                                        </p:attrNameLst>
                                      </p:cBhvr>
                                      <p:tavLst>
                                        <p:tav tm="0">
                                          <p:val>
                                            <p:strVal val="ppt_y"/>
                                          </p:val>
                                        </p:tav>
                                        <p:tav tm="100000">
                                          <p:val>
                                            <p:strVal val="ppt_y+1"/>
                                          </p:val>
                                        </p:tav>
                                      </p:tavLst>
                                    </p:anim>
                                    <p:set>
                                      <p:cBhvr>
                                        <p:cTn id="237"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238" restart="whenNotActive" fill="hold" evtFilter="cancelBubble" nodeType="interactiveSeq">
                <p:stCondLst>
                  <p:cond evt="onClick" delay="0">
                    <p:tgtEl>
                      <p:spTgt spid="39"/>
                    </p:tgtEl>
                  </p:cond>
                </p:stCondLst>
                <p:endSync evt="end" delay="0">
                  <p:rtn val="all"/>
                </p:endSync>
                <p:childTnLst>
                  <p:par>
                    <p:cTn id="239" fill="hold">
                      <p:stCondLst>
                        <p:cond delay="0"/>
                      </p:stCondLst>
                      <p:childTnLst>
                        <p:par>
                          <p:cTn id="240" fill="hold">
                            <p:stCondLst>
                              <p:cond delay="0"/>
                            </p:stCondLst>
                            <p:childTnLst>
                              <p:par>
                                <p:cTn id="241" presetID="37" presetClass="exit" presetSubtype="0" fill="hold" grpId="0" nodeType="clickEffect">
                                  <p:stCondLst>
                                    <p:cond delay="0"/>
                                  </p:stCondLst>
                                  <p:childTnLst>
                                    <p:animEffect transition="out" filter="fade">
                                      <p:cBhvr>
                                        <p:cTn id="242" dur="1000"/>
                                        <p:tgtEl>
                                          <p:spTgt spid="39"/>
                                        </p:tgtEl>
                                      </p:cBhvr>
                                    </p:animEffect>
                                    <p:anim calcmode="lin" valueType="num">
                                      <p:cBhvr>
                                        <p:cTn id="243" dur="1000"/>
                                        <p:tgtEl>
                                          <p:spTgt spid="39"/>
                                        </p:tgtEl>
                                        <p:attrNameLst>
                                          <p:attrName>ppt_x</p:attrName>
                                        </p:attrNameLst>
                                      </p:cBhvr>
                                      <p:tavLst>
                                        <p:tav tm="0">
                                          <p:val>
                                            <p:strVal val="ppt_x"/>
                                          </p:val>
                                        </p:tav>
                                        <p:tav tm="100000">
                                          <p:val>
                                            <p:strVal val="ppt_x"/>
                                          </p:val>
                                        </p:tav>
                                      </p:tavLst>
                                    </p:anim>
                                    <p:anim calcmode="lin" valueType="num">
                                      <p:cBhvr>
                                        <p:cTn id="244" dur="100" decel="100000"/>
                                        <p:tgtEl>
                                          <p:spTgt spid="39"/>
                                        </p:tgtEl>
                                        <p:attrNameLst>
                                          <p:attrName>ppt_y</p:attrName>
                                        </p:attrNameLst>
                                      </p:cBhvr>
                                      <p:tavLst>
                                        <p:tav tm="0">
                                          <p:val>
                                            <p:strVal val="ppt_y"/>
                                          </p:val>
                                        </p:tav>
                                        <p:tav tm="100000">
                                          <p:val>
                                            <p:strVal val="ppt_y-.03"/>
                                          </p:val>
                                        </p:tav>
                                      </p:tavLst>
                                    </p:anim>
                                    <p:anim calcmode="lin" valueType="num">
                                      <p:cBhvr>
                                        <p:cTn id="245" dur="900" accel="100000">
                                          <p:stCondLst>
                                            <p:cond delay="100"/>
                                          </p:stCondLst>
                                        </p:cTn>
                                        <p:tgtEl>
                                          <p:spTgt spid="39"/>
                                        </p:tgtEl>
                                        <p:attrNameLst>
                                          <p:attrName>ppt_y</p:attrName>
                                        </p:attrNameLst>
                                      </p:cBhvr>
                                      <p:tavLst>
                                        <p:tav tm="0">
                                          <p:val>
                                            <p:strVal val="ppt_y"/>
                                          </p:val>
                                        </p:tav>
                                        <p:tav tm="100000">
                                          <p:val>
                                            <p:strVal val="ppt_y+1"/>
                                          </p:val>
                                        </p:tav>
                                      </p:tavLst>
                                    </p:anim>
                                    <p:set>
                                      <p:cBhvr>
                                        <p:cTn id="246" dur="1" fill="hold">
                                          <p:stCondLst>
                                            <p:cond delay="9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247" restart="whenNotActive" fill="hold" evtFilter="cancelBubble" nodeType="interactiveSeq">
                <p:stCondLst>
                  <p:cond evt="onClick" delay="0">
                    <p:tgtEl>
                      <p:spTgt spid="40"/>
                    </p:tgtEl>
                  </p:cond>
                </p:stCondLst>
                <p:endSync evt="end" delay="0">
                  <p:rtn val="all"/>
                </p:endSync>
                <p:childTnLst>
                  <p:par>
                    <p:cTn id="248" fill="hold">
                      <p:stCondLst>
                        <p:cond delay="0"/>
                      </p:stCondLst>
                      <p:childTnLst>
                        <p:par>
                          <p:cTn id="249" fill="hold">
                            <p:stCondLst>
                              <p:cond delay="0"/>
                            </p:stCondLst>
                            <p:childTnLst>
                              <p:par>
                                <p:cTn id="250" presetID="37" presetClass="exit" presetSubtype="0" fill="hold" grpId="0" nodeType="clickEffect">
                                  <p:stCondLst>
                                    <p:cond delay="0"/>
                                  </p:stCondLst>
                                  <p:childTnLst>
                                    <p:animEffect transition="out" filter="fade">
                                      <p:cBhvr>
                                        <p:cTn id="251" dur="1000"/>
                                        <p:tgtEl>
                                          <p:spTgt spid="40"/>
                                        </p:tgtEl>
                                      </p:cBhvr>
                                    </p:animEffect>
                                    <p:anim calcmode="lin" valueType="num">
                                      <p:cBhvr>
                                        <p:cTn id="252" dur="1000"/>
                                        <p:tgtEl>
                                          <p:spTgt spid="40"/>
                                        </p:tgtEl>
                                        <p:attrNameLst>
                                          <p:attrName>ppt_x</p:attrName>
                                        </p:attrNameLst>
                                      </p:cBhvr>
                                      <p:tavLst>
                                        <p:tav tm="0">
                                          <p:val>
                                            <p:strVal val="ppt_x"/>
                                          </p:val>
                                        </p:tav>
                                        <p:tav tm="100000">
                                          <p:val>
                                            <p:strVal val="ppt_x"/>
                                          </p:val>
                                        </p:tav>
                                      </p:tavLst>
                                    </p:anim>
                                    <p:anim calcmode="lin" valueType="num">
                                      <p:cBhvr>
                                        <p:cTn id="253" dur="100" decel="100000"/>
                                        <p:tgtEl>
                                          <p:spTgt spid="40"/>
                                        </p:tgtEl>
                                        <p:attrNameLst>
                                          <p:attrName>ppt_y</p:attrName>
                                        </p:attrNameLst>
                                      </p:cBhvr>
                                      <p:tavLst>
                                        <p:tav tm="0">
                                          <p:val>
                                            <p:strVal val="ppt_y"/>
                                          </p:val>
                                        </p:tav>
                                        <p:tav tm="100000">
                                          <p:val>
                                            <p:strVal val="ppt_y-.03"/>
                                          </p:val>
                                        </p:tav>
                                      </p:tavLst>
                                    </p:anim>
                                    <p:anim calcmode="lin" valueType="num">
                                      <p:cBhvr>
                                        <p:cTn id="254" dur="900" accel="100000">
                                          <p:stCondLst>
                                            <p:cond delay="100"/>
                                          </p:stCondLst>
                                        </p:cTn>
                                        <p:tgtEl>
                                          <p:spTgt spid="40"/>
                                        </p:tgtEl>
                                        <p:attrNameLst>
                                          <p:attrName>ppt_y</p:attrName>
                                        </p:attrNameLst>
                                      </p:cBhvr>
                                      <p:tavLst>
                                        <p:tav tm="0">
                                          <p:val>
                                            <p:strVal val="ppt_y"/>
                                          </p:val>
                                        </p:tav>
                                        <p:tav tm="100000">
                                          <p:val>
                                            <p:strVal val="ppt_y+1"/>
                                          </p:val>
                                        </p:tav>
                                      </p:tavLst>
                                    </p:anim>
                                    <p:set>
                                      <p:cBhvr>
                                        <p:cTn id="255" dur="1" fill="hold">
                                          <p:stCondLst>
                                            <p:cond delay="9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256" restart="whenNotActive" fill="hold" evtFilter="cancelBubble" nodeType="interactiveSeq">
                <p:stCondLst>
                  <p:cond evt="onClick" delay="0">
                    <p:tgtEl>
                      <p:spTgt spid="34"/>
                    </p:tgtEl>
                  </p:cond>
                </p:stCondLst>
                <p:endSync evt="end" delay="0">
                  <p:rtn val="all"/>
                </p:endSync>
                <p:childTnLst>
                  <p:par>
                    <p:cTn id="257" fill="hold">
                      <p:stCondLst>
                        <p:cond delay="0"/>
                      </p:stCondLst>
                      <p:childTnLst>
                        <p:par>
                          <p:cTn id="258" fill="hold">
                            <p:stCondLst>
                              <p:cond delay="0"/>
                            </p:stCondLst>
                            <p:childTnLst>
                              <p:par>
                                <p:cTn id="259" presetID="37" presetClass="exit" presetSubtype="0" fill="hold" grpId="0" nodeType="clickEffect">
                                  <p:stCondLst>
                                    <p:cond delay="0"/>
                                  </p:stCondLst>
                                  <p:childTnLst>
                                    <p:animEffect transition="out" filter="fade">
                                      <p:cBhvr>
                                        <p:cTn id="260" dur="1000"/>
                                        <p:tgtEl>
                                          <p:spTgt spid="34"/>
                                        </p:tgtEl>
                                      </p:cBhvr>
                                    </p:animEffect>
                                    <p:anim calcmode="lin" valueType="num">
                                      <p:cBhvr>
                                        <p:cTn id="261" dur="1000"/>
                                        <p:tgtEl>
                                          <p:spTgt spid="34"/>
                                        </p:tgtEl>
                                        <p:attrNameLst>
                                          <p:attrName>ppt_x</p:attrName>
                                        </p:attrNameLst>
                                      </p:cBhvr>
                                      <p:tavLst>
                                        <p:tav tm="0">
                                          <p:val>
                                            <p:strVal val="ppt_x"/>
                                          </p:val>
                                        </p:tav>
                                        <p:tav tm="100000">
                                          <p:val>
                                            <p:strVal val="ppt_x"/>
                                          </p:val>
                                        </p:tav>
                                      </p:tavLst>
                                    </p:anim>
                                    <p:anim calcmode="lin" valueType="num">
                                      <p:cBhvr>
                                        <p:cTn id="262" dur="100" decel="100000"/>
                                        <p:tgtEl>
                                          <p:spTgt spid="34"/>
                                        </p:tgtEl>
                                        <p:attrNameLst>
                                          <p:attrName>ppt_y</p:attrName>
                                        </p:attrNameLst>
                                      </p:cBhvr>
                                      <p:tavLst>
                                        <p:tav tm="0">
                                          <p:val>
                                            <p:strVal val="ppt_y"/>
                                          </p:val>
                                        </p:tav>
                                        <p:tav tm="100000">
                                          <p:val>
                                            <p:strVal val="ppt_y-.03"/>
                                          </p:val>
                                        </p:tav>
                                      </p:tavLst>
                                    </p:anim>
                                    <p:anim calcmode="lin" valueType="num">
                                      <p:cBhvr>
                                        <p:cTn id="263" dur="900" accel="100000">
                                          <p:stCondLst>
                                            <p:cond delay="100"/>
                                          </p:stCondLst>
                                        </p:cTn>
                                        <p:tgtEl>
                                          <p:spTgt spid="34"/>
                                        </p:tgtEl>
                                        <p:attrNameLst>
                                          <p:attrName>ppt_y</p:attrName>
                                        </p:attrNameLst>
                                      </p:cBhvr>
                                      <p:tavLst>
                                        <p:tav tm="0">
                                          <p:val>
                                            <p:strVal val="ppt_y"/>
                                          </p:val>
                                        </p:tav>
                                        <p:tav tm="100000">
                                          <p:val>
                                            <p:strVal val="ppt_y+1"/>
                                          </p:val>
                                        </p:tav>
                                      </p:tavLst>
                                    </p:anim>
                                    <p:set>
                                      <p:cBhvr>
                                        <p:cTn id="264" dur="1" fill="hold">
                                          <p:stCondLst>
                                            <p:cond delay="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65" restart="whenNotActive" fill="hold" evtFilter="cancelBubble" nodeType="interactiveSeq">
                <p:stCondLst>
                  <p:cond evt="onClick" delay="0">
                    <p:tgtEl>
                      <p:spTgt spid="26"/>
                    </p:tgtEl>
                  </p:cond>
                </p:stCondLst>
                <p:endSync evt="end" delay="0">
                  <p:rtn val="all"/>
                </p:endSync>
                <p:childTnLst>
                  <p:par>
                    <p:cTn id="266" fill="hold">
                      <p:stCondLst>
                        <p:cond delay="0"/>
                      </p:stCondLst>
                      <p:childTnLst>
                        <p:par>
                          <p:cTn id="267" fill="hold">
                            <p:stCondLst>
                              <p:cond delay="0"/>
                            </p:stCondLst>
                            <p:childTnLst>
                              <p:par>
                                <p:cTn id="268" presetID="37" presetClass="exit" presetSubtype="0" fill="hold" grpId="0" nodeType="clickEffect">
                                  <p:stCondLst>
                                    <p:cond delay="0"/>
                                  </p:stCondLst>
                                  <p:childTnLst>
                                    <p:animEffect transition="out" filter="fade">
                                      <p:cBhvr>
                                        <p:cTn id="269" dur="1000"/>
                                        <p:tgtEl>
                                          <p:spTgt spid="26"/>
                                        </p:tgtEl>
                                      </p:cBhvr>
                                    </p:animEffect>
                                    <p:anim calcmode="lin" valueType="num">
                                      <p:cBhvr>
                                        <p:cTn id="270" dur="1000"/>
                                        <p:tgtEl>
                                          <p:spTgt spid="26"/>
                                        </p:tgtEl>
                                        <p:attrNameLst>
                                          <p:attrName>ppt_x</p:attrName>
                                        </p:attrNameLst>
                                      </p:cBhvr>
                                      <p:tavLst>
                                        <p:tav tm="0">
                                          <p:val>
                                            <p:strVal val="ppt_x"/>
                                          </p:val>
                                        </p:tav>
                                        <p:tav tm="100000">
                                          <p:val>
                                            <p:strVal val="ppt_x"/>
                                          </p:val>
                                        </p:tav>
                                      </p:tavLst>
                                    </p:anim>
                                    <p:anim calcmode="lin" valueType="num">
                                      <p:cBhvr>
                                        <p:cTn id="271" dur="100" decel="100000"/>
                                        <p:tgtEl>
                                          <p:spTgt spid="26"/>
                                        </p:tgtEl>
                                        <p:attrNameLst>
                                          <p:attrName>ppt_y</p:attrName>
                                        </p:attrNameLst>
                                      </p:cBhvr>
                                      <p:tavLst>
                                        <p:tav tm="0">
                                          <p:val>
                                            <p:strVal val="ppt_y"/>
                                          </p:val>
                                        </p:tav>
                                        <p:tav tm="100000">
                                          <p:val>
                                            <p:strVal val="ppt_y-.03"/>
                                          </p:val>
                                        </p:tav>
                                      </p:tavLst>
                                    </p:anim>
                                    <p:anim calcmode="lin" valueType="num">
                                      <p:cBhvr>
                                        <p:cTn id="272" dur="900" accel="100000">
                                          <p:stCondLst>
                                            <p:cond delay="100"/>
                                          </p:stCondLst>
                                        </p:cTn>
                                        <p:tgtEl>
                                          <p:spTgt spid="26"/>
                                        </p:tgtEl>
                                        <p:attrNameLst>
                                          <p:attrName>ppt_y</p:attrName>
                                        </p:attrNameLst>
                                      </p:cBhvr>
                                      <p:tavLst>
                                        <p:tav tm="0">
                                          <p:val>
                                            <p:strVal val="ppt_y"/>
                                          </p:val>
                                        </p:tav>
                                        <p:tav tm="100000">
                                          <p:val>
                                            <p:strVal val="ppt_y+1"/>
                                          </p:val>
                                        </p:tav>
                                      </p:tavLst>
                                    </p:anim>
                                    <p:set>
                                      <p:cBhvr>
                                        <p:cTn id="273" dur="1" fill="hold">
                                          <p:stCondLst>
                                            <p:cond delay="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274" restart="whenNotActive" fill="hold" evtFilter="cancelBubble" nodeType="interactiveSeq">
                <p:stCondLst>
                  <p:cond evt="onClick" delay="0">
                    <p:tgtEl>
                      <p:spTgt spid="24"/>
                    </p:tgtEl>
                  </p:cond>
                </p:stCondLst>
                <p:endSync evt="end" delay="0">
                  <p:rtn val="all"/>
                </p:endSync>
                <p:childTnLst>
                  <p:par>
                    <p:cTn id="275" fill="hold">
                      <p:stCondLst>
                        <p:cond delay="0"/>
                      </p:stCondLst>
                      <p:childTnLst>
                        <p:par>
                          <p:cTn id="276" fill="hold">
                            <p:stCondLst>
                              <p:cond delay="0"/>
                            </p:stCondLst>
                            <p:childTnLst>
                              <p:par>
                                <p:cTn id="277" presetID="37" presetClass="exit" presetSubtype="0" fill="hold" grpId="0" nodeType="clickEffect">
                                  <p:stCondLst>
                                    <p:cond delay="0"/>
                                  </p:stCondLst>
                                  <p:childTnLst>
                                    <p:animEffect transition="out" filter="fade">
                                      <p:cBhvr>
                                        <p:cTn id="278" dur="1000"/>
                                        <p:tgtEl>
                                          <p:spTgt spid="24"/>
                                        </p:tgtEl>
                                      </p:cBhvr>
                                    </p:animEffect>
                                    <p:anim calcmode="lin" valueType="num">
                                      <p:cBhvr>
                                        <p:cTn id="279" dur="1000"/>
                                        <p:tgtEl>
                                          <p:spTgt spid="24"/>
                                        </p:tgtEl>
                                        <p:attrNameLst>
                                          <p:attrName>ppt_x</p:attrName>
                                        </p:attrNameLst>
                                      </p:cBhvr>
                                      <p:tavLst>
                                        <p:tav tm="0">
                                          <p:val>
                                            <p:strVal val="ppt_x"/>
                                          </p:val>
                                        </p:tav>
                                        <p:tav tm="100000">
                                          <p:val>
                                            <p:strVal val="ppt_x"/>
                                          </p:val>
                                        </p:tav>
                                      </p:tavLst>
                                    </p:anim>
                                    <p:anim calcmode="lin" valueType="num">
                                      <p:cBhvr>
                                        <p:cTn id="280" dur="100" decel="100000"/>
                                        <p:tgtEl>
                                          <p:spTgt spid="24"/>
                                        </p:tgtEl>
                                        <p:attrNameLst>
                                          <p:attrName>ppt_y</p:attrName>
                                        </p:attrNameLst>
                                      </p:cBhvr>
                                      <p:tavLst>
                                        <p:tav tm="0">
                                          <p:val>
                                            <p:strVal val="ppt_y"/>
                                          </p:val>
                                        </p:tav>
                                        <p:tav tm="100000">
                                          <p:val>
                                            <p:strVal val="ppt_y-.03"/>
                                          </p:val>
                                        </p:tav>
                                      </p:tavLst>
                                    </p:anim>
                                    <p:anim calcmode="lin" valueType="num">
                                      <p:cBhvr>
                                        <p:cTn id="281" dur="900" accel="100000">
                                          <p:stCondLst>
                                            <p:cond delay="100"/>
                                          </p:stCondLst>
                                        </p:cTn>
                                        <p:tgtEl>
                                          <p:spTgt spid="24"/>
                                        </p:tgtEl>
                                        <p:attrNameLst>
                                          <p:attrName>ppt_y</p:attrName>
                                        </p:attrNameLst>
                                      </p:cBhvr>
                                      <p:tavLst>
                                        <p:tav tm="0">
                                          <p:val>
                                            <p:strVal val="ppt_y"/>
                                          </p:val>
                                        </p:tav>
                                        <p:tav tm="100000">
                                          <p:val>
                                            <p:strVal val="ppt_y+1"/>
                                          </p:val>
                                        </p:tav>
                                      </p:tavLst>
                                    </p:anim>
                                    <p:set>
                                      <p:cBhvr>
                                        <p:cTn id="282"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83" restart="whenNotActive" fill="hold" evtFilter="cancelBubble" nodeType="interactiveSeq">
                <p:stCondLst>
                  <p:cond evt="onClick" delay="0">
                    <p:tgtEl>
                      <p:spTgt spid="31"/>
                    </p:tgtEl>
                  </p:cond>
                </p:stCondLst>
                <p:endSync evt="end" delay="0">
                  <p:rtn val="all"/>
                </p:endSync>
                <p:childTnLst>
                  <p:par>
                    <p:cTn id="284" fill="hold">
                      <p:stCondLst>
                        <p:cond delay="0"/>
                      </p:stCondLst>
                      <p:childTnLst>
                        <p:par>
                          <p:cTn id="285" fill="hold">
                            <p:stCondLst>
                              <p:cond delay="0"/>
                            </p:stCondLst>
                            <p:childTnLst>
                              <p:par>
                                <p:cTn id="286" presetID="37" presetClass="exit" presetSubtype="0" fill="hold" grpId="0" nodeType="clickEffect">
                                  <p:stCondLst>
                                    <p:cond delay="0"/>
                                  </p:stCondLst>
                                  <p:childTnLst>
                                    <p:animEffect transition="out" filter="fade">
                                      <p:cBhvr>
                                        <p:cTn id="287" dur="1000"/>
                                        <p:tgtEl>
                                          <p:spTgt spid="31"/>
                                        </p:tgtEl>
                                      </p:cBhvr>
                                    </p:animEffect>
                                    <p:anim calcmode="lin" valueType="num">
                                      <p:cBhvr>
                                        <p:cTn id="288" dur="1000"/>
                                        <p:tgtEl>
                                          <p:spTgt spid="31"/>
                                        </p:tgtEl>
                                        <p:attrNameLst>
                                          <p:attrName>ppt_x</p:attrName>
                                        </p:attrNameLst>
                                      </p:cBhvr>
                                      <p:tavLst>
                                        <p:tav tm="0">
                                          <p:val>
                                            <p:strVal val="ppt_x"/>
                                          </p:val>
                                        </p:tav>
                                        <p:tav tm="100000">
                                          <p:val>
                                            <p:strVal val="ppt_x"/>
                                          </p:val>
                                        </p:tav>
                                      </p:tavLst>
                                    </p:anim>
                                    <p:anim calcmode="lin" valueType="num">
                                      <p:cBhvr>
                                        <p:cTn id="289" dur="100" decel="100000"/>
                                        <p:tgtEl>
                                          <p:spTgt spid="31"/>
                                        </p:tgtEl>
                                        <p:attrNameLst>
                                          <p:attrName>ppt_y</p:attrName>
                                        </p:attrNameLst>
                                      </p:cBhvr>
                                      <p:tavLst>
                                        <p:tav tm="0">
                                          <p:val>
                                            <p:strVal val="ppt_y"/>
                                          </p:val>
                                        </p:tav>
                                        <p:tav tm="100000">
                                          <p:val>
                                            <p:strVal val="ppt_y-.03"/>
                                          </p:val>
                                        </p:tav>
                                      </p:tavLst>
                                    </p:anim>
                                    <p:anim calcmode="lin" valueType="num">
                                      <p:cBhvr>
                                        <p:cTn id="290" dur="900" accel="100000">
                                          <p:stCondLst>
                                            <p:cond delay="100"/>
                                          </p:stCondLst>
                                        </p:cTn>
                                        <p:tgtEl>
                                          <p:spTgt spid="31"/>
                                        </p:tgtEl>
                                        <p:attrNameLst>
                                          <p:attrName>ppt_y</p:attrName>
                                        </p:attrNameLst>
                                      </p:cBhvr>
                                      <p:tavLst>
                                        <p:tav tm="0">
                                          <p:val>
                                            <p:strVal val="ppt_y"/>
                                          </p:val>
                                        </p:tav>
                                        <p:tav tm="100000">
                                          <p:val>
                                            <p:strVal val="ppt_y+1"/>
                                          </p:val>
                                        </p:tav>
                                      </p:tavLst>
                                    </p:anim>
                                    <p:set>
                                      <p:cBhvr>
                                        <p:cTn id="291" dur="1" fill="hold">
                                          <p:stCondLst>
                                            <p:cond delay="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292" restart="whenNotActive" fill="hold" evtFilter="cancelBubble" nodeType="interactiveSeq">
                <p:stCondLst>
                  <p:cond evt="onClick" delay="0">
                    <p:tgtEl>
                      <p:spTgt spid="43"/>
                    </p:tgtEl>
                  </p:cond>
                </p:stCondLst>
                <p:endSync evt="end" delay="0">
                  <p:rtn val="all"/>
                </p:endSync>
                <p:childTnLst>
                  <p:par>
                    <p:cTn id="293" fill="hold">
                      <p:stCondLst>
                        <p:cond delay="0"/>
                      </p:stCondLst>
                      <p:childTnLst>
                        <p:par>
                          <p:cTn id="294" fill="hold">
                            <p:stCondLst>
                              <p:cond delay="0"/>
                            </p:stCondLst>
                            <p:childTnLst>
                              <p:par>
                                <p:cTn id="295" presetID="37" presetClass="exit" presetSubtype="0" fill="hold" grpId="0" nodeType="clickEffect">
                                  <p:stCondLst>
                                    <p:cond delay="0"/>
                                  </p:stCondLst>
                                  <p:childTnLst>
                                    <p:animEffect transition="out" filter="fade">
                                      <p:cBhvr>
                                        <p:cTn id="296" dur="1000"/>
                                        <p:tgtEl>
                                          <p:spTgt spid="43"/>
                                        </p:tgtEl>
                                      </p:cBhvr>
                                    </p:animEffect>
                                    <p:anim calcmode="lin" valueType="num">
                                      <p:cBhvr>
                                        <p:cTn id="297" dur="1000"/>
                                        <p:tgtEl>
                                          <p:spTgt spid="43"/>
                                        </p:tgtEl>
                                        <p:attrNameLst>
                                          <p:attrName>ppt_x</p:attrName>
                                        </p:attrNameLst>
                                      </p:cBhvr>
                                      <p:tavLst>
                                        <p:tav tm="0">
                                          <p:val>
                                            <p:strVal val="ppt_x"/>
                                          </p:val>
                                        </p:tav>
                                        <p:tav tm="100000">
                                          <p:val>
                                            <p:strVal val="ppt_x"/>
                                          </p:val>
                                        </p:tav>
                                      </p:tavLst>
                                    </p:anim>
                                    <p:anim calcmode="lin" valueType="num">
                                      <p:cBhvr>
                                        <p:cTn id="298" dur="100" decel="100000"/>
                                        <p:tgtEl>
                                          <p:spTgt spid="43"/>
                                        </p:tgtEl>
                                        <p:attrNameLst>
                                          <p:attrName>ppt_y</p:attrName>
                                        </p:attrNameLst>
                                      </p:cBhvr>
                                      <p:tavLst>
                                        <p:tav tm="0">
                                          <p:val>
                                            <p:strVal val="ppt_y"/>
                                          </p:val>
                                        </p:tav>
                                        <p:tav tm="100000">
                                          <p:val>
                                            <p:strVal val="ppt_y-.03"/>
                                          </p:val>
                                        </p:tav>
                                      </p:tavLst>
                                    </p:anim>
                                    <p:anim calcmode="lin" valueType="num">
                                      <p:cBhvr>
                                        <p:cTn id="299" dur="900" accel="100000">
                                          <p:stCondLst>
                                            <p:cond delay="100"/>
                                          </p:stCondLst>
                                        </p:cTn>
                                        <p:tgtEl>
                                          <p:spTgt spid="43"/>
                                        </p:tgtEl>
                                        <p:attrNameLst>
                                          <p:attrName>ppt_y</p:attrName>
                                        </p:attrNameLst>
                                      </p:cBhvr>
                                      <p:tavLst>
                                        <p:tav tm="0">
                                          <p:val>
                                            <p:strVal val="ppt_y"/>
                                          </p:val>
                                        </p:tav>
                                        <p:tav tm="100000">
                                          <p:val>
                                            <p:strVal val="ppt_y+1"/>
                                          </p:val>
                                        </p:tav>
                                      </p:tavLst>
                                    </p:anim>
                                    <p:set>
                                      <p:cBhvr>
                                        <p:cTn id="300" dur="1" fill="hold">
                                          <p:stCondLst>
                                            <p:cond delay="9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301" restart="whenNotActive" fill="hold" evtFilter="cancelBubble" nodeType="interactiveSeq">
                <p:stCondLst>
                  <p:cond evt="onClick" delay="0">
                    <p:tgtEl>
                      <p:spTgt spid="44"/>
                    </p:tgtEl>
                  </p:cond>
                </p:stCondLst>
                <p:endSync evt="end" delay="0">
                  <p:rtn val="all"/>
                </p:endSync>
                <p:childTnLst>
                  <p:par>
                    <p:cTn id="302" fill="hold">
                      <p:stCondLst>
                        <p:cond delay="0"/>
                      </p:stCondLst>
                      <p:childTnLst>
                        <p:par>
                          <p:cTn id="303" fill="hold">
                            <p:stCondLst>
                              <p:cond delay="0"/>
                            </p:stCondLst>
                            <p:childTnLst>
                              <p:par>
                                <p:cTn id="304" presetID="37" presetClass="exit" presetSubtype="0" fill="hold" grpId="0" nodeType="clickEffect">
                                  <p:stCondLst>
                                    <p:cond delay="0"/>
                                  </p:stCondLst>
                                  <p:childTnLst>
                                    <p:animEffect transition="out" filter="fade">
                                      <p:cBhvr>
                                        <p:cTn id="305" dur="1000"/>
                                        <p:tgtEl>
                                          <p:spTgt spid="44"/>
                                        </p:tgtEl>
                                      </p:cBhvr>
                                    </p:animEffect>
                                    <p:anim calcmode="lin" valueType="num">
                                      <p:cBhvr>
                                        <p:cTn id="306" dur="1000"/>
                                        <p:tgtEl>
                                          <p:spTgt spid="44"/>
                                        </p:tgtEl>
                                        <p:attrNameLst>
                                          <p:attrName>ppt_x</p:attrName>
                                        </p:attrNameLst>
                                      </p:cBhvr>
                                      <p:tavLst>
                                        <p:tav tm="0">
                                          <p:val>
                                            <p:strVal val="ppt_x"/>
                                          </p:val>
                                        </p:tav>
                                        <p:tav tm="100000">
                                          <p:val>
                                            <p:strVal val="ppt_x"/>
                                          </p:val>
                                        </p:tav>
                                      </p:tavLst>
                                    </p:anim>
                                    <p:anim calcmode="lin" valueType="num">
                                      <p:cBhvr>
                                        <p:cTn id="307" dur="100" decel="100000"/>
                                        <p:tgtEl>
                                          <p:spTgt spid="44"/>
                                        </p:tgtEl>
                                        <p:attrNameLst>
                                          <p:attrName>ppt_y</p:attrName>
                                        </p:attrNameLst>
                                      </p:cBhvr>
                                      <p:tavLst>
                                        <p:tav tm="0">
                                          <p:val>
                                            <p:strVal val="ppt_y"/>
                                          </p:val>
                                        </p:tav>
                                        <p:tav tm="100000">
                                          <p:val>
                                            <p:strVal val="ppt_y-.03"/>
                                          </p:val>
                                        </p:tav>
                                      </p:tavLst>
                                    </p:anim>
                                    <p:anim calcmode="lin" valueType="num">
                                      <p:cBhvr>
                                        <p:cTn id="308" dur="900" accel="100000">
                                          <p:stCondLst>
                                            <p:cond delay="100"/>
                                          </p:stCondLst>
                                        </p:cTn>
                                        <p:tgtEl>
                                          <p:spTgt spid="44"/>
                                        </p:tgtEl>
                                        <p:attrNameLst>
                                          <p:attrName>ppt_y</p:attrName>
                                        </p:attrNameLst>
                                      </p:cBhvr>
                                      <p:tavLst>
                                        <p:tav tm="0">
                                          <p:val>
                                            <p:strVal val="ppt_y"/>
                                          </p:val>
                                        </p:tav>
                                        <p:tav tm="100000">
                                          <p:val>
                                            <p:strVal val="ppt_y+1"/>
                                          </p:val>
                                        </p:tav>
                                      </p:tavLst>
                                    </p:anim>
                                    <p:set>
                                      <p:cBhvr>
                                        <p:cTn id="309" dur="1" fill="hold">
                                          <p:stCondLst>
                                            <p:cond delay="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310" restart="whenNotActive" fill="hold" evtFilter="cancelBubble" nodeType="interactiveSeq">
                <p:stCondLst>
                  <p:cond evt="onClick" delay="0">
                    <p:tgtEl>
                      <p:spTgt spid="45"/>
                    </p:tgtEl>
                  </p:cond>
                </p:stCondLst>
                <p:endSync evt="end" delay="0">
                  <p:rtn val="all"/>
                </p:endSync>
                <p:childTnLst>
                  <p:par>
                    <p:cTn id="311" fill="hold">
                      <p:stCondLst>
                        <p:cond delay="0"/>
                      </p:stCondLst>
                      <p:childTnLst>
                        <p:par>
                          <p:cTn id="312" fill="hold">
                            <p:stCondLst>
                              <p:cond delay="0"/>
                            </p:stCondLst>
                            <p:childTnLst>
                              <p:par>
                                <p:cTn id="313" presetID="37" presetClass="exit" presetSubtype="0" fill="hold" grpId="0" nodeType="clickEffect">
                                  <p:stCondLst>
                                    <p:cond delay="0"/>
                                  </p:stCondLst>
                                  <p:childTnLst>
                                    <p:animEffect transition="out" filter="fade">
                                      <p:cBhvr>
                                        <p:cTn id="314" dur="1000"/>
                                        <p:tgtEl>
                                          <p:spTgt spid="45"/>
                                        </p:tgtEl>
                                      </p:cBhvr>
                                    </p:animEffect>
                                    <p:anim calcmode="lin" valueType="num">
                                      <p:cBhvr>
                                        <p:cTn id="315" dur="1000"/>
                                        <p:tgtEl>
                                          <p:spTgt spid="45"/>
                                        </p:tgtEl>
                                        <p:attrNameLst>
                                          <p:attrName>ppt_x</p:attrName>
                                        </p:attrNameLst>
                                      </p:cBhvr>
                                      <p:tavLst>
                                        <p:tav tm="0">
                                          <p:val>
                                            <p:strVal val="ppt_x"/>
                                          </p:val>
                                        </p:tav>
                                        <p:tav tm="100000">
                                          <p:val>
                                            <p:strVal val="ppt_x"/>
                                          </p:val>
                                        </p:tav>
                                      </p:tavLst>
                                    </p:anim>
                                    <p:anim calcmode="lin" valueType="num">
                                      <p:cBhvr>
                                        <p:cTn id="316" dur="100" decel="100000"/>
                                        <p:tgtEl>
                                          <p:spTgt spid="45"/>
                                        </p:tgtEl>
                                        <p:attrNameLst>
                                          <p:attrName>ppt_y</p:attrName>
                                        </p:attrNameLst>
                                      </p:cBhvr>
                                      <p:tavLst>
                                        <p:tav tm="0">
                                          <p:val>
                                            <p:strVal val="ppt_y"/>
                                          </p:val>
                                        </p:tav>
                                        <p:tav tm="100000">
                                          <p:val>
                                            <p:strVal val="ppt_y-.03"/>
                                          </p:val>
                                        </p:tav>
                                      </p:tavLst>
                                    </p:anim>
                                    <p:anim calcmode="lin" valueType="num">
                                      <p:cBhvr>
                                        <p:cTn id="317" dur="900" accel="100000">
                                          <p:stCondLst>
                                            <p:cond delay="100"/>
                                          </p:stCondLst>
                                        </p:cTn>
                                        <p:tgtEl>
                                          <p:spTgt spid="45"/>
                                        </p:tgtEl>
                                        <p:attrNameLst>
                                          <p:attrName>ppt_y</p:attrName>
                                        </p:attrNameLst>
                                      </p:cBhvr>
                                      <p:tavLst>
                                        <p:tav tm="0">
                                          <p:val>
                                            <p:strVal val="ppt_y"/>
                                          </p:val>
                                        </p:tav>
                                        <p:tav tm="100000">
                                          <p:val>
                                            <p:strVal val="ppt_y+1"/>
                                          </p:val>
                                        </p:tav>
                                      </p:tavLst>
                                    </p:anim>
                                    <p:set>
                                      <p:cBhvr>
                                        <p:cTn id="318" dur="1" fill="hold">
                                          <p:stCondLst>
                                            <p:cond delay="9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319" restart="whenNotActive" fill="hold" evtFilter="cancelBubble" nodeType="interactiveSeq">
                <p:stCondLst>
                  <p:cond evt="onClick" delay="0">
                    <p:tgtEl>
                      <p:spTgt spid="46"/>
                    </p:tgtEl>
                  </p:cond>
                </p:stCondLst>
                <p:endSync evt="end" delay="0">
                  <p:rtn val="all"/>
                </p:endSync>
                <p:childTnLst>
                  <p:par>
                    <p:cTn id="320" fill="hold">
                      <p:stCondLst>
                        <p:cond delay="0"/>
                      </p:stCondLst>
                      <p:childTnLst>
                        <p:par>
                          <p:cTn id="321" fill="hold">
                            <p:stCondLst>
                              <p:cond delay="0"/>
                            </p:stCondLst>
                            <p:childTnLst>
                              <p:par>
                                <p:cTn id="322" presetID="37" presetClass="exit" presetSubtype="0" fill="hold" grpId="0" nodeType="clickEffect">
                                  <p:stCondLst>
                                    <p:cond delay="0"/>
                                  </p:stCondLst>
                                  <p:childTnLst>
                                    <p:animEffect transition="out" filter="fade">
                                      <p:cBhvr>
                                        <p:cTn id="323" dur="1000"/>
                                        <p:tgtEl>
                                          <p:spTgt spid="46"/>
                                        </p:tgtEl>
                                      </p:cBhvr>
                                    </p:animEffect>
                                    <p:anim calcmode="lin" valueType="num">
                                      <p:cBhvr>
                                        <p:cTn id="324" dur="1000"/>
                                        <p:tgtEl>
                                          <p:spTgt spid="46"/>
                                        </p:tgtEl>
                                        <p:attrNameLst>
                                          <p:attrName>ppt_x</p:attrName>
                                        </p:attrNameLst>
                                      </p:cBhvr>
                                      <p:tavLst>
                                        <p:tav tm="0">
                                          <p:val>
                                            <p:strVal val="ppt_x"/>
                                          </p:val>
                                        </p:tav>
                                        <p:tav tm="100000">
                                          <p:val>
                                            <p:strVal val="ppt_x"/>
                                          </p:val>
                                        </p:tav>
                                      </p:tavLst>
                                    </p:anim>
                                    <p:anim calcmode="lin" valueType="num">
                                      <p:cBhvr>
                                        <p:cTn id="325" dur="100" decel="100000"/>
                                        <p:tgtEl>
                                          <p:spTgt spid="46"/>
                                        </p:tgtEl>
                                        <p:attrNameLst>
                                          <p:attrName>ppt_y</p:attrName>
                                        </p:attrNameLst>
                                      </p:cBhvr>
                                      <p:tavLst>
                                        <p:tav tm="0">
                                          <p:val>
                                            <p:strVal val="ppt_y"/>
                                          </p:val>
                                        </p:tav>
                                        <p:tav tm="100000">
                                          <p:val>
                                            <p:strVal val="ppt_y-.03"/>
                                          </p:val>
                                        </p:tav>
                                      </p:tavLst>
                                    </p:anim>
                                    <p:anim calcmode="lin" valueType="num">
                                      <p:cBhvr>
                                        <p:cTn id="326" dur="900" accel="100000">
                                          <p:stCondLst>
                                            <p:cond delay="100"/>
                                          </p:stCondLst>
                                        </p:cTn>
                                        <p:tgtEl>
                                          <p:spTgt spid="46"/>
                                        </p:tgtEl>
                                        <p:attrNameLst>
                                          <p:attrName>ppt_y</p:attrName>
                                        </p:attrNameLst>
                                      </p:cBhvr>
                                      <p:tavLst>
                                        <p:tav tm="0">
                                          <p:val>
                                            <p:strVal val="ppt_y"/>
                                          </p:val>
                                        </p:tav>
                                        <p:tav tm="100000">
                                          <p:val>
                                            <p:strVal val="ppt_y+1"/>
                                          </p:val>
                                        </p:tav>
                                      </p:tavLst>
                                    </p:anim>
                                    <p:set>
                                      <p:cBhvr>
                                        <p:cTn id="327" dur="1" fill="hold">
                                          <p:stCondLst>
                                            <p:cond delay="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28" restart="whenNotActive" fill="hold" evtFilter="cancelBubble" nodeType="interactiveSeq">
                <p:stCondLst>
                  <p:cond evt="onClick" delay="0">
                    <p:tgtEl>
                      <p:spTgt spid="47"/>
                    </p:tgtEl>
                  </p:cond>
                </p:stCondLst>
                <p:endSync evt="end" delay="0">
                  <p:rtn val="all"/>
                </p:endSync>
                <p:childTnLst>
                  <p:par>
                    <p:cTn id="329" fill="hold">
                      <p:stCondLst>
                        <p:cond delay="0"/>
                      </p:stCondLst>
                      <p:childTnLst>
                        <p:par>
                          <p:cTn id="330" fill="hold">
                            <p:stCondLst>
                              <p:cond delay="0"/>
                            </p:stCondLst>
                            <p:childTnLst>
                              <p:par>
                                <p:cTn id="331" presetID="37" presetClass="exit" presetSubtype="0" fill="hold" grpId="0" nodeType="clickEffect">
                                  <p:stCondLst>
                                    <p:cond delay="0"/>
                                  </p:stCondLst>
                                  <p:childTnLst>
                                    <p:animEffect transition="out" filter="fade">
                                      <p:cBhvr>
                                        <p:cTn id="332" dur="1000"/>
                                        <p:tgtEl>
                                          <p:spTgt spid="47"/>
                                        </p:tgtEl>
                                      </p:cBhvr>
                                    </p:animEffect>
                                    <p:anim calcmode="lin" valueType="num">
                                      <p:cBhvr>
                                        <p:cTn id="333" dur="1000"/>
                                        <p:tgtEl>
                                          <p:spTgt spid="47"/>
                                        </p:tgtEl>
                                        <p:attrNameLst>
                                          <p:attrName>ppt_x</p:attrName>
                                        </p:attrNameLst>
                                      </p:cBhvr>
                                      <p:tavLst>
                                        <p:tav tm="0">
                                          <p:val>
                                            <p:strVal val="ppt_x"/>
                                          </p:val>
                                        </p:tav>
                                        <p:tav tm="100000">
                                          <p:val>
                                            <p:strVal val="ppt_x"/>
                                          </p:val>
                                        </p:tav>
                                      </p:tavLst>
                                    </p:anim>
                                    <p:anim calcmode="lin" valueType="num">
                                      <p:cBhvr>
                                        <p:cTn id="334" dur="100" decel="100000"/>
                                        <p:tgtEl>
                                          <p:spTgt spid="47"/>
                                        </p:tgtEl>
                                        <p:attrNameLst>
                                          <p:attrName>ppt_y</p:attrName>
                                        </p:attrNameLst>
                                      </p:cBhvr>
                                      <p:tavLst>
                                        <p:tav tm="0">
                                          <p:val>
                                            <p:strVal val="ppt_y"/>
                                          </p:val>
                                        </p:tav>
                                        <p:tav tm="100000">
                                          <p:val>
                                            <p:strVal val="ppt_y-.03"/>
                                          </p:val>
                                        </p:tav>
                                      </p:tavLst>
                                    </p:anim>
                                    <p:anim calcmode="lin" valueType="num">
                                      <p:cBhvr>
                                        <p:cTn id="335" dur="900" accel="100000">
                                          <p:stCondLst>
                                            <p:cond delay="100"/>
                                          </p:stCondLst>
                                        </p:cTn>
                                        <p:tgtEl>
                                          <p:spTgt spid="47"/>
                                        </p:tgtEl>
                                        <p:attrNameLst>
                                          <p:attrName>ppt_y</p:attrName>
                                        </p:attrNameLst>
                                      </p:cBhvr>
                                      <p:tavLst>
                                        <p:tav tm="0">
                                          <p:val>
                                            <p:strVal val="ppt_y"/>
                                          </p:val>
                                        </p:tav>
                                        <p:tav tm="100000">
                                          <p:val>
                                            <p:strVal val="ppt_y+1"/>
                                          </p:val>
                                        </p:tav>
                                      </p:tavLst>
                                    </p:anim>
                                    <p:set>
                                      <p:cBhvr>
                                        <p:cTn id="336" dur="1" fill="hold">
                                          <p:stCondLst>
                                            <p:cond delay="9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337" restart="whenNotActive" fill="hold" evtFilter="cancelBubble" nodeType="interactiveSeq">
                <p:stCondLst>
                  <p:cond evt="onClick" delay="0">
                    <p:tgtEl>
                      <p:spTgt spid="48"/>
                    </p:tgtEl>
                  </p:cond>
                </p:stCondLst>
                <p:endSync evt="end" delay="0">
                  <p:rtn val="all"/>
                </p:endSync>
                <p:childTnLst>
                  <p:par>
                    <p:cTn id="338" fill="hold">
                      <p:stCondLst>
                        <p:cond delay="0"/>
                      </p:stCondLst>
                      <p:childTnLst>
                        <p:par>
                          <p:cTn id="339" fill="hold">
                            <p:stCondLst>
                              <p:cond delay="0"/>
                            </p:stCondLst>
                            <p:childTnLst>
                              <p:par>
                                <p:cTn id="340" presetID="37" presetClass="exit" presetSubtype="0" fill="hold" grpId="0" nodeType="clickEffect">
                                  <p:stCondLst>
                                    <p:cond delay="0"/>
                                  </p:stCondLst>
                                  <p:childTnLst>
                                    <p:animEffect transition="out" filter="fade">
                                      <p:cBhvr>
                                        <p:cTn id="341" dur="1000"/>
                                        <p:tgtEl>
                                          <p:spTgt spid="48"/>
                                        </p:tgtEl>
                                      </p:cBhvr>
                                    </p:animEffect>
                                    <p:anim calcmode="lin" valueType="num">
                                      <p:cBhvr>
                                        <p:cTn id="342" dur="1000"/>
                                        <p:tgtEl>
                                          <p:spTgt spid="48"/>
                                        </p:tgtEl>
                                        <p:attrNameLst>
                                          <p:attrName>ppt_x</p:attrName>
                                        </p:attrNameLst>
                                      </p:cBhvr>
                                      <p:tavLst>
                                        <p:tav tm="0">
                                          <p:val>
                                            <p:strVal val="ppt_x"/>
                                          </p:val>
                                        </p:tav>
                                        <p:tav tm="100000">
                                          <p:val>
                                            <p:strVal val="ppt_x"/>
                                          </p:val>
                                        </p:tav>
                                      </p:tavLst>
                                    </p:anim>
                                    <p:anim calcmode="lin" valueType="num">
                                      <p:cBhvr>
                                        <p:cTn id="343" dur="100" decel="100000"/>
                                        <p:tgtEl>
                                          <p:spTgt spid="48"/>
                                        </p:tgtEl>
                                        <p:attrNameLst>
                                          <p:attrName>ppt_y</p:attrName>
                                        </p:attrNameLst>
                                      </p:cBhvr>
                                      <p:tavLst>
                                        <p:tav tm="0">
                                          <p:val>
                                            <p:strVal val="ppt_y"/>
                                          </p:val>
                                        </p:tav>
                                        <p:tav tm="100000">
                                          <p:val>
                                            <p:strVal val="ppt_y-.03"/>
                                          </p:val>
                                        </p:tav>
                                      </p:tavLst>
                                    </p:anim>
                                    <p:anim calcmode="lin" valueType="num">
                                      <p:cBhvr>
                                        <p:cTn id="344" dur="900" accel="100000">
                                          <p:stCondLst>
                                            <p:cond delay="100"/>
                                          </p:stCondLst>
                                        </p:cTn>
                                        <p:tgtEl>
                                          <p:spTgt spid="48"/>
                                        </p:tgtEl>
                                        <p:attrNameLst>
                                          <p:attrName>ppt_y</p:attrName>
                                        </p:attrNameLst>
                                      </p:cBhvr>
                                      <p:tavLst>
                                        <p:tav tm="0">
                                          <p:val>
                                            <p:strVal val="ppt_y"/>
                                          </p:val>
                                        </p:tav>
                                        <p:tav tm="100000">
                                          <p:val>
                                            <p:strVal val="ppt_y+1"/>
                                          </p:val>
                                        </p:tav>
                                      </p:tavLst>
                                    </p:anim>
                                    <p:set>
                                      <p:cBhvr>
                                        <p:cTn id="345" dur="1" fill="hold">
                                          <p:stCondLst>
                                            <p:cond delay="9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346" restart="whenNotActive" fill="hold" evtFilter="cancelBubble" nodeType="interactiveSeq">
                <p:stCondLst>
                  <p:cond evt="onClick" delay="0">
                    <p:tgtEl>
                      <p:spTgt spid="49"/>
                    </p:tgtEl>
                  </p:cond>
                </p:stCondLst>
                <p:endSync evt="end" delay="0">
                  <p:rtn val="all"/>
                </p:endSync>
                <p:childTnLst>
                  <p:par>
                    <p:cTn id="347" fill="hold">
                      <p:stCondLst>
                        <p:cond delay="0"/>
                      </p:stCondLst>
                      <p:childTnLst>
                        <p:par>
                          <p:cTn id="348" fill="hold">
                            <p:stCondLst>
                              <p:cond delay="0"/>
                            </p:stCondLst>
                            <p:childTnLst>
                              <p:par>
                                <p:cTn id="349" presetID="37" presetClass="exit" presetSubtype="0" fill="hold" grpId="0" nodeType="clickEffect">
                                  <p:stCondLst>
                                    <p:cond delay="0"/>
                                  </p:stCondLst>
                                  <p:childTnLst>
                                    <p:animEffect transition="out" filter="fade">
                                      <p:cBhvr>
                                        <p:cTn id="350" dur="1000"/>
                                        <p:tgtEl>
                                          <p:spTgt spid="49"/>
                                        </p:tgtEl>
                                      </p:cBhvr>
                                    </p:animEffect>
                                    <p:anim calcmode="lin" valueType="num">
                                      <p:cBhvr>
                                        <p:cTn id="351" dur="1000"/>
                                        <p:tgtEl>
                                          <p:spTgt spid="49"/>
                                        </p:tgtEl>
                                        <p:attrNameLst>
                                          <p:attrName>ppt_x</p:attrName>
                                        </p:attrNameLst>
                                      </p:cBhvr>
                                      <p:tavLst>
                                        <p:tav tm="0">
                                          <p:val>
                                            <p:strVal val="ppt_x"/>
                                          </p:val>
                                        </p:tav>
                                        <p:tav tm="100000">
                                          <p:val>
                                            <p:strVal val="ppt_x"/>
                                          </p:val>
                                        </p:tav>
                                      </p:tavLst>
                                    </p:anim>
                                    <p:anim calcmode="lin" valueType="num">
                                      <p:cBhvr>
                                        <p:cTn id="352" dur="100" decel="100000"/>
                                        <p:tgtEl>
                                          <p:spTgt spid="49"/>
                                        </p:tgtEl>
                                        <p:attrNameLst>
                                          <p:attrName>ppt_y</p:attrName>
                                        </p:attrNameLst>
                                      </p:cBhvr>
                                      <p:tavLst>
                                        <p:tav tm="0">
                                          <p:val>
                                            <p:strVal val="ppt_y"/>
                                          </p:val>
                                        </p:tav>
                                        <p:tav tm="100000">
                                          <p:val>
                                            <p:strVal val="ppt_y-.03"/>
                                          </p:val>
                                        </p:tav>
                                      </p:tavLst>
                                    </p:anim>
                                    <p:anim calcmode="lin" valueType="num">
                                      <p:cBhvr>
                                        <p:cTn id="353" dur="900" accel="100000">
                                          <p:stCondLst>
                                            <p:cond delay="100"/>
                                          </p:stCondLst>
                                        </p:cTn>
                                        <p:tgtEl>
                                          <p:spTgt spid="49"/>
                                        </p:tgtEl>
                                        <p:attrNameLst>
                                          <p:attrName>ppt_y</p:attrName>
                                        </p:attrNameLst>
                                      </p:cBhvr>
                                      <p:tavLst>
                                        <p:tav tm="0">
                                          <p:val>
                                            <p:strVal val="ppt_y"/>
                                          </p:val>
                                        </p:tav>
                                        <p:tav tm="100000">
                                          <p:val>
                                            <p:strVal val="ppt_y+1"/>
                                          </p:val>
                                        </p:tav>
                                      </p:tavLst>
                                    </p:anim>
                                    <p:set>
                                      <p:cBhvr>
                                        <p:cTn id="354" dur="1" fill="hold">
                                          <p:stCondLst>
                                            <p:cond delay="9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355" restart="whenNotActive" fill="hold" evtFilter="cancelBubble" nodeType="interactiveSeq">
                <p:stCondLst>
                  <p:cond evt="onClick" delay="0">
                    <p:tgtEl>
                      <p:spTgt spid="50"/>
                    </p:tgtEl>
                  </p:cond>
                </p:stCondLst>
                <p:endSync evt="end" delay="0">
                  <p:rtn val="all"/>
                </p:endSync>
                <p:childTnLst>
                  <p:par>
                    <p:cTn id="356" fill="hold">
                      <p:stCondLst>
                        <p:cond delay="0"/>
                      </p:stCondLst>
                      <p:childTnLst>
                        <p:par>
                          <p:cTn id="357" fill="hold">
                            <p:stCondLst>
                              <p:cond delay="0"/>
                            </p:stCondLst>
                            <p:childTnLst>
                              <p:par>
                                <p:cTn id="358" presetID="37" presetClass="exit" presetSubtype="0" fill="hold" grpId="0" nodeType="clickEffect">
                                  <p:stCondLst>
                                    <p:cond delay="0"/>
                                  </p:stCondLst>
                                  <p:childTnLst>
                                    <p:animEffect transition="out" filter="fade">
                                      <p:cBhvr>
                                        <p:cTn id="359" dur="1000"/>
                                        <p:tgtEl>
                                          <p:spTgt spid="50"/>
                                        </p:tgtEl>
                                      </p:cBhvr>
                                    </p:animEffect>
                                    <p:anim calcmode="lin" valueType="num">
                                      <p:cBhvr>
                                        <p:cTn id="360" dur="1000"/>
                                        <p:tgtEl>
                                          <p:spTgt spid="50"/>
                                        </p:tgtEl>
                                        <p:attrNameLst>
                                          <p:attrName>ppt_x</p:attrName>
                                        </p:attrNameLst>
                                      </p:cBhvr>
                                      <p:tavLst>
                                        <p:tav tm="0">
                                          <p:val>
                                            <p:strVal val="ppt_x"/>
                                          </p:val>
                                        </p:tav>
                                        <p:tav tm="100000">
                                          <p:val>
                                            <p:strVal val="ppt_x"/>
                                          </p:val>
                                        </p:tav>
                                      </p:tavLst>
                                    </p:anim>
                                    <p:anim calcmode="lin" valueType="num">
                                      <p:cBhvr>
                                        <p:cTn id="361" dur="100" decel="100000"/>
                                        <p:tgtEl>
                                          <p:spTgt spid="50"/>
                                        </p:tgtEl>
                                        <p:attrNameLst>
                                          <p:attrName>ppt_y</p:attrName>
                                        </p:attrNameLst>
                                      </p:cBhvr>
                                      <p:tavLst>
                                        <p:tav tm="0">
                                          <p:val>
                                            <p:strVal val="ppt_y"/>
                                          </p:val>
                                        </p:tav>
                                        <p:tav tm="100000">
                                          <p:val>
                                            <p:strVal val="ppt_y-.03"/>
                                          </p:val>
                                        </p:tav>
                                      </p:tavLst>
                                    </p:anim>
                                    <p:anim calcmode="lin" valueType="num">
                                      <p:cBhvr>
                                        <p:cTn id="362" dur="900" accel="100000">
                                          <p:stCondLst>
                                            <p:cond delay="100"/>
                                          </p:stCondLst>
                                        </p:cTn>
                                        <p:tgtEl>
                                          <p:spTgt spid="50"/>
                                        </p:tgtEl>
                                        <p:attrNameLst>
                                          <p:attrName>ppt_y</p:attrName>
                                        </p:attrNameLst>
                                      </p:cBhvr>
                                      <p:tavLst>
                                        <p:tav tm="0">
                                          <p:val>
                                            <p:strVal val="ppt_y"/>
                                          </p:val>
                                        </p:tav>
                                        <p:tav tm="100000">
                                          <p:val>
                                            <p:strVal val="ppt_y+1"/>
                                          </p:val>
                                        </p:tav>
                                      </p:tavLst>
                                    </p:anim>
                                    <p:set>
                                      <p:cBhvr>
                                        <p:cTn id="363" dur="1" fill="hold">
                                          <p:stCondLst>
                                            <p:cond delay="9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364" restart="whenNotActive" fill="hold" evtFilter="cancelBubble" nodeType="interactiveSeq">
                <p:stCondLst>
                  <p:cond evt="onClick" delay="0">
                    <p:tgtEl>
                      <p:spTgt spid="51"/>
                    </p:tgtEl>
                  </p:cond>
                </p:stCondLst>
                <p:endSync evt="end" delay="0">
                  <p:rtn val="all"/>
                </p:endSync>
                <p:childTnLst>
                  <p:par>
                    <p:cTn id="365" fill="hold">
                      <p:stCondLst>
                        <p:cond delay="0"/>
                      </p:stCondLst>
                      <p:childTnLst>
                        <p:par>
                          <p:cTn id="366" fill="hold">
                            <p:stCondLst>
                              <p:cond delay="0"/>
                            </p:stCondLst>
                            <p:childTnLst>
                              <p:par>
                                <p:cTn id="367" presetID="37" presetClass="exit" presetSubtype="0" fill="hold" grpId="0" nodeType="clickEffect">
                                  <p:stCondLst>
                                    <p:cond delay="0"/>
                                  </p:stCondLst>
                                  <p:childTnLst>
                                    <p:animEffect transition="out" filter="fade">
                                      <p:cBhvr>
                                        <p:cTn id="368" dur="1000"/>
                                        <p:tgtEl>
                                          <p:spTgt spid="51"/>
                                        </p:tgtEl>
                                      </p:cBhvr>
                                    </p:animEffect>
                                    <p:anim calcmode="lin" valueType="num">
                                      <p:cBhvr>
                                        <p:cTn id="369" dur="1000"/>
                                        <p:tgtEl>
                                          <p:spTgt spid="51"/>
                                        </p:tgtEl>
                                        <p:attrNameLst>
                                          <p:attrName>ppt_x</p:attrName>
                                        </p:attrNameLst>
                                      </p:cBhvr>
                                      <p:tavLst>
                                        <p:tav tm="0">
                                          <p:val>
                                            <p:strVal val="ppt_x"/>
                                          </p:val>
                                        </p:tav>
                                        <p:tav tm="100000">
                                          <p:val>
                                            <p:strVal val="ppt_x"/>
                                          </p:val>
                                        </p:tav>
                                      </p:tavLst>
                                    </p:anim>
                                    <p:anim calcmode="lin" valueType="num">
                                      <p:cBhvr>
                                        <p:cTn id="370" dur="100" decel="100000"/>
                                        <p:tgtEl>
                                          <p:spTgt spid="51"/>
                                        </p:tgtEl>
                                        <p:attrNameLst>
                                          <p:attrName>ppt_y</p:attrName>
                                        </p:attrNameLst>
                                      </p:cBhvr>
                                      <p:tavLst>
                                        <p:tav tm="0">
                                          <p:val>
                                            <p:strVal val="ppt_y"/>
                                          </p:val>
                                        </p:tav>
                                        <p:tav tm="100000">
                                          <p:val>
                                            <p:strVal val="ppt_y-.03"/>
                                          </p:val>
                                        </p:tav>
                                      </p:tavLst>
                                    </p:anim>
                                    <p:anim calcmode="lin" valueType="num">
                                      <p:cBhvr>
                                        <p:cTn id="371" dur="900" accel="100000">
                                          <p:stCondLst>
                                            <p:cond delay="100"/>
                                          </p:stCondLst>
                                        </p:cTn>
                                        <p:tgtEl>
                                          <p:spTgt spid="51"/>
                                        </p:tgtEl>
                                        <p:attrNameLst>
                                          <p:attrName>ppt_y</p:attrName>
                                        </p:attrNameLst>
                                      </p:cBhvr>
                                      <p:tavLst>
                                        <p:tav tm="0">
                                          <p:val>
                                            <p:strVal val="ppt_y"/>
                                          </p:val>
                                        </p:tav>
                                        <p:tav tm="100000">
                                          <p:val>
                                            <p:strVal val="ppt_y+1"/>
                                          </p:val>
                                        </p:tav>
                                      </p:tavLst>
                                    </p:anim>
                                    <p:set>
                                      <p:cBhvr>
                                        <p:cTn id="372" dur="1" fill="hold">
                                          <p:stCondLst>
                                            <p:cond delay="9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373" restart="whenNotActive" fill="hold" evtFilter="cancelBubble" nodeType="interactiveSeq">
                <p:stCondLst>
                  <p:cond evt="onClick" delay="0">
                    <p:tgtEl>
                      <p:spTgt spid="52"/>
                    </p:tgtEl>
                  </p:cond>
                </p:stCondLst>
                <p:endSync evt="end" delay="0">
                  <p:rtn val="all"/>
                </p:endSync>
                <p:childTnLst>
                  <p:par>
                    <p:cTn id="374" fill="hold">
                      <p:stCondLst>
                        <p:cond delay="0"/>
                      </p:stCondLst>
                      <p:childTnLst>
                        <p:par>
                          <p:cTn id="375" fill="hold">
                            <p:stCondLst>
                              <p:cond delay="0"/>
                            </p:stCondLst>
                            <p:childTnLst>
                              <p:par>
                                <p:cTn id="376" presetID="37" presetClass="exit" presetSubtype="0" fill="hold" grpId="0" nodeType="clickEffect">
                                  <p:stCondLst>
                                    <p:cond delay="0"/>
                                  </p:stCondLst>
                                  <p:childTnLst>
                                    <p:animEffect transition="out" filter="fade">
                                      <p:cBhvr>
                                        <p:cTn id="377" dur="1000"/>
                                        <p:tgtEl>
                                          <p:spTgt spid="52"/>
                                        </p:tgtEl>
                                      </p:cBhvr>
                                    </p:animEffect>
                                    <p:anim calcmode="lin" valueType="num">
                                      <p:cBhvr>
                                        <p:cTn id="378" dur="1000"/>
                                        <p:tgtEl>
                                          <p:spTgt spid="52"/>
                                        </p:tgtEl>
                                        <p:attrNameLst>
                                          <p:attrName>ppt_x</p:attrName>
                                        </p:attrNameLst>
                                      </p:cBhvr>
                                      <p:tavLst>
                                        <p:tav tm="0">
                                          <p:val>
                                            <p:strVal val="ppt_x"/>
                                          </p:val>
                                        </p:tav>
                                        <p:tav tm="100000">
                                          <p:val>
                                            <p:strVal val="ppt_x"/>
                                          </p:val>
                                        </p:tav>
                                      </p:tavLst>
                                    </p:anim>
                                    <p:anim calcmode="lin" valueType="num">
                                      <p:cBhvr>
                                        <p:cTn id="379" dur="100" decel="100000"/>
                                        <p:tgtEl>
                                          <p:spTgt spid="52"/>
                                        </p:tgtEl>
                                        <p:attrNameLst>
                                          <p:attrName>ppt_y</p:attrName>
                                        </p:attrNameLst>
                                      </p:cBhvr>
                                      <p:tavLst>
                                        <p:tav tm="0">
                                          <p:val>
                                            <p:strVal val="ppt_y"/>
                                          </p:val>
                                        </p:tav>
                                        <p:tav tm="100000">
                                          <p:val>
                                            <p:strVal val="ppt_y-.03"/>
                                          </p:val>
                                        </p:tav>
                                      </p:tavLst>
                                    </p:anim>
                                    <p:anim calcmode="lin" valueType="num">
                                      <p:cBhvr>
                                        <p:cTn id="380" dur="900" accel="100000">
                                          <p:stCondLst>
                                            <p:cond delay="100"/>
                                          </p:stCondLst>
                                        </p:cTn>
                                        <p:tgtEl>
                                          <p:spTgt spid="52"/>
                                        </p:tgtEl>
                                        <p:attrNameLst>
                                          <p:attrName>ppt_y</p:attrName>
                                        </p:attrNameLst>
                                      </p:cBhvr>
                                      <p:tavLst>
                                        <p:tav tm="0">
                                          <p:val>
                                            <p:strVal val="ppt_y"/>
                                          </p:val>
                                        </p:tav>
                                        <p:tav tm="100000">
                                          <p:val>
                                            <p:strVal val="ppt_y+1"/>
                                          </p:val>
                                        </p:tav>
                                      </p:tavLst>
                                    </p:anim>
                                    <p:set>
                                      <p:cBhvr>
                                        <p:cTn id="381" dur="1" fill="hold">
                                          <p:stCondLst>
                                            <p:cond delay="9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382" restart="whenNotActive" fill="hold" evtFilter="cancelBubble" nodeType="interactiveSeq">
                <p:stCondLst>
                  <p:cond evt="onClick" delay="0">
                    <p:tgtEl>
                      <p:spTgt spid="7"/>
                    </p:tgtEl>
                  </p:cond>
                </p:stCondLst>
                <p:endSync evt="end" delay="0">
                  <p:rtn val="all"/>
                </p:endSync>
                <p:childTnLst>
                  <p:par>
                    <p:cTn id="383" fill="hold">
                      <p:stCondLst>
                        <p:cond delay="0"/>
                      </p:stCondLst>
                      <p:childTnLst>
                        <p:par>
                          <p:cTn id="384" fill="hold">
                            <p:stCondLst>
                              <p:cond delay="0"/>
                            </p:stCondLst>
                            <p:childTnLst>
                              <p:par>
                                <p:cTn id="385" presetID="37" presetClass="exit" presetSubtype="0" fill="hold" grpId="0" nodeType="clickEffect">
                                  <p:stCondLst>
                                    <p:cond delay="0"/>
                                  </p:stCondLst>
                                  <p:childTnLst>
                                    <p:animEffect transition="out" filter="fade">
                                      <p:cBhvr>
                                        <p:cTn id="386" dur="1000"/>
                                        <p:tgtEl>
                                          <p:spTgt spid="7"/>
                                        </p:tgtEl>
                                      </p:cBhvr>
                                    </p:animEffect>
                                    <p:anim calcmode="lin" valueType="num">
                                      <p:cBhvr>
                                        <p:cTn id="387" dur="1000"/>
                                        <p:tgtEl>
                                          <p:spTgt spid="7"/>
                                        </p:tgtEl>
                                        <p:attrNameLst>
                                          <p:attrName>ppt_x</p:attrName>
                                        </p:attrNameLst>
                                      </p:cBhvr>
                                      <p:tavLst>
                                        <p:tav tm="0">
                                          <p:val>
                                            <p:strVal val="ppt_x"/>
                                          </p:val>
                                        </p:tav>
                                        <p:tav tm="100000">
                                          <p:val>
                                            <p:strVal val="ppt_x"/>
                                          </p:val>
                                        </p:tav>
                                      </p:tavLst>
                                    </p:anim>
                                    <p:anim calcmode="lin" valueType="num">
                                      <p:cBhvr>
                                        <p:cTn id="388" dur="100" decel="100000"/>
                                        <p:tgtEl>
                                          <p:spTgt spid="7"/>
                                        </p:tgtEl>
                                        <p:attrNameLst>
                                          <p:attrName>ppt_y</p:attrName>
                                        </p:attrNameLst>
                                      </p:cBhvr>
                                      <p:tavLst>
                                        <p:tav tm="0">
                                          <p:val>
                                            <p:strVal val="ppt_y"/>
                                          </p:val>
                                        </p:tav>
                                        <p:tav tm="100000">
                                          <p:val>
                                            <p:strVal val="ppt_y-.03"/>
                                          </p:val>
                                        </p:tav>
                                      </p:tavLst>
                                    </p:anim>
                                    <p:anim calcmode="lin" valueType="num">
                                      <p:cBhvr>
                                        <p:cTn id="389" dur="900" accel="100000">
                                          <p:stCondLst>
                                            <p:cond delay="100"/>
                                          </p:stCondLst>
                                        </p:cTn>
                                        <p:tgtEl>
                                          <p:spTgt spid="7"/>
                                        </p:tgtEl>
                                        <p:attrNameLst>
                                          <p:attrName>ppt_y</p:attrName>
                                        </p:attrNameLst>
                                      </p:cBhvr>
                                      <p:tavLst>
                                        <p:tav tm="0">
                                          <p:val>
                                            <p:strVal val="ppt_y"/>
                                          </p:val>
                                        </p:tav>
                                        <p:tav tm="100000">
                                          <p:val>
                                            <p:strVal val="ppt_y+1"/>
                                          </p:val>
                                        </p:tav>
                                      </p:tavLst>
                                    </p:anim>
                                    <p:set>
                                      <p:cBhvr>
                                        <p:cTn id="390"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91" restart="whenNotActive" fill="hold" evtFilter="cancelBubble" nodeType="interactiveSeq">
                <p:stCondLst>
                  <p:cond evt="onClick" delay="0">
                    <p:tgtEl>
                      <p:spTgt spid="12"/>
                    </p:tgtEl>
                  </p:cond>
                </p:stCondLst>
                <p:endSync evt="end" delay="0">
                  <p:rtn val="all"/>
                </p:endSync>
                <p:childTnLst>
                  <p:par>
                    <p:cTn id="392" fill="hold">
                      <p:stCondLst>
                        <p:cond delay="0"/>
                      </p:stCondLst>
                      <p:childTnLst>
                        <p:par>
                          <p:cTn id="393" fill="hold">
                            <p:stCondLst>
                              <p:cond delay="0"/>
                            </p:stCondLst>
                            <p:childTnLst>
                              <p:par>
                                <p:cTn id="394" presetID="37" presetClass="exit" presetSubtype="0" fill="hold" grpId="0" nodeType="clickEffect">
                                  <p:stCondLst>
                                    <p:cond delay="0"/>
                                  </p:stCondLst>
                                  <p:childTnLst>
                                    <p:animEffect transition="out" filter="fade">
                                      <p:cBhvr>
                                        <p:cTn id="395" dur="1000"/>
                                        <p:tgtEl>
                                          <p:spTgt spid="12"/>
                                        </p:tgtEl>
                                      </p:cBhvr>
                                    </p:animEffect>
                                    <p:anim calcmode="lin" valueType="num">
                                      <p:cBhvr>
                                        <p:cTn id="396" dur="1000"/>
                                        <p:tgtEl>
                                          <p:spTgt spid="12"/>
                                        </p:tgtEl>
                                        <p:attrNameLst>
                                          <p:attrName>ppt_x</p:attrName>
                                        </p:attrNameLst>
                                      </p:cBhvr>
                                      <p:tavLst>
                                        <p:tav tm="0">
                                          <p:val>
                                            <p:strVal val="ppt_x"/>
                                          </p:val>
                                        </p:tav>
                                        <p:tav tm="100000">
                                          <p:val>
                                            <p:strVal val="ppt_x"/>
                                          </p:val>
                                        </p:tav>
                                      </p:tavLst>
                                    </p:anim>
                                    <p:anim calcmode="lin" valueType="num">
                                      <p:cBhvr>
                                        <p:cTn id="397" dur="100" decel="100000"/>
                                        <p:tgtEl>
                                          <p:spTgt spid="12"/>
                                        </p:tgtEl>
                                        <p:attrNameLst>
                                          <p:attrName>ppt_y</p:attrName>
                                        </p:attrNameLst>
                                      </p:cBhvr>
                                      <p:tavLst>
                                        <p:tav tm="0">
                                          <p:val>
                                            <p:strVal val="ppt_y"/>
                                          </p:val>
                                        </p:tav>
                                        <p:tav tm="100000">
                                          <p:val>
                                            <p:strVal val="ppt_y-.03"/>
                                          </p:val>
                                        </p:tav>
                                      </p:tavLst>
                                    </p:anim>
                                    <p:anim calcmode="lin" valueType="num">
                                      <p:cBhvr>
                                        <p:cTn id="398" dur="900" accel="100000">
                                          <p:stCondLst>
                                            <p:cond delay="100"/>
                                          </p:stCondLst>
                                        </p:cTn>
                                        <p:tgtEl>
                                          <p:spTgt spid="12"/>
                                        </p:tgtEl>
                                        <p:attrNameLst>
                                          <p:attrName>ppt_y</p:attrName>
                                        </p:attrNameLst>
                                      </p:cBhvr>
                                      <p:tavLst>
                                        <p:tav tm="0">
                                          <p:val>
                                            <p:strVal val="ppt_y"/>
                                          </p:val>
                                        </p:tav>
                                        <p:tav tm="100000">
                                          <p:val>
                                            <p:strVal val="ppt_y+1"/>
                                          </p:val>
                                        </p:tav>
                                      </p:tavLst>
                                    </p:anim>
                                    <p:set>
                                      <p:cBhvr>
                                        <p:cTn id="399"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00" restart="whenNotActive" fill="hold" evtFilter="cancelBubble" nodeType="interactiveSeq">
                <p:stCondLst>
                  <p:cond evt="onClick" delay="0">
                    <p:tgtEl>
                      <p:spTgt spid="41"/>
                    </p:tgtEl>
                  </p:cond>
                </p:stCondLst>
                <p:endSync evt="end" delay="0">
                  <p:rtn val="all"/>
                </p:endSync>
                <p:childTnLst>
                  <p:par>
                    <p:cTn id="401" fill="hold">
                      <p:stCondLst>
                        <p:cond delay="0"/>
                      </p:stCondLst>
                      <p:childTnLst>
                        <p:par>
                          <p:cTn id="402" fill="hold">
                            <p:stCondLst>
                              <p:cond delay="0"/>
                            </p:stCondLst>
                            <p:childTnLst>
                              <p:par>
                                <p:cTn id="403" presetID="37" presetClass="exit" presetSubtype="0" fill="hold" grpId="0" nodeType="clickEffect">
                                  <p:stCondLst>
                                    <p:cond delay="0"/>
                                  </p:stCondLst>
                                  <p:childTnLst>
                                    <p:animEffect transition="out" filter="fade">
                                      <p:cBhvr>
                                        <p:cTn id="404" dur="1000"/>
                                        <p:tgtEl>
                                          <p:spTgt spid="41"/>
                                        </p:tgtEl>
                                      </p:cBhvr>
                                    </p:animEffect>
                                    <p:anim calcmode="lin" valueType="num">
                                      <p:cBhvr>
                                        <p:cTn id="405" dur="1000"/>
                                        <p:tgtEl>
                                          <p:spTgt spid="41"/>
                                        </p:tgtEl>
                                        <p:attrNameLst>
                                          <p:attrName>ppt_x</p:attrName>
                                        </p:attrNameLst>
                                      </p:cBhvr>
                                      <p:tavLst>
                                        <p:tav tm="0">
                                          <p:val>
                                            <p:strVal val="ppt_x"/>
                                          </p:val>
                                        </p:tav>
                                        <p:tav tm="100000">
                                          <p:val>
                                            <p:strVal val="ppt_x"/>
                                          </p:val>
                                        </p:tav>
                                      </p:tavLst>
                                    </p:anim>
                                    <p:anim calcmode="lin" valueType="num">
                                      <p:cBhvr>
                                        <p:cTn id="406" dur="100" decel="100000"/>
                                        <p:tgtEl>
                                          <p:spTgt spid="41"/>
                                        </p:tgtEl>
                                        <p:attrNameLst>
                                          <p:attrName>ppt_y</p:attrName>
                                        </p:attrNameLst>
                                      </p:cBhvr>
                                      <p:tavLst>
                                        <p:tav tm="0">
                                          <p:val>
                                            <p:strVal val="ppt_y"/>
                                          </p:val>
                                        </p:tav>
                                        <p:tav tm="100000">
                                          <p:val>
                                            <p:strVal val="ppt_y-.03"/>
                                          </p:val>
                                        </p:tav>
                                      </p:tavLst>
                                    </p:anim>
                                    <p:anim calcmode="lin" valueType="num">
                                      <p:cBhvr>
                                        <p:cTn id="407" dur="900" accel="100000">
                                          <p:stCondLst>
                                            <p:cond delay="100"/>
                                          </p:stCondLst>
                                        </p:cTn>
                                        <p:tgtEl>
                                          <p:spTgt spid="41"/>
                                        </p:tgtEl>
                                        <p:attrNameLst>
                                          <p:attrName>ppt_y</p:attrName>
                                        </p:attrNameLst>
                                      </p:cBhvr>
                                      <p:tavLst>
                                        <p:tav tm="0">
                                          <p:val>
                                            <p:strVal val="ppt_y"/>
                                          </p:val>
                                        </p:tav>
                                        <p:tav tm="100000">
                                          <p:val>
                                            <p:strVal val="ppt_y+1"/>
                                          </p:val>
                                        </p:tav>
                                      </p:tavLst>
                                    </p:anim>
                                    <p:set>
                                      <p:cBhvr>
                                        <p:cTn id="408" dur="1" fill="hold">
                                          <p:stCondLst>
                                            <p:cond delay="9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409" restart="whenNotActive" fill="hold" evtFilter="cancelBubble" nodeType="interactiveSeq">
                <p:stCondLst>
                  <p:cond evt="onClick" delay="0">
                    <p:tgtEl>
                      <p:spTgt spid="38"/>
                    </p:tgtEl>
                  </p:cond>
                </p:stCondLst>
                <p:endSync evt="end" delay="0">
                  <p:rtn val="all"/>
                </p:endSync>
                <p:childTnLst>
                  <p:par>
                    <p:cTn id="410" fill="hold">
                      <p:stCondLst>
                        <p:cond delay="0"/>
                      </p:stCondLst>
                      <p:childTnLst>
                        <p:par>
                          <p:cTn id="411" fill="hold">
                            <p:stCondLst>
                              <p:cond delay="0"/>
                            </p:stCondLst>
                            <p:childTnLst>
                              <p:par>
                                <p:cTn id="412" presetID="37" presetClass="exit" presetSubtype="0" fill="hold" grpId="0" nodeType="clickEffect">
                                  <p:stCondLst>
                                    <p:cond delay="0"/>
                                  </p:stCondLst>
                                  <p:childTnLst>
                                    <p:animEffect transition="out" filter="fade">
                                      <p:cBhvr>
                                        <p:cTn id="413" dur="1000"/>
                                        <p:tgtEl>
                                          <p:spTgt spid="38"/>
                                        </p:tgtEl>
                                      </p:cBhvr>
                                    </p:animEffect>
                                    <p:anim calcmode="lin" valueType="num">
                                      <p:cBhvr>
                                        <p:cTn id="414" dur="1000"/>
                                        <p:tgtEl>
                                          <p:spTgt spid="38"/>
                                        </p:tgtEl>
                                        <p:attrNameLst>
                                          <p:attrName>ppt_x</p:attrName>
                                        </p:attrNameLst>
                                      </p:cBhvr>
                                      <p:tavLst>
                                        <p:tav tm="0">
                                          <p:val>
                                            <p:strVal val="ppt_x"/>
                                          </p:val>
                                        </p:tav>
                                        <p:tav tm="100000">
                                          <p:val>
                                            <p:strVal val="ppt_x"/>
                                          </p:val>
                                        </p:tav>
                                      </p:tavLst>
                                    </p:anim>
                                    <p:anim calcmode="lin" valueType="num">
                                      <p:cBhvr>
                                        <p:cTn id="415" dur="100" decel="100000"/>
                                        <p:tgtEl>
                                          <p:spTgt spid="38"/>
                                        </p:tgtEl>
                                        <p:attrNameLst>
                                          <p:attrName>ppt_y</p:attrName>
                                        </p:attrNameLst>
                                      </p:cBhvr>
                                      <p:tavLst>
                                        <p:tav tm="0">
                                          <p:val>
                                            <p:strVal val="ppt_y"/>
                                          </p:val>
                                        </p:tav>
                                        <p:tav tm="100000">
                                          <p:val>
                                            <p:strVal val="ppt_y-.03"/>
                                          </p:val>
                                        </p:tav>
                                      </p:tavLst>
                                    </p:anim>
                                    <p:anim calcmode="lin" valueType="num">
                                      <p:cBhvr>
                                        <p:cTn id="416" dur="900" accel="100000">
                                          <p:stCondLst>
                                            <p:cond delay="100"/>
                                          </p:stCondLst>
                                        </p:cTn>
                                        <p:tgtEl>
                                          <p:spTgt spid="38"/>
                                        </p:tgtEl>
                                        <p:attrNameLst>
                                          <p:attrName>ppt_y</p:attrName>
                                        </p:attrNameLst>
                                      </p:cBhvr>
                                      <p:tavLst>
                                        <p:tav tm="0">
                                          <p:val>
                                            <p:strVal val="ppt_y"/>
                                          </p:val>
                                        </p:tav>
                                        <p:tav tm="100000">
                                          <p:val>
                                            <p:strVal val="ppt_y+1"/>
                                          </p:val>
                                        </p:tav>
                                      </p:tavLst>
                                    </p:anim>
                                    <p:set>
                                      <p:cBhvr>
                                        <p:cTn id="417" dur="1" fill="hold">
                                          <p:stCondLst>
                                            <p:cond delay="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video>
              <p:cMediaNode vol="80000">
                <p:cTn id="418" repeatCount="indefinite" fill="hold" display="0">
                  <p:stCondLst>
                    <p:cond delay="indefinite"/>
                  </p:stCondLst>
                </p:cTn>
                <p:tgtEl>
                  <p:spTgt spid="4"/>
                </p:tgtEl>
              </p:cMediaNode>
            </p:video>
            <p:seq concurrent="1" nextAc="seek">
              <p:cTn id="419" restart="whenNotActive" fill="hold" evtFilter="cancelBubble" nodeType="interactiveSeq">
                <p:stCondLst>
                  <p:cond evt="onClick" delay="0">
                    <p:tgtEl>
                      <p:spTgt spid="4"/>
                    </p:tgtEl>
                  </p:cond>
                </p:stCondLst>
                <p:endSync evt="end" delay="0">
                  <p:rtn val="all"/>
                </p:endSync>
                <p:childTnLst>
                  <p:par>
                    <p:cTn id="420" fill="hold">
                      <p:stCondLst>
                        <p:cond delay="0"/>
                      </p:stCondLst>
                      <p:childTnLst>
                        <p:par>
                          <p:cTn id="421" fill="hold">
                            <p:stCondLst>
                              <p:cond delay="0"/>
                            </p:stCondLst>
                            <p:childTnLst>
                              <p:par>
                                <p:cTn id="422" presetID="2" presetClass="mediacall" presetSubtype="0" fill="hold" nodeType="clickEffect">
                                  <p:stCondLst>
                                    <p:cond delay="0"/>
                                  </p:stCondLst>
                                  <p:childTnLst>
                                    <p:cmd type="call" cmd="togglePause">
                                      <p:cBhvr>
                                        <p:cTn id="423" dur="1" fill="hold"/>
                                        <p:tgtEl>
                                          <p:spTgt spid="4"/>
                                        </p:tgtEl>
                                      </p:cBhvr>
                                    </p:cmd>
                                  </p:childTnLst>
                                </p:cTn>
                              </p:par>
                            </p:childTnLst>
                          </p:cTn>
                        </p:par>
                      </p:childTnLst>
                    </p:cTn>
                  </p:par>
                </p:childTnLst>
              </p:cTn>
              <p:nextCondLst>
                <p:cond evt="onClick" delay="0">
                  <p:tgtEl>
                    <p:spTgt spid="4"/>
                  </p:tgtEl>
                </p:cond>
              </p:nextCondLst>
            </p:seq>
            <p:seq concurrent="1" nextAc="seek">
              <p:cTn id="424" restart="whenNotActive" fill="hold" evtFilter="cancelBubble" nodeType="interactiveSeq">
                <p:stCondLst>
                  <p:cond evt="onClick" delay="0">
                    <p:tgtEl>
                      <p:spTgt spid="16"/>
                    </p:tgtEl>
                  </p:cond>
                </p:stCondLst>
                <p:endSync evt="end" delay="0">
                  <p:rtn val="all"/>
                </p:endSync>
                <p:childTnLst>
                  <p:par>
                    <p:cTn id="425" fill="hold">
                      <p:stCondLst>
                        <p:cond delay="0"/>
                      </p:stCondLst>
                      <p:childTnLst>
                        <p:par>
                          <p:cTn id="426" fill="hold">
                            <p:stCondLst>
                              <p:cond delay="0"/>
                            </p:stCondLst>
                            <p:childTnLst>
                              <p:par>
                                <p:cTn id="427" presetID="37" presetClass="exit" presetSubtype="0" fill="hold" grpId="0" nodeType="clickEffect">
                                  <p:stCondLst>
                                    <p:cond delay="0"/>
                                  </p:stCondLst>
                                  <p:childTnLst>
                                    <p:animEffect transition="out" filter="fade">
                                      <p:cBhvr>
                                        <p:cTn id="428" dur="1000"/>
                                        <p:tgtEl>
                                          <p:spTgt spid="16"/>
                                        </p:tgtEl>
                                      </p:cBhvr>
                                    </p:animEffect>
                                    <p:anim calcmode="lin" valueType="num">
                                      <p:cBhvr>
                                        <p:cTn id="429" dur="1000"/>
                                        <p:tgtEl>
                                          <p:spTgt spid="16"/>
                                        </p:tgtEl>
                                        <p:attrNameLst>
                                          <p:attrName>ppt_x</p:attrName>
                                        </p:attrNameLst>
                                      </p:cBhvr>
                                      <p:tavLst>
                                        <p:tav tm="0">
                                          <p:val>
                                            <p:strVal val="ppt_x"/>
                                          </p:val>
                                        </p:tav>
                                        <p:tav tm="100000">
                                          <p:val>
                                            <p:strVal val="ppt_x"/>
                                          </p:val>
                                        </p:tav>
                                      </p:tavLst>
                                    </p:anim>
                                    <p:anim calcmode="lin" valueType="num">
                                      <p:cBhvr>
                                        <p:cTn id="430" dur="100" decel="100000"/>
                                        <p:tgtEl>
                                          <p:spTgt spid="16"/>
                                        </p:tgtEl>
                                        <p:attrNameLst>
                                          <p:attrName>ppt_y</p:attrName>
                                        </p:attrNameLst>
                                      </p:cBhvr>
                                      <p:tavLst>
                                        <p:tav tm="0">
                                          <p:val>
                                            <p:strVal val="ppt_y"/>
                                          </p:val>
                                        </p:tav>
                                        <p:tav tm="100000">
                                          <p:val>
                                            <p:strVal val="ppt_y-.03"/>
                                          </p:val>
                                        </p:tav>
                                      </p:tavLst>
                                    </p:anim>
                                    <p:anim calcmode="lin" valueType="num">
                                      <p:cBhvr>
                                        <p:cTn id="431" dur="900" accel="100000">
                                          <p:stCondLst>
                                            <p:cond delay="100"/>
                                          </p:stCondLst>
                                        </p:cTn>
                                        <p:tgtEl>
                                          <p:spTgt spid="16"/>
                                        </p:tgtEl>
                                        <p:attrNameLst>
                                          <p:attrName>ppt_y</p:attrName>
                                        </p:attrNameLst>
                                      </p:cBhvr>
                                      <p:tavLst>
                                        <p:tav tm="0">
                                          <p:val>
                                            <p:strVal val="ppt_y"/>
                                          </p:val>
                                        </p:tav>
                                        <p:tav tm="100000">
                                          <p:val>
                                            <p:strVal val="ppt_y+1"/>
                                          </p:val>
                                        </p:tav>
                                      </p:tavLst>
                                    </p:anim>
                                    <p:set>
                                      <p:cBhvr>
                                        <p:cTn id="432"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7" grpId="1"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277335" y="153255"/>
            <a:ext cx="8455997" cy="1523602"/>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lvl="0" algn="ctr" defTabSz="914126">
              <a:defRPr/>
            </a:pPr>
            <a:r>
              <a:rPr lang="en-SG" sz="3200" dirty="0" err="1">
                <a:solidFill>
                  <a:schemeClr val="bg1"/>
                </a:solidFill>
              </a:rPr>
              <a:t>Một</a:t>
            </a:r>
            <a:r>
              <a:rPr lang="en-SG" sz="3200" dirty="0">
                <a:solidFill>
                  <a:schemeClr val="bg1"/>
                </a:solidFill>
              </a:rPr>
              <a:t> </a:t>
            </a:r>
            <a:r>
              <a:rPr lang="en-SG" sz="3200" dirty="0" err="1">
                <a:solidFill>
                  <a:schemeClr val="bg1"/>
                </a:solidFill>
              </a:rPr>
              <a:t>tế</a:t>
            </a:r>
            <a:r>
              <a:rPr lang="en-SG" sz="3200" dirty="0">
                <a:solidFill>
                  <a:schemeClr val="bg1"/>
                </a:solidFill>
              </a:rPr>
              <a:t> </a:t>
            </a:r>
            <a:r>
              <a:rPr lang="en-SG" sz="3200" dirty="0" err="1">
                <a:solidFill>
                  <a:schemeClr val="bg1"/>
                </a:solidFill>
              </a:rPr>
              <a:t>bào</a:t>
            </a:r>
            <a:r>
              <a:rPr lang="en-SG" sz="3200" dirty="0">
                <a:solidFill>
                  <a:schemeClr val="bg1"/>
                </a:solidFill>
              </a:rPr>
              <a:t> </a:t>
            </a:r>
            <a:r>
              <a:rPr lang="en-SG" sz="3200" dirty="0" err="1">
                <a:solidFill>
                  <a:schemeClr val="bg1"/>
                </a:solidFill>
              </a:rPr>
              <a:t>mẹ</a:t>
            </a:r>
            <a:r>
              <a:rPr lang="en-SG" sz="3200" dirty="0">
                <a:solidFill>
                  <a:schemeClr val="bg1"/>
                </a:solidFill>
              </a:rPr>
              <a:t> </a:t>
            </a:r>
            <a:r>
              <a:rPr lang="en-US" sz="3200" dirty="0" err="1">
                <a:solidFill>
                  <a:schemeClr val="bg1"/>
                </a:solidFill>
              </a:rPr>
              <a:t>sau</a:t>
            </a:r>
            <a:r>
              <a:rPr lang="en-US" sz="3200" dirty="0">
                <a:solidFill>
                  <a:schemeClr val="bg1"/>
                </a:solidFill>
              </a:rPr>
              <a:t> </a:t>
            </a:r>
            <a:r>
              <a:rPr lang="en-US" sz="3200" dirty="0" err="1">
                <a:solidFill>
                  <a:schemeClr val="bg1"/>
                </a:solidFill>
              </a:rPr>
              <a:t>khi</a:t>
            </a:r>
            <a:r>
              <a:rPr lang="en-US" sz="3200" dirty="0">
                <a:solidFill>
                  <a:schemeClr val="bg1"/>
                </a:solidFill>
              </a:rPr>
              <a:t> </a:t>
            </a:r>
            <a:r>
              <a:rPr lang="en-US" sz="3200" dirty="0" err="1">
                <a:solidFill>
                  <a:schemeClr val="bg1"/>
                </a:solidFill>
              </a:rPr>
              <a:t>phân</a:t>
            </a:r>
            <a:r>
              <a:rPr lang="en-US" sz="3200" dirty="0">
                <a:solidFill>
                  <a:schemeClr val="bg1"/>
                </a:solidFill>
              </a:rPr>
              <a:t> chia (</a:t>
            </a:r>
            <a:r>
              <a:rPr lang="en-US" sz="3200" dirty="0" err="1">
                <a:solidFill>
                  <a:schemeClr val="bg1"/>
                </a:solidFill>
              </a:rPr>
              <a:t>sinh</a:t>
            </a:r>
            <a:r>
              <a:rPr lang="en-US" sz="3200" dirty="0">
                <a:solidFill>
                  <a:schemeClr val="bg1"/>
                </a:solidFill>
              </a:rPr>
              <a:t> </a:t>
            </a:r>
            <a:r>
              <a:rPr lang="en-US" sz="3200" dirty="0" err="1">
                <a:solidFill>
                  <a:schemeClr val="bg1"/>
                </a:solidFill>
              </a:rPr>
              <a:t>sản</a:t>
            </a:r>
            <a:r>
              <a:rPr lang="en-US" sz="3200" dirty="0">
                <a:solidFill>
                  <a:schemeClr val="bg1"/>
                </a:solidFill>
              </a:rPr>
              <a:t>) </a:t>
            </a:r>
            <a:r>
              <a:rPr lang="en-US" sz="3200" dirty="0" err="1">
                <a:solidFill>
                  <a:schemeClr val="bg1"/>
                </a:solidFill>
              </a:rPr>
              <a:t>sẽ</a:t>
            </a:r>
            <a:r>
              <a:rPr lang="en-US" sz="3200" dirty="0">
                <a:solidFill>
                  <a:schemeClr val="bg1"/>
                </a:solidFill>
              </a:rPr>
              <a:t> </a:t>
            </a:r>
            <a:r>
              <a:rPr lang="en-US" sz="3200" dirty="0" err="1">
                <a:solidFill>
                  <a:schemeClr val="bg1"/>
                </a:solidFill>
              </a:rPr>
              <a:t>tạo</a:t>
            </a:r>
            <a:r>
              <a:rPr lang="en-US" sz="3200" dirty="0">
                <a:solidFill>
                  <a:schemeClr val="bg1"/>
                </a:solidFill>
              </a:rPr>
              <a:t> ra bao </a:t>
            </a:r>
            <a:r>
              <a:rPr lang="en-US" sz="3200" dirty="0" err="1">
                <a:solidFill>
                  <a:schemeClr val="bg1"/>
                </a:solidFill>
              </a:rPr>
              <a:t>nhiêu</a:t>
            </a:r>
            <a:r>
              <a:rPr lang="en-US" sz="3200" dirty="0">
                <a:solidFill>
                  <a:schemeClr val="bg1"/>
                </a:solidFill>
              </a:rPr>
              <a:t> </a:t>
            </a:r>
            <a:r>
              <a:rPr lang="en-US" sz="3200" dirty="0" err="1">
                <a:solidFill>
                  <a:schemeClr val="bg1"/>
                </a:solidFill>
              </a:rPr>
              <a:t>tế</a:t>
            </a:r>
            <a:r>
              <a:rPr lang="en-US" sz="3200" dirty="0">
                <a:solidFill>
                  <a:schemeClr val="bg1"/>
                </a:solidFill>
              </a:rPr>
              <a:t> </a:t>
            </a:r>
            <a:r>
              <a:rPr lang="en-US" sz="3200" dirty="0" err="1">
                <a:solidFill>
                  <a:schemeClr val="bg1"/>
                </a:solidFill>
              </a:rPr>
              <a:t>bào</a:t>
            </a:r>
            <a:r>
              <a:rPr lang="en-US" sz="3200" dirty="0">
                <a:solidFill>
                  <a:schemeClr val="bg1"/>
                </a:solidFill>
              </a:rPr>
              <a:t> con ?</a:t>
            </a:r>
            <a:endParaRPr kumimoji="0" lang="en-US" sz="6000" b="1" i="0" u="none" strike="noStrike" kern="1200" cap="none" spc="0" normalizeH="0" baseline="0" noProof="0" dirty="0">
              <a:ln>
                <a:noFill/>
              </a:ln>
              <a:solidFill>
                <a:schemeClr val="bg1"/>
              </a:solidFill>
              <a:effectLst/>
              <a:uLnTx/>
              <a:uFillTx/>
              <a:latin typeface="Calibri" panose="020F0502020204030204" pitchFamily="34" charset="0"/>
              <a:cs typeface="Times New Roman" panose="02020603050405020304" pitchFamily="18" charset="0"/>
            </a:endParaRPr>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1"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grpSp>
        <p:pic>
          <p:nvPicPr>
            <p:cNvPr id="10" name="Picture 147" descr="Picture2"/>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57922" y="2828693"/>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126">
              <a:defRPr/>
            </a:pPr>
            <a:r>
              <a:rPr lang="en-SG" sz="3600" dirty="0"/>
              <a:t> </a:t>
            </a:r>
            <a:r>
              <a:rPr lang="en-SG" sz="4800" b="1" dirty="0"/>
              <a:t>2 </a:t>
            </a:r>
            <a:r>
              <a:rPr lang="en-SG" sz="4800" b="1" dirty="0" err="1"/>
              <a:t>tế</a:t>
            </a:r>
            <a:r>
              <a:rPr lang="en-SG" sz="4800" b="1" dirty="0"/>
              <a:t> </a:t>
            </a:r>
            <a:r>
              <a:rPr lang="en-SG" sz="4800" b="1" dirty="0" err="1"/>
              <a:t>bào</a:t>
            </a:r>
            <a:endParaRPr kumimoji="0" lang="en-US" sz="8800" b="1" i="0" u="none" strike="noStrike" kern="1200" cap="none" spc="0" normalizeH="0" baseline="0" noProof="0" dirty="0">
              <a:ln>
                <a:noFill/>
              </a:ln>
              <a:solidFill>
                <a:prstClr val="white"/>
              </a:solidFill>
              <a:effectLst/>
              <a:uLnTx/>
              <a:uFillTx/>
              <a:latin typeface="Calibri"/>
              <a:cs typeface="Times New Roman" panose="02020603050405020304" pitchFamily="18" charset="0"/>
            </a:endParaRPr>
          </a:p>
        </p:txBody>
      </p:sp>
      <p:sp>
        <p:nvSpPr>
          <p:cNvPr id="39" name="Rounded Rectangle 38"/>
          <p:cNvSpPr/>
          <p:nvPr/>
        </p:nvSpPr>
        <p:spPr>
          <a:xfrm>
            <a:off x="1057921" y="3809633"/>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12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libri"/>
                <a:ea typeface="Calibri" panose="020F0502020204030204" pitchFamily="34" charset="0"/>
                <a:cs typeface="+mn-cs"/>
              </a:rPr>
              <a:t>1 </a:t>
            </a:r>
            <a:r>
              <a:rPr kumimoji="0" lang="en-US" sz="4800" b="1" i="0" u="none" strike="noStrike" kern="1200" cap="none" spc="0" normalizeH="0" baseline="0" noProof="0" dirty="0" err="1">
                <a:ln>
                  <a:noFill/>
                </a:ln>
                <a:solidFill>
                  <a:prstClr val="white"/>
                </a:solidFill>
                <a:effectLst/>
                <a:uLnTx/>
                <a:uFillTx/>
                <a:latin typeface="Calibri"/>
                <a:ea typeface="Calibri" panose="020F0502020204030204" pitchFamily="34" charset="0"/>
                <a:cs typeface="+mn-cs"/>
              </a:rPr>
              <a:t>tế</a:t>
            </a:r>
            <a:r>
              <a:rPr kumimoji="0" lang="en-US" sz="4800" b="1" i="0" u="none" strike="noStrike" kern="1200" cap="none" spc="0" normalizeH="0" noProof="0" dirty="0">
                <a:ln>
                  <a:noFill/>
                </a:ln>
                <a:solidFill>
                  <a:prstClr val="white"/>
                </a:solidFill>
                <a:effectLst/>
                <a:uLnTx/>
                <a:uFillTx/>
                <a:latin typeface="Calibri"/>
                <a:ea typeface="Calibri" panose="020F0502020204030204" pitchFamily="34" charset="0"/>
                <a:cs typeface="+mn-cs"/>
              </a:rPr>
              <a:t> </a:t>
            </a:r>
            <a:r>
              <a:rPr kumimoji="0" lang="en-US" sz="4800" b="1" i="0" u="none" strike="noStrike" kern="1200" cap="none" spc="0" normalizeH="0" noProof="0" dirty="0" err="1">
                <a:ln>
                  <a:noFill/>
                </a:ln>
                <a:solidFill>
                  <a:prstClr val="white"/>
                </a:solidFill>
                <a:effectLst/>
                <a:uLnTx/>
                <a:uFillTx/>
                <a:latin typeface="Calibri"/>
                <a:ea typeface="Calibri" panose="020F0502020204030204" pitchFamily="34" charset="0"/>
                <a:cs typeface="+mn-cs"/>
              </a:rPr>
              <a:t>bào</a:t>
            </a:r>
            <a:endParaRPr kumimoji="0" lang="en-US" sz="5400" b="1" i="0" u="none" strike="noStrike" kern="1200" cap="none" spc="0" normalizeH="0" baseline="0" noProof="0" dirty="0">
              <a:ln>
                <a:noFill/>
              </a:ln>
              <a:solidFill>
                <a:prstClr val="white"/>
              </a:solidFill>
              <a:effectLst/>
              <a:uLnTx/>
              <a:uFillTx/>
              <a:latin typeface="Calibri"/>
              <a:ea typeface="+mn-ea"/>
              <a:cs typeface="Times New Roman" panose="02020603050405020304" pitchFamily="18" charset="0"/>
            </a:endParaRPr>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kumimoji="0" lang="en-US" sz="5400" b="1" i="0" u="none" strike="noStrike" kern="1200" cap="none" spc="0" normalizeH="0" baseline="0" noProof="0" dirty="0">
                <a:ln>
                  <a:noFill/>
                </a:ln>
                <a:solidFill>
                  <a:prstClr val="white"/>
                </a:solidFill>
                <a:effectLst/>
                <a:uLnTx/>
                <a:uFillTx/>
                <a:latin typeface="Calibri"/>
                <a:ea typeface="+mn-ea"/>
                <a:cs typeface="+mn-cs"/>
              </a:rPr>
              <a:t>4 </a:t>
            </a:r>
            <a:r>
              <a:rPr lang="en-US" sz="4800" b="1" dirty="0" err="1">
                <a:solidFill>
                  <a:prstClr val="white"/>
                </a:solidFill>
                <a:ea typeface="Calibri" panose="020F0502020204030204" pitchFamily="34" charset="0"/>
              </a:rPr>
              <a:t>tế</a:t>
            </a:r>
            <a:r>
              <a:rPr lang="en-US" sz="4800" b="1" dirty="0">
                <a:solidFill>
                  <a:prstClr val="white"/>
                </a:solidFill>
                <a:ea typeface="Calibri" panose="020F0502020204030204" pitchFamily="34" charset="0"/>
              </a:rPr>
              <a:t> </a:t>
            </a:r>
            <a:r>
              <a:rPr lang="en-US" sz="4800" b="1" dirty="0" err="1">
                <a:solidFill>
                  <a:prstClr val="white"/>
                </a:solidFill>
                <a:ea typeface="Calibri" panose="020F0502020204030204" pitchFamily="34" charset="0"/>
              </a:rPr>
              <a:t>bào</a:t>
            </a:r>
            <a:endPar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1" name="Rounded Rectangle 40"/>
          <p:cNvSpPr/>
          <p:nvPr/>
        </p:nvSpPr>
        <p:spPr>
          <a:xfrm>
            <a:off x="1101145"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kumimoji="0" lang="en-US" sz="5400" b="1" i="0" u="none" strike="noStrike" kern="1200" cap="none" spc="0" normalizeH="0" baseline="0" noProof="0" dirty="0">
                <a:ln>
                  <a:noFill/>
                </a:ln>
                <a:solidFill>
                  <a:prstClr val="white"/>
                </a:solidFill>
                <a:effectLst/>
                <a:uLnTx/>
                <a:uFillTx/>
                <a:latin typeface="Calibri"/>
                <a:ea typeface="+mn-ea"/>
                <a:cs typeface="+mn-cs"/>
              </a:rPr>
              <a:t>8 </a:t>
            </a:r>
            <a:r>
              <a:rPr lang="en-US" sz="4800" b="1" dirty="0" err="1">
                <a:solidFill>
                  <a:prstClr val="white"/>
                </a:solidFill>
                <a:ea typeface="Calibri" panose="020F0502020204030204" pitchFamily="34" charset="0"/>
              </a:rPr>
              <a:t>tế</a:t>
            </a:r>
            <a:r>
              <a:rPr lang="en-US" sz="4800" b="1" dirty="0">
                <a:solidFill>
                  <a:prstClr val="white"/>
                </a:solidFill>
                <a:ea typeface="Calibri" panose="020F0502020204030204" pitchFamily="34" charset="0"/>
              </a:rPr>
              <a:t> </a:t>
            </a:r>
            <a:r>
              <a:rPr lang="en-US" sz="4800" b="1" dirty="0" err="1">
                <a:solidFill>
                  <a:prstClr val="white"/>
                </a:solidFill>
                <a:ea typeface="Calibri" panose="020F0502020204030204" pitchFamily="34" charset="0"/>
              </a:rPr>
              <a:t>bào</a:t>
            </a:r>
            <a:endPar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7" name="Picture 7" descr="num1">
            <a:hlinkClick r:id="" action="ppaction://noaction"/>
          </p:cNvPr>
          <p:cNvPicPr>
            <a:picLocks noChangeAspect="1" noChangeArrowheads="1"/>
          </p:cNvPicPr>
          <p:nvPr/>
        </p:nvPicPr>
        <p:blipFill>
          <a:blip r:embed="rId17">
            <a:duotone>
              <a:schemeClr val="bg2">
                <a:shade val="45000"/>
                <a:satMod val="135000"/>
              </a:schemeClr>
              <a:prstClr val="white"/>
            </a:duotone>
            <a:extLst>
              <a:ext uri="{BEBA8EAE-BF5A-486C-A8C5-ECC9F3942E4B}">
                <a14:imgProps xmlns:a14="http://schemas.microsoft.com/office/drawing/2010/main">
                  <a14:imgLayer r:embed="rId18">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213746">
            <a:off x="283704" y="-51169"/>
            <a:ext cx="1068394" cy="1964466"/>
          </a:xfrm>
          <a:prstGeom prst="rect">
            <a:avLst/>
          </a:prstGeom>
          <a:noFill/>
          <a:extLst>
            <a:ext uri="{909E8E84-426E-40DD-AFC4-6F175D3DCCD1}">
              <a14:hiddenFill xmlns:a14="http://schemas.microsoft.com/office/drawing/2010/main">
                <a:solidFill>
                  <a:srgbClr val="FFFFFF"/>
                </a:solidFill>
              </a14:hiddenFill>
            </a:ext>
          </a:extLst>
        </p:spPr>
      </p:pic>
      <p:pic>
        <p:nvPicPr>
          <p:cNvPr id="7" name="Đồ họa 6" descr="Cuốn sách đang mở">
            <a:hlinkClick r:id="rId19" action="ppaction://hlinksldjump"/>
            <a:extLst>
              <a:ext uri="{FF2B5EF4-FFF2-40B4-BE49-F238E27FC236}">
                <a16:creationId xmlns:a16="http://schemas.microsoft.com/office/drawing/2014/main" id="{31BD78C1-3E37-410F-87E4-C70627111A52}"/>
              </a:ext>
            </a:extLst>
          </p:cNvPr>
          <p:cNvPicPr>
            <a:picLocks noChangeAspect="1"/>
          </p:cNvPicPr>
          <p:nvPr/>
        </p:nvPicPr>
        <p:blipFill>
          <a:blip r:embed="rId20" cstate="hq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6171824" y="1741891"/>
            <a:ext cx="914400" cy="914400"/>
          </a:xfrm>
          <a:prstGeom prst="rect">
            <a:avLst/>
          </a:prstGeom>
        </p:spPr>
      </p:pic>
    </p:spTree>
    <p:custDataLst>
      <p:tags r:id="rId1"/>
    </p:custDataLst>
    <p:extLst>
      <p:ext uri="{BB962C8B-B14F-4D97-AF65-F5344CB8AC3E}">
        <p14:creationId xmlns:p14="http://schemas.microsoft.com/office/powerpoint/2010/main" val="27342213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7" name="chimes.wav"/>
          </p:stSnd>
        </p:sndAc>
      </p:transition>
    </mc:Choice>
    <mc:Fallback xmlns="">
      <p:transition spd="slow">
        <p:fade/>
        <p:sndAc>
          <p:stSnd>
            <p:snd r:embed="rId2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53" presetClass="entr" presetSubtype="16" fill="hold" nodeType="withEffect">
                                  <p:stCondLst>
                                    <p:cond delay="0"/>
                                  </p:stCondLst>
                                  <p:childTnLst>
                                    <p:set>
                                      <p:cBhvr>
                                        <p:cTn id="8" dur="1" fill="hold">
                                          <p:stCondLst>
                                            <p:cond delay="0"/>
                                          </p:stCondLst>
                                        </p:cTn>
                                        <p:tgtEl>
                                          <p:spTgt spid="47"/>
                                        </p:tgtEl>
                                        <p:attrNameLst>
                                          <p:attrName>style.visibility</p:attrName>
                                        </p:attrNameLst>
                                      </p:cBhvr>
                                      <p:to>
                                        <p:strVal val="visible"/>
                                      </p:to>
                                    </p:set>
                                    <p:anim calcmode="lin" valueType="num">
                                      <p:cBhvr>
                                        <p:cTn id="9" dur="1250" fill="hold"/>
                                        <p:tgtEl>
                                          <p:spTgt spid="47"/>
                                        </p:tgtEl>
                                        <p:attrNameLst>
                                          <p:attrName>ppt_w</p:attrName>
                                        </p:attrNameLst>
                                      </p:cBhvr>
                                      <p:tavLst>
                                        <p:tav tm="0">
                                          <p:val>
                                            <p:fltVal val="0"/>
                                          </p:val>
                                        </p:tav>
                                        <p:tav tm="100000">
                                          <p:val>
                                            <p:strVal val="#ppt_w"/>
                                          </p:val>
                                        </p:tav>
                                      </p:tavLst>
                                    </p:anim>
                                    <p:anim calcmode="lin" valueType="num">
                                      <p:cBhvr>
                                        <p:cTn id="10" dur="1250" fill="hold"/>
                                        <p:tgtEl>
                                          <p:spTgt spid="47"/>
                                        </p:tgtEl>
                                        <p:attrNameLst>
                                          <p:attrName>ppt_h</p:attrName>
                                        </p:attrNameLst>
                                      </p:cBhvr>
                                      <p:tavLst>
                                        <p:tav tm="0">
                                          <p:val>
                                            <p:fltVal val="0"/>
                                          </p:val>
                                        </p:tav>
                                        <p:tav tm="100000">
                                          <p:val>
                                            <p:strVal val="#ppt_h"/>
                                          </p:val>
                                        </p:tav>
                                      </p:tavLst>
                                    </p:anim>
                                    <p:animEffect transition="in" filter="fade">
                                      <p:cBhvr>
                                        <p:cTn id="11" dur="1250"/>
                                        <p:tgtEl>
                                          <p:spTgt spid="47"/>
                                        </p:tgtEl>
                                      </p:cBhvr>
                                    </p:animEffect>
                                  </p:childTnLst>
                                </p:cTn>
                              </p:par>
                              <p:par>
                                <p:cTn id="12" presetID="6" presetClass="entr" presetSubtype="16"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1250"/>
                                        <p:tgtEl>
                                          <p:spTgt spid="5"/>
                                        </p:tgtEl>
                                      </p:cBhvr>
                                    </p:animEffect>
                                  </p:childTnLst>
                                </p:cTn>
                              </p:par>
                              <p:par>
                                <p:cTn id="15" presetID="6"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1250"/>
                                        <p:tgtEl>
                                          <p:spTgt spid="1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8"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8"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8"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9"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9"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9"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9"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9"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9"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9"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9"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9"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9"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9"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9"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9"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9" name="coin.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vol="100000">
                                        <p:cTn display="0" masterRel="sameClick">
                                          <p:stCondLst>
                                            <p:cond evt="begin" delay="0">
                                              <p:tn val="184"/>
                                            </p:cond>
                                          </p:stCondLst>
                                          <p:endCondLst>
                                            <p:cond evt="onStopAudio" delay="0">
                                              <p:tgtEl>
                                                <p:sldTgt/>
                                              </p:tgtEl>
                                            </p:cond>
                                          </p:endCondLst>
                                        </p:cTn>
                                        <p:tgtEl>
                                          <p:sndTgt r:embed="rId9"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10"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10"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38"/>
                                        </p:tgtEl>
                                      </p:cBhvr>
                                    </p:animEffect>
                                    <p:anim calcmode="lin" valueType="num">
                                      <p:cBhvr>
                                        <p:cTn id="202" dur="1000"/>
                                        <p:tgtEl>
                                          <p:spTgt spid="38"/>
                                        </p:tgtEl>
                                        <p:attrNameLst>
                                          <p:attrName>ppt_x</p:attrName>
                                        </p:attrNameLst>
                                      </p:cBhvr>
                                      <p:tavLst>
                                        <p:tav tm="0">
                                          <p:val>
                                            <p:strVal val="ppt_x"/>
                                          </p:val>
                                        </p:tav>
                                        <p:tav tm="100000">
                                          <p:val>
                                            <p:strVal val="ppt_x"/>
                                          </p:val>
                                        </p:tav>
                                      </p:tavLst>
                                    </p:anim>
                                    <p:anim calcmode="lin" valueType="num">
                                      <p:cBhvr>
                                        <p:cTn id="203" dur="100" decel="100000"/>
                                        <p:tgtEl>
                                          <p:spTgt spid="38"/>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38"/>
                                        </p:tgtEl>
                                        <p:attrNameLst>
                                          <p:attrName>ppt_y</p:attrName>
                                        </p:attrNameLst>
                                      </p:cBhvr>
                                      <p:tavLst>
                                        <p:tav tm="0">
                                          <p:val>
                                            <p:strVal val="ppt_y"/>
                                          </p:val>
                                        </p:tav>
                                        <p:tav tm="100000">
                                          <p:val>
                                            <p:strVal val="ppt_y+1"/>
                                          </p:val>
                                        </p:tav>
                                      </p:tavLst>
                                    </p:anim>
                                    <p:set>
                                      <p:cBhvr>
                                        <p:cTn id="205" dur="1" fill="hold">
                                          <p:stCondLst>
                                            <p:cond delay="999"/>
                                          </p:stCondLst>
                                        </p:cTn>
                                        <p:tgtEl>
                                          <p:spTgt spid="38"/>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4"/>
                                        </p:tgtEl>
                                      </p:cBhvr>
                                    </p:animEffect>
                                    <p:anim calcmode="lin" valueType="num">
                                      <p:cBhvr>
                                        <p:cTn id="208" dur="1000"/>
                                        <p:tgtEl>
                                          <p:spTgt spid="44"/>
                                        </p:tgtEl>
                                        <p:attrNameLst>
                                          <p:attrName>ppt_x</p:attrName>
                                        </p:attrNameLst>
                                      </p:cBhvr>
                                      <p:tavLst>
                                        <p:tav tm="0">
                                          <p:val>
                                            <p:strVal val="ppt_x"/>
                                          </p:val>
                                        </p:tav>
                                        <p:tav tm="100000">
                                          <p:val>
                                            <p:strVal val="ppt_x"/>
                                          </p:val>
                                        </p:tav>
                                      </p:tavLst>
                                    </p:anim>
                                    <p:anim calcmode="lin" valueType="num">
                                      <p:cBhvr>
                                        <p:cTn id="209" dur="100" decel="100000"/>
                                        <p:tgtEl>
                                          <p:spTgt spid="44"/>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4"/>
                                        </p:tgtEl>
                                        <p:attrNameLst>
                                          <p:attrName>ppt_y</p:attrName>
                                        </p:attrNameLst>
                                      </p:cBhvr>
                                      <p:tavLst>
                                        <p:tav tm="0">
                                          <p:val>
                                            <p:strVal val="ppt_y"/>
                                          </p:val>
                                        </p:tav>
                                        <p:tav tm="100000">
                                          <p:val>
                                            <p:strVal val="ppt_y+1"/>
                                          </p:val>
                                        </p:tav>
                                      </p:tavLst>
                                    </p:anim>
                                    <p:set>
                                      <p:cBhvr>
                                        <p:cTn id="211" dur="1" fill="hold">
                                          <p:stCondLst>
                                            <p:cond delay="999"/>
                                          </p:stCondLst>
                                        </p:cTn>
                                        <p:tgtEl>
                                          <p:spTgt spid="44"/>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40"/>
                                        </p:tgtEl>
                                      </p:cBhvr>
                                    </p:animEffect>
                                    <p:anim calcmode="lin" valueType="num">
                                      <p:cBhvr>
                                        <p:cTn id="214" dur="1000"/>
                                        <p:tgtEl>
                                          <p:spTgt spid="40"/>
                                        </p:tgtEl>
                                        <p:attrNameLst>
                                          <p:attrName>ppt_x</p:attrName>
                                        </p:attrNameLst>
                                      </p:cBhvr>
                                      <p:tavLst>
                                        <p:tav tm="0">
                                          <p:val>
                                            <p:strVal val="ppt_x"/>
                                          </p:val>
                                        </p:tav>
                                        <p:tav tm="100000">
                                          <p:val>
                                            <p:strVal val="ppt_x"/>
                                          </p:val>
                                        </p:tav>
                                      </p:tavLst>
                                    </p:anim>
                                    <p:anim calcmode="lin" valueType="num">
                                      <p:cBhvr>
                                        <p:cTn id="215" dur="100" decel="100000"/>
                                        <p:tgtEl>
                                          <p:spTgt spid="40"/>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40"/>
                                        </p:tgtEl>
                                        <p:attrNameLst>
                                          <p:attrName>ppt_y</p:attrName>
                                        </p:attrNameLst>
                                      </p:cBhvr>
                                      <p:tavLst>
                                        <p:tav tm="0">
                                          <p:val>
                                            <p:strVal val="ppt_y"/>
                                          </p:val>
                                        </p:tav>
                                        <p:tav tm="100000">
                                          <p:val>
                                            <p:strVal val="ppt_y+1"/>
                                          </p:val>
                                        </p:tav>
                                      </p:tavLst>
                                    </p:anim>
                                    <p:set>
                                      <p:cBhvr>
                                        <p:cTn id="217" dur="1" fill="hold">
                                          <p:stCondLst>
                                            <p:cond delay="999"/>
                                          </p:stCondLst>
                                        </p:cTn>
                                        <p:tgtEl>
                                          <p:spTgt spid="40"/>
                                        </p:tgtEl>
                                        <p:attrNameLst>
                                          <p:attrName>style.visibility</p:attrName>
                                        </p:attrNameLst>
                                      </p:cBhvr>
                                      <p:to>
                                        <p:strVal val="hidden"/>
                                      </p:to>
                                    </p:set>
                                  </p:childTnLst>
                                </p:cTn>
                              </p:par>
                              <p:par>
                                <p:cTn id="218" presetID="22" presetClass="emph" presetSubtype="0" fill="hold" grpId="1" nodeType="withEffect">
                                  <p:stCondLst>
                                    <p:cond delay="0"/>
                                  </p:stCondLst>
                                  <p:childTnLst>
                                    <p:animClr clrSpc="hsl" dir="cw">
                                      <p:cBhvr override="childStyle">
                                        <p:cTn id="219" dur="1000" fill="hold"/>
                                        <p:tgtEl>
                                          <p:spTgt spid="2"/>
                                        </p:tgtEl>
                                        <p:attrNameLst>
                                          <p:attrName>style.color</p:attrName>
                                        </p:attrNameLst>
                                      </p:cBhvr>
                                      <p:by>
                                        <p:hsl h="-7200000" s="0" l="0"/>
                                      </p:by>
                                    </p:animClr>
                                    <p:animClr clrSpc="hsl" dir="cw">
                                      <p:cBhvr>
                                        <p:cTn id="220" dur="1000" fill="hold"/>
                                        <p:tgtEl>
                                          <p:spTgt spid="2"/>
                                        </p:tgtEl>
                                        <p:attrNameLst>
                                          <p:attrName>fillcolor</p:attrName>
                                        </p:attrNameLst>
                                      </p:cBhvr>
                                      <p:by>
                                        <p:hsl h="-7200000" s="0" l="0"/>
                                      </p:by>
                                    </p:animClr>
                                    <p:animClr clrSpc="hsl" dir="cw">
                                      <p:cBhvr>
                                        <p:cTn id="221" dur="1000" fill="hold"/>
                                        <p:tgtEl>
                                          <p:spTgt spid="2"/>
                                        </p:tgtEl>
                                        <p:attrNameLst>
                                          <p:attrName>stroke.color</p:attrName>
                                        </p:attrNameLst>
                                      </p:cBhvr>
                                      <p:by>
                                        <p:hsl h="-7200000" s="0" l="0"/>
                                      </p:by>
                                    </p:animClr>
                                    <p:set>
                                      <p:cBhvr>
                                        <p:cTn id="222" dur="1000" fill="hold"/>
                                        <p:tgtEl>
                                          <p:spTgt spid="2"/>
                                        </p:tgtEl>
                                        <p:attrNameLst>
                                          <p:attrName>fill.type</p:attrName>
                                        </p:attrNameLst>
                                      </p:cBhvr>
                                      <p:to>
                                        <p:strVal val="solid"/>
                                      </p:to>
                                    </p:set>
                                  </p:childTnLst>
                                  <p:subTnLst>
                                    <p:audio>
                                      <p:cMediaNode vol="100000">
                                        <p:cTn display="0" masterRel="sameClick">
                                          <p:stCondLst>
                                            <p:cond evt="begin" delay="0">
                                              <p:tn val="218"/>
                                            </p:cond>
                                          </p:stCondLst>
                                          <p:endCondLst>
                                            <p:cond evt="onStopAudio" delay="0">
                                              <p:tgtEl>
                                                <p:sldTgt/>
                                              </p:tgtEl>
                                            </p:cond>
                                          </p:endCondLst>
                                        </p:cTn>
                                        <p:tgtEl>
                                          <p:sndTgt r:embed="rId10"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42"/>
                                        </p:tgtEl>
                                        <p:attrNameLst>
                                          <p:attrName>style.color</p:attrName>
                                        </p:attrNameLst>
                                      </p:cBhvr>
                                      <p:by>
                                        <p:hsl h="-7200000" s="0" l="0"/>
                                      </p:by>
                                    </p:animClr>
                                    <p:animClr clrSpc="hsl" dir="cw">
                                      <p:cBhvr>
                                        <p:cTn id="225" dur="1000" fill="hold"/>
                                        <p:tgtEl>
                                          <p:spTgt spid="42"/>
                                        </p:tgtEl>
                                        <p:attrNameLst>
                                          <p:attrName>fillcolor</p:attrName>
                                        </p:attrNameLst>
                                      </p:cBhvr>
                                      <p:by>
                                        <p:hsl h="-7200000" s="0" l="0"/>
                                      </p:by>
                                    </p:animClr>
                                    <p:animClr clrSpc="hsl" dir="cw">
                                      <p:cBhvr>
                                        <p:cTn id="226" dur="1000" fill="hold"/>
                                        <p:tgtEl>
                                          <p:spTgt spid="42"/>
                                        </p:tgtEl>
                                        <p:attrNameLst>
                                          <p:attrName>stroke.color</p:attrName>
                                        </p:attrNameLst>
                                      </p:cBhvr>
                                      <p:by>
                                        <p:hsl h="-7200000" s="0" l="0"/>
                                      </p:by>
                                    </p:animClr>
                                    <p:set>
                                      <p:cBhvr>
                                        <p:cTn id="227" dur="1000" fill="hold"/>
                                        <p:tgtEl>
                                          <p:spTgt spid="42"/>
                                        </p:tgtEl>
                                        <p:attrNameLst>
                                          <p:attrName>fill.type</p:attrName>
                                        </p:attrNameLst>
                                      </p:cBhvr>
                                      <p:to>
                                        <p:strVal val="solid"/>
                                      </p:to>
                                    </p:set>
                                  </p:childTnLst>
                                  <p:subTnLst>
                                    <p:audio>
                                      <p:cMediaNode vol="100000">
                                        <p:cTn display="0" masterRel="sameClick">
                                          <p:stCondLst>
                                            <p:cond evt="begin" delay="0">
                                              <p:tn val="223"/>
                                            </p:cond>
                                          </p:stCondLst>
                                          <p:endCondLst>
                                            <p:cond evt="onStopAudio" delay="0">
                                              <p:tgtEl>
                                                <p:sldTgt/>
                                              </p:tgtEl>
                                            </p:cond>
                                          </p:endCondLst>
                                        </p:cTn>
                                        <p:tgtEl>
                                          <p:sndTgt r:embed="rId10" name="cashreg.wav"/>
                                        </p:tgtEl>
                                      </p:cMediaNode>
                                    </p:audio>
                                  </p:subTnLst>
                                </p:cTn>
                              </p:par>
                              <p:par>
                                <p:cTn id="228" presetID="22" presetClass="emph" presetSubtype="0" fill="hold" grpId="1" nodeType="withEffect">
                                  <p:stCondLst>
                                    <p:cond delay="0"/>
                                  </p:stCondLst>
                                  <p:childTnLst>
                                    <p:animClr clrSpc="hsl" dir="cw">
                                      <p:cBhvr override="childStyle">
                                        <p:cTn id="229" dur="1000" fill="hold"/>
                                        <p:tgtEl>
                                          <p:spTgt spid="4"/>
                                        </p:tgtEl>
                                        <p:attrNameLst>
                                          <p:attrName>style.color</p:attrName>
                                        </p:attrNameLst>
                                      </p:cBhvr>
                                      <p:by>
                                        <p:hsl h="-7200000" s="0" l="0"/>
                                      </p:by>
                                    </p:animClr>
                                    <p:animClr clrSpc="hsl" dir="cw">
                                      <p:cBhvr>
                                        <p:cTn id="230" dur="1000" fill="hold"/>
                                        <p:tgtEl>
                                          <p:spTgt spid="4"/>
                                        </p:tgtEl>
                                        <p:attrNameLst>
                                          <p:attrName>fillcolor</p:attrName>
                                        </p:attrNameLst>
                                      </p:cBhvr>
                                      <p:by>
                                        <p:hsl h="-7200000" s="0" l="0"/>
                                      </p:by>
                                    </p:animClr>
                                    <p:animClr clrSpc="hsl" dir="cw">
                                      <p:cBhvr>
                                        <p:cTn id="231" dur="1000" fill="hold"/>
                                        <p:tgtEl>
                                          <p:spTgt spid="4"/>
                                        </p:tgtEl>
                                        <p:attrNameLst>
                                          <p:attrName>stroke.color</p:attrName>
                                        </p:attrNameLst>
                                      </p:cBhvr>
                                      <p:by>
                                        <p:hsl h="-7200000" s="0" l="0"/>
                                      </p:by>
                                    </p:animClr>
                                    <p:set>
                                      <p:cBhvr>
                                        <p:cTn id="232" dur="1000" fill="hold"/>
                                        <p:tgtEl>
                                          <p:spTgt spid="4"/>
                                        </p:tgtEl>
                                        <p:attrNameLst>
                                          <p:attrName>fill.type</p:attrName>
                                        </p:attrNameLst>
                                      </p:cBhvr>
                                      <p:to>
                                        <p:strVal val="solid"/>
                                      </p:to>
                                    </p:set>
                                  </p:childTnLst>
                                  <p:subTnLst>
                                    <p:audio>
                                      <p:cMediaNode vol="100000">
                                        <p:cTn display="0" masterRel="sameClick">
                                          <p:stCondLst>
                                            <p:cond evt="begin" delay="0">
                                              <p:tn val="228"/>
                                            </p:cond>
                                          </p:stCondLst>
                                          <p:endCondLst>
                                            <p:cond evt="onStopAudio" delay="0">
                                              <p:tgtEl>
                                                <p:sldTgt/>
                                              </p:tgtEl>
                                            </p:cond>
                                          </p:endCondLst>
                                        </p:cTn>
                                        <p:tgtEl>
                                          <p:sndTgt r:embed="rId10" name="cashreg.wav"/>
                                        </p:tgtEl>
                                      </p:cMediaNode>
                                    </p:audio>
                                  </p:subTnLst>
                                </p:cTn>
                              </p:par>
                              <p:par>
                                <p:cTn id="233" presetID="37" presetClass="exit" presetSubtype="0" fill="hold" grpId="1" nodeType="withEffect">
                                  <p:stCondLst>
                                    <p:cond delay="0"/>
                                  </p:stCondLst>
                                  <p:childTnLst>
                                    <p:animEffect transition="out" filter="fade">
                                      <p:cBhvr>
                                        <p:cTn id="234" dur="1000"/>
                                        <p:tgtEl>
                                          <p:spTgt spid="36"/>
                                        </p:tgtEl>
                                      </p:cBhvr>
                                    </p:animEffect>
                                    <p:anim calcmode="lin" valueType="num">
                                      <p:cBhvr>
                                        <p:cTn id="235" dur="1000"/>
                                        <p:tgtEl>
                                          <p:spTgt spid="36"/>
                                        </p:tgtEl>
                                        <p:attrNameLst>
                                          <p:attrName>ppt_x</p:attrName>
                                        </p:attrNameLst>
                                      </p:cBhvr>
                                      <p:tavLst>
                                        <p:tav tm="0">
                                          <p:val>
                                            <p:strVal val="ppt_x"/>
                                          </p:val>
                                        </p:tav>
                                        <p:tav tm="100000">
                                          <p:val>
                                            <p:strVal val="ppt_x"/>
                                          </p:val>
                                        </p:tav>
                                      </p:tavLst>
                                    </p:anim>
                                    <p:anim calcmode="lin" valueType="num">
                                      <p:cBhvr>
                                        <p:cTn id="236" dur="100" decel="100000"/>
                                        <p:tgtEl>
                                          <p:spTgt spid="36"/>
                                        </p:tgtEl>
                                        <p:attrNameLst>
                                          <p:attrName>ppt_y</p:attrName>
                                        </p:attrNameLst>
                                      </p:cBhvr>
                                      <p:tavLst>
                                        <p:tav tm="0">
                                          <p:val>
                                            <p:strVal val="ppt_y"/>
                                          </p:val>
                                        </p:tav>
                                        <p:tav tm="100000">
                                          <p:val>
                                            <p:strVal val="ppt_y-.03"/>
                                          </p:val>
                                        </p:tav>
                                      </p:tavLst>
                                    </p:anim>
                                    <p:anim calcmode="lin" valueType="num">
                                      <p:cBhvr>
                                        <p:cTn id="237" dur="900" accel="100000">
                                          <p:stCondLst>
                                            <p:cond delay="100"/>
                                          </p:stCondLst>
                                        </p:cTn>
                                        <p:tgtEl>
                                          <p:spTgt spid="36"/>
                                        </p:tgtEl>
                                        <p:attrNameLst>
                                          <p:attrName>ppt_y</p:attrName>
                                        </p:attrNameLst>
                                      </p:cBhvr>
                                      <p:tavLst>
                                        <p:tav tm="0">
                                          <p:val>
                                            <p:strVal val="ppt_y"/>
                                          </p:val>
                                        </p:tav>
                                        <p:tav tm="100000">
                                          <p:val>
                                            <p:strVal val="ppt_y+1"/>
                                          </p:val>
                                        </p:tav>
                                      </p:tavLst>
                                    </p:anim>
                                    <p:set>
                                      <p:cBhvr>
                                        <p:cTn id="238" dur="1" fill="hold">
                                          <p:stCondLst>
                                            <p:cond delay="999"/>
                                          </p:stCondLst>
                                        </p:cTn>
                                        <p:tgtEl>
                                          <p:spTgt spid="36"/>
                                        </p:tgtEl>
                                        <p:attrNameLst>
                                          <p:attrName>style.visibility</p:attrName>
                                        </p:attrNameLst>
                                      </p:cBhvr>
                                      <p:to>
                                        <p:strVal val="hidden"/>
                                      </p:to>
                                    </p:set>
                                  </p:childTnLst>
                                  <p:subTnLst>
                                    <p:audio>
                                      <p:cMediaNode vol="100000">
                                        <p:cTn display="0" masterRel="sameClick">
                                          <p:stCondLst>
                                            <p:cond evt="begin" delay="0">
                                              <p:tn val="233"/>
                                            </p:cond>
                                          </p:stCondLst>
                                          <p:endCondLst>
                                            <p:cond evt="onStopAudio" delay="0">
                                              <p:tgtEl>
                                                <p:sldTgt/>
                                              </p:tgtEl>
                                            </p:cond>
                                          </p:endCondLst>
                                        </p:cTn>
                                        <p:tgtEl>
                                          <p:sndTgt r:embed="rId10" name="cashreg.wav"/>
                                        </p:tgtEl>
                                      </p:cMediaNode>
                                    </p:audio>
                                  </p:subTnLst>
                                </p:cTn>
                              </p:par>
                              <p:par>
                                <p:cTn id="239" presetID="37" presetClass="exit" presetSubtype="0" fill="hold" grpId="1" nodeType="withEffect">
                                  <p:stCondLst>
                                    <p:cond delay="0"/>
                                  </p:stCondLst>
                                  <p:childTnLst>
                                    <p:animEffect transition="out" filter="fade">
                                      <p:cBhvr>
                                        <p:cTn id="240" dur="1000"/>
                                        <p:tgtEl>
                                          <p:spTgt spid="43"/>
                                        </p:tgtEl>
                                      </p:cBhvr>
                                    </p:animEffect>
                                    <p:anim calcmode="lin" valueType="num">
                                      <p:cBhvr>
                                        <p:cTn id="241" dur="1000"/>
                                        <p:tgtEl>
                                          <p:spTgt spid="43"/>
                                        </p:tgtEl>
                                        <p:attrNameLst>
                                          <p:attrName>ppt_x</p:attrName>
                                        </p:attrNameLst>
                                      </p:cBhvr>
                                      <p:tavLst>
                                        <p:tav tm="0">
                                          <p:val>
                                            <p:strVal val="ppt_x"/>
                                          </p:val>
                                        </p:tav>
                                        <p:tav tm="100000">
                                          <p:val>
                                            <p:strVal val="ppt_x"/>
                                          </p:val>
                                        </p:tav>
                                      </p:tavLst>
                                    </p:anim>
                                    <p:anim calcmode="lin" valueType="num">
                                      <p:cBhvr>
                                        <p:cTn id="242" dur="100" decel="100000"/>
                                        <p:tgtEl>
                                          <p:spTgt spid="43"/>
                                        </p:tgtEl>
                                        <p:attrNameLst>
                                          <p:attrName>ppt_y</p:attrName>
                                        </p:attrNameLst>
                                      </p:cBhvr>
                                      <p:tavLst>
                                        <p:tav tm="0">
                                          <p:val>
                                            <p:strVal val="ppt_y"/>
                                          </p:val>
                                        </p:tav>
                                        <p:tav tm="100000">
                                          <p:val>
                                            <p:strVal val="ppt_y-.03"/>
                                          </p:val>
                                        </p:tav>
                                      </p:tavLst>
                                    </p:anim>
                                    <p:anim calcmode="lin" valueType="num">
                                      <p:cBhvr>
                                        <p:cTn id="243" dur="900" accel="100000">
                                          <p:stCondLst>
                                            <p:cond delay="100"/>
                                          </p:stCondLst>
                                        </p:cTn>
                                        <p:tgtEl>
                                          <p:spTgt spid="43"/>
                                        </p:tgtEl>
                                        <p:attrNameLst>
                                          <p:attrName>ppt_y</p:attrName>
                                        </p:attrNameLst>
                                      </p:cBhvr>
                                      <p:tavLst>
                                        <p:tav tm="0">
                                          <p:val>
                                            <p:strVal val="ppt_y"/>
                                          </p:val>
                                        </p:tav>
                                        <p:tav tm="100000">
                                          <p:val>
                                            <p:strVal val="ppt_y+1"/>
                                          </p:val>
                                        </p:tav>
                                      </p:tavLst>
                                    </p:anim>
                                    <p:set>
                                      <p:cBhvr>
                                        <p:cTn id="244" dur="1" fill="hold">
                                          <p:stCondLst>
                                            <p:cond delay="999"/>
                                          </p:stCondLst>
                                        </p:cTn>
                                        <p:tgtEl>
                                          <p:spTgt spid="43"/>
                                        </p:tgtEl>
                                        <p:attrNameLst>
                                          <p:attrName>style.visibility</p:attrName>
                                        </p:attrNameLst>
                                      </p:cBhvr>
                                      <p:to>
                                        <p:strVal val="hidden"/>
                                      </p:to>
                                    </p:set>
                                  </p:childTnLst>
                                  <p:subTnLst>
                                    <p:audio>
                                      <p:cMediaNode vol="100000">
                                        <p:cTn display="0" masterRel="sameClick">
                                          <p:stCondLst>
                                            <p:cond evt="begin" delay="0">
                                              <p:tn val="239"/>
                                            </p:cond>
                                          </p:stCondLst>
                                          <p:endCondLst>
                                            <p:cond evt="onStopAudio" delay="0">
                                              <p:tgtEl>
                                                <p:sldTgt/>
                                              </p:tgtEl>
                                            </p:cond>
                                          </p:endCondLst>
                                        </p:cTn>
                                        <p:tgtEl>
                                          <p:sndTgt r:embed="rId10" name="cashreg.wav"/>
                                        </p:tgtEl>
                                      </p:cMediaNode>
                                    </p:audio>
                                  </p:subTnLst>
                                </p:cTn>
                              </p:par>
                              <p:par>
                                <p:cTn id="245" presetID="37" presetClass="exit" presetSubtype="0" fill="hold" grpId="1" nodeType="withEffect">
                                  <p:stCondLst>
                                    <p:cond delay="0"/>
                                  </p:stCondLst>
                                  <p:childTnLst>
                                    <p:animEffect transition="out" filter="fade">
                                      <p:cBhvr>
                                        <p:cTn id="246" dur="1000"/>
                                        <p:tgtEl>
                                          <p:spTgt spid="39"/>
                                        </p:tgtEl>
                                      </p:cBhvr>
                                    </p:animEffect>
                                    <p:anim calcmode="lin" valueType="num">
                                      <p:cBhvr>
                                        <p:cTn id="247" dur="1000"/>
                                        <p:tgtEl>
                                          <p:spTgt spid="39"/>
                                        </p:tgtEl>
                                        <p:attrNameLst>
                                          <p:attrName>ppt_x</p:attrName>
                                        </p:attrNameLst>
                                      </p:cBhvr>
                                      <p:tavLst>
                                        <p:tav tm="0">
                                          <p:val>
                                            <p:strVal val="ppt_x"/>
                                          </p:val>
                                        </p:tav>
                                        <p:tav tm="100000">
                                          <p:val>
                                            <p:strVal val="ppt_x"/>
                                          </p:val>
                                        </p:tav>
                                      </p:tavLst>
                                    </p:anim>
                                    <p:anim calcmode="lin" valueType="num">
                                      <p:cBhvr>
                                        <p:cTn id="248" dur="100" decel="100000"/>
                                        <p:tgtEl>
                                          <p:spTgt spid="39"/>
                                        </p:tgtEl>
                                        <p:attrNameLst>
                                          <p:attrName>ppt_y</p:attrName>
                                        </p:attrNameLst>
                                      </p:cBhvr>
                                      <p:tavLst>
                                        <p:tav tm="0">
                                          <p:val>
                                            <p:strVal val="ppt_y"/>
                                          </p:val>
                                        </p:tav>
                                        <p:tav tm="100000">
                                          <p:val>
                                            <p:strVal val="ppt_y-.03"/>
                                          </p:val>
                                        </p:tav>
                                      </p:tavLst>
                                    </p:anim>
                                    <p:anim calcmode="lin" valueType="num">
                                      <p:cBhvr>
                                        <p:cTn id="249" dur="900" accel="100000">
                                          <p:stCondLst>
                                            <p:cond delay="100"/>
                                          </p:stCondLst>
                                        </p:cTn>
                                        <p:tgtEl>
                                          <p:spTgt spid="39"/>
                                        </p:tgtEl>
                                        <p:attrNameLst>
                                          <p:attrName>ppt_y</p:attrName>
                                        </p:attrNameLst>
                                      </p:cBhvr>
                                      <p:tavLst>
                                        <p:tav tm="0">
                                          <p:val>
                                            <p:strVal val="ppt_y"/>
                                          </p:val>
                                        </p:tav>
                                        <p:tav tm="100000">
                                          <p:val>
                                            <p:strVal val="ppt_y+1"/>
                                          </p:val>
                                        </p:tav>
                                      </p:tavLst>
                                    </p:anim>
                                    <p:set>
                                      <p:cBhvr>
                                        <p:cTn id="250" dur="1" fill="hold">
                                          <p:stCondLst>
                                            <p:cond delay="999"/>
                                          </p:stCondLst>
                                        </p:cTn>
                                        <p:tgtEl>
                                          <p:spTgt spid="39"/>
                                        </p:tgtEl>
                                        <p:attrNameLst>
                                          <p:attrName>style.visibility</p:attrName>
                                        </p:attrNameLst>
                                      </p:cBhvr>
                                      <p:to>
                                        <p:strVal val="hidden"/>
                                      </p:to>
                                    </p:set>
                                  </p:childTnLst>
                                  <p:subTnLst>
                                    <p:audio>
                                      <p:cMediaNode vol="100000">
                                        <p:cTn display="0" masterRel="sameClick">
                                          <p:stCondLst>
                                            <p:cond evt="begin" delay="0">
                                              <p:tn val="245"/>
                                            </p:cond>
                                          </p:stCondLst>
                                          <p:endCondLst>
                                            <p:cond evt="onStopAudio" delay="0">
                                              <p:tgtEl>
                                                <p:sldTgt/>
                                              </p:tgtEl>
                                            </p:cond>
                                          </p:endCondLst>
                                        </p:cTn>
                                        <p:tgtEl>
                                          <p:sndTgt r:embed="rId10"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51"/>
                                            </p:cond>
                                          </p:stCondLst>
                                          <p:endCondLst>
                                            <p:cond evt="onStopAudio" delay="0">
                                              <p:tgtEl>
                                                <p:sldTgt/>
                                              </p:tgtEl>
                                            </p:cond>
                                          </p:endCondLst>
                                        </p:cTn>
                                        <p:tgtEl>
                                          <p:sndTgt r:embed="rId10"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7"/>
                                            </p:cond>
                                          </p:stCondLst>
                                          <p:endCondLst>
                                            <p:cond evt="onStopAudio" delay="0">
                                              <p:tgtEl>
                                                <p:sldTgt/>
                                              </p:tgtEl>
                                            </p:cond>
                                          </p:endCondLst>
                                        </p:cTn>
                                        <p:tgtEl>
                                          <p:sndTgt r:embed="rId10"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63"/>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582055" y="218374"/>
            <a:ext cx="7846556" cy="1839384"/>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lvl="0" algn="ctr" defTabSz="914126">
              <a:defRPr/>
            </a:pPr>
            <a:r>
              <a:rPr lang="en-US" sz="3600" dirty="0" err="1">
                <a:solidFill>
                  <a:schemeClr val="bg1"/>
                </a:solidFill>
              </a:rPr>
              <a:t>Cơ</a:t>
            </a:r>
            <a:r>
              <a:rPr lang="en-US" sz="3600" dirty="0">
                <a:solidFill>
                  <a:schemeClr val="bg1"/>
                </a:solidFill>
              </a:rPr>
              <a:t> </a:t>
            </a:r>
            <a:r>
              <a:rPr lang="en-US" sz="3600" dirty="0" err="1">
                <a:solidFill>
                  <a:schemeClr val="bg1"/>
                </a:solidFill>
              </a:rPr>
              <a:t>thể</a:t>
            </a:r>
            <a:r>
              <a:rPr lang="en-US" sz="3600" dirty="0">
                <a:solidFill>
                  <a:schemeClr val="bg1"/>
                </a:solidFill>
              </a:rPr>
              <a:t> </a:t>
            </a:r>
            <a:r>
              <a:rPr lang="en-SG" sz="3600" dirty="0" err="1">
                <a:solidFill>
                  <a:schemeClr val="bg1"/>
                </a:solidFill>
              </a:rPr>
              <a:t>sinh</a:t>
            </a:r>
            <a:r>
              <a:rPr lang="en-US" sz="3600" dirty="0">
                <a:solidFill>
                  <a:schemeClr val="bg1"/>
                </a:solidFill>
              </a:rPr>
              <a:t> </a:t>
            </a:r>
            <a:r>
              <a:rPr lang="en-US" sz="3600" dirty="0" err="1">
                <a:solidFill>
                  <a:schemeClr val="bg1"/>
                </a:solidFill>
              </a:rPr>
              <a:t>vật</a:t>
            </a:r>
            <a:r>
              <a:rPr lang="en-US" sz="3600" dirty="0">
                <a:solidFill>
                  <a:schemeClr val="bg1"/>
                </a:solidFill>
              </a:rPr>
              <a:t> </a:t>
            </a:r>
            <a:r>
              <a:rPr lang="en-US" sz="3600" dirty="0" err="1">
                <a:solidFill>
                  <a:schemeClr val="bg1"/>
                </a:solidFill>
              </a:rPr>
              <a:t>lớn</a:t>
            </a:r>
            <a:r>
              <a:rPr lang="en-US" sz="3600" dirty="0">
                <a:solidFill>
                  <a:schemeClr val="bg1"/>
                </a:solidFill>
              </a:rPr>
              <a:t> </a:t>
            </a:r>
            <a:r>
              <a:rPr lang="en-US" sz="3600" dirty="0" err="1">
                <a:solidFill>
                  <a:schemeClr val="bg1"/>
                </a:solidFill>
              </a:rPr>
              <a:t>lên</a:t>
            </a:r>
            <a:r>
              <a:rPr lang="en-US" sz="3600" dirty="0">
                <a:solidFill>
                  <a:schemeClr val="bg1"/>
                </a:solidFill>
              </a:rPr>
              <a:t> </a:t>
            </a:r>
            <a:r>
              <a:rPr lang="en-US" sz="3600" dirty="0" err="1">
                <a:solidFill>
                  <a:schemeClr val="bg1"/>
                </a:solidFill>
              </a:rPr>
              <a:t>chủ</a:t>
            </a:r>
            <a:r>
              <a:rPr lang="en-US" sz="3600" dirty="0">
                <a:solidFill>
                  <a:schemeClr val="bg1"/>
                </a:solidFill>
              </a:rPr>
              <a:t> </a:t>
            </a:r>
            <a:r>
              <a:rPr lang="en-US" sz="3600" dirty="0" err="1">
                <a:solidFill>
                  <a:schemeClr val="bg1"/>
                </a:solidFill>
              </a:rPr>
              <a:t>yếu</a:t>
            </a:r>
            <a:r>
              <a:rPr lang="en-US" sz="3600" dirty="0">
                <a:solidFill>
                  <a:schemeClr val="bg1"/>
                </a:solidFill>
              </a:rPr>
              <a:t> </a:t>
            </a:r>
            <a:r>
              <a:rPr lang="en-US" sz="3600" dirty="0" err="1">
                <a:solidFill>
                  <a:schemeClr val="bg1"/>
                </a:solidFill>
              </a:rPr>
              <a:t>dựa</a:t>
            </a:r>
            <a:r>
              <a:rPr lang="en-US" sz="3600" dirty="0">
                <a:solidFill>
                  <a:schemeClr val="bg1"/>
                </a:solidFill>
              </a:rPr>
              <a:t> </a:t>
            </a:r>
            <a:r>
              <a:rPr lang="en-US" sz="3600" dirty="0" err="1">
                <a:solidFill>
                  <a:schemeClr val="bg1"/>
                </a:solidFill>
              </a:rPr>
              <a:t>vào</a:t>
            </a:r>
            <a:r>
              <a:rPr lang="en-US" sz="3600" dirty="0">
                <a:solidFill>
                  <a:schemeClr val="bg1"/>
                </a:solidFill>
              </a:rPr>
              <a:t> </a:t>
            </a:r>
            <a:r>
              <a:rPr lang="en-US" sz="3600" dirty="0" err="1">
                <a:solidFill>
                  <a:schemeClr val="bg1"/>
                </a:solidFill>
              </a:rPr>
              <a:t>những</a:t>
            </a:r>
            <a:r>
              <a:rPr lang="en-US" sz="3600" dirty="0">
                <a:solidFill>
                  <a:schemeClr val="bg1"/>
                </a:solidFill>
              </a:rPr>
              <a:t> </a:t>
            </a:r>
            <a:r>
              <a:rPr lang="en-US" sz="3600" dirty="0" err="1">
                <a:solidFill>
                  <a:schemeClr val="bg1"/>
                </a:solidFill>
              </a:rPr>
              <a:t>hoạt</a:t>
            </a:r>
            <a:r>
              <a:rPr lang="en-US" sz="3600" dirty="0">
                <a:solidFill>
                  <a:schemeClr val="bg1"/>
                </a:solidFill>
              </a:rPr>
              <a:t> </a:t>
            </a:r>
            <a:r>
              <a:rPr lang="en-US" sz="3600" dirty="0" err="1">
                <a:solidFill>
                  <a:schemeClr val="bg1"/>
                </a:solidFill>
              </a:rPr>
              <a:t>động</a:t>
            </a:r>
            <a:r>
              <a:rPr lang="en-US" sz="3600" dirty="0">
                <a:solidFill>
                  <a:schemeClr val="bg1"/>
                </a:solidFill>
              </a:rPr>
              <a:t> </a:t>
            </a:r>
            <a:r>
              <a:rPr lang="en-US" sz="3600" dirty="0" err="1">
                <a:solidFill>
                  <a:schemeClr val="bg1"/>
                </a:solidFill>
              </a:rPr>
              <a:t>nào</a:t>
            </a:r>
            <a:r>
              <a:rPr lang="en-US" sz="3600" dirty="0">
                <a:solidFill>
                  <a:schemeClr val="bg1"/>
                </a:solidFill>
              </a:rPr>
              <a:t> </a:t>
            </a:r>
            <a:r>
              <a:rPr lang="en-US" sz="3600" dirty="0" err="1">
                <a:solidFill>
                  <a:schemeClr val="bg1"/>
                </a:solidFill>
              </a:rPr>
              <a:t>dưới</a:t>
            </a:r>
            <a:r>
              <a:rPr lang="en-US" sz="3600" dirty="0">
                <a:solidFill>
                  <a:schemeClr val="bg1"/>
                </a:solidFill>
              </a:rPr>
              <a:t> </a:t>
            </a:r>
            <a:r>
              <a:rPr lang="en-US" sz="3600" dirty="0" err="1">
                <a:solidFill>
                  <a:schemeClr val="bg1"/>
                </a:solidFill>
              </a:rPr>
              <a:t>đây</a:t>
            </a:r>
            <a:r>
              <a:rPr lang="en-US" sz="3600" dirty="0">
                <a:solidFill>
                  <a:schemeClr val="bg1"/>
                </a:solidFill>
              </a:rPr>
              <a:t>? </a:t>
            </a:r>
            <a:endParaRPr kumimoji="0" lang="en-US" sz="199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a:hlinkClick r:id="rId13" action="ppaction://hlinksldjump"/>
              </p:cNvPr>
              <p:cNvPicPr>
                <a:picLocks noChangeAspect="1" noChangeArrowheads="1"/>
              </p:cNvPicPr>
              <p:nvPr/>
            </p:nvPicPr>
            <p:blipFill>
              <a:blip r:embed="rId14">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1"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grpSp>
        <p:pic>
          <p:nvPicPr>
            <p:cNvPr id="10" name="Picture 147" descr="Picture2"/>
            <p:cNvPicPr>
              <a:picLocks noChangeAspect="1" noChangeArrowheads="1"/>
            </p:cNvPicPr>
            <p:nvPr/>
          </p:nvPicPr>
          <p:blipFill>
            <a:blip r:embed="rId15"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6"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7"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87294"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200" dirty="0" err="1"/>
              <a:t>Sự</a:t>
            </a:r>
            <a:r>
              <a:rPr lang="en-US" sz="3200" dirty="0"/>
              <a:t> </a:t>
            </a:r>
            <a:r>
              <a:rPr lang="en-US" sz="3200" dirty="0" err="1"/>
              <a:t>hấp</a:t>
            </a:r>
            <a:r>
              <a:rPr lang="en-US" sz="3200" dirty="0"/>
              <a:t> </a:t>
            </a:r>
            <a:r>
              <a:rPr lang="en-US" sz="3200" dirty="0" err="1"/>
              <a:t>thụ</a:t>
            </a:r>
            <a:r>
              <a:rPr lang="en-US" sz="3200" dirty="0"/>
              <a:t> </a:t>
            </a:r>
            <a:r>
              <a:rPr lang="en-US" sz="3200" dirty="0" err="1"/>
              <a:t>và</a:t>
            </a:r>
            <a:r>
              <a:rPr lang="en-US" sz="3200" dirty="0"/>
              <a:t> ứ </a:t>
            </a:r>
            <a:r>
              <a:rPr lang="en-US" sz="3200" dirty="0" err="1"/>
              <a:t>đọng</a:t>
            </a:r>
            <a:r>
              <a:rPr lang="en-US" sz="3200" dirty="0"/>
              <a:t> </a:t>
            </a:r>
            <a:r>
              <a:rPr lang="en-US" sz="3200" dirty="0" err="1"/>
              <a:t>nước</a:t>
            </a:r>
            <a:r>
              <a:rPr lang="en-US" sz="3200" dirty="0"/>
              <a:t> </a:t>
            </a:r>
            <a:r>
              <a:rPr lang="en-US" sz="3200" dirty="0" err="1"/>
              <a:t>trong</a:t>
            </a:r>
            <a:r>
              <a:rPr lang="en-US" sz="3200" dirty="0"/>
              <a:t> </a:t>
            </a:r>
            <a:r>
              <a:rPr lang="en-US" sz="3200" dirty="0" err="1"/>
              <a:t>dịch</a:t>
            </a:r>
            <a:r>
              <a:rPr lang="en-US" sz="3200" dirty="0"/>
              <a:t> </a:t>
            </a:r>
            <a:r>
              <a:rPr lang="en-US" sz="3200" dirty="0" err="1"/>
              <a:t>tế</a:t>
            </a:r>
            <a:r>
              <a:rPr lang="en-US" sz="3200" dirty="0"/>
              <a:t> </a:t>
            </a:r>
            <a:r>
              <a:rPr lang="en-US" sz="3200" dirty="0" err="1"/>
              <a:t>bào</a:t>
            </a:r>
            <a:r>
              <a:rPr lang="en-US" sz="3200" dirty="0"/>
              <a:t> </a:t>
            </a:r>
            <a:r>
              <a:rPr lang="en-US" sz="3200" dirty="0" err="1"/>
              <a:t>theo</a:t>
            </a:r>
            <a:r>
              <a:rPr lang="en-US" sz="3200" dirty="0"/>
              <a:t> </a:t>
            </a:r>
            <a:r>
              <a:rPr lang="en-US" sz="3200" dirty="0" err="1"/>
              <a:t>thời</a:t>
            </a:r>
            <a:r>
              <a:rPr lang="en-US" sz="3200" dirty="0"/>
              <a:t> </a:t>
            </a:r>
            <a:r>
              <a:rPr lang="en-US" sz="3200" dirty="0" err="1"/>
              <a:t>gian</a:t>
            </a:r>
            <a:endPar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9" name="Rounded Rectangle 38"/>
          <p:cNvSpPr/>
          <p:nvPr/>
        </p:nvSpPr>
        <p:spPr>
          <a:xfrm>
            <a:off x="1057922" y="3793604"/>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t>Sự gia tăng số lượng tế bào qua quá trình phân chia.</a:t>
            </a:r>
            <a:endParaRPr lang="en-SG" sz="3200" dirty="0"/>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defRPr/>
            </a:pPr>
            <a:r>
              <a:rPr lang="en-US" sz="3600" dirty="0" err="1">
                <a:solidFill>
                  <a:prstClr val="white"/>
                </a:solidFill>
              </a:rPr>
              <a:t>Sự</a:t>
            </a:r>
            <a:r>
              <a:rPr lang="en-US" sz="3600" dirty="0">
                <a:solidFill>
                  <a:prstClr val="white"/>
                </a:solidFill>
              </a:rPr>
              <a:t> </a:t>
            </a:r>
            <a:r>
              <a:rPr lang="en-US" sz="3600" dirty="0" err="1">
                <a:solidFill>
                  <a:prstClr val="white"/>
                </a:solidFill>
              </a:rPr>
              <a:t>lớn</a:t>
            </a:r>
            <a:r>
              <a:rPr lang="en-US" sz="3600" dirty="0">
                <a:solidFill>
                  <a:prstClr val="white"/>
                </a:solidFill>
              </a:rPr>
              <a:t> </a:t>
            </a:r>
            <a:r>
              <a:rPr lang="en-US" sz="3600" dirty="0" err="1">
                <a:solidFill>
                  <a:prstClr val="white"/>
                </a:solidFill>
              </a:rPr>
              <a:t>lên</a:t>
            </a:r>
            <a:r>
              <a:rPr lang="en-US" sz="3600" dirty="0">
                <a:solidFill>
                  <a:prstClr val="white"/>
                </a:solidFill>
              </a:rPr>
              <a:t> </a:t>
            </a:r>
            <a:r>
              <a:rPr lang="en-US" sz="3600" dirty="0" err="1">
                <a:solidFill>
                  <a:prstClr val="white"/>
                </a:solidFill>
              </a:rPr>
              <a:t>và</a:t>
            </a:r>
            <a:r>
              <a:rPr lang="en-US" sz="3600" dirty="0">
                <a:solidFill>
                  <a:prstClr val="white"/>
                </a:solidFill>
              </a:rPr>
              <a:t> </a:t>
            </a:r>
            <a:r>
              <a:rPr lang="en-US" sz="3600" dirty="0" err="1">
                <a:solidFill>
                  <a:prstClr val="white"/>
                </a:solidFill>
              </a:rPr>
              <a:t>phân</a:t>
            </a:r>
            <a:r>
              <a:rPr lang="en-US" sz="3600" dirty="0">
                <a:solidFill>
                  <a:prstClr val="white"/>
                </a:solidFill>
              </a:rPr>
              <a:t> chia </a:t>
            </a:r>
            <a:r>
              <a:rPr lang="en-US" sz="3600" dirty="0" err="1">
                <a:solidFill>
                  <a:prstClr val="white"/>
                </a:solidFill>
              </a:rPr>
              <a:t>của</a:t>
            </a:r>
            <a:r>
              <a:rPr lang="en-US" sz="3600" dirty="0">
                <a:solidFill>
                  <a:prstClr val="white"/>
                </a:solidFill>
              </a:rPr>
              <a:t> </a:t>
            </a:r>
            <a:r>
              <a:rPr lang="en-US" sz="3600" dirty="0" err="1">
                <a:solidFill>
                  <a:prstClr val="white"/>
                </a:solidFill>
              </a:rPr>
              <a:t>tế</a:t>
            </a:r>
            <a:r>
              <a:rPr lang="en-US" sz="3600" dirty="0">
                <a:solidFill>
                  <a:prstClr val="white"/>
                </a:solidFill>
              </a:rPr>
              <a:t> </a:t>
            </a:r>
            <a:r>
              <a:rPr lang="en-US" sz="3600" dirty="0" err="1">
                <a:solidFill>
                  <a:prstClr val="white"/>
                </a:solidFill>
              </a:rPr>
              <a:t>bào</a:t>
            </a:r>
            <a:endParaRPr lang="en-US" sz="3600"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099361" y="584629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600" dirty="0" err="1"/>
              <a:t>Sự</a:t>
            </a:r>
            <a:r>
              <a:rPr lang="en-US" sz="3600" dirty="0"/>
              <a:t> </a:t>
            </a:r>
            <a:r>
              <a:rPr lang="en-US" sz="3600" dirty="0" err="1"/>
              <a:t>tăng</a:t>
            </a:r>
            <a:r>
              <a:rPr lang="en-US" sz="3600" dirty="0"/>
              <a:t> </a:t>
            </a:r>
            <a:r>
              <a:rPr lang="en-US" sz="3600" dirty="0" err="1"/>
              <a:t>kích</a:t>
            </a:r>
            <a:r>
              <a:rPr lang="en-US" sz="3600" dirty="0"/>
              <a:t> </a:t>
            </a:r>
            <a:r>
              <a:rPr lang="en-US" sz="3600" dirty="0" err="1"/>
              <a:t>thước</a:t>
            </a:r>
            <a:r>
              <a:rPr lang="en-US" sz="3600" dirty="0"/>
              <a:t> </a:t>
            </a:r>
            <a:r>
              <a:rPr lang="en-US" sz="3600" dirty="0" err="1"/>
              <a:t>của</a:t>
            </a:r>
            <a:r>
              <a:rPr lang="en-US" sz="3600" dirty="0"/>
              <a:t> </a:t>
            </a:r>
            <a:r>
              <a:rPr lang="en-US" sz="3600" dirty="0" err="1"/>
              <a:t>từng</a:t>
            </a:r>
            <a:r>
              <a:rPr lang="en-US" sz="3600" dirty="0"/>
              <a:t> </a:t>
            </a:r>
            <a:r>
              <a:rPr lang="en-US" sz="3600" dirty="0" err="1"/>
              <a:t>tế</a:t>
            </a:r>
            <a:r>
              <a:rPr lang="en-US" sz="3600" dirty="0"/>
              <a:t> </a:t>
            </a:r>
            <a:r>
              <a:rPr lang="en-US" sz="3600" dirty="0" err="1"/>
              <a:t>bào</a:t>
            </a:r>
            <a:r>
              <a:rPr lang="en-US" sz="3600" dirty="0"/>
              <a:t> do </a:t>
            </a:r>
            <a:r>
              <a:rPr lang="en-US" sz="3600" dirty="0" err="1"/>
              <a:t>trao</a:t>
            </a:r>
            <a:r>
              <a:rPr lang="en-US" sz="3600" dirty="0"/>
              <a:t> </a:t>
            </a:r>
            <a:r>
              <a:rPr lang="en-US" sz="3600" dirty="0" err="1"/>
              <a:t>đổi</a:t>
            </a:r>
            <a:r>
              <a:rPr lang="en-US" sz="3600" dirty="0"/>
              <a:t> </a:t>
            </a:r>
            <a:r>
              <a:rPr lang="en-US" sz="3600" dirty="0" err="1"/>
              <a:t>chất</a:t>
            </a:r>
            <a:r>
              <a:rPr lang="en-US" sz="3600" dirty="0"/>
              <a:t>.</a:t>
            </a:r>
            <a:endParaRPr lang="en-US" sz="6600" b="1" dirty="0">
              <a:solidFill>
                <a:prstClr val="white"/>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7" name="Picture 8" descr="num2"/>
          <p:cNvPicPr>
            <a:picLocks noChangeAspect="1" noChangeArrowheads="1"/>
          </p:cNvPicPr>
          <p:nvPr/>
        </p:nvPicPr>
        <p:blipFill>
          <a:blip r:embed="rId19">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265785">
            <a:off x="518729" y="57822"/>
            <a:ext cx="1161265" cy="1916785"/>
          </a:xfrm>
          <a:prstGeom prst="rect">
            <a:avLst/>
          </a:prstGeom>
          <a:noFill/>
          <a:extLst>
            <a:ext uri="{909E8E84-426E-40DD-AFC4-6F175D3DCCD1}">
              <a14:hiddenFill xmlns:a14="http://schemas.microsoft.com/office/drawing/2010/main">
                <a:solidFill>
                  <a:srgbClr val="FFFFFF"/>
                </a:solidFill>
              </a14:hiddenFill>
            </a:ext>
          </a:extLst>
        </p:spPr>
      </p:pic>
      <p:pic>
        <p:nvPicPr>
          <p:cNvPr id="46" name="Đồ họa 45" descr="Cuốn sách đang mở">
            <a:hlinkClick r:id="rId13" action="ppaction://hlinksldjump"/>
            <a:extLst>
              <a:ext uri="{FF2B5EF4-FFF2-40B4-BE49-F238E27FC236}">
                <a16:creationId xmlns:a16="http://schemas.microsoft.com/office/drawing/2014/main" id="{6B784701-2D46-40D9-9B5D-EE7B15AFB5D2}"/>
              </a:ext>
            </a:extLst>
          </p:cNvPr>
          <p:cNvPicPr>
            <a:picLocks noChangeAspect="1"/>
          </p:cNvPicPr>
          <p:nvPr/>
        </p:nvPicPr>
        <p:blipFill>
          <a:blip r:embed="rId20" cstate="hq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6246775" y="1966249"/>
            <a:ext cx="914400" cy="914400"/>
          </a:xfrm>
          <a:prstGeom prst="rect">
            <a:avLst/>
          </a:prstGeom>
        </p:spPr>
      </p:pic>
    </p:spTree>
    <p:custDataLst>
      <p:tags r:id="rId1"/>
    </p:custDataLst>
    <p:extLst>
      <p:ext uri="{BB962C8B-B14F-4D97-AF65-F5344CB8AC3E}">
        <p14:creationId xmlns:p14="http://schemas.microsoft.com/office/powerpoint/2010/main" val="34473518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8" name="chimes.wav"/>
          </p:stSnd>
        </p:sndAc>
      </p:transition>
    </mc:Choice>
    <mc:Fallback xmlns="">
      <p:transition spd="slow">
        <p:fade/>
        <p:sndAc>
          <p:stSnd>
            <p:snd r:embed="rId2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53" presetClass="entr" presetSubtype="16" fill="hold" nodeType="withEffect">
                                  <p:stCondLst>
                                    <p:cond delay="0"/>
                                  </p:stCondLst>
                                  <p:childTnLst>
                                    <p:set>
                                      <p:cBhvr>
                                        <p:cTn id="8" dur="1" fill="hold">
                                          <p:stCondLst>
                                            <p:cond delay="0"/>
                                          </p:stCondLst>
                                        </p:cTn>
                                        <p:tgtEl>
                                          <p:spTgt spid="47"/>
                                        </p:tgtEl>
                                        <p:attrNameLst>
                                          <p:attrName>style.visibility</p:attrName>
                                        </p:attrNameLst>
                                      </p:cBhvr>
                                      <p:to>
                                        <p:strVal val="visible"/>
                                      </p:to>
                                    </p:set>
                                    <p:anim calcmode="lin" valueType="num">
                                      <p:cBhvr>
                                        <p:cTn id="9" dur="1250" fill="hold"/>
                                        <p:tgtEl>
                                          <p:spTgt spid="47"/>
                                        </p:tgtEl>
                                        <p:attrNameLst>
                                          <p:attrName>ppt_w</p:attrName>
                                        </p:attrNameLst>
                                      </p:cBhvr>
                                      <p:tavLst>
                                        <p:tav tm="0">
                                          <p:val>
                                            <p:fltVal val="0"/>
                                          </p:val>
                                        </p:tav>
                                        <p:tav tm="100000">
                                          <p:val>
                                            <p:strVal val="#ppt_w"/>
                                          </p:val>
                                        </p:tav>
                                      </p:tavLst>
                                    </p:anim>
                                    <p:anim calcmode="lin" valueType="num">
                                      <p:cBhvr>
                                        <p:cTn id="10" dur="1250" fill="hold"/>
                                        <p:tgtEl>
                                          <p:spTgt spid="47"/>
                                        </p:tgtEl>
                                        <p:attrNameLst>
                                          <p:attrName>ppt_h</p:attrName>
                                        </p:attrNameLst>
                                      </p:cBhvr>
                                      <p:tavLst>
                                        <p:tav tm="0">
                                          <p:val>
                                            <p:fltVal val="0"/>
                                          </p:val>
                                        </p:tav>
                                        <p:tav tm="100000">
                                          <p:val>
                                            <p:strVal val="#ppt_h"/>
                                          </p:val>
                                        </p:tav>
                                      </p:tavLst>
                                    </p:anim>
                                    <p:animEffect transition="in" filter="fade">
                                      <p:cBhvr>
                                        <p:cTn id="11" dur="1250"/>
                                        <p:tgtEl>
                                          <p:spTgt spid="47"/>
                                        </p:tgtEl>
                                      </p:cBhvr>
                                    </p:animEffect>
                                  </p:childTnLst>
                                </p:cTn>
                              </p:par>
                              <p:par>
                                <p:cTn id="12" presetID="6" presetClass="entr" presetSubtype="16"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1250"/>
                                        <p:tgtEl>
                                          <p:spTgt spid="5"/>
                                        </p:tgtEl>
                                      </p:cBhvr>
                                    </p:animEffect>
                                  </p:childTnLst>
                                </p:cTn>
                              </p:par>
                              <p:par>
                                <p:cTn id="15" presetID="6"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1250"/>
                                        <p:tgtEl>
                                          <p:spTgt spid="1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9"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9"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9"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9"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10"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10"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10"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10"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10"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10"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10"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10"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10"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10"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10"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10"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10"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80"/>
                                            </p:cond>
                                          </p:stCondLst>
                                          <p:endCondLst>
                                            <p:cond evt="onStopAudio" delay="0">
                                              <p:tgtEl>
                                                <p:sldTgt/>
                                              </p:tgtEl>
                                            </p:cond>
                                          </p:endCondLst>
                                        </p:cTn>
                                        <p:tgtEl>
                                          <p:sndTgt r:embed="rId10" name="coin.wav"/>
                                        </p:tgtEl>
                                      </p:cMediaNode>
                                    </p:audio>
                                  </p:sub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11" name="cashreg.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p:cTn display="0" masterRel="sameClick">
                                          <p:stCondLst>
                                            <p:cond evt="begin" delay="0">
                                              <p:tn val="184"/>
                                            </p:cond>
                                          </p:stCondLst>
                                          <p:endCondLst>
                                            <p:cond evt="onStopAudio" delay="0">
                                              <p:tgtEl>
                                                <p:sldTgt/>
                                              </p:tgtEl>
                                            </p:cond>
                                          </p:endCondLst>
                                        </p:cTn>
                                        <p:tgtEl>
                                          <p:sndTgt r:embed="rId10"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11"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11"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42"/>
                                        </p:tgtEl>
                                      </p:cBhvr>
                                    </p:animEffect>
                                    <p:anim calcmode="lin" valueType="num">
                                      <p:cBhvr>
                                        <p:cTn id="202" dur="1000"/>
                                        <p:tgtEl>
                                          <p:spTgt spid="42"/>
                                        </p:tgtEl>
                                        <p:attrNameLst>
                                          <p:attrName>ppt_x</p:attrName>
                                        </p:attrNameLst>
                                      </p:cBhvr>
                                      <p:tavLst>
                                        <p:tav tm="0">
                                          <p:val>
                                            <p:strVal val="ppt_x"/>
                                          </p:val>
                                        </p:tav>
                                        <p:tav tm="100000">
                                          <p:val>
                                            <p:strVal val="ppt_x"/>
                                          </p:val>
                                        </p:tav>
                                      </p:tavLst>
                                    </p:anim>
                                    <p:anim calcmode="lin" valueType="num">
                                      <p:cBhvr>
                                        <p:cTn id="203" dur="100" decel="100000"/>
                                        <p:tgtEl>
                                          <p:spTgt spid="42"/>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42"/>
                                        </p:tgtEl>
                                        <p:attrNameLst>
                                          <p:attrName>ppt_y</p:attrName>
                                        </p:attrNameLst>
                                      </p:cBhvr>
                                      <p:tavLst>
                                        <p:tav tm="0">
                                          <p:val>
                                            <p:strVal val="ppt_y"/>
                                          </p:val>
                                        </p:tav>
                                        <p:tav tm="100000">
                                          <p:val>
                                            <p:strVal val="ppt_y+1"/>
                                          </p:val>
                                        </p:tav>
                                      </p:tavLst>
                                    </p:anim>
                                    <p:set>
                                      <p:cBhvr>
                                        <p:cTn id="205" dur="1" fill="hold">
                                          <p:stCondLst>
                                            <p:cond delay="999"/>
                                          </p:stCondLst>
                                        </p:cTn>
                                        <p:tgtEl>
                                          <p:spTgt spid="42"/>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
                                        </p:tgtEl>
                                      </p:cBhvr>
                                    </p:animEffect>
                                    <p:anim calcmode="lin" valueType="num">
                                      <p:cBhvr>
                                        <p:cTn id="208" dur="1000"/>
                                        <p:tgtEl>
                                          <p:spTgt spid="4"/>
                                        </p:tgtEl>
                                        <p:attrNameLst>
                                          <p:attrName>ppt_x</p:attrName>
                                        </p:attrNameLst>
                                      </p:cBhvr>
                                      <p:tavLst>
                                        <p:tav tm="0">
                                          <p:val>
                                            <p:strVal val="ppt_x"/>
                                          </p:val>
                                        </p:tav>
                                        <p:tav tm="100000">
                                          <p:val>
                                            <p:strVal val="ppt_x"/>
                                          </p:val>
                                        </p:tav>
                                      </p:tavLst>
                                    </p:anim>
                                    <p:anim calcmode="lin" valueType="num">
                                      <p:cBhvr>
                                        <p:cTn id="209" dur="100" decel="100000"/>
                                        <p:tgtEl>
                                          <p:spTgt spid="4"/>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
                                        </p:tgtEl>
                                        <p:attrNameLst>
                                          <p:attrName>ppt_y</p:attrName>
                                        </p:attrNameLst>
                                      </p:cBhvr>
                                      <p:tavLst>
                                        <p:tav tm="0">
                                          <p:val>
                                            <p:strVal val="ppt_y"/>
                                          </p:val>
                                        </p:tav>
                                        <p:tav tm="100000">
                                          <p:val>
                                            <p:strVal val="ppt_y+1"/>
                                          </p:val>
                                        </p:tav>
                                      </p:tavLst>
                                    </p:anim>
                                    <p:set>
                                      <p:cBhvr>
                                        <p:cTn id="211" dur="1" fill="hold">
                                          <p:stCondLst>
                                            <p:cond delay="999"/>
                                          </p:stCondLst>
                                        </p:cTn>
                                        <p:tgtEl>
                                          <p:spTgt spid="4"/>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2"/>
                                        </p:tgtEl>
                                      </p:cBhvr>
                                    </p:animEffect>
                                    <p:anim calcmode="lin" valueType="num">
                                      <p:cBhvr>
                                        <p:cTn id="214" dur="1000"/>
                                        <p:tgtEl>
                                          <p:spTgt spid="2"/>
                                        </p:tgtEl>
                                        <p:attrNameLst>
                                          <p:attrName>ppt_x</p:attrName>
                                        </p:attrNameLst>
                                      </p:cBhvr>
                                      <p:tavLst>
                                        <p:tav tm="0">
                                          <p:val>
                                            <p:strVal val="ppt_x"/>
                                          </p:val>
                                        </p:tav>
                                        <p:tav tm="100000">
                                          <p:val>
                                            <p:strVal val="ppt_x"/>
                                          </p:val>
                                        </p:tav>
                                      </p:tavLst>
                                    </p:anim>
                                    <p:anim calcmode="lin" valueType="num">
                                      <p:cBhvr>
                                        <p:cTn id="215" dur="100" decel="100000"/>
                                        <p:tgtEl>
                                          <p:spTgt spid="2"/>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2"/>
                                        </p:tgtEl>
                                        <p:attrNameLst>
                                          <p:attrName>ppt_y</p:attrName>
                                        </p:attrNameLst>
                                      </p:cBhvr>
                                      <p:tavLst>
                                        <p:tav tm="0">
                                          <p:val>
                                            <p:strVal val="ppt_y"/>
                                          </p:val>
                                        </p:tav>
                                        <p:tav tm="100000">
                                          <p:val>
                                            <p:strVal val="ppt_y+1"/>
                                          </p:val>
                                        </p:tav>
                                      </p:tavLst>
                                    </p:anim>
                                    <p:set>
                                      <p:cBhvr>
                                        <p:cTn id="217" dur="1" fill="hold">
                                          <p:stCondLst>
                                            <p:cond delay="999"/>
                                          </p:stCondLst>
                                        </p:cTn>
                                        <p:tgtEl>
                                          <p:spTgt spid="2"/>
                                        </p:tgtEl>
                                        <p:attrNameLst>
                                          <p:attrName>style.visibility</p:attrName>
                                        </p:attrNameLst>
                                      </p:cBhvr>
                                      <p:to>
                                        <p:strVal val="hidden"/>
                                      </p:to>
                                    </p:set>
                                  </p:childTnLst>
                                </p:cTn>
                              </p:par>
                              <p:par>
                                <p:cTn id="218" presetID="37" presetClass="exit" presetSubtype="0" fill="hold" grpId="1" nodeType="withEffect">
                                  <p:stCondLst>
                                    <p:cond delay="0"/>
                                  </p:stCondLst>
                                  <p:childTnLst>
                                    <p:animEffect transition="out" filter="fade">
                                      <p:cBhvr>
                                        <p:cTn id="219" dur="1000"/>
                                        <p:tgtEl>
                                          <p:spTgt spid="36"/>
                                        </p:tgtEl>
                                      </p:cBhvr>
                                    </p:animEffect>
                                    <p:anim calcmode="lin" valueType="num">
                                      <p:cBhvr>
                                        <p:cTn id="220" dur="1000"/>
                                        <p:tgtEl>
                                          <p:spTgt spid="36"/>
                                        </p:tgtEl>
                                        <p:attrNameLst>
                                          <p:attrName>ppt_x</p:attrName>
                                        </p:attrNameLst>
                                      </p:cBhvr>
                                      <p:tavLst>
                                        <p:tav tm="0">
                                          <p:val>
                                            <p:strVal val="ppt_x"/>
                                          </p:val>
                                        </p:tav>
                                        <p:tav tm="100000">
                                          <p:val>
                                            <p:strVal val="ppt_x"/>
                                          </p:val>
                                        </p:tav>
                                      </p:tavLst>
                                    </p:anim>
                                    <p:anim calcmode="lin" valueType="num">
                                      <p:cBhvr>
                                        <p:cTn id="221" dur="100" decel="100000"/>
                                        <p:tgtEl>
                                          <p:spTgt spid="36"/>
                                        </p:tgtEl>
                                        <p:attrNameLst>
                                          <p:attrName>ppt_y</p:attrName>
                                        </p:attrNameLst>
                                      </p:cBhvr>
                                      <p:tavLst>
                                        <p:tav tm="0">
                                          <p:val>
                                            <p:strVal val="ppt_y"/>
                                          </p:val>
                                        </p:tav>
                                        <p:tav tm="100000">
                                          <p:val>
                                            <p:strVal val="ppt_y-.03"/>
                                          </p:val>
                                        </p:tav>
                                      </p:tavLst>
                                    </p:anim>
                                    <p:anim calcmode="lin" valueType="num">
                                      <p:cBhvr>
                                        <p:cTn id="222" dur="900" accel="100000">
                                          <p:stCondLst>
                                            <p:cond delay="100"/>
                                          </p:stCondLst>
                                        </p:cTn>
                                        <p:tgtEl>
                                          <p:spTgt spid="36"/>
                                        </p:tgtEl>
                                        <p:attrNameLst>
                                          <p:attrName>ppt_y</p:attrName>
                                        </p:attrNameLst>
                                      </p:cBhvr>
                                      <p:tavLst>
                                        <p:tav tm="0">
                                          <p:val>
                                            <p:strVal val="ppt_y"/>
                                          </p:val>
                                        </p:tav>
                                        <p:tav tm="100000">
                                          <p:val>
                                            <p:strVal val="ppt_y+1"/>
                                          </p:val>
                                        </p:tav>
                                      </p:tavLst>
                                    </p:anim>
                                    <p:set>
                                      <p:cBhvr>
                                        <p:cTn id="223"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218"/>
                                            </p:cond>
                                          </p:stCondLst>
                                          <p:endCondLst>
                                            <p:cond evt="onStopAudio" delay="0">
                                              <p:tgtEl>
                                                <p:sldTgt/>
                                              </p:tgtEl>
                                            </p:cond>
                                          </p:endCondLst>
                                        </p:cTn>
                                        <p:tgtEl>
                                          <p:sndTgt r:embed="rId11" name="cashreg.wav"/>
                                        </p:tgtEl>
                                      </p:cMediaNode>
                                    </p:audio>
                                  </p:subTnLst>
                                </p:cTn>
                              </p:par>
                              <p:par>
                                <p:cTn id="224" presetID="37" presetClass="exit" presetSubtype="0" fill="hold" grpId="1" nodeType="withEffect">
                                  <p:stCondLst>
                                    <p:cond delay="0"/>
                                  </p:stCondLst>
                                  <p:childTnLst>
                                    <p:animEffect transition="out" filter="fade">
                                      <p:cBhvr>
                                        <p:cTn id="225" dur="1000"/>
                                        <p:tgtEl>
                                          <p:spTgt spid="43"/>
                                        </p:tgtEl>
                                      </p:cBhvr>
                                    </p:animEffect>
                                    <p:anim calcmode="lin" valueType="num">
                                      <p:cBhvr>
                                        <p:cTn id="226" dur="1000"/>
                                        <p:tgtEl>
                                          <p:spTgt spid="43"/>
                                        </p:tgtEl>
                                        <p:attrNameLst>
                                          <p:attrName>ppt_x</p:attrName>
                                        </p:attrNameLst>
                                      </p:cBhvr>
                                      <p:tavLst>
                                        <p:tav tm="0">
                                          <p:val>
                                            <p:strVal val="ppt_x"/>
                                          </p:val>
                                        </p:tav>
                                        <p:tav tm="100000">
                                          <p:val>
                                            <p:strVal val="ppt_x"/>
                                          </p:val>
                                        </p:tav>
                                      </p:tavLst>
                                    </p:anim>
                                    <p:anim calcmode="lin" valueType="num">
                                      <p:cBhvr>
                                        <p:cTn id="227" dur="100" decel="100000"/>
                                        <p:tgtEl>
                                          <p:spTgt spid="43"/>
                                        </p:tgtEl>
                                        <p:attrNameLst>
                                          <p:attrName>ppt_y</p:attrName>
                                        </p:attrNameLst>
                                      </p:cBhvr>
                                      <p:tavLst>
                                        <p:tav tm="0">
                                          <p:val>
                                            <p:strVal val="ppt_y"/>
                                          </p:val>
                                        </p:tav>
                                        <p:tav tm="100000">
                                          <p:val>
                                            <p:strVal val="ppt_y-.03"/>
                                          </p:val>
                                        </p:tav>
                                      </p:tavLst>
                                    </p:anim>
                                    <p:anim calcmode="lin" valueType="num">
                                      <p:cBhvr>
                                        <p:cTn id="228" dur="900" accel="100000">
                                          <p:stCondLst>
                                            <p:cond delay="100"/>
                                          </p:stCondLst>
                                        </p:cTn>
                                        <p:tgtEl>
                                          <p:spTgt spid="43"/>
                                        </p:tgtEl>
                                        <p:attrNameLst>
                                          <p:attrName>ppt_y</p:attrName>
                                        </p:attrNameLst>
                                      </p:cBhvr>
                                      <p:tavLst>
                                        <p:tav tm="0">
                                          <p:val>
                                            <p:strVal val="ppt_y"/>
                                          </p:val>
                                        </p:tav>
                                        <p:tav tm="100000">
                                          <p:val>
                                            <p:strVal val="ppt_y+1"/>
                                          </p:val>
                                        </p:tav>
                                      </p:tavLst>
                                    </p:anim>
                                    <p:set>
                                      <p:cBhvr>
                                        <p:cTn id="229" dur="1" fill="hold">
                                          <p:stCondLst>
                                            <p:cond delay="999"/>
                                          </p:stCondLst>
                                        </p:cTn>
                                        <p:tgtEl>
                                          <p:spTgt spid="43"/>
                                        </p:tgtEl>
                                        <p:attrNameLst>
                                          <p:attrName>style.visibility</p:attrName>
                                        </p:attrNameLst>
                                      </p:cBhvr>
                                      <p:to>
                                        <p:strVal val="hidden"/>
                                      </p:to>
                                    </p:set>
                                  </p:childTnLst>
                                  <p:subTnLst>
                                    <p:audio>
                                      <p:cMediaNode>
                                        <p:cTn display="0" masterRel="sameClick">
                                          <p:stCondLst>
                                            <p:cond evt="begin" delay="0">
                                              <p:tn val="224"/>
                                            </p:cond>
                                          </p:stCondLst>
                                          <p:endCondLst>
                                            <p:cond evt="onStopAudio" delay="0">
                                              <p:tgtEl>
                                                <p:sldTgt/>
                                              </p:tgtEl>
                                            </p:cond>
                                          </p:endCondLst>
                                        </p:cTn>
                                        <p:tgtEl>
                                          <p:sndTgt r:embed="rId11" name="cashreg.wav"/>
                                        </p:tgtEl>
                                      </p:cMediaNode>
                                    </p:audio>
                                  </p:subTnLst>
                                </p:cTn>
                              </p:par>
                              <p:par>
                                <p:cTn id="230" presetID="37" presetClass="exit" presetSubtype="0" fill="hold" grpId="1" nodeType="withEffect">
                                  <p:stCondLst>
                                    <p:cond delay="0"/>
                                  </p:stCondLst>
                                  <p:childTnLst>
                                    <p:animEffect transition="out" filter="fade">
                                      <p:cBhvr>
                                        <p:cTn id="231" dur="1000"/>
                                        <p:tgtEl>
                                          <p:spTgt spid="39"/>
                                        </p:tgtEl>
                                      </p:cBhvr>
                                    </p:animEffect>
                                    <p:anim calcmode="lin" valueType="num">
                                      <p:cBhvr>
                                        <p:cTn id="232" dur="1000"/>
                                        <p:tgtEl>
                                          <p:spTgt spid="39"/>
                                        </p:tgtEl>
                                        <p:attrNameLst>
                                          <p:attrName>ppt_x</p:attrName>
                                        </p:attrNameLst>
                                      </p:cBhvr>
                                      <p:tavLst>
                                        <p:tav tm="0">
                                          <p:val>
                                            <p:strVal val="ppt_x"/>
                                          </p:val>
                                        </p:tav>
                                        <p:tav tm="100000">
                                          <p:val>
                                            <p:strVal val="ppt_x"/>
                                          </p:val>
                                        </p:tav>
                                      </p:tavLst>
                                    </p:anim>
                                    <p:anim calcmode="lin" valueType="num">
                                      <p:cBhvr>
                                        <p:cTn id="233" dur="100" decel="100000"/>
                                        <p:tgtEl>
                                          <p:spTgt spid="39"/>
                                        </p:tgtEl>
                                        <p:attrNameLst>
                                          <p:attrName>ppt_y</p:attrName>
                                        </p:attrNameLst>
                                      </p:cBhvr>
                                      <p:tavLst>
                                        <p:tav tm="0">
                                          <p:val>
                                            <p:strVal val="ppt_y"/>
                                          </p:val>
                                        </p:tav>
                                        <p:tav tm="100000">
                                          <p:val>
                                            <p:strVal val="ppt_y-.03"/>
                                          </p:val>
                                        </p:tav>
                                      </p:tavLst>
                                    </p:anim>
                                    <p:anim calcmode="lin" valueType="num">
                                      <p:cBhvr>
                                        <p:cTn id="234" dur="900" accel="100000">
                                          <p:stCondLst>
                                            <p:cond delay="100"/>
                                          </p:stCondLst>
                                        </p:cTn>
                                        <p:tgtEl>
                                          <p:spTgt spid="39"/>
                                        </p:tgtEl>
                                        <p:attrNameLst>
                                          <p:attrName>ppt_y</p:attrName>
                                        </p:attrNameLst>
                                      </p:cBhvr>
                                      <p:tavLst>
                                        <p:tav tm="0">
                                          <p:val>
                                            <p:strVal val="ppt_y"/>
                                          </p:val>
                                        </p:tav>
                                        <p:tav tm="100000">
                                          <p:val>
                                            <p:strVal val="ppt_y+1"/>
                                          </p:val>
                                        </p:tav>
                                      </p:tavLst>
                                    </p:anim>
                                    <p:set>
                                      <p:cBhvr>
                                        <p:cTn id="235"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230"/>
                                            </p:cond>
                                          </p:stCondLst>
                                          <p:endCondLst>
                                            <p:cond evt="onStopAudio" delay="0">
                                              <p:tgtEl>
                                                <p:sldTgt/>
                                              </p:tgtEl>
                                            </p:cond>
                                          </p:endCondLst>
                                        </p:cTn>
                                        <p:tgtEl>
                                          <p:sndTgt r:embed="rId11"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38"/>
                                        </p:tgtEl>
                                        <p:attrNameLst>
                                          <p:attrName>style.color</p:attrName>
                                        </p:attrNameLst>
                                      </p:cBhvr>
                                      <p:by>
                                        <p:hsl h="-7200000" s="0" l="0"/>
                                      </p:by>
                                    </p:animClr>
                                    <p:animClr clrSpc="hsl" dir="cw">
                                      <p:cBhvr>
                                        <p:cTn id="238" dur="1000" fill="hold"/>
                                        <p:tgtEl>
                                          <p:spTgt spid="38"/>
                                        </p:tgtEl>
                                        <p:attrNameLst>
                                          <p:attrName>fillcolor</p:attrName>
                                        </p:attrNameLst>
                                      </p:cBhvr>
                                      <p:by>
                                        <p:hsl h="-7200000" s="0" l="0"/>
                                      </p:by>
                                    </p:animClr>
                                    <p:animClr clrSpc="hsl" dir="cw">
                                      <p:cBhvr>
                                        <p:cTn id="239" dur="1000" fill="hold"/>
                                        <p:tgtEl>
                                          <p:spTgt spid="38"/>
                                        </p:tgtEl>
                                        <p:attrNameLst>
                                          <p:attrName>stroke.color</p:attrName>
                                        </p:attrNameLst>
                                      </p:cBhvr>
                                      <p:by>
                                        <p:hsl h="-7200000" s="0" l="0"/>
                                      </p:by>
                                    </p:animClr>
                                    <p:set>
                                      <p:cBhvr>
                                        <p:cTn id="240" dur="1000" fill="hold"/>
                                        <p:tgtEl>
                                          <p:spTgt spid="38"/>
                                        </p:tgtEl>
                                        <p:attrNameLst>
                                          <p:attrName>fill.type</p:attrName>
                                        </p:attrNameLst>
                                      </p:cBhvr>
                                      <p:to>
                                        <p:strVal val="solid"/>
                                      </p:to>
                                    </p:set>
                                  </p:childTnLst>
                                  <p:subTnLst>
                                    <p:audio>
                                      <p:cMediaNode>
                                        <p:cTn display="0" masterRel="sameClick">
                                          <p:stCondLst>
                                            <p:cond evt="begin" delay="0">
                                              <p:tn val="236"/>
                                            </p:cond>
                                          </p:stCondLst>
                                          <p:endCondLst>
                                            <p:cond evt="onStopAudio" delay="0">
                                              <p:tgtEl>
                                                <p:sldTgt/>
                                              </p:tgtEl>
                                            </p:cond>
                                          </p:endCondLst>
                                        </p:cTn>
                                        <p:tgtEl>
                                          <p:sndTgt r:embed="rId11"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44"/>
                                        </p:tgtEl>
                                        <p:attrNameLst>
                                          <p:attrName>style.color</p:attrName>
                                        </p:attrNameLst>
                                      </p:cBhvr>
                                      <p:by>
                                        <p:hsl h="-7200000" s="0" l="0"/>
                                      </p:by>
                                    </p:animClr>
                                    <p:animClr clrSpc="hsl" dir="cw">
                                      <p:cBhvr>
                                        <p:cTn id="243" dur="1000" fill="hold"/>
                                        <p:tgtEl>
                                          <p:spTgt spid="44"/>
                                        </p:tgtEl>
                                        <p:attrNameLst>
                                          <p:attrName>fillcolor</p:attrName>
                                        </p:attrNameLst>
                                      </p:cBhvr>
                                      <p:by>
                                        <p:hsl h="-7200000" s="0" l="0"/>
                                      </p:by>
                                    </p:animClr>
                                    <p:animClr clrSpc="hsl" dir="cw">
                                      <p:cBhvr>
                                        <p:cTn id="244" dur="1000" fill="hold"/>
                                        <p:tgtEl>
                                          <p:spTgt spid="44"/>
                                        </p:tgtEl>
                                        <p:attrNameLst>
                                          <p:attrName>stroke.color</p:attrName>
                                        </p:attrNameLst>
                                      </p:cBhvr>
                                      <p:by>
                                        <p:hsl h="-7200000" s="0" l="0"/>
                                      </p:by>
                                    </p:animClr>
                                    <p:set>
                                      <p:cBhvr>
                                        <p:cTn id="245" dur="1000" fill="hold"/>
                                        <p:tgtEl>
                                          <p:spTgt spid="44"/>
                                        </p:tgtEl>
                                        <p:attrNameLst>
                                          <p:attrName>fill.type</p:attrName>
                                        </p:attrNameLst>
                                      </p:cBhvr>
                                      <p:to>
                                        <p:strVal val="solid"/>
                                      </p:to>
                                    </p:set>
                                  </p:childTnLst>
                                  <p:subTnLst>
                                    <p:audio>
                                      <p:cMediaNode>
                                        <p:cTn display="0" masterRel="sameClick">
                                          <p:stCondLst>
                                            <p:cond evt="begin" delay="0">
                                              <p:tn val="241"/>
                                            </p:cond>
                                          </p:stCondLst>
                                          <p:endCondLst>
                                            <p:cond evt="onStopAudio" delay="0">
                                              <p:tgtEl>
                                                <p:sldTgt/>
                                              </p:tgtEl>
                                            </p:cond>
                                          </p:endCondLst>
                                        </p:cTn>
                                        <p:tgtEl>
                                          <p:sndTgt r:embed="rId11" name="cashreg.wav"/>
                                        </p:tgtEl>
                                      </p:cMediaNode>
                                    </p:audio>
                                  </p:subTnLst>
                                </p:cTn>
                              </p:par>
                              <p:par>
                                <p:cTn id="246" presetID="22" presetClass="emph" presetSubtype="0" fill="hold" grpId="1" nodeType="withEffect">
                                  <p:stCondLst>
                                    <p:cond delay="0"/>
                                  </p:stCondLst>
                                  <p:childTnLst>
                                    <p:animClr clrSpc="hsl" dir="cw">
                                      <p:cBhvr override="childStyle">
                                        <p:cTn id="247" dur="1000" fill="hold"/>
                                        <p:tgtEl>
                                          <p:spTgt spid="40"/>
                                        </p:tgtEl>
                                        <p:attrNameLst>
                                          <p:attrName>style.color</p:attrName>
                                        </p:attrNameLst>
                                      </p:cBhvr>
                                      <p:by>
                                        <p:hsl h="-7200000" s="0" l="0"/>
                                      </p:by>
                                    </p:animClr>
                                    <p:animClr clrSpc="hsl" dir="cw">
                                      <p:cBhvr>
                                        <p:cTn id="248" dur="1000" fill="hold"/>
                                        <p:tgtEl>
                                          <p:spTgt spid="40"/>
                                        </p:tgtEl>
                                        <p:attrNameLst>
                                          <p:attrName>fillcolor</p:attrName>
                                        </p:attrNameLst>
                                      </p:cBhvr>
                                      <p:by>
                                        <p:hsl h="-7200000" s="0" l="0"/>
                                      </p:by>
                                    </p:animClr>
                                    <p:animClr clrSpc="hsl" dir="cw">
                                      <p:cBhvr>
                                        <p:cTn id="249" dur="1000" fill="hold"/>
                                        <p:tgtEl>
                                          <p:spTgt spid="40"/>
                                        </p:tgtEl>
                                        <p:attrNameLst>
                                          <p:attrName>stroke.color</p:attrName>
                                        </p:attrNameLst>
                                      </p:cBhvr>
                                      <p:by>
                                        <p:hsl h="-7200000" s="0" l="0"/>
                                      </p:by>
                                    </p:animClr>
                                    <p:set>
                                      <p:cBhvr>
                                        <p:cTn id="250" dur="1000" fill="hold"/>
                                        <p:tgtEl>
                                          <p:spTgt spid="40"/>
                                        </p:tgtEl>
                                        <p:attrNameLst>
                                          <p:attrName>fill.type</p:attrName>
                                        </p:attrNameLst>
                                      </p:cBhvr>
                                      <p:to>
                                        <p:strVal val="solid"/>
                                      </p:to>
                                    </p:set>
                                  </p:childTnLst>
                                  <p:subTnLst>
                                    <p:audio>
                                      <p:cMediaNode>
                                        <p:cTn display="0" masterRel="sameClick">
                                          <p:stCondLst>
                                            <p:cond evt="begin" delay="0">
                                              <p:tn val="246"/>
                                            </p:cond>
                                          </p:stCondLst>
                                          <p:endCondLst>
                                            <p:cond evt="onStopAudio" delay="0">
                                              <p:tgtEl>
                                                <p:sldTgt/>
                                              </p:tgtEl>
                                            </p:cond>
                                          </p:endCondLst>
                                        </p:cTn>
                                        <p:tgtEl>
                                          <p:sndTgt r:embed="rId11"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51"/>
                                            </p:cond>
                                          </p:stCondLst>
                                          <p:endCondLst>
                                            <p:cond evt="onStopAudio" delay="0">
                                              <p:tgtEl>
                                                <p:sldTgt/>
                                              </p:tgtEl>
                                            </p:cond>
                                          </p:endCondLst>
                                        </p:cTn>
                                        <p:tgtEl>
                                          <p:sndTgt r:embed="rId11"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257"/>
                                            </p:cond>
                                          </p:stCondLst>
                                          <p:endCondLst>
                                            <p:cond evt="onStopAudio" delay="0">
                                              <p:tgtEl>
                                                <p:sldTgt/>
                                              </p:tgtEl>
                                            </p:cond>
                                          </p:endCondLst>
                                        </p:cTn>
                                        <p:tgtEl>
                                          <p:sndTgt r:embed="rId11"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263"/>
                                            </p:cond>
                                          </p:stCondLst>
                                          <p:endCondLst>
                                            <p:cond evt="onStopAudio" delay="0">
                                              <p:tgtEl>
                                                <p:sldTgt/>
                                              </p:tgtEl>
                                            </p:cond>
                                          </p:endCondLst>
                                        </p:cTn>
                                        <p:tgtEl>
                                          <p:sndTgt r:embed="rId11"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260295" y="201179"/>
            <a:ext cx="8455997" cy="1523602"/>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r>
              <a:rPr lang="vi-VN" sz="3200" dirty="0"/>
              <a:t>Hiện tượng nào dưới đây </a:t>
            </a:r>
            <a:r>
              <a:rPr lang="vi-VN" sz="3200" u="sng" dirty="0"/>
              <a:t>không</a:t>
            </a:r>
            <a:r>
              <a:rPr lang="vi-VN" sz="3200" dirty="0"/>
              <a:t> phản ánh sự lớn lên và phân chia của tế bào ?</a:t>
            </a:r>
            <a:endParaRPr lang="en-SG" sz="3200" dirty="0"/>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1"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grpSp>
        <p:pic>
          <p:nvPicPr>
            <p:cNvPr id="10" name="Picture 147" descr="Picture2"/>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87294"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126">
              <a:defRPr/>
            </a:pPr>
            <a:r>
              <a:rPr lang="vi-VN" sz="3200" dirty="0"/>
              <a:t>Sự gia tăng diện tích bề mặt của một chiếc lá</a:t>
            </a:r>
            <a:endPar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9" name="Rounded Rectangle 38"/>
          <p:cNvSpPr/>
          <p:nvPr/>
        </p:nvSpPr>
        <p:spPr>
          <a:xfrm>
            <a:off x="1101145" y="380990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t>Sự xẹp, phồng của các tế bào khí khổng</a:t>
            </a:r>
            <a:endParaRPr lang="en-SG" sz="3200" dirty="0"/>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126">
              <a:buSzPts val="1000"/>
              <a:tabLst>
                <a:tab pos="457063" algn="l"/>
              </a:tabLst>
              <a:defRPr/>
            </a:pPr>
            <a:r>
              <a:rPr lang="vi-VN" sz="3200" dirty="0"/>
              <a:t>Sự tăng dần kích thước của một củ khoai lang</a:t>
            </a:r>
            <a:endPar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1" name="Rounded Rectangle 40"/>
          <p:cNvSpPr/>
          <p:nvPr/>
        </p:nvSpPr>
        <p:spPr>
          <a:xfrm>
            <a:off x="1101145"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126">
              <a:buSzPts val="1000"/>
              <a:tabLst>
                <a:tab pos="457063" algn="l"/>
              </a:tabLst>
              <a:defRPr/>
            </a:pPr>
            <a:r>
              <a:rPr lang="vi-VN" sz="3200" dirty="0"/>
              <a:t>Sự vươn cao của thân cây tre</a:t>
            </a:r>
            <a:endPar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7" name="Picture 9" descr="num3"/>
          <p:cNvPicPr>
            <a:picLocks noChangeAspect="1" noChangeArrowheads="1"/>
          </p:cNvPicPr>
          <p:nvPr/>
        </p:nvPicPr>
        <p:blipFill>
          <a:blip r:embed="rId1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230727">
            <a:off x="498853" y="157162"/>
            <a:ext cx="1210156" cy="1850010"/>
          </a:xfrm>
          <a:prstGeom prst="rect">
            <a:avLst/>
          </a:prstGeom>
          <a:noFill/>
          <a:extLst>
            <a:ext uri="{909E8E84-426E-40DD-AFC4-6F175D3DCCD1}">
              <a14:hiddenFill xmlns:a14="http://schemas.microsoft.com/office/drawing/2010/main">
                <a:solidFill>
                  <a:srgbClr val="FFFFFF"/>
                </a:solidFill>
              </a14:hiddenFill>
            </a:ext>
          </a:extLst>
        </p:spPr>
      </p:pic>
      <p:pic>
        <p:nvPicPr>
          <p:cNvPr id="46" name="Đồ họa 45" descr="Cuốn sách đang mở">
            <a:hlinkClick r:id="rId18" action="ppaction://hlinksldjump"/>
            <a:extLst>
              <a:ext uri="{FF2B5EF4-FFF2-40B4-BE49-F238E27FC236}">
                <a16:creationId xmlns:a16="http://schemas.microsoft.com/office/drawing/2014/main" id="{56F57680-A419-41A4-90E1-5A5085016440}"/>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171824" y="1741891"/>
            <a:ext cx="914400" cy="914400"/>
          </a:xfrm>
          <a:prstGeom prst="rect">
            <a:avLst/>
          </a:prstGeom>
        </p:spPr>
      </p:pic>
    </p:spTree>
    <p:custDataLst>
      <p:tags r:id="rId1"/>
    </p:custDataLst>
    <p:extLst>
      <p:ext uri="{BB962C8B-B14F-4D97-AF65-F5344CB8AC3E}">
        <p14:creationId xmlns:p14="http://schemas.microsoft.com/office/powerpoint/2010/main" val="14543992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sndAc>
          <p:stSnd>
            <p:snd r:embed="rId7" name="chimes.wav"/>
          </p:stSnd>
        </p:sndAc>
      </p:transition>
    </mc:Choice>
    <mc:Fallback xmlns="">
      <p:transition spd="slow">
        <p:fade/>
        <p:sndAc>
          <p:stSnd>
            <p:snd r:embed="rId2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53" presetClass="entr" presetSubtype="16" fill="hold" nodeType="withEffect">
                                  <p:stCondLst>
                                    <p:cond delay="0"/>
                                  </p:stCondLst>
                                  <p:childTnLst>
                                    <p:set>
                                      <p:cBhvr>
                                        <p:cTn id="14" dur="1" fill="hold">
                                          <p:stCondLst>
                                            <p:cond delay="0"/>
                                          </p:stCondLst>
                                        </p:cTn>
                                        <p:tgtEl>
                                          <p:spTgt spid="47"/>
                                        </p:tgtEl>
                                        <p:attrNameLst>
                                          <p:attrName>style.visibility</p:attrName>
                                        </p:attrNameLst>
                                      </p:cBhvr>
                                      <p:to>
                                        <p:strVal val="visible"/>
                                      </p:to>
                                    </p:set>
                                    <p:anim calcmode="lin" valueType="num">
                                      <p:cBhvr>
                                        <p:cTn id="15" dur="1250" fill="hold"/>
                                        <p:tgtEl>
                                          <p:spTgt spid="47"/>
                                        </p:tgtEl>
                                        <p:attrNameLst>
                                          <p:attrName>ppt_w</p:attrName>
                                        </p:attrNameLst>
                                      </p:cBhvr>
                                      <p:tavLst>
                                        <p:tav tm="0">
                                          <p:val>
                                            <p:fltVal val="0"/>
                                          </p:val>
                                        </p:tav>
                                        <p:tav tm="100000">
                                          <p:val>
                                            <p:strVal val="#ppt_w"/>
                                          </p:val>
                                        </p:tav>
                                      </p:tavLst>
                                    </p:anim>
                                    <p:anim calcmode="lin" valueType="num">
                                      <p:cBhvr>
                                        <p:cTn id="16" dur="1250" fill="hold"/>
                                        <p:tgtEl>
                                          <p:spTgt spid="47"/>
                                        </p:tgtEl>
                                        <p:attrNameLst>
                                          <p:attrName>ppt_h</p:attrName>
                                        </p:attrNameLst>
                                      </p:cBhvr>
                                      <p:tavLst>
                                        <p:tav tm="0">
                                          <p:val>
                                            <p:fltVal val="0"/>
                                          </p:val>
                                        </p:tav>
                                        <p:tav tm="100000">
                                          <p:val>
                                            <p:strVal val="#ppt_h"/>
                                          </p:val>
                                        </p:tav>
                                      </p:tavLst>
                                    </p:anim>
                                    <p:animEffect transition="in" filter="fade">
                                      <p:cBhvr>
                                        <p:cTn id="17" dur="1250"/>
                                        <p:tgtEl>
                                          <p:spTgt spid="4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8"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8"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8"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9"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9"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9"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9"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9"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9"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9"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9"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9"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9"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9"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9"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9"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9" name="coin.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vol="100000">
                                        <p:cTn display="0" masterRel="sameClick">
                                          <p:stCondLst>
                                            <p:cond evt="begin" delay="0">
                                              <p:tn val="184"/>
                                            </p:cond>
                                          </p:stCondLst>
                                          <p:endCondLst>
                                            <p:cond evt="onStopAudio" delay="0">
                                              <p:tgtEl>
                                                <p:sldTgt/>
                                              </p:tgtEl>
                                            </p:cond>
                                          </p:endCondLst>
                                        </p:cTn>
                                        <p:tgtEl>
                                          <p:sndTgt r:embed="rId9"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10"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10"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2"/>
                                        </p:tgtEl>
                                      </p:cBhvr>
                                    </p:animEffect>
                                    <p:anim calcmode="lin" valueType="num">
                                      <p:cBhvr>
                                        <p:cTn id="202" dur="1000"/>
                                        <p:tgtEl>
                                          <p:spTgt spid="2"/>
                                        </p:tgtEl>
                                        <p:attrNameLst>
                                          <p:attrName>ppt_x</p:attrName>
                                        </p:attrNameLst>
                                      </p:cBhvr>
                                      <p:tavLst>
                                        <p:tav tm="0">
                                          <p:val>
                                            <p:strVal val="ppt_x"/>
                                          </p:val>
                                        </p:tav>
                                        <p:tav tm="100000">
                                          <p:val>
                                            <p:strVal val="ppt_x"/>
                                          </p:val>
                                        </p:tav>
                                      </p:tavLst>
                                    </p:anim>
                                    <p:anim calcmode="lin" valueType="num">
                                      <p:cBhvr>
                                        <p:cTn id="203" dur="100" decel="100000"/>
                                        <p:tgtEl>
                                          <p:spTgt spid="2"/>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2"/>
                                        </p:tgtEl>
                                        <p:attrNameLst>
                                          <p:attrName>ppt_y</p:attrName>
                                        </p:attrNameLst>
                                      </p:cBhvr>
                                      <p:tavLst>
                                        <p:tav tm="0">
                                          <p:val>
                                            <p:strVal val="ppt_y"/>
                                          </p:val>
                                        </p:tav>
                                        <p:tav tm="100000">
                                          <p:val>
                                            <p:strVal val="ppt_y+1"/>
                                          </p:val>
                                        </p:tav>
                                      </p:tavLst>
                                    </p:anim>
                                    <p:set>
                                      <p:cBhvr>
                                        <p:cTn id="205" dur="1" fill="hold">
                                          <p:stCondLst>
                                            <p:cond delay="999"/>
                                          </p:stCondLst>
                                        </p:cTn>
                                        <p:tgtEl>
                                          <p:spTgt spid="2"/>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2"/>
                                        </p:tgtEl>
                                      </p:cBhvr>
                                    </p:animEffect>
                                    <p:anim calcmode="lin" valueType="num">
                                      <p:cBhvr>
                                        <p:cTn id="208" dur="1000"/>
                                        <p:tgtEl>
                                          <p:spTgt spid="42"/>
                                        </p:tgtEl>
                                        <p:attrNameLst>
                                          <p:attrName>ppt_x</p:attrName>
                                        </p:attrNameLst>
                                      </p:cBhvr>
                                      <p:tavLst>
                                        <p:tav tm="0">
                                          <p:val>
                                            <p:strVal val="ppt_x"/>
                                          </p:val>
                                        </p:tav>
                                        <p:tav tm="100000">
                                          <p:val>
                                            <p:strVal val="ppt_x"/>
                                          </p:val>
                                        </p:tav>
                                      </p:tavLst>
                                    </p:anim>
                                    <p:anim calcmode="lin" valueType="num">
                                      <p:cBhvr>
                                        <p:cTn id="209" dur="100" decel="100000"/>
                                        <p:tgtEl>
                                          <p:spTgt spid="42"/>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2"/>
                                        </p:tgtEl>
                                        <p:attrNameLst>
                                          <p:attrName>ppt_y</p:attrName>
                                        </p:attrNameLst>
                                      </p:cBhvr>
                                      <p:tavLst>
                                        <p:tav tm="0">
                                          <p:val>
                                            <p:strVal val="ppt_y"/>
                                          </p:val>
                                        </p:tav>
                                        <p:tav tm="100000">
                                          <p:val>
                                            <p:strVal val="ppt_y+1"/>
                                          </p:val>
                                        </p:tav>
                                      </p:tavLst>
                                    </p:anim>
                                    <p:set>
                                      <p:cBhvr>
                                        <p:cTn id="211" dur="1" fill="hold">
                                          <p:stCondLst>
                                            <p:cond delay="999"/>
                                          </p:stCondLst>
                                        </p:cTn>
                                        <p:tgtEl>
                                          <p:spTgt spid="42"/>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4"/>
                                        </p:tgtEl>
                                      </p:cBhvr>
                                    </p:animEffect>
                                    <p:anim calcmode="lin" valueType="num">
                                      <p:cBhvr>
                                        <p:cTn id="214" dur="1000"/>
                                        <p:tgtEl>
                                          <p:spTgt spid="4"/>
                                        </p:tgtEl>
                                        <p:attrNameLst>
                                          <p:attrName>ppt_x</p:attrName>
                                        </p:attrNameLst>
                                      </p:cBhvr>
                                      <p:tavLst>
                                        <p:tav tm="0">
                                          <p:val>
                                            <p:strVal val="ppt_x"/>
                                          </p:val>
                                        </p:tav>
                                        <p:tav tm="100000">
                                          <p:val>
                                            <p:strVal val="ppt_x"/>
                                          </p:val>
                                        </p:tav>
                                      </p:tavLst>
                                    </p:anim>
                                    <p:anim calcmode="lin" valueType="num">
                                      <p:cBhvr>
                                        <p:cTn id="215" dur="100" decel="100000"/>
                                        <p:tgtEl>
                                          <p:spTgt spid="4"/>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4"/>
                                        </p:tgtEl>
                                        <p:attrNameLst>
                                          <p:attrName>ppt_y</p:attrName>
                                        </p:attrNameLst>
                                      </p:cBhvr>
                                      <p:tavLst>
                                        <p:tav tm="0">
                                          <p:val>
                                            <p:strVal val="ppt_y"/>
                                          </p:val>
                                        </p:tav>
                                        <p:tav tm="100000">
                                          <p:val>
                                            <p:strVal val="ppt_y+1"/>
                                          </p:val>
                                        </p:tav>
                                      </p:tavLst>
                                    </p:anim>
                                    <p:set>
                                      <p:cBhvr>
                                        <p:cTn id="217" dur="1" fill="hold">
                                          <p:stCondLst>
                                            <p:cond delay="999"/>
                                          </p:stCondLst>
                                        </p:cTn>
                                        <p:tgtEl>
                                          <p:spTgt spid="4"/>
                                        </p:tgtEl>
                                        <p:attrNameLst>
                                          <p:attrName>style.visibility</p:attrName>
                                        </p:attrNameLst>
                                      </p:cBhvr>
                                      <p:to>
                                        <p:strVal val="hidden"/>
                                      </p:to>
                                    </p:set>
                                  </p:childTnLst>
                                </p:cTn>
                              </p:par>
                              <p:par>
                                <p:cTn id="218" presetID="22" presetClass="emph" presetSubtype="0" fill="hold" grpId="1" nodeType="withEffect">
                                  <p:stCondLst>
                                    <p:cond delay="0"/>
                                  </p:stCondLst>
                                  <p:childTnLst>
                                    <p:animClr clrSpc="hsl" dir="cw">
                                      <p:cBhvr override="childStyle">
                                        <p:cTn id="219" dur="1000" fill="hold"/>
                                        <p:tgtEl>
                                          <p:spTgt spid="36"/>
                                        </p:tgtEl>
                                        <p:attrNameLst>
                                          <p:attrName>style.color</p:attrName>
                                        </p:attrNameLst>
                                      </p:cBhvr>
                                      <p:by>
                                        <p:hsl h="-7200000" s="0" l="0"/>
                                      </p:by>
                                    </p:animClr>
                                    <p:animClr clrSpc="hsl" dir="cw">
                                      <p:cBhvr>
                                        <p:cTn id="220" dur="1000" fill="hold"/>
                                        <p:tgtEl>
                                          <p:spTgt spid="36"/>
                                        </p:tgtEl>
                                        <p:attrNameLst>
                                          <p:attrName>fillcolor</p:attrName>
                                        </p:attrNameLst>
                                      </p:cBhvr>
                                      <p:by>
                                        <p:hsl h="-7200000" s="0" l="0"/>
                                      </p:by>
                                    </p:animClr>
                                    <p:animClr clrSpc="hsl" dir="cw">
                                      <p:cBhvr>
                                        <p:cTn id="221" dur="1000" fill="hold"/>
                                        <p:tgtEl>
                                          <p:spTgt spid="36"/>
                                        </p:tgtEl>
                                        <p:attrNameLst>
                                          <p:attrName>stroke.color</p:attrName>
                                        </p:attrNameLst>
                                      </p:cBhvr>
                                      <p:by>
                                        <p:hsl h="-7200000" s="0" l="0"/>
                                      </p:by>
                                    </p:animClr>
                                    <p:set>
                                      <p:cBhvr>
                                        <p:cTn id="222" dur="1000" fill="hold"/>
                                        <p:tgtEl>
                                          <p:spTgt spid="36"/>
                                        </p:tgtEl>
                                        <p:attrNameLst>
                                          <p:attrName>fill.type</p:attrName>
                                        </p:attrNameLst>
                                      </p:cBhvr>
                                      <p:to>
                                        <p:strVal val="solid"/>
                                      </p:to>
                                    </p:set>
                                  </p:childTnLst>
                                  <p:subTnLst>
                                    <p:audio>
                                      <p:cMediaNode>
                                        <p:cTn display="0" masterRel="sameClick">
                                          <p:stCondLst>
                                            <p:cond evt="begin" delay="0">
                                              <p:tn val="218"/>
                                            </p:cond>
                                          </p:stCondLst>
                                          <p:endCondLst>
                                            <p:cond evt="onStopAudio" delay="0">
                                              <p:tgtEl>
                                                <p:sldTgt/>
                                              </p:tgtEl>
                                            </p:cond>
                                          </p:endCondLst>
                                        </p:cTn>
                                        <p:tgtEl>
                                          <p:sndTgt r:embed="rId10"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43"/>
                                        </p:tgtEl>
                                        <p:attrNameLst>
                                          <p:attrName>style.color</p:attrName>
                                        </p:attrNameLst>
                                      </p:cBhvr>
                                      <p:by>
                                        <p:hsl h="-7200000" s="0" l="0"/>
                                      </p:by>
                                    </p:animClr>
                                    <p:animClr clrSpc="hsl" dir="cw">
                                      <p:cBhvr>
                                        <p:cTn id="225" dur="1000" fill="hold"/>
                                        <p:tgtEl>
                                          <p:spTgt spid="43"/>
                                        </p:tgtEl>
                                        <p:attrNameLst>
                                          <p:attrName>fillcolor</p:attrName>
                                        </p:attrNameLst>
                                      </p:cBhvr>
                                      <p:by>
                                        <p:hsl h="-7200000" s="0" l="0"/>
                                      </p:by>
                                    </p:animClr>
                                    <p:animClr clrSpc="hsl" dir="cw">
                                      <p:cBhvr>
                                        <p:cTn id="226" dur="1000" fill="hold"/>
                                        <p:tgtEl>
                                          <p:spTgt spid="43"/>
                                        </p:tgtEl>
                                        <p:attrNameLst>
                                          <p:attrName>stroke.color</p:attrName>
                                        </p:attrNameLst>
                                      </p:cBhvr>
                                      <p:by>
                                        <p:hsl h="-7200000" s="0" l="0"/>
                                      </p:by>
                                    </p:animClr>
                                    <p:set>
                                      <p:cBhvr>
                                        <p:cTn id="227" dur="1000" fill="hold"/>
                                        <p:tgtEl>
                                          <p:spTgt spid="43"/>
                                        </p:tgtEl>
                                        <p:attrNameLst>
                                          <p:attrName>fill.type</p:attrName>
                                        </p:attrNameLst>
                                      </p:cBhvr>
                                      <p:to>
                                        <p:strVal val="solid"/>
                                      </p:to>
                                    </p:set>
                                  </p:childTnLst>
                                  <p:subTnLst>
                                    <p:audio>
                                      <p:cMediaNode>
                                        <p:cTn display="0" masterRel="sameClick">
                                          <p:stCondLst>
                                            <p:cond evt="begin" delay="0">
                                              <p:tn val="223"/>
                                            </p:cond>
                                          </p:stCondLst>
                                          <p:endCondLst>
                                            <p:cond evt="onStopAudio" delay="0">
                                              <p:tgtEl>
                                                <p:sldTgt/>
                                              </p:tgtEl>
                                            </p:cond>
                                          </p:endCondLst>
                                        </p:cTn>
                                        <p:tgtEl>
                                          <p:sndTgt r:embed="rId10" name="cashreg.wav"/>
                                        </p:tgtEl>
                                      </p:cMediaNode>
                                    </p:audio>
                                  </p:subTnLst>
                                </p:cTn>
                              </p:par>
                              <p:par>
                                <p:cTn id="228" presetID="22" presetClass="emph" presetSubtype="0" fill="hold" grpId="1" nodeType="withEffect">
                                  <p:stCondLst>
                                    <p:cond delay="0"/>
                                  </p:stCondLst>
                                  <p:childTnLst>
                                    <p:animClr clrSpc="hsl" dir="cw">
                                      <p:cBhvr override="childStyle">
                                        <p:cTn id="229" dur="1000" fill="hold"/>
                                        <p:tgtEl>
                                          <p:spTgt spid="39"/>
                                        </p:tgtEl>
                                        <p:attrNameLst>
                                          <p:attrName>style.color</p:attrName>
                                        </p:attrNameLst>
                                      </p:cBhvr>
                                      <p:by>
                                        <p:hsl h="-7200000" s="0" l="0"/>
                                      </p:by>
                                    </p:animClr>
                                    <p:animClr clrSpc="hsl" dir="cw">
                                      <p:cBhvr>
                                        <p:cTn id="230" dur="1000" fill="hold"/>
                                        <p:tgtEl>
                                          <p:spTgt spid="39"/>
                                        </p:tgtEl>
                                        <p:attrNameLst>
                                          <p:attrName>fillcolor</p:attrName>
                                        </p:attrNameLst>
                                      </p:cBhvr>
                                      <p:by>
                                        <p:hsl h="-7200000" s="0" l="0"/>
                                      </p:by>
                                    </p:animClr>
                                    <p:animClr clrSpc="hsl" dir="cw">
                                      <p:cBhvr>
                                        <p:cTn id="231" dur="1000" fill="hold"/>
                                        <p:tgtEl>
                                          <p:spTgt spid="39"/>
                                        </p:tgtEl>
                                        <p:attrNameLst>
                                          <p:attrName>stroke.color</p:attrName>
                                        </p:attrNameLst>
                                      </p:cBhvr>
                                      <p:by>
                                        <p:hsl h="-7200000" s="0" l="0"/>
                                      </p:by>
                                    </p:animClr>
                                    <p:set>
                                      <p:cBhvr>
                                        <p:cTn id="232" dur="1000" fill="hold"/>
                                        <p:tgtEl>
                                          <p:spTgt spid="39"/>
                                        </p:tgtEl>
                                        <p:attrNameLst>
                                          <p:attrName>fill.type</p:attrName>
                                        </p:attrNameLst>
                                      </p:cBhvr>
                                      <p:to>
                                        <p:strVal val="solid"/>
                                      </p:to>
                                    </p:set>
                                  </p:childTnLst>
                                  <p:subTnLst>
                                    <p:audio>
                                      <p:cMediaNode>
                                        <p:cTn display="0" masterRel="sameClick">
                                          <p:stCondLst>
                                            <p:cond evt="begin" delay="0">
                                              <p:tn val="228"/>
                                            </p:cond>
                                          </p:stCondLst>
                                          <p:endCondLst>
                                            <p:cond evt="onStopAudio" delay="0">
                                              <p:tgtEl>
                                                <p:sldTgt/>
                                              </p:tgtEl>
                                            </p:cond>
                                          </p:endCondLst>
                                        </p:cTn>
                                        <p:tgtEl>
                                          <p:sndTgt r:embed="rId10" name="cashreg.wav"/>
                                        </p:tgtEl>
                                      </p:cMediaNode>
                                    </p:audio>
                                  </p:subTnLst>
                                </p:cTn>
                              </p:par>
                              <p:par>
                                <p:cTn id="233" presetID="37" presetClass="exit" presetSubtype="0" fill="hold" grpId="1" nodeType="withEffect">
                                  <p:stCondLst>
                                    <p:cond delay="0"/>
                                  </p:stCondLst>
                                  <p:childTnLst>
                                    <p:animEffect transition="out" filter="fade">
                                      <p:cBhvr>
                                        <p:cTn id="234" dur="1000"/>
                                        <p:tgtEl>
                                          <p:spTgt spid="38"/>
                                        </p:tgtEl>
                                      </p:cBhvr>
                                    </p:animEffect>
                                    <p:anim calcmode="lin" valueType="num">
                                      <p:cBhvr>
                                        <p:cTn id="235" dur="1000"/>
                                        <p:tgtEl>
                                          <p:spTgt spid="38"/>
                                        </p:tgtEl>
                                        <p:attrNameLst>
                                          <p:attrName>ppt_x</p:attrName>
                                        </p:attrNameLst>
                                      </p:cBhvr>
                                      <p:tavLst>
                                        <p:tav tm="0">
                                          <p:val>
                                            <p:strVal val="ppt_x"/>
                                          </p:val>
                                        </p:tav>
                                        <p:tav tm="100000">
                                          <p:val>
                                            <p:strVal val="ppt_x"/>
                                          </p:val>
                                        </p:tav>
                                      </p:tavLst>
                                    </p:anim>
                                    <p:anim calcmode="lin" valueType="num">
                                      <p:cBhvr>
                                        <p:cTn id="236" dur="100" decel="100000"/>
                                        <p:tgtEl>
                                          <p:spTgt spid="38"/>
                                        </p:tgtEl>
                                        <p:attrNameLst>
                                          <p:attrName>ppt_y</p:attrName>
                                        </p:attrNameLst>
                                      </p:cBhvr>
                                      <p:tavLst>
                                        <p:tav tm="0">
                                          <p:val>
                                            <p:strVal val="ppt_y"/>
                                          </p:val>
                                        </p:tav>
                                        <p:tav tm="100000">
                                          <p:val>
                                            <p:strVal val="ppt_y-.03"/>
                                          </p:val>
                                        </p:tav>
                                      </p:tavLst>
                                    </p:anim>
                                    <p:anim calcmode="lin" valueType="num">
                                      <p:cBhvr>
                                        <p:cTn id="237" dur="900" accel="100000">
                                          <p:stCondLst>
                                            <p:cond delay="100"/>
                                          </p:stCondLst>
                                        </p:cTn>
                                        <p:tgtEl>
                                          <p:spTgt spid="38"/>
                                        </p:tgtEl>
                                        <p:attrNameLst>
                                          <p:attrName>ppt_y</p:attrName>
                                        </p:attrNameLst>
                                      </p:cBhvr>
                                      <p:tavLst>
                                        <p:tav tm="0">
                                          <p:val>
                                            <p:strVal val="ppt_y"/>
                                          </p:val>
                                        </p:tav>
                                        <p:tav tm="100000">
                                          <p:val>
                                            <p:strVal val="ppt_y+1"/>
                                          </p:val>
                                        </p:tav>
                                      </p:tavLst>
                                    </p:anim>
                                    <p:set>
                                      <p:cBhvr>
                                        <p:cTn id="238" dur="1" fill="hold">
                                          <p:stCondLst>
                                            <p:cond delay="999"/>
                                          </p:stCondLst>
                                        </p:cTn>
                                        <p:tgtEl>
                                          <p:spTgt spid="38"/>
                                        </p:tgtEl>
                                        <p:attrNameLst>
                                          <p:attrName>style.visibility</p:attrName>
                                        </p:attrNameLst>
                                      </p:cBhvr>
                                      <p:to>
                                        <p:strVal val="hidden"/>
                                      </p:to>
                                    </p:set>
                                  </p:childTnLst>
                                  <p:subTnLst>
                                    <p:audio>
                                      <p:cMediaNode>
                                        <p:cTn display="0" masterRel="sameClick">
                                          <p:stCondLst>
                                            <p:cond evt="begin" delay="0">
                                              <p:tn val="233"/>
                                            </p:cond>
                                          </p:stCondLst>
                                          <p:endCondLst>
                                            <p:cond evt="onStopAudio" delay="0">
                                              <p:tgtEl>
                                                <p:sldTgt/>
                                              </p:tgtEl>
                                            </p:cond>
                                          </p:endCondLst>
                                        </p:cTn>
                                        <p:tgtEl>
                                          <p:sndTgt r:embed="rId10" name="cashreg.wav"/>
                                        </p:tgtEl>
                                      </p:cMediaNode>
                                    </p:audio>
                                  </p:subTnLst>
                                </p:cTn>
                              </p:par>
                              <p:par>
                                <p:cTn id="239" presetID="37" presetClass="exit" presetSubtype="0" fill="hold" grpId="1" nodeType="withEffect">
                                  <p:stCondLst>
                                    <p:cond delay="0"/>
                                  </p:stCondLst>
                                  <p:childTnLst>
                                    <p:animEffect transition="out" filter="fade">
                                      <p:cBhvr>
                                        <p:cTn id="240" dur="1000"/>
                                        <p:tgtEl>
                                          <p:spTgt spid="44"/>
                                        </p:tgtEl>
                                      </p:cBhvr>
                                    </p:animEffect>
                                    <p:anim calcmode="lin" valueType="num">
                                      <p:cBhvr>
                                        <p:cTn id="241" dur="1000"/>
                                        <p:tgtEl>
                                          <p:spTgt spid="44"/>
                                        </p:tgtEl>
                                        <p:attrNameLst>
                                          <p:attrName>ppt_x</p:attrName>
                                        </p:attrNameLst>
                                      </p:cBhvr>
                                      <p:tavLst>
                                        <p:tav tm="0">
                                          <p:val>
                                            <p:strVal val="ppt_x"/>
                                          </p:val>
                                        </p:tav>
                                        <p:tav tm="100000">
                                          <p:val>
                                            <p:strVal val="ppt_x"/>
                                          </p:val>
                                        </p:tav>
                                      </p:tavLst>
                                    </p:anim>
                                    <p:anim calcmode="lin" valueType="num">
                                      <p:cBhvr>
                                        <p:cTn id="242" dur="100" decel="100000"/>
                                        <p:tgtEl>
                                          <p:spTgt spid="44"/>
                                        </p:tgtEl>
                                        <p:attrNameLst>
                                          <p:attrName>ppt_y</p:attrName>
                                        </p:attrNameLst>
                                      </p:cBhvr>
                                      <p:tavLst>
                                        <p:tav tm="0">
                                          <p:val>
                                            <p:strVal val="ppt_y"/>
                                          </p:val>
                                        </p:tav>
                                        <p:tav tm="100000">
                                          <p:val>
                                            <p:strVal val="ppt_y-.03"/>
                                          </p:val>
                                        </p:tav>
                                      </p:tavLst>
                                    </p:anim>
                                    <p:anim calcmode="lin" valueType="num">
                                      <p:cBhvr>
                                        <p:cTn id="243" dur="900" accel="100000">
                                          <p:stCondLst>
                                            <p:cond delay="100"/>
                                          </p:stCondLst>
                                        </p:cTn>
                                        <p:tgtEl>
                                          <p:spTgt spid="44"/>
                                        </p:tgtEl>
                                        <p:attrNameLst>
                                          <p:attrName>ppt_y</p:attrName>
                                        </p:attrNameLst>
                                      </p:cBhvr>
                                      <p:tavLst>
                                        <p:tav tm="0">
                                          <p:val>
                                            <p:strVal val="ppt_y"/>
                                          </p:val>
                                        </p:tav>
                                        <p:tav tm="100000">
                                          <p:val>
                                            <p:strVal val="ppt_y+1"/>
                                          </p:val>
                                        </p:tav>
                                      </p:tavLst>
                                    </p:anim>
                                    <p:set>
                                      <p:cBhvr>
                                        <p:cTn id="244" dur="1" fill="hold">
                                          <p:stCondLst>
                                            <p:cond delay="999"/>
                                          </p:stCondLst>
                                        </p:cTn>
                                        <p:tgtEl>
                                          <p:spTgt spid="44"/>
                                        </p:tgtEl>
                                        <p:attrNameLst>
                                          <p:attrName>style.visibility</p:attrName>
                                        </p:attrNameLst>
                                      </p:cBhvr>
                                      <p:to>
                                        <p:strVal val="hidden"/>
                                      </p:to>
                                    </p:set>
                                  </p:childTnLst>
                                  <p:subTnLst>
                                    <p:audio>
                                      <p:cMediaNode>
                                        <p:cTn display="0" masterRel="sameClick">
                                          <p:stCondLst>
                                            <p:cond evt="begin" delay="0">
                                              <p:tn val="239"/>
                                            </p:cond>
                                          </p:stCondLst>
                                          <p:endCondLst>
                                            <p:cond evt="onStopAudio" delay="0">
                                              <p:tgtEl>
                                                <p:sldTgt/>
                                              </p:tgtEl>
                                            </p:cond>
                                          </p:endCondLst>
                                        </p:cTn>
                                        <p:tgtEl>
                                          <p:sndTgt r:embed="rId10" name="cashreg.wav"/>
                                        </p:tgtEl>
                                      </p:cMediaNode>
                                    </p:audio>
                                  </p:subTnLst>
                                </p:cTn>
                              </p:par>
                              <p:par>
                                <p:cTn id="245" presetID="37" presetClass="exit" presetSubtype="0" fill="hold" grpId="1" nodeType="withEffect">
                                  <p:stCondLst>
                                    <p:cond delay="0"/>
                                  </p:stCondLst>
                                  <p:childTnLst>
                                    <p:animEffect transition="out" filter="fade">
                                      <p:cBhvr>
                                        <p:cTn id="246" dur="1000"/>
                                        <p:tgtEl>
                                          <p:spTgt spid="40"/>
                                        </p:tgtEl>
                                      </p:cBhvr>
                                    </p:animEffect>
                                    <p:anim calcmode="lin" valueType="num">
                                      <p:cBhvr>
                                        <p:cTn id="247" dur="1000"/>
                                        <p:tgtEl>
                                          <p:spTgt spid="40"/>
                                        </p:tgtEl>
                                        <p:attrNameLst>
                                          <p:attrName>ppt_x</p:attrName>
                                        </p:attrNameLst>
                                      </p:cBhvr>
                                      <p:tavLst>
                                        <p:tav tm="0">
                                          <p:val>
                                            <p:strVal val="ppt_x"/>
                                          </p:val>
                                        </p:tav>
                                        <p:tav tm="100000">
                                          <p:val>
                                            <p:strVal val="ppt_x"/>
                                          </p:val>
                                        </p:tav>
                                      </p:tavLst>
                                    </p:anim>
                                    <p:anim calcmode="lin" valueType="num">
                                      <p:cBhvr>
                                        <p:cTn id="248" dur="100" decel="100000"/>
                                        <p:tgtEl>
                                          <p:spTgt spid="40"/>
                                        </p:tgtEl>
                                        <p:attrNameLst>
                                          <p:attrName>ppt_y</p:attrName>
                                        </p:attrNameLst>
                                      </p:cBhvr>
                                      <p:tavLst>
                                        <p:tav tm="0">
                                          <p:val>
                                            <p:strVal val="ppt_y"/>
                                          </p:val>
                                        </p:tav>
                                        <p:tav tm="100000">
                                          <p:val>
                                            <p:strVal val="ppt_y-.03"/>
                                          </p:val>
                                        </p:tav>
                                      </p:tavLst>
                                    </p:anim>
                                    <p:anim calcmode="lin" valueType="num">
                                      <p:cBhvr>
                                        <p:cTn id="249" dur="900" accel="100000">
                                          <p:stCondLst>
                                            <p:cond delay="100"/>
                                          </p:stCondLst>
                                        </p:cTn>
                                        <p:tgtEl>
                                          <p:spTgt spid="40"/>
                                        </p:tgtEl>
                                        <p:attrNameLst>
                                          <p:attrName>ppt_y</p:attrName>
                                        </p:attrNameLst>
                                      </p:cBhvr>
                                      <p:tavLst>
                                        <p:tav tm="0">
                                          <p:val>
                                            <p:strVal val="ppt_y"/>
                                          </p:val>
                                        </p:tav>
                                        <p:tav tm="100000">
                                          <p:val>
                                            <p:strVal val="ppt_y+1"/>
                                          </p:val>
                                        </p:tav>
                                      </p:tavLst>
                                    </p:anim>
                                    <p:set>
                                      <p:cBhvr>
                                        <p:cTn id="250" dur="1" fill="hold">
                                          <p:stCondLst>
                                            <p:cond delay="999"/>
                                          </p:stCondLst>
                                        </p:cTn>
                                        <p:tgtEl>
                                          <p:spTgt spid="40"/>
                                        </p:tgtEl>
                                        <p:attrNameLst>
                                          <p:attrName>style.visibility</p:attrName>
                                        </p:attrNameLst>
                                      </p:cBhvr>
                                      <p:to>
                                        <p:strVal val="hidden"/>
                                      </p:to>
                                    </p:set>
                                  </p:childTnLst>
                                  <p:subTnLst>
                                    <p:audio>
                                      <p:cMediaNode>
                                        <p:cTn display="0" masterRel="sameClick">
                                          <p:stCondLst>
                                            <p:cond evt="begin" delay="0">
                                              <p:tn val="245"/>
                                            </p:cond>
                                          </p:stCondLst>
                                          <p:endCondLst>
                                            <p:cond evt="onStopAudio" delay="0">
                                              <p:tgtEl>
                                                <p:sldTgt/>
                                              </p:tgtEl>
                                            </p:cond>
                                          </p:endCondLst>
                                        </p:cTn>
                                        <p:tgtEl>
                                          <p:sndTgt r:embed="rId10"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51"/>
                                            </p:cond>
                                          </p:stCondLst>
                                          <p:endCondLst>
                                            <p:cond evt="onStopAudio" delay="0">
                                              <p:tgtEl>
                                                <p:sldTgt/>
                                              </p:tgtEl>
                                            </p:cond>
                                          </p:endCondLst>
                                        </p:cTn>
                                        <p:tgtEl>
                                          <p:sndTgt r:embed="rId10"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257"/>
                                            </p:cond>
                                          </p:stCondLst>
                                          <p:endCondLst>
                                            <p:cond evt="onStopAudio" delay="0">
                                              <p:tgtEl>
                                                <p:sldTgt/>
                                              </p:tgtEl>
                                            </p:cond>
                                          </p:endCondLst>
                                        </p:cTn>
                                        <p:tgtEl>
                                          <p:sndTgt r:embed="rId10"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263"/>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505876" y="218374"/>
            <a:ext cx="8151277" cy="1839384"/>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lvl="0" algn="ctr" defTabSz="914126">
              <a:defRPr/>
            </a:pPr>
            <a:r>
              <a:rPr lang="en-US" sz="3200" dirty="0" err="1">
                <a:solidFill>
                  <a:schemeClr val="bg1"/>
                </a:solidFill>
              </a:rPr>
              <a:t>Sự</a:t>
            </a:r>
            <a:r>
              <a:rPr lang="en-US" sz="3200" dirty="0">
                <a:solidFill>
                  <a:schemeClr val="bg1"/>
                </a:solidFill>
              </a:rPr>
              <a:t> </a:t>
            </a:r>
            <a:r>
              <a:rPr lang="en-US" sz="3200" dirty="0" err="1">
                <a:solidFill>
                  <a:schemeClr val="bg1"/>
                </a:solidFill>
              </a:rPr>
              <a:t>lớn</a:t>
            </a:r>
            <a:r>
              <a:rPr lang="en-US" sz="3200" dirty="0">
                <a:solidFill>
                  <a:schemeClr val="bg1"/>
                </a:solidFill>
              </a:rPr>
              <a:t> </a:t>
            </a:r>
            <a:r>
              <a:rPr lang="en-US" sz="3200" dirty="0" err="1">
                <a:solidFill>
                  <a:schemeClr val="bg1"/>
                </a:solidFill>
              </a:rPr>
              <a:t>lên</a:t>
            </a:r>
            <a:r>
              <a:rPr lang="en-US" sz="3200" dirty="0">
                <a:solidFill>
                  <a:schemeClr val="bg1"/>
                </a:solidFill>
              </a:rPr>
              <a:t> </a:t>
            </a:r>
            <a:r>
              <a:rPr lang="en-US" sz="3200" dirty="0" err="1">
                <a:solidFill>
                  <a:schemeClr val="bg1"/>
                </a:solidFill>
              </a:rPr>
              <a:t>của</a:t>
            </a:r>
            <a:r>
              <a:rPr lang="en-US" sz="3200" dirty="0">
                <a:solidFill>
                  <a:schemeClr val="bg1"/>
                </a:solidFill>
              </a:rPr>
              <a:t> </a:t>
            </a:r>
            <a:r>
              <a:rPr lang="en-US" sz="3200" dirty="0" err="1">
                <a:solidFill>
                  <a:schemeClr val="bg1"/>
                </a:solidFill>
              </a:rPr>
              <a:t>tế</a:t>
            </a:r>
            <a:r>
              <a:rPr lang="en-US" sz="3200" dirty="0">
                <a:solidFill>
                  <a:schemeClr val="bg1"/>
                </a:solidFill>
              </a:rPr>
              <a:t> </a:t>
            </a:r>
            <a:r>
              <a:rPr lang="en-US" sz="3200" dirty="0" err="1">
                <a:solidFill>
                  <a:schemeClr val="bg1"/>
                </a:solidFill>
              </a:rPr>
              <a:t>bào</a:t>
            </a:r>
            <a:r>
              <a:rPr lang="en-US" sz="3200" dirty="0">
                <a:solidFill>
                  <a:schemeClr val="bg1"/>
                </a:solidFill>
              </a:rPr>
              <a:t> </a:t>
            </a:r>
            <a:r>
              <a:rPr lang="en-US" sz="3200" dirty="0" err="1">
                <a:solidFill>
                  <a:schemeClr val="bg1"/>
                </a:solidFill>
              </a:rPr>
              <a:t>có</a:t>
            </a:r>
            <a:r>
              <a:rPr lang="en-US" sz="3200" dirty="0">
                <a:solidFill>
                  <a:schemeClr val="bg1"/>
                </a:solidFill>
              </a:rPr>
              <a:t> </a:t>
            </a:r>
            <a:r>
              <a:rPr lang="en-US" sz="3200" dirty="0" err="1">
                <a:solidFill>
                  <a:schemeClr val="bg1"/>
                </a:solidFill>
              </a:rPr>
              <a:t>liên</a:t>
            </a:r>
            <a:r>
              <a:rPr lang="en-US" sz="3200" dirty="0">
                <a:solidFill>
                  <a:schemeClr val="bg1"/>
                </a:solidFill>
              </a:rPr>
              <a:t> </a:t>
            </a:r>
            <a:r>
              <a:rPr lang="en-US" sz="3200" dirty="0" err="1">
                <a:solidFill>
                  <a:schemeClr val="bg1"/>
                </a:solidFill>
              </a:rPr>
              <a:t>quan</a:t>
            </a:r>
            <a:r>
              <a:rPr lang="en-US" sz="3200" dirty="0">
                <a:solidFill>
                  <a:schemeClr val="bg1"/>
                </a:solidFill>
              </a:rPr>
              <a:t> </a:t>
            </a:r>
            <a:r>
              <a:rPr lang="en-US" sz="3200" dirty="0" err="1">
                <a:solidFill>
                  <a:schemeClr val="bg1"/>
                </a:solidFill>
              </a:rPr>
              <a:t>mật</a:t>
            </a:r>
            <a:r>
              <a:rPr lang="en-US" sz="3200" dirty="0">
                <a:solidFill>
                  <a:schemeClr val="bg1"/>
                </a:solidFill>
              </a:rPr>
              <a:t> </a:t>
            </a:r>
            <a:r>
              <a:rPr lang="en-US" sz="3200" dirty="0" err="1">
                <a:solidFill>
                  <a:schemeClr val="bg1"/>
                </a:solidFill>
              </a:rPr>
              <a:t>thiết</a:t>
            </a:r>
            <a:r>
              <a:rPr lang="en-US" sz="3200" dirty="0">
                <a:solidFill>
                  <a:schemeClr val="bg1"/>
                </a:solidFill>
              </a:rPr>
              <a:t> </a:t>
            </a:r>
            <a:r>
              <a:rPr lang="en-US" sz="3200" dirty="0" err="1">
                <a:solidFill>
                  <a:schemeClr val="bg1"/>
                </a:solidFill>
              </a:rPr>
              <a:t>đến</a:t>
            </a:r>
            <a:r>
              <a:rPr lang="en-US" sz="3200" dirty="0">
                <a:solidFill>
                  <a:schemeClr val="bg1"/>
                </a:solidFill>
              </a:rPr>
              <a:t> </a:t>
            </a:r>
            <a:r>
              <a:rPr lang="en-US" sz="3200" dirty="0" err="1">
                <a:solidFill>
                  <a:schemeClr val="bg1"/>
                </a:solidFill>
              </a:rPr>
              <a:t>quá</a:t>
            </a:r>
            <a:r>
              <a:rPr lang="en-US" sz="3200" dirty="0">
                <a:solidFill>
                  <a:schemeClr val="bg1"/>
                </a:solidFill>
              </a:rPr>
              <a:t> </a:t>
            </a:r>
            <a:r>
              <a:rPr lang="en-US" sz="3200" dirty="0" err="1">
                <a:solidFill>
                  <a:schemeClr val="bg1"/>
                </a:solidFill>
              </a:rPr>
              <a:t>trình</a:t>
            </a:r>
            <a:r>
              <a:rPr lang="en-US" sz="3200" dirty="0">
                <a:solidFill>
                  <a:schemeClr val="bg1"/>
                </a:solidFill>
              </a:rPr>
              <a:t> </a:t>
            </a:r>
            <a:r>
              <a:rPr lang="en-US" sz="3200" dirty="0" err="1">
                <a:solidFill>
                  <a:schemeClr val="bg1"/>
                </a:solidFill>
              </a:rPr>
              <a:t>nào</a:t>
            </a:r>
            <a:r>
              <a:rPr lang="en-US" sz="3200" dirty="0">
                <a:solidFill>
                  <a:schemeClr val="bg1"/>
                </a:solidFill>
              </a:rPr>
              <a:t> </a:t>
            </a:r>
            <a:r>
              <a:rPr lang="en-US" sz="3200" dirty="0" err="1">
                <a:solidFill>
                  <a:schemeClr val="bg1"/>
                </a:solidFill>
              </a:rPr>
              <a:t>dưới</a:t>
            </a:r>
            <a:r>
              <a:rPr lang="en-US" sz="3200" dirty="0">
                <a:solidFill>
                  <a:schemeClr val="bg1"/>
                </a:solidFill>
              </a:rPr>
              <a:t> </a:t>
            </a:r>
            <a:r>
              <a:rPr lang="en-US" sz="3200" dirty="0" err="1">
                <a:solidFill>
                  <a:schemeClr val="bg1"/>
                </a:solidFill>
              </a:rPr>
              <a:t>đây</a:t>
            </a:r>
            <a:r>
              <a:rPr lang="en-US" sz="3200" dirty="0">
                <a:solidFill>
                  <a:schemeClr val="bg1"/>
                </a:solidFill>
              </a:rPr>
              <a:t> ?</a:t>
            </a:r>
            <a:endParaRPr kumimoji="0" lang="en-US" sz="60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3">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1"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grpSp>
        <p:pic>
          <p:nvPicPr>
            <p:cNvPr id="10" name="Picture 147" descr="Picture2"/>
            <p:cNvPicPr>
              <a:picLocks noChangeAspect="1" noChangeArrowheads="1"/>
            </p:cNvPicPr>
            <p:nvPr/>
          </p:nvPicPr>
          <p:blipFill>
            <a:blip r:embed="rId14"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5"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6"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87294"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buSzPts val="1000"/>
              <a:tabLst>
                <a:tab pos="457063" algn="l"/>
              </a:tabLst>
              <a:defRPr/>
            </a:pPr>
            <a:r>
              <a:rPr lang="en-US" sz="4000" dirty="0" err="1"/>
              <a:t>Sinh</a:t>
            </a:r>
            <a:r>
              <a:rPr lang="en-US" sz="4000" dirty="0"/>
              <a:t> </a:t>
            </a:r>
            <a:r>
              <a:rPr lang="en-US" sz="4000" dirty="0" err="1"/>
              <a:t>sản</a:t>
            </a:r>
            <a:r>
              <a:rPr lang="en-US" sz="4000" dirty="0"/>
              <a:t> </a:t>
            </a:r>
            <a:endParaRPr lang="en-US" sz="6000" b="1"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9" name="Rounded Rectangle 38"/>
          <p:cNvSpPr/>
          <p:nvPr/>
        </p:nvSpPr>
        <p:spPr>
          <a:xfrm>
            <a:off x="1057922" y="377519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buSzPts val="1000"/>
              <a:tabLst>
                <a:tab pos="457063" algn="l"/>
              </a:tabLst>
              <a:defRPr/>
            </a:pPr>
            <a:r>
              <a:rPr lang="en-US" sz="4400" dirty="0" err="1"/>
              <a:t>Trao</a:t>
            </a:r>
            <a:r>
              <a:rPr lang="en-US" sz="4400" dirty="0"/>
              <a:t> </a:t>
            </a:r>
            <a:r>
              <a:rPr lang="en-US" sz="4400" dirty="0" err="1"/>
              <a:t>đổi</a:t>
            </a:r>
            <a:r>
              <a:rPr lang="en-US" sz="4400" dirty="0"/>
              <a:t> </a:t>
            </a:r>
            <a:r>
              <a:rPr lang="en-US" sz="4400" dirty="0" err="1"/>
              <a:t>chất</a:t>
            </a:r>
            <a:endParaRPr lang="en-US" sz="6600" b="1"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buSzPts val="1000"/>
              <a:tabLst>
                <a:tab pos="457063" algn="l"/>
              </a:tabLst>
              <a:defRPr/>
            </a:pPr>
            <a:r>
              <a:rPr lang="en-US" sz="4000" dirty="0" err="1"/>
              <a:t>Cảm</a:t>
            </a:r>
            <a:r>
              <a:rPr lang="en-US" sz="4000" dirty="0"/>
              <a:t> </a:t>
            </a:r>
            <a:r>
              <a:rPr lang="en-US" sz="4000" dirty="0" err="1"/>
              <a:t>ứng</a:t>
            </a:r>
            <a:endParaRPr kumimoji="0" lang="en-US" sz="6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1" name="Rounded Rectangle 40"/>
          <p:cNvSpPr/>
          <p:nvPr/>
        </p:nvSpPr>
        <p:spPr>
          <a:xfrm>
            <a:off x="1101145"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126" rtl="0" eaLnBrk="1" fontAlgn="auto" latinLnBrk="0" hangingPunct="1">
              <a:lnSpc>
                <a:spcPct val="100000"/>
              </a:lnSpc>
              <a:spcBef>
                <a:spcPts val="0"/>
              </a:spcBef>
              <a:spcAft>
                <a:spcPts val="0"/>
              </a:spcAft>
              <a:buClrTx/>
              <a:buSzPts val="1000"/>
              <a:buFontTx/>
              <a:buNone/>
              <a:tabLst>
                <a:tab pos="457063" algn="l"/>
              </a:tabLst>
              <a:defRPr/>
            </a:pPr>
            <a:r>
              <a:rPr kumimoji="0" lang="en-BZ" sz="3600" i="0" u="none" strike="noStrike" kern="1200" cap="none" spc="0" normalizeH="0" baseline="0" noProof="0" dirty="0" err="1">
                <a:ln>
                  <a:noFill/>
                </a:ln>
                <a:solidFill>
                  <a:prstClr val="white"/>
                </a:solidFill>
                <a:effectLst/>
                <a:uLnTx/>
                <a:uFillTx/>
                <a:latin typeface="Calibri" panose="020F0502020204030204" pitchFamily="34" charset="0"/>
              </a:rPr>
              <a:t>Trao</a:t>
            </a:r>
            <a:r>
              <a:rPr kumimoji="0" lang="en-BZ" sz="3600" i="0" u="none" strike="noStrike" kern="1200" cap="none" spc="0" normalizeH="0" baseline="0" noProof="0" dirty="0">
                <a:ln>
                  <a:noFill/>
                </a:ln>
                <a:solidFill>
                  <a:prstClr val="white"/>
                </a:solidFill>
                <a:effectLst/>
                <a:uLnTx/>
                <a:uFillTx/>
                <a:latin typeface="Calibri" panose="020F0502020204030204" pitchFamily="34" charset="0"/>
              </a:rPr>
              <a:t> </a:t>
            </a:r>
            <a:r>
              <a:rPr kumimoji="0" lang="en-BZ" sz="3600" i="0" u="none" strike="noStrike" kern="1200" cap="none" spc="0" normalizeH="0" baseline="0" noProof="0" dirty="0" err="1">
                <a:ln>
                  <a:noFill/>
                </a:ln>
                <a:solidFill>
                  <a:prstClr val="white"/>
                </a:solidFill>
                <a:effectLst/>
                <a:uLnTx/>
                <a:uFillTx/>
                <a:latin typeface="Calibri" panose="020F0502020204030204" pitchFamily="34" charset="0"/>
              </a:rPr>
              <a:t>đổi</a:t>
            </a:r>
            <a:r>
              <a:rPr kumimoji="0" lang="en-BZ" sz="3600" i="0" u="none" strike="noStrike" kern="1200" cap="none" spc="0" normalizeH="0" noProof="0" dirty="0">
                <a:ln>
                  <a:noFill/>
                </a:ln>
                <a:solidFill>
                  <a:prstClr val="white"/>
                </a:solidFill>
                <a:effectLst/>
                <a:uLnTx/>
                <a:uFillTx/>
                <a:latin typeface="Calibri" panose="020F0502020204030204" pitchFamily="34" charset="0"/>
              </a:rPr>
              <a:t> </a:t>
            </a:r>
            <a:r>
              <a:rPr kumimoji="0" lang="en-BZ" sz="3600" i="0" u="none" strike="noStrike" kern="1200" cap="none" spc="0" normalizeH="0" noProof="0" dirty="0" err="1">
                <a:ln>
                  <a:noFill/>
                </a:ln>
                <a:solidFill>
                  <a:prstClr val="white"/>
                </a:solidFill>
                <a:effectLst/>
                <a:uLnTx/>
                <a:uFillTx/>
                <a:latin typeface="Calibri" panose="020F0502020204030204" pitchFamily="34" charset="0"/>
              </a:rPr>
              <a:t>chất</a:t>
            </a:r>
            <a:r>
              <a:rPr kumimoji="0" lang="en-BZ" sz="3600" i="0" u="none" strike="noStrike" kern="1200" cap="none" spc="0" normalizeH="0" noProof="0" dirty="0">
                <a:ln>
                  <a:noFill/>
                </a:ln>
                <a:solidFill>
                  <a:prstClr val="white"/>
                </a:solidFill>
                <a:effectLst/>
                <a:uLnTx/>
                <a:uFillTx/>
                <a:latin typeface="Calibri" panose="020F0502020204030204" pitchFamily="34" charset="0"/>
              </a:rPr>
              <a:t> </a:t>
            </a:r>
            <a:r>
              <a:rPr kumimoji="0" lang="en-BZ" sz="3600" i="0" u="none" strike="noStrike" kern="1200" cap="none" spc="0" normalizeH="0" noProof="0" dirty="0" err="1">
                <a:ln>
                  <a:noFill/>
                </a:ln>
                <a:solidFill>
                  <a:prstClr val="white"/>
                </a:solidFill>
                <a:effectLst/>
                <a:uLnTx/>
                <a:uFillTx/>
                <a:latin typeface="Calibri" panose="020F0502020204030204" pitchFamily="34" charset="0"/>
              </a:rPr>
              <a:t>và</a:t>
            </a:r>
            <a:r>
              <a:rPr kumimoji="0" lang="en-BZ" sz="3600" i="0" u="none" strike="noStrike" kern="1200" cap="none" spc="0" normalizeH="0" noProof="0" dirty="0">
                <a:ln>
                  <a:noFill/>
                </a:ln>
                <a:solidFill>
                  <a:prstClr val="white"/>
                </a:solidFill>
                <a:effectLst/>
                <a:uLnTx/>
                <a:uFillTx/>
                <a:latin typeface="Calibri" panose="020F0502020204030204" pitchFamily="34" charset="0"/>
              </a:rPr>
              <a:t> </a:t>
            </a:r>
            <a:r>
              <a:rPr kumimoji="0" lang="en-BZ" sz="3600" i="0" u="none" strike="noStrike" kern="1200" cap="none" spc="0" normalizeH="0" noProof="0" dirty="0" err="1">
                <a:ln>
                  <a:noFill/>
                </a:ln>
                <a:solidFill>
                  <a:prstClr val="white"/>
                </a:solidFill>
                <a:effectLst/>
                <a:uLnTx/>
                <a:uFillTx/>
                <a:latin typeface="Calibri" panose="020F0502020204030204" pitchFamily="34" charset="0"/>
              </a:rPr>
              <a:t>cảm</a:t>
            </a:r>
            <a:r>
              <a:rPr kumimoji="0" lang="en-BZ" sz="3600" i="0" u="none" strike="noStrike" kern="1200" cap="none" spc="0" normalizeH="0" noProof="0" dirty="0">
                <a:ln>
                  <a:noFill/>
                </a:ln>
                <a:solidFill>
                  <a:prstClr val="white"/>
                </a:solidFill>
                <a:effectLst/>
                <a:uLnTx/>
                <a:uFillTx/>
                <a:latin typeface="Calibri" panose="020F0502020204030204" pitchFamily="34" charset="0"/>
              </a:rPr>
              <a:t> </a:t>
            </a:r>
            <a:r>
              <a:rPr kumimoji="0" lang="en-BZ" sz="3600" i="0" u="none" strike="noStrike" kern="1200" cap="none" spc="0" normalizeH="0" noProof="0" dirty="0" err="1">
                <a:ln>
                  <a:noFill/>
                </a:ln>
                <a:solidFill>
                  <a:prstClr val="white"/>
                </a:solidFill>
                <a:effectLst/>
                <a:uLnTx/>
                <a:uFillTx/>
                <a:latin typeface="Calibri" panose="020F0502020204030204" pitchFamily="34" charset="0"/>
              </a:rPr>
              <a:t>ứng</a:t>
            </a:r>
            <a:endParaRPr kumimoji="0" lang="en-US" sz="360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6" name="Picture 10" descr="num4">
            <a:hlinkClick r:id="" action="ppaction://noaction"/>
          </p:cNvPr>
          <p:cNvPicPr>
            <a:picLocks noChangeAspect="1" noChangeArrowheads="1"/>
          </p:cNvPicPr>
          <p:nvPr/>
        </p:nvPicPr>
        <p:blipFill>
          <a:blip r:embed="rId1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055291">
            <a:off x="544195" y="257400"/>
            <a:ext cx="1267796" cy="1852419"/>
          </a:xfrm>
          <a:prstGeom prst="rect">
            <a:avLst/>
          </a:prstGeom>
          <a:noFill/>
          <a:extLst>
            <a:ext uri="{909E8E84-426E-40DD-AFC4-6F175D3DCCD1}">
              <a14:hiddenFill xmlns:a14="http://schemas.microsoft.com/office/drawing/2010/main">
                <a:solidFill>
                  <a:srgbClr val="FFFFFF"/>
                </a:solidFill>
              </a14:hiddenFill>
            </a:ext>
          </a:extLst>
        </p:spPr>
      </p:pic>
      <p:pic>
        <p:nvPicPr>
          <p:cNvPr id="47" name="Đồ họa 46" descr="Cuốn sách đang mở">
            <a:hlinkClick r:id="rId19" action="ppaction://hlinksldjump"/>
            <a:extLst>
              <a:ext uri="{FF2B5EF4-FFF2-40B4-BE49-F238E27FC236}">
                <a16:creationId xmlns:a16="http://schemas.microsoft.com/office/drawing/2014/main" id="{EE643151-A6BC-43BE-B711-4775136D0BCD}"/>
              </a:ext>
            </a:extLst>
          </p:cNvPr>
          <p:cNvPicPr>
            <a:picLocks noChangeAspect="1"/>
          </p:cNvPicPr>
          <p:nvPr/>
        </p:nvPicPr>
        <p:blipFill>
          <a:blip r:embed="rId20" cstate="hq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6096000" y="1974752"/>
            <a:ext cx="914400" cy="914400"/>
          </a:xfrm>
          <a:prstGeom prst="rect">
            <a:avLst/>
          </a:prstGeom>
        </p:spPr>
      </p:pic>
    </p:spTree>
    <p:custDataLst>
      <p:tags r:id="rId1"/>
    </p:custDataLst>
    <p:extLst>
      <p:ext uri="{BB962C8B-B14F-4D97-AF65-F5344CB8AC3E}">
        <p14:creationId xmlns:p14="http://schemas.microsoft.com/office/powerpoint/2010/main" val="34565656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8" name="chimes.wav"/>
          </p:stSnd>
        </p:sndAc>
      </p:transition>
    </mc:Choice>
    <mc:Fallback xmlns="">
      <p:transition spd="slow">
        <p:fade/>
        <p:sndAc>
          <p:stSnd>
            <p:snd r:embed="rId2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53" presetClass="entr" presetSubtype="16" fill="hold" nodeType="with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p:cTn id="15" dur="1250" fill="hold"/>
                                        <p:tgtEl>
                                          <p:spTgt spid="46"/>
                                        </p:tgtEl>
                                        <p:attrNameLst>
                                          <p:attrName>ppt_w</p:attrName>
                                        </p:attrNameLst>
                                      </p:cBhvr>
                                      <p:tavLst>
                                        <p:tav tm="0">
                                          <p:val>
                                            <p:fltVal val="0"/>
                                          </p:val>
                                        </p:tav>
                                        <p:tav tm="100000">
                                          <p:val>
                                            <p:strVal val="#ppt_w"/>
                                          </p:val>
                                        </p:tav>
                                      </p:tavLst>
                                    </p:anim>
                                    <p:anim calcmode="lin" valueType="num">
                                      <p:cBhvr>
                                        <p:cTn id="16" dur="1250" fill="hold"/>
                                        <p:tgtEl>
                                          <p:spTgt spid="46"/>
                                        </p:tgtEl>
                                        <p:attrNameLst>
                                          <p:attrName>ppt_h</p:attrName>
                                        </p:attrNameLst>
                                      </p:cBhvr>
                                      <p:tavLst>
                                        <p:tav tm="0">
                                          <p:val>
                                            <p:fltVal val="0"/>
                                          </p:val>
                                        </p:tav>
                                        <p:tav tm="100000">
                                          <p:val>
                                            <p:strVal val="#ppt_h"/>
                                          </p:val>
                                        </p:tav>
                                      </p:tavLst>
                                    </p:anim>
                                    <p:animEffect transition="in" filter="fade">
                                      <p:cBhvr>
                                        <p:cTn id="17" dur="1250"/>
                                        <p:tgtEl>
                                          <p:spTgt spid="4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9"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9"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9"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9"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10"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10"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10"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10"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10"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10"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10"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10"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10"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10"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10"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10"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10"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10" name="coin.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vol="100000">
                                        <p:cTn display="0" masterRel="sameClick">
                                          <p:stCondLst>
                                            <p:cond evt="begin" delay="0">
                                              <p:tn val="184"/>
                                            </p:cond>
                                          </p:stCondLst>
                                          <p:endCondLst>
                                            <p:cond evt="onStopAudio" delay="0">
                                              <p:tgtEl>
                                                <p:sldTgt/>
                                              </p:tgtEl>
                                            </p:cond>
                                          </p:endCondLst>
                                        </p:cTn>
                                        <p:tgtEl>
                                          <p:sndTgt r:embed="rId10"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11"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11"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38"/>
                                        </p:tgtEl>
                                      </p:cBhvr>
                                    </p:animEffect>
                                    <p:anim calcmode="lin" valueType="num">
                                      <p:cBhvr>
                                        <p:cTn id="202" dur="1000"/>
                                        <p:tgtEl>
                                          <p:spTgt spid="38"/>
                                        </p:tgtEl>
                                        <p:attrNameLst>
                                          <p:attrName>ppt_x</p:attrName>
                                        </p:attrNameLst>
                                      </p:cBhvr>
                                      <p:tavLst>
                                        <p:tav tm="0">
                                          <p:val>
                                            <p:strVal val="ppt_x"/>
                                          </p:val>
                                        </p:tav>
                                        <p:tav tm="100000">
                                          <p:val>
                                            <p:strVal val="ppt_x"/>
                                          </p:val>
                                        </p:tav>
                                      </p:tavLst>
                                    </p:anim>
                                    <p:anim calcmode="lin" valueType="num">
                                      <p:cBhvr>
                                        <p:cTn id="203" dur="100" decel="100000"/>
                                        <p:tgtEl>
                                          <p:spTgt spid="38"/>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38"/>
                                        </p:tgtEl>
                                        <p:attrNameLst>
                                          <p:attrName>ppt_y</p:attrName>
                                        </p:attrNameLst>
                                      </p:cBhvr>
                                      <p:tavLst>
                                        <p:tav tm="0">
                                          <p:val>
                                            <p:strVal val="ppt_y"/>
                                          </p:val>
                                        </p:tav>
                                        <p:tav tm="100000">
                                          <p:val>
                                            <p:strVal val="ppt_y+1"/>
                                          </p:val>
                                        </p:tav>
                                      </p:tavLst>
                                    </p:anim>
                                    <p:set>
                                      <p:cBhvr>
                                        <p:cTn id="205" dur="1" fill="hold">
                                          <p:stCondLst>
                                            <p:cond delay="999"/>
                                          </p:stCondLst>
                                        </p:cTn>
                                        <p:tgtEl>
                                          <p:spTgt spid="38"/>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4"/>
                                        </p:tgtEl>
                                      </p:cBhvr>
                                    </p:animEffect>
                                    <p:anim calcmode="lin" valueType="num">
                                      <p:cBhvr>
                                        <p:cTn id="208" dur="1000"/>
                                        <p:tgtEl>
                                          <p:spTgt spid="44"/>
                                        </p:tgtEl>
                                        <p:attrNameLst>
                                          <p:attrName>ppt_x</p:attrName>
                                        </p:attrNameLst>
                                      </p:cBhvr>
                                      <p:tavLst>
                                        <p:tav tm="0">
                                          <p:val>
                                            <p:strVal val="ppt_x"/>
                                          </p:val>
                                        </p:tav>
                                        <p:tav tm="100000">
                                          <p:val>
                                            <p:strVal val="ppt_x"/>
                                          </p:val>
                                        </p:tav>
                                      </p:tavLst>
                                    </p:anim>
                                    <p:anim calcmode="lin" valueType="num">
                                      <p:cBhvr>
                                        <p:cTn id="209" dur="100" decel="100000"/>
                                        <p:tgtEl>
                                          <p:spTgt spid="44"/>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4"/>
                                        </p:tgtEl>
                                        <p:attrNameLst>
                                          <p:attrName>ppt_y</p:attrName>
                                        </p:attrNameLst>
                                      </p:cBhvr>
                                      <p:tavLst>
                                        <p:tav tm="0">
                                          <p:val>
                                            <p:strVal val="ppt_y"/>
                                          </p:val>
                                        </p:tav>
                                        <p:tav tm="100000">
                                          <p:val>
                                            <p:strVal val="ppt_y+1"/>
                                          </p:val>
                                        </p:tav>
                                      </p:tavLst>
                                    </p:anim>
                                    <p:set>
                                      <p:cBhvr>
                                        <p:cTn id="211" dur="1" fill="hold">
                                          <p:stCondLst>
                                            <p:cond delay="999"/>
                                          </p:stCondLst>
                                        </p:cTn>
                                        <p:tgtEl>
                                          <p:spTgt spid="44"/>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40"/>
                                        </p:tgtEl>
                                      </p:cBhvr>
                                    </p:animEffect>
                                    <p:anim calcmode="lin" valueType="num">
                                      <p:cBhvr>
                                        <p:cTn id="214" dur="1000"/>
                                        <p:tgtEl>
                                          <p:spTgt spid="40"/>
                                        </p:tgtEl>
                                        <p:attrNameLst>
                                          <p:attrName>ppt_x</p:attrName>
                                        </p:attrNameLst>
                                      </p:cBhvr>
                                      <p:tavLst>
                                        <p:tav tm="0">
                                          <p:val>
                                            <p:strVal val="ppt_x"/>
                                          </p:val>
                                        </p:tav>
                                        <p:tav tm="100000">
                                          <p:val>
                                            <p:strVal val="ppt_x"/>
                                          </p:val>
                                        </p:tav>
                                      </p:tavLst>
                                    </p:anim>
                                    <p:anim calcmode="lin" valueType="num">
                                      <p:cBhvr>
                                        <p:cTn id="215" dur="100" decel="100000"/>
                                        <p:tgtEl>
                                          <p:spTgt spid="40"/>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40"/>
                                        </p:tgtEl>
                                        <p:attrNameLst>
                                          <p:attrName>ppt_y</p:attrName>
                                        </p:attrNameLst>
                                      </p:cBhvr>
                                      <p:tavLst>
                                        <p:tav tm="0">
                                          <p:val>
                                            <p:strVal val="ppt_y"/>
                                          </p:val>
                                        </p:tav>
                                        <p:tav tm="100000">
                                          <p:val>
                                            <p:strVal val="ppt_y+1"/>
                                          </p:val>
                                        </p:tav>
                                      </p:tavLst>
                                    </p:anim>
                                    <p:set>
                                      <p:cBhvr>
                                        <p:cTn id="217" dur="1" fill="hold">
                                          <p:stCondLst>
                                            <p:cond delay="999"/>
                                          </p:stCondLst>
                                        </p:cTn>
                                        <p:tgtEl>
                                          <p:spTgt spid="40"/>
                                        </p:tgtEl>
                                        <p:attrNameLst>
                                          <p:attrName>style.visibility</p:attrName>
                                        </p:attrNameLst>
                                      </p:cBhvr>
                                      <p:to>
                                        <p:strVal val="hidden"/>
                                      </p:to>
                                    </p:set>
                                  </p:childTnLst>
                                </p:cTn>
                              </p:par>
                              <p:par>
                                <p:cTn id="218" presetID="37" presetClass="exit" presetSubtype="0" fill="hold" grpId="1" nodeType="withEffect">
                                  <p:stCondLst>
                                    <p:cond delay="0"/>
                                  </p:stCondLst>
                                  <p:childTnLst>
                                    <p:animEffect transition="out" filter="fade">
                                      <p:cBhvr>
                                        <p:cTn id="219" dur="1000"/>
                                        <p:tgtEl>
                                          <p:spTgt spid="2"/>
                                        </p:tgtEl>
                                      </p:cBhvr>
                                    </p:animEffect>
                                    <p:anim calcmode="lin" valueType="num">
                                      <p:cBhvr>
                                        <p:cTn id="220" dur="1000"/>
                                        <p:tgtEl>
                                          <p:spTgt spid="2"/>
                                        </p:tgtEl>
                                        <p:attrNameLst>
                                          <p:attrName>ppt_x</p:attrName>
                                        </p:attrNameLst>
                                      </p:cBhvr>
                                      <p:tavLst>
                                        <p:tav tm="0">
                                          <p:val>
                                            <p:strVal val="ppt_x"/>
                                          </p:val>
                                        </p:tav>
                                        <p:tav tm="100000">
                                          <p:val>
                                            <p:strVal val="ppt_x"/>
                                          </p:val>
                                        </p:tav>
                                      </p:tavLst>
                                    </p:anim>
                                    <p:anim calcmode="lin" valueType="num">
                                      <p:cBhvr>
                                        <p:cTn id="221" dur="100" decel="100000"/>
                                        <p:tgtEl>
                                          <p:spTgt spid="2"/>
                                        </p:tgtEl>
                                        <p:attrNameLst>
                                          <p:attrName>ppt_y</p:attrName>
                                        </p:attrNameLst>
                                      </p:cBhvr>
                                      <p:tavLst>
                                        <p:tav tm="0">
                                          <p:val>
                                            <p:strVal val="ppt_y"/>
                                          </p:val>
                                        </p:tav>
                                        <p:tav tm="100000">
                                          <p:val>
                                            <p:strVal val="ppt_y-.03"/>
                                          </p:val>
                                        </p:tav>
                                      </p:tavLst>
                                    </p:anim>
                                    <p:anim calcmode="lin" valueType="num">
                                      <p:cBhvr>
                                        <p:cTn id="222" dur="900" accel="100000">
                                          <p:stCondLst>
                                            <p:cond delay="100"/>
                                          </p:stCondLst>
                                        </p:cTn>
                                        <p:tgtEl>
                                          <p:spTgt spid="2"/>
                                        </p:tgtEl>
                                        <p:attrNameLst>
                                          <p:attrName>ppt_y</p:attrName>
                                        </p:attrNameLst>
                                      </p:cBhvr>
                                      <p:tavLst>
                                        <p:tav tm="0">
                                          <p:val>
                                            <p:strVal val="ppt_y"/>
                                          </p:val>
                                        </p:tav>
                                        <p:tav tm="100000">
                                          <p:val>
                                            <p:strVal val="ppt_y+1"/>
                                          </p:val>
                                        </p:tav>
                                      </p:tavLst>
                                    </p:anim>
                                    <p:set>
                                      <p:cBhvr>
                                        <p:cTn id="223" dur="1" fill="hold">
                                          <p:stCondLst>
                                            <p:cond delay="999"/>
                                          </p:stCondLst>
                                        </p:cTn>
                                        <p:tgtEl>
                                          <p:spTgt spid="2"/>
                                        </p:tgtEl>
                                        <p:attrNameLst>
                                          <p:attrName>style.visibility</p:attrName>
                                        </p:attrNameLst>
                                      </p:cBhvr>
                                      <p:to>
                                        <p:strVal val="hidden"/>
                                      </p:to>
                                    </p:set>
                                  </p:childTnLst>
                                  <p:subTnLst>
                                    <p:audio>
                                      <p:cMediaNode vol="100000">
                                        <p:cTn display="0" masterRel="sameClick">
                                          <p:stCondLst>
                                            <p:cond evt="begin" delay="0">
                                              <p:tn val="218"/>
                                            </p:cond>
                                          </p:stCondLst>
                                          <p:endCondLst>
                                            <p:cond evt="onStopAudio" delay="0">
                                              <p:tgtEl>
                                                <p:sldTgt/>
                                              </p:tgtEl>
                                            </p:cond>
                                          </p:endCondLst>
                                        </p:cTn>
                                        <p:tgtEl>
                                          <p:sndTgt r:embed="rId11" name="cashreg.wav"/>
                                        </p:tgtEl>
                                      </p:cMediaNode>
                                    </p:audio>
                                  </p:subTnLst>
                                </p:cTn>
                              </p:par>
                              <p:par>
                                <p:cTn id="224" presetID="37" presetClass="exit" presetSubtype="0" fill="hold" grpId="1" nodeType="withEffect">
                                  <p:stCondLst>
                                    <p:cond delay="0"/>
                                  </p:stCondLst>
                                  <p:childTnLst>
                                    <p:animEffect transition="out" filter="fade">
                                      <p:cBhvr>
                                        <p:cTn id="225" dur="1000"/>
                                        <p:tgtEl>
                                          <p:spTgt spid="42"/>
                                        </p:tgtEl>
                                      </p:cBhvr>
                                    </p:animEffect>
                                    <p:anim calcmode="lin" valueType="num">
                                      <p:cBhvr>
                                        <p:cTn id="226" dur="1000"/>
                                        <p:tgtEl>
                                          <p:spTgt spid="42"/>
                                        </p:tgtEl>
                                        <p:attrNameLst>
                                          <p:attrName>ppt_x</p:attrName>
                                        </p:attrNameLst>
                                      </p:cBhvr>
                                      <p:tavLst>
                                        <p:tav tm="0">
                                          <p:val>
                                            <p:strVal val="ppt_x"/>
                                          </p:val>
                                        </p:tav>
                                        <p:tav tm="100000">
                                          <p:val>
                                            <p:strVal val="ppt_x"/>
                                          </p:val>
                                        </p:tav>
                                      </p:tavLst>
                                    </p:anim>
                                    <p:anim calcmode="lin" valueType="num">
                                      <p:cBhvr>
                                        <p:cTn id="227" dur="100" decel="100000"/>
                                        <p:tgtEl>
                                          <p:spTgt spid="42"/>
                                        </p:tgtEl>
                                        <p:attrNameLst>
                                          <p:attrName>ppt_y</p:attrName>
                                        </p:attrNameLst>
                                      </p:cBhvr>
                                      <p:tavLst>
                                        <p:tav tm="0">
                                          <p:val>
                                            <p:strVal val="ppt_y"/>
                                          </p:val>
                                        </p:tav>
                                        <p:tav tm="100000">
                                          <p:val>
                                            <p:strVal val="ppt_y-.03"/>
                                          </p:val>
                                        </p:tav>
                                      </p:tavLst>
                                    </p:anim>
                                    <p:anim calcmode="lin" valueType="num">
                                      <p:cBhvr>
                                        <p:cTn id="228" dur="900" accel="100000">
                                          <p:stCondLst>
                                            <p:cond delay="100"/>
                                          </p:stCondLst>
                                        </p:cTn>
                                        <p:tgtEl>
                                          <p:spTgt spid="42"/>
                                        </p:tgtEl>
                                        <p:attrNameLst>
                                          <p:attrName>ppt_y</p:attrName>
                                        </p:attrNameLst>
                                      </p:cBhvr>
                                      <p:tavLst>
                                        <p:tav tm="0">
                                          <p:val>
                                            <p:strVal val="ppt_y"/>
                                          </p:val>
                                        </p:tav>
                                        <p:tav tm="100000">
                                          <p:val>
                                            <p:strVal val="ppt_y+1"/>
                                          </p:val>
                                        </p:tav>
                                      </p:tavLst>
                                    </p:anim>
                                    <p:set>
                                      <p:cBhvr>
                                        <p:cTn id="229" dur="1" fill="hold">
                                          <p:stCondLst>
                                            <p:cond delay="999"/>
                                          </p:stCondLst>
                                        </p:cTn>
                                        <p:tgtEl>
                                          <p:spTgt spid="42"/>
                                        </p:tgtEl>
                                        <p:attrNameLst>
                                          <p:attrName>style.visibility</p:attrName>
                                        </p:attrNameLst>
                                      </p:cBhvr>
                                      <p:to>
                                        <p:strVal val="hidden"/>
                                      </p:to>
                                    </p:set>
                                  </p:childTnLst>
                                  <p:subTnLst>
                                    <p:audio>
                                      <p:cMediaNode vol="100000">
                                        <p:cTn display="0" masterRel="sameClick">
                                          <p:stCondLst>
                                            <p:cond evt="begin" delay="0">
                                              <p:tn val="224"/>
                                            </p:cond>
                                          </p:stCondLst>
                                          <p:endCondLst>
                                            <p:cond evt="onStopAudio" delay="0">
                                              <p:tgtEl>
                                                <p:sldTgt/>
                                              </p:tgtEl>
                                            </p:cond>
                                          </p:endCondLst>
                                        </p:cTn>
                                        <p:tgtEl>
                                          <p:sndTgt r:embed="rId11" name="cashreg.wav"/>
                                        </p:tgtEl>
                                      </p:cMediaNode>
                                    </p:audio>
                                  </p:subTnLst>
                                </p:cTn>
                              </p:par>
                              <p:par>
                                <p:cTn id="230" presetID="37" presetClass="exit" presetSubtype="0" fill="hold" grpId="1" nodeType="withEffect">
                                  <p:stCondLst>
                                    <p:cond delay="0"/>
                                  </p:stCondLst>
                                  <p:childTnLst>
                                    <p:animEffect transition="out" filter="fade">
                                      <p:cBhvr>
                                        <p:cTn id="231" dur="1000"/>
                                        <p:tgtEl>
                                          <p:spTgt spid="4"/>
                                        </p:tgtEl>
                                      </p:cBhvr>
                                    </p:animEffect>
                                    <p:anim calcmode="lin" valueType="num">
                                      <p:cBhvr>
                                        <p:cTn id="232" dur="1000"/>
                                        <p:tgtEl>
                                          <p:spTgt spid="4"/>
                                        </p:tgtEl>
                                        <p:attrNameLst>
                                          <p:attrName>ppt_x</p:attrName>
                                        </p:attrNameLst>
                                      </p:cBhvr>
                                      <p:tavLst>
                                        <p:tav tm="0">
                                          <p:val>
                                            <p:strVal val="ppt_x"/>
                                          </p:val>
                                        </p:tav>
                                        <p:tav tm="100000">
                                          <p:val>
                                            <p:strVal val="ppt_x"/>
                                          </p:val>
                                        </p:tav>
                                      </p:tavLst>
                                    </p:anim>
                                    <p:anim calcmode="lin" valueType="num">
                                      <p:cBhvr>
                                        <p:cTn id="233" dur="100" decel="100000"/>
                                        <p:tgtEl>
                                          <p:spTgt spid="4"/>
                                        </p:tgtEl>
                                        <p:attrNameLst>
                                          <p:attrName>ppt_y</p:attrName>
                                        </p:attrNameLst>
                                      </p:cBhvr>
                                      <p:tavLst>
                                        <p:tav tm="0">
                                          <p:val>
                                            <p:strVal val="ppt_y"/>
                                          </p:val>
                                        </p:tav>
                                        <p:tav tm="100000">
                                          <p:val>
                                            <p:strVal val="ppt_y-.03"/>
                                          </p:val>
                                        </p:tav>
                                      </p:tavLst>
                                    </p:anim>
                                    <p:anim calcmode="lin" valueType="num">
                                      <p:cBhvr>
                                        <p:cTn id="234" dur="900" accel="100000">
                                          <p:stCondLst>
                                            <p:cond delay="100"/>
                                          </p:stCondLst>
                                        </p:cTn>
                                        <p:tgtEl>
                                          <p:spTgt spid="4"/>
                                        </p:tgtEl>
                                        <p:attrNameLst>
                                          <p:attrName>ppt_y</p:attrName>
                                        </p:attrNameLst>
                                      </p:cBhvr>
                                      <p:tavLst>
                                        <p:tav tm="0">
                                          <p:val>
                                            <p:strVal val="ppt_y"/>
                                          </p:val>
                                        </p:tav>
                                        <p:tav tm="100000">
                                          <p:val>
                                            <p:strVal val="ppt_y+1"/>
                                          </p:val>
                                        </p:tav>
                                      </p:tavLst>
                                    </p:anim>
                                    <p:set>
                                      <p:cBhvr>
                                        <p:cTn id="235" dur="1" fill="hold">
                                          <p:stCondLst>
                                            <p:cond delay="999"/>
                                          </p:stCondLst>
                                        </p:cTn>
                                        <p:tgtEl>
                                          <p:spTgt spid="4"/>
                                        </p:tgtEl>
                                        <p:attrNameLst>
                                          <p:attrName>style.visibility</p:attrName>
                                        </p:attrNameLst>
                                      </p:cBhvr>
                                      <p:to>
                                        <p:strVal val="hidden"/>
                                      </p:to>
                                    </p:set>
                                  </p:childTnLst>
                                  <p:subTnLst>
                                    <p:audio>
                                      <p:cMediaNode vol="100000">
                                        <p:cTn display="0" masterRel="sameClick">
                                          <p:stCondLst>
                                            <p:cond evt="begin" delay="0">
                                              <p:tn val="230"/>
                                            </p:cond>
                                          </p:stCondLst>
                                          <p:endCondLst>
                                            <p:cond evt="onStopAudio" delay="0">
                                              <p:tgtEl>
                                                <p:sldTgt/>
                                              </p:tgtEl>
                                            </p:cond>
                                          </p:endCondLst>
                                        </p:cTn>
                                        <p:tgtEl>
                                          <p:sndTgt r:embed="rId11"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36"/>
                                        </p:tgtEl>
                                        <p:attrNameLst>
                                          <p:attrName>style.color</p:attrName>
                                        </p:attrNameLst>
                                      </p:cBhvr>
                                      <p:by>
                                        <p:hsl h="-7200000" s="0" l="0"/>
                                      </p:by>
                                    </p:animClr>
                                    <p:animClr clrSpc="hsl" dir="cw">
                                      <p:cBhvr>
                                        <p:cTn id="238" dur="1000" fill="hold"/>
                                        <p:tgtEl>
                                          <p:spTgt spid="36"/>
                                        </p:tgtEl>
                                        <p:attrNameLst>
                                          <p:attrName>fillcolor</p:attrName>
                                        </p:attrNameLst>
                                      </p:cBhvr>
                                      <p:by>
                                        <p:hsl h="-7200000" s="0" l="0"/>
                                      </p:by>
                                    </p:animClr>
                                    <p:animClr clrSpc="hsl" dir="cw">
                                      <p:cBhvr>
                                        <p:cTn id="239" dur="1000" fill="hold"/>
                                        <p:tgtEl>
                                          <p:spTgt spid="36"/>
                                        </p:tgtEl>
                                        <p:attrNameLst>
                                          <p:attrName>stroke.color</p:attrName>
                                        </p:attrNameLst>
                                      </p:cBhvr>
                                      <p:by>
                                        <p:hsl h="-7200000" s="0" l="0"/>
                                      </p:by>
                                    </p:animClr>
                                    <p:set>
                                      <p:cBhvr>
                                        <p:cTn id="240" dur="1000" fill="hold"/>
                                        <p:tgtEl>
                                          <p:spTgt spid="36"/>
                                        </p:tgtEl>
                                        <p:attrNameLst>
                                          <p:attrName>fill.type</p:attrName>
                                        </p:attrNameLst>
                                      </p:cBhvr>
                                      <p:to>
                                        <p:strVal val="solid"/>
                                      </p:to>
                                    </p:set>
                                  </p:childTnLst>
                                  <p:subTnLst>
                                    <p:audio>
                                      <p:cMediaNode vol="100000">
                                        <p:cTn display="0" masterRel="sameClick">
                                          <p:stCondLst>
                                            <p:cond evt="begin" delay="0">
                                              <p:tn val="236"/>
                                            </p:cond>
                                          </p:stCondLst>
                                          <p:endCondLst>
                                            <p:cond evt="onStopAudio" delay="0">
                                              <p:tgtEl>
                                                <p:sldTgt/>
                                              </p:tgtEl>
                                            </p:cond>
                                          </p:endCondLst>
                                        </p:cTn>
                                        <p:tgtEl>
                                          <p:sndTgt r:embed="rId11"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43"/>
                                        </p:tgtEl>
                                        <p:attrNameLst>
                                          <p:attrName>style.color</p:attrName>
                                        </p:attrNameLst>
                                      </p:cBhvr>
                                      <p:by>
                                        <p:hsl h="-7200000" s="0" l="0"/>
                                      </p:by>
                                    </p:animClr>
                                    <p:animClr clrSpc="hsl" dir="cw">
                                      <p:cBhvr>
                                        <p:cTn id="243" dur="1000" fill="hold"/>
                                        <p:tgtEl>
                                          <p:spTgt spid="43"/>
                                        </p:tgtEl>
                                        <p:attrNameLst>
                                          <p:attrName>fillcolor</p:attrName>
                                        </p:attrNameLst>
                                      </p:cBhvr>
                                      <p:by>
                                        <p:hsl h="-7200000" s="0" l="0"/>
                                      </p:by>
                                    </p:animClr>
                                    <p:animClr clrSpc="hsl" dir="cw">
                                      <p:cBhvr>
                                        <p:cTn id="244" dur="1000" fill="hold"/>
                                        <p:tgtEl>
                                          <p:spTgt spid="43"/>
                                        </p:tgtEl>
                                        <p:attrNameLst>
                                          <p:attrName>stroke.color</p:attrName>
                                        </p:attrNameLst>
                                      </p:cBhvr>
                                      <p:by>
                                        <p:hsl h="-7200000" s="0" l="0"/>
                                      </p:by>
                                    </p:animClr>
                                    <p:set>
                                      <p:cBhvr>
                                        <p:cTn id="245" dur="1000" fill="hold"/>
                                        <p:tgtEl>
                                          <p:spTgt spid="43"/>
                                        </p:tgtEl>
                                        <p:attrNameLst>
                                          <p:attrName>fill.type</p:attrName>
                                        </p:attrNameLst>
                                      </p:cBhvr>
                                      <p:to>
                                        <p:strVal val="solid"/>
                                      </p:to>
                                    </p:set>
                                  </p:childTnLst>
                                  <p:subTnLst>
                                    <p:audio>
                                      <p:cMediaNode vol="100000">
                                        <p:cTn display="0" masterRel="sameClick">
                                          <p:stCondLst>
                                            <p:cond evt="begin" delay="0">
                                              <p:tn val="241"/>
                                            </p:cond>
                                          </p:stCondLst>
                                          <p:endCondLst>
                                            <p:cond evt="onStopAudio" delay="0">
                                              <p:tgtEl>
                                                <p:sldTgt/>
                                              </p:tgtEl>
                                            </p:cond>
                                          </p:endCondLst>
                                        </p:cTn>
                                        <p:tgtEl>
                                          <p:sndTgt r:embed="rId11" name="cashreg.wav"/>
                                        </p:tgtEl>
                                      </p:cMediaNode>
                                    </p:audio>
                                  </p:subTnLst>
                                </p:cTn>
                              </p:par>
                              <p:par>
                                <p:cTn id="246" presetID="22" presetClass="emph" presetSubtype="0" fill="hold" grpId="1" nodeType="withEffect">
                                  <p:stCondLst>
                                    <p:cond delay="0"/>
                                  </p:stCondLst>
                                  <p:childTnLst>
                                    <p:animClr clrSpc="hsl" dir="cw">
                                      <p:cBhvr override="childStyle">
                                        <p:cTn id="247" dur="1000" fill="hold"/>
                                        <p:tgtEl>
                                          <p:spTgt spid="39"/>
                                        </p:tgtEl>
                                        <p:attrNameLst>
                                          <p:attrName>style.color</p:attrName>
                                        </p:attrNameLst>
                                      </p:cBhvr>
                                      <p:by>
                                        <p:hsl h="-7200000" s="0" l="0"/>
                                      </p:by>
                                    </p:animClr>
                                    <p:animClr clrSpc="hsl" dir="cw">
                                      <p:cBhvr>
                                        <p:cTn id="248" dur="1000" fill="hold"/>
                                        <p:tgtEl>
                                          <p:spTgt spid="39"/>
                                        </p:tgtEl>
                                        <p:attrNameLst>
                                          <p:attrName>fillcolor</p:attrName>
                                        </p:attrNameLst>
                                      </p:cBhvr>
                                      <p:by>
                                        <p:hsl h="-7200000" s="0" l="0"/>
                                      </p:by>
                                    </p:animClr>
                                    <p:animClr clrSpc="hsl" dir="cw">
                                      <p:cBhvr>
                                        <p:cTn id="249" dur="1000" fill="hold"/>
                                        <p:tgtEl>
                                          <p:spTgt spid="39"/>
                                        </p:tgtEl>
                                        <p:attrNameLst>
                                          <p:attrName>stroke.color</p:attrName>
                                        </p:attrNameLst>
                                      </p:cBhvr>
                                      <p:by>
                                        <p:hsl h="-7200000" s="0" l="0"/>
                                      </p:by>
                                    </p:animClr>
                                    <p:set>
                                      <p:cBhvr>
                                        <p:cTn id="250" dur="1000" fill="hold"/>
                                        <p:tgtEl>
                                          <p:spTgt spid="39"/>
                                        </p:tgtEl>
                                        <p:attrNameLst>
                                          <p:attrName>fill.type</p:attrName>
                                        </p:attrNameLst>
                                      </p:cBhvr>
                                      <p:to>
                                        <p:strVal val="solid"/>
                                      </p:to>
                                    </p:set>
                                  </p:childTnLst>
                                  <p:subTnLst>
                                    <p:audio>
                                      <p:cMediaNode vol="100000">
                                        <p:cTn display="0" masterRel="sameClick">
                                          <p:stCondLst>
                                            <p:cond evt="begin" delay="0">
                                              <p:tn val="246"/>
                                            </p:cond>
                                          </p:stCondLst>
                                          <p:endCondLst>
                                            <p:cond evt="onStopAudio" delay="0">
                                              <p:tgtEl>
                                                <p:sldTgt/>
                                              </p:tgtEl>
                                            </p:cond>
                                          </p:endCondLst>
                                        </p:cTn>
                                        <p:tgtEl>
                                          <p:sndTgt r:embed="rId11"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51"/>
                                            </p:cond>
                                          </p:stCondLst>
                                          <p:endCondLst>
                                            <p:cond evt="onStopAudio" delay="0">
                                              <p:tgtEl>
                                                <p:sldTgt/>
                                              </p:tgtEl>
                                            </p:cond>
                                          </p:endCondLst>
                                        </p:cTn>
                                        <p:tgtEl>
                                          <p:sndTgt r:embed="rId11"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7"/>
                                            </p:cond>
                                          </p:stCondLst>
                                          <p:endCondLst>
                                            <p:cond evt="onStopAudio" delay="0">
                                              <p:tgtEl>
                                                <p:sldTgt/>
                                              </p:tgtEl>
                                            </p:cond>
                                          </p:endCondLst>
                                        </p:cTn>
                                        <p:tgtEl>
                                          <p:sndTgt r:embed="rId11"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63"/>
                                            </p:cond>
                                          </p:stCondLst>
                                          <p:endCondLst>
                                            <p:cond evt="onStopAudio" delay="0">
                                              <p:tgtEl>
                                                <p:sldTgt/>
                                              </p:tgtEl>
                                            </p:cond>
                                          </p:endCondLst>
                                        </p:cTn>
                                        <p:tgtEl>
                                          <p:sndTgt r:embed="rId11"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277335" y="153255"/>
            <a:ext cx="8455997" cy="1523602"/>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lvl="0" algn="ctr" defTabSz="914126">
              <a:defRPr/>
            </a:pPr>
            <a:r>
              <a:rPr lang="en-US" sz="2800" dirty="0" err="1">
                <a:solidFill>
                  <a:schemeClr val="bg1"/>
                </a:solidFill>
              </a:rPr>
              <a:t>Một</a:t>
            </a:r>
            <a:r>
              <a:rPr lang="en-US" sz="2800" dirty="0">
                <a:solidFill>
                  <a:schemeClr val="bg1"/>
                </a:solidFill>
              </a:rPr>
              <a:t> </a:t>
            </a:r>
            <a:r>
              <a:rPr lang="en-US" sz="2800" dirty="0" err="1">
                <a:solidFill>
                  <a:schemeClr val="bg1"/>
                </a:solidFill>
              </a:rPr>
              <a:t>tế</a:t>
            </a:r>
            <a:r>
              <a:rPr lang="en-US" sz="2800" dirty="0">
                <a:solidFill>
                  <a:schemeClr val="bg1"/>
                </a:solidFill>
              </a:rPr>
              <a:t> </a:t>
            </a:r>
            <a:r>
              <a:rPr lang="en-US" sz="2800" dirty="0" err="1">
                <a:solidFill>
                  <a:schemeClr val="bg1"/>
                </a:solidFill>
              </a:rPr>
              <a:t>bào</a:t>
            </a:r>
            <a:r>
              <a:rPr lang="en-US" sz="2800" dirty="0">
                <a:solidFill>
                  <a:schemeClr val="bg1"/>
                </a:solidFill>
              </a:rPr>
              <a:t> </a:t>
            </a:r>
            <a:r>
              <a:rPr lang="en-US" sz="2800" dirty="0" err="1">
                <a:solidFill>
                  <a:schemeClr val="bg1"/>
                </a:solidFill>
              </a:rPr>
              <a:t>mô</a:t>
            </a:r>
            <a:r>
              <a:rPr lang="en-US" sz="2800" dirty="0">
                <a:solidFill>
                  <a:schemeClr val="bg1"/>
                </a:solidFill>
              </a:rPr>
              <a:t> </a:t>
            </a:r>
            <a:r>
              <a:rPr lang="en-US" sz="2800" dirty="0" err="1">
                <a:solidFill>
                  <a:schemeClr val="bg1"/>
                </a:solidFill>
              </a:rPr>
              <a:t>phân</a:t>
            </a:r>
            <a:r>
              <a:rPr lang="en-US" sz="2800" dirty="0">
                <a:solidFill>
                  <a:schemeClr val="bg1"/>
                </a:solidFill>
              </a:rPr>
              <a:t> </a:t>
            </a:r>
            <a:r>
              <a:rPr lang="en-US" sz="2800" dirty="0" err="1">
                <a:solidFill>
                  <a:schemeClr val="bg1"/>
                </a:solidFill>
              </a:rPr>
              <a:t>sinh</a:t>
            </a:r>
            <a:r>
              <a:rPr lang="en-US" sz="2800" dirty="0">
                <a:solidFill>
                  <a:schemeClr val="bg1"/>
                </a:solidFill>
              </a:rPr>
              <a:t> ở </a:t>
            </a:r>
            <a:r>
              <a:rPr lang="en-US" sz="2800" dirty="0" err="1">
                <a:solidFill>
                  <a:schemeClr val="bg1"/>
                </a:solidFill>
              </a:rPr>
              <a:t>thực</a:t>
            </a:r>
            <a:r>
              <a:rPr lang="en-US" sz="2800" dirty="0">
                <a:solidFill>
                  <a:schemeClr val="bg1"/>
                </a:solidFill>
              </a:rPr>
              <a:t> </a:t>
            </a:r>
            <a:r>
              <a:rPr lang="en-US" sz="2800" dirty="0" err="1">
                <a:solidFill>
                  <a:schemeClr val="bg1"/>
                </a:solidFill>
              </a:rPr>
              <a:t>vật</a:t>
            </a:r>
            <a:r>
              <a:rPr lang="en-US" sz="2800" dirty="0">
                <a:solidFill>
                  <a:schemeClr val="bg1"/>
                </a:solidFill>
              </a:rPr>
              <a:t> </a:t>
            </a:r>
            <a:r>
              <a:rPr lang="en-US" sz="2800" dirty="0" err="1">
                <a:solidFill>
                  <a:schemeClr val="bg1"/>
                </a:solidFill>
              </a:rPr>
              <a:t>tiến</a:t>
            </a:r>
            <a:r>
              <a:rPr lang="en-US" sz="2800" dirty="0">
                <a:solidFill>
                  <a:schemeClr val="bg1"/>
                </a:solidFill>
              </a:rPr>
              <a:t> </a:t>
            </a:r>
            <a:r>
              <a:rPr lang="en-US" sz="2800" dirty="0" err="1">
                <a:solidFill>
                  <a:schemeClr val="bg1"/>
                </a:solidFill>
              </a:rPr>
              <a:t>hành</a:t>
            </a:r>
            <a:r>
              <a:rPr lang="en-US" sz="2800" dirty="0">
                <a:solidFill>
                  <a:schemeClr val="bg1"/>
                </a:solidFill>
              </a:rPr>
              <a:t> </a:t>
            </a:r>
            <a:r>
              <a:rPr lang="en-US" sz="2800" dirty="0" err="1">
                <a:solidFill>
                  <a:schemeClr val="bg1"/>
                </a:solidFill>
              </a:rPr>
              <a:t>phân</a:t>
            </a:r>
            <a:r>
              <a:rPr lang="en-US" sz="2800" dirty="0">
                <a:solidFill>
                  <a:schemeClr val="bg1"/>
                </a:solidFill>
              </a:rPr>
              <a:t> chia </a:t>
            </a:r>
            <a:r>
              <a:rPr lang="en-US" sz="2800" dirty="0" err="1">
                <a:solidFill>
                  <a:schemeClr val="bg1"/>
                </a:solidFill>
              </a:rPr>
              <a:t>liên</a:t>
            </a:r>
            <a:r>
              <a:rPr lang="en-US" sz="2800" dirty="0">
                <a:solidFill>
                  <a:schemeClr val="bg1"/>
                </a:solidFill>
              </a:rPr>
              <a:t> </a:t>
            </a:r>
            <a:r>
              <a:rPr lang="en-US" sz="2800" dirty="0" err="1">
                <a:solidFill>
                  <a:schemeClr val="bg1"/>
                </a:solidFill>
              </a:rPr>
              <a:t>tiếp</a:t>
            </a:r>
            <a:r>
              <a:rPr lang="en-US" sz="2800" dirty="0">
                <a:solidFill>
                  <a:schemeClr val="bg1"/>
                </a:solidFill>
              </a:rPr>
              <a:t> 4 </a:t>
            </a:r>
            <a:r>
              <a:rPr lang="en-US" sz="2800" dirty="0" err="1">
                <a:solidFill>
                  <a:schemeClr val="bg1"/>
                </a:solidFill>
              </a:rPr>
              <a:t>lần</a:t>
            </a:r>
            <a:r>
              <a:rPr lang="en-US" sz="2800" dirty="0">
                <a:solidFill>
                  <a:schemeClr val="bg1"/>
                </a:solidFill>
              </a:rPr>
              <a:t>. </a:t>
            </a:r>
            <a:r>
              <a:rPr lang="en-US" sz="2800" dirty="0" err="1">
                <a:solidFill>
                  <a:schemeClr val="bg1"/>
                </a:solidFill>
              </a:rPr>
              <a:t>Hỏi</a:t>
            </a:r>
            <a:r>
              <a:rPr lang="en-US" sz="2800" dirty="0">
                <a:solidFill>
                  <a:schemeClr val="bg1"/>
                </a:solidFill>
              </a:rPr>
              <a:t> </a:t>
            </a:r>
            <a:r>
              <a:rPr lang="en-US" sz="2800" dirty="0" err="1">
                <a:solidFill>
                  <a:schemeClr val="bg1"/>
                </a:solidFill>
              </a:rPr>
              <a:t>sau</a:t>
            </a:r>
            <a:r>
              <a:rPr lang="en-US" sz="2800" dirty="0">
                <a:solidFill>
                  <a:schemeClr val="bg1"/>
                </a:solidFill>
              </a:rPr>
              <a:t> </a:t>
            </a:r>
            <a:r>
              <a:rPr lang="en-US" sz="2800" dirty="0" err="1">
                <a:solidFill>
                  <a:schemeClr val="bg1"/>
                </a:solidFill>
              </a:rPr>
              <a:t>quá</a:t>
            </a:r>
            <a:r>
              <a:rPr lang="en-US" sz="2800" dirty="0">
                <a:solidFill>
                  <a:schemeClr val="bg1"/>
                </a:solidFill>
              </a:rPr>
              <a:t> </a:t>
            </a:r>
            <a:r>
              <a:rPr lang="en-US" sz="2800" dirty="0" err="1">
                <a:solidFill>
                  <a:schemeClr val="bg1"/>
                </a:solidFill>
              </a:rPr>
              <a:t>trình</a:t>
            </a:r>
            <a:r>
              <a:rPr lang="en-US" sz="2800" dirty="0">
                <a:solidFill>
                  <a:schemeClr val="bg1"/>
                </a:solidFill>
              </a:rPr>
              <a:t> </a:t>
            </a:r>
            <a:r>
              <a:rPr lang="en-US" sz="2800" dirty="0" err="1">
                <a:solidFill>
                  <a:schemeClr val="bg1"/>
                </a:solidFill>
              </a:rPr>
              <a:t>này</a:t>
            </a:r>
            <a:r>
              <a:rPr lang="en-US" sz="2800" dirty="0">
                <a:solidFill>
                  <a:schemeClr val="bg1"/>
                </a:solidFill>
              </a:rPr>
              <a:t>, </a:t>
            </a:r>
            <a:r>
              <a:rPr lang="en-US" sz="2800" dirty="0" err="1">
                <a:solidFill>
                  <a:schemeClr val="bg1"/>
                </a:solidFill>
              </a:rPr>
              <a:t>số</a:t>
            </a:r>
            <a:r>
              <a:rPr lang="en-US" sz="2800" dirty="0">
                <a:solidFill>
                  <a:schemeClr val="bg1"/>
                </a:solidFill>
              </a:rPr>
              <a:t> </a:t>
            </a:r>
            <a:r>
              <a:rPr lang="en-US" sz="2800" dirty="0" err="1">
                <a:solidFill>
                  <a:schemeClr val="bg1"/>
                </a:solidFill>
              </a:rPr>
              <a:t>tế</a:t>
            </a:r>
            <a:r>
              <a:rPr lang="en-US" sz="2800" dirty="0">
                <a:solidFill>
                  <a:schemeClr val="bg1"/>
                </a:solidFill>
              </a:rPr>
              <a:t> </a:t>
            </a:r>
            <a:r>
              <a:rPr lang="en-US" sz="2800" dirty="0" err="1">
                <a:solidFill>
                  <a:schemeClr val="bg1"/>
                </a:solidFill>
              </a:rPr>
              <a:t>bào</a:t>
            </a:r>
            <a:r>
              <a:rPr lang="en-US" sz="2800" dirty="0">
                <a:solidFill>
                  <a:schemeClr val="bg1"/>
                </a:solidFill>
              </a:rPr>
              <a:t> con </a:t>
            </a:r>
            <a:r>
              <a:rPr lang="en-US" sz="2800" dirty="0" err="1">
                <a:solidFill>
                  <a:schemeClr val="bg1"/>
                </a:solidFill>
              </a:rPr>
              <a:t>được</a:t>
            </a:r>
            <a:r>
              <a:rPr lang="en-US" sz="2800" dirty="0">
                <a:solidFill>
                  <a:schemeClr val="bg1"/>
                </a:solidFill>
              </a:rPr>
              <a:t> </a:t>
            </a:r>
            <a:r>
              <a:rPr lang="en-US" sz="2800" dirty="0" err="1">
                <a:solidFill>
                  <a:schemeClr val="bg1"/>
                </a:solidFill>
              </a:rPr>
              <a:t>tạo</a:t>
            </a:r>
            <a:r>
              <a:rPr lang="en-US" sz="2800" dirty="0">
                <a:solidFill>
                  <a:schemeClr val="bg1"/>
                </a:solidFill>
              </a:rPr>
              <a:t> </a:t>
            </a:r>
            <a:r>
              <a:rPr lang="en-US" sz="2800" dirty="0" err="1">
                <a:solidFill>
                  <a:schemeClr val="bg1"/>
                </a:solidFill>
              </a:rPr>
              <a:t>thành</a:t>
            </a:r>
            <a:r>
              <a:rPr lang="en-US" sz="2800" dirty="0">
                <a:solidFill>
                  <a:schemeClr val="bg1"/>
                </a:solidFill>
              </a:rPr>
              <a:t> </a:t>
            </a:r>
            <a:r>
              <a:rPr lang="en-US" sz="2800" dirty="0" err="1">
                <a:solidFill>
                  <a:schemeClr val="bg1"/>
                </a:solidFill>
              </a:rPr>
              <a:t>là</a:t>
            </a:r>
            <a:r>
              <a:rPr lang="en-US" sz="2800" dirty="0">
                <a:solidFill>
                  <a:schemeClr val="bg1"/>
                </a:solidFill>
              </a:rPr>
              <a:t> bao </a:t>
            </a:r>
            <a:r>
              <a:rPr lang="en-US" sz="2800" dirty="0" err="1">
                <a:solidFill>
                  <a:schemeClr val="bg1"/>
                </a:solidFill>
              </a:rPr>
              <a:t>nhiêu</a:t>
            </a:r>
            <a:r>
              <a:rPr lang="en-US" sz="2800" dirty="0">
                <a:solidFill>
                  <a:schemeClr val="bg1"/>
                </a:solidFill>
              </a:rPr>
              <a:t> ?</a:t>
            </a:r>
            <a:endParaRPr kumimoji="0" lang="en-US" sz="6000" b="1" i="0" u="none" strike="noStrike" kern="1200" cap="none" spc="0" normalizeH="0" baseline="0" noProof="0" dirty="0">
              <a:ln>
                <a:noFill/>
              </a:ln>
              <a:solidFill>
                <a:schemeClr val="bg1"/>
              </a:solidFill>
              <a:effectLst/>
              <a:uLnTx/>
              <a:uFillTx/>
              <a:latin typeface="Calibri" panose="020F0502020204030204" pitchFamily="34" charset="0"/>
              <a:cs typeface="Times New Roman" panose="02020603050405020304" pitchFamily="18" charset="0"/>
            </a:endParaRPr>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19900" b="0" i="1" u="none" strike="noStrike" kern="0" cap="none" spc="0" normalizeH="0" baseline="0" noProof="0" dirty="0">
                    <a:ln>
                      <a:noFill/>
                    </a:ln>
                    <a:solidFill>
                      <a:srgbClr val="FFFFFF"/>
                    </a:solidFill>
                    <a:effectLst/>
                    <a:uLnTx/>
                    <a:uFillTx/>
                    <a:latin typeface="Arial" panose="020B0604020202020204" pitchFamily="34" charset="0"/>
                    <a:ea typeface="+mn-ea"/>
                    <a:cs typeface="+mn-cs"/>
                  </a:rPr>
                  <a:t>5</a:t>
                </a:r>
              </a:p>
            </p:txBody>
          </p:sp>
        </p:grpSp>
        <p:pic>
          <p:nvPicPr>
            <p:cNvPr id="10" name="Picture 147" descr="Picture2"/>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87294"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126">
              <a:defRPr/>
            </a:pPr>
            <a:r>
              <a:rPr lang="en-US" sz="3200" dirty="0"/>
              <a:t>16 </a:t>
            </a:r>
            <a:r>
              <a:rPr lang="en-US" sz="3200" dirty="0" err="1"/>
              <a:t>tế</a:t>
            </a:r>
            <a:r>
              <a:rPr lang="en-US" sz="3200" dirty="0"/>
              <a:t> </a:t>
            </a:r>
            <a:r>
              <a:rPr lang="en-US" sz="3200" dirty="0" err="1"/>
              <a:t>bào</a:t>
            </a:r>
            <a:r>
              <a:rPr lang="en-US" sz="3200" dirty="0"/>
              <a:t>     </a:t>
            </a:r>
            <a:endParaRPr kumimoji="0" lang="en-US" sz="5400" b="1" i="0" u="none" strike="noStrike" kern="1200" cap="none" spc="0" normalizeH="0" baseline="0" noProof="0" dirty="0">
              <a:ln>
                <a:noFill/>
              </a:ln>
              <a:solidFill>
                <a:prstClr val="white"/>
              </a:solidFill>
              <a:effectLst/>
              <a:uLnTx/>
              <a:uFillTx/>
              <a:latin typeface="Calibri"/>
              <a:ea typeface="+mn-ea"/>
              <a:cs typeface="Times New Roman" panose="02020603050405020304" pitchFamily="18" charset="0"/>
            </a:endParaRPr>
          </a:p>
        </p:txBody>
      </p:sp>
      <p:sp>
        <p:nvSpPr>
          <p:cNvPr id="39" name="Rounded Rectangle 38"/>
          <p:cNvSpPr/>
          <p:nvPr/>
        </p:nvSpPr>
        <p:spPr>
          <a:xfrm>
            <a:off x="1101145" y="380990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600" dirty="0"/>
              <a:t> 32 </a:t>
            </a:r>
            <a:r>
              <a:rPr lang="en-US" sz="3600" dirty="0" err="1"/>
              <a:t>tế</a:t>
            </a:r>
            <a:r>
              <a:rPr lang="en-US" sz="3600" dirty="0"/>
              <a:t> </a:t>
            </a:r>
            <a:r>
              <a:rPr lang="en-US" sz="3600" dirty="0" err="1"/>
              <a:t>bào</a:t>
            </a:r>
            <a:r>
              <a:rPr lang="en-US" sz="3600" dirty="0"/>
              <a:t> </a:t>
            </a:r>
            <a:endParaRPr kumimoji="0" lang="en-US" sz="3600" b="1" i="0" u="none" strike="noStrike" kern="1200" cap="none" spc="0" normalizeH="0" baseline="0" noProof="0" dirty="0">
              <a:ln>
                <a:noFill/>
              </a:ln>
              <a:solidFill>
                <a:prstClr val="white"/>
              </a:solidFill>
              <a:effectLst/>
              <a:uLnTx/>
              <a:uFillTx/>
              <a:latin typeface="Calibri"/>
              <a:ea typeface="+mn-ea"/>
              <a:cs typeface="Times New Roman" panose="02020603050405020304" pitchFamily="18" charset="0"/>
            </a:endParaRPr>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600" dirty="0"/>
              <a:t>4 </a:t>
            </a:r>
            <a:r>
              <a:rPr lang="en-US" sz="3600" dirty="0" err="1"/>
              <a:t>tế</a:t>
            </a:r>
            <a:r>
              <a:rPr lang="en-US" sz="3600" dirty="0"/>
              <a:t> </a:t>
            </a:r>
            <a:r>
              <a:rPr lang="en-US" sz="3600" dirty="0" err="1"/>
              <a:t>bào</a:t>
            </a:r>
            <a:r>
              <a:rPr lang="en-US" sz="3600" dirty="0"/>
              <a:t> </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1" name="Rounded Rectangle 40"/>
          <p:cNvSpPr/>
          <p:nvPr/>
        </p:nvSpPr>
        <p:spPr>
          <a:xfrm>
            <a:off x="1101145"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600" dirty="0"/>
              <a:t>8 </a:t>
            </a:r>
            <a:r>
              <a:rPr lang="en-US" sz="3600" dirty="0" err="1"/>
              <a:t>tế</a:t>
            </a:r>
            <a:r>
              <a:rPr lang="en-US" sz="3600" dirty="0"/>
              <a:t> </a:t>
            </a:r>
            <a:r>
              <a:rPr lang="en-US" sz="3600" dirty="0" err="1"/>
              <a:t>bào</a:t>
            </a:r>
            <a:r>
              <a:rPr lang="en-US" sz="3600" dirty="0"/>
              <a:t> </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6" name="Đồ họa 45" descr="Cuốn sách đang mở">
            <a:hlinkClick r:id="rId17" action="ppaction://hlinksldjump"/>
            <a:extLst>
              <a:ext uri="{FF2B5EF4-FFF2-40B4-BE49-F238E27FC236}">
                <a16:creationId xmlns:a16="http://schemas.microsoft.com/office/drawing/2014/main" id="{10372981-526C-4441-8BC4-8D4C4F33DD4C}"/>
              </a:ext>
            </a:extLst>
          </p:cNvPr>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171824" y="1741891"/>
            <a:ext cx="914400" cy="914400"/>
          </a:xfrm>
          <a:prstGeom prst="rect">
            <a:avLst/>
          </a:prstGeom>
        </p:spPr>
      </p:pic>
    </p:spTree>
    <p:custDataLst>
      <p:tags r:id="rId1"/>
    </p:custDataLst>
    <p:extLst>
      <p:ext uri="{BB962C8B-B14F-4D97-AF65-F5344CB8AC3E}">
        <p14:creationId xmlns:p14="http://schemas.microsoft.com/office/powerpoint/2010/main" val="34459101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7" name="chimes.wav"/>
          </p:stSnd>
        </p:sndAc>
      </p:transition>
    </mc:Choice>
    <mc:Fallback xmlns="">
      <p:transition spd="slow">
        <p:fade/>
        <p:sndAc>
          <p:stSnd>
            <p:snd r:embed="rId21"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8"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8"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8"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9"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9"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9"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9"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9"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9"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9"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9"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9"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9"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9"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9"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9"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9" name="coin.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vol="100000">
                                        <p:cTn display="0" masterRel="sameClick">
                                          <p:stCondLst>
                                            <p:cond evt="begin" delay="0">
                                              <p:tn val="179"/>
                                            </p:cond>
                                          </p:stCondLst>
                                          <p:endCondLst>
                                            <p:cond evt="onStopAudio" delay="0">
                                              <p:tgtEl>
                                                <p:sldTgt/>
                                              </p:tgtEl>
                                            </p:cond>
                                          </p:endCondLst>
                                        </p:cTn>
                                        <p:tgtEl>
                                          <p:sndTgt r:embed="rId9"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10"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10"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38"/>
                                        </p:tgtEl>
                                      </p:cBhvr>
                                    </p:animEffect>
                                    <p:anim calcmode="lin" valueType="num">
                                      <p:cBhvr>
                                        <p:cTn id="197" dur="1000"/>
                                        <p:tgtEl>
                                          <p:spTgt spid="38"/>
                                        </p:tgtEl>
                                        <p:attrNameLst>
                                          <p:attrName>ppt_x</p:attrName>
                                        </p:attrNameLst>
                                      </p:cBhvr>
                                      <p:tavLst>
                                        <p:tav tm="0">
                                          <p:val>
                                            <p:strVal val="ppt_x"/>
                                          </p:val>
                                        </p:tav>
                                        <p:tav tm="100000">
                                          <p:val>
                                            <p:strVal val="ppt_x"/>
                                          </p:val>
                                        </p:tav>
                                      </p:tavLst>
                                    </p:anim>
                                    <p:anim calcmode="lin" valueType="num">
                                      <p:cBhvr>
                                        <p:cTn id="198" dur="100" decel="100000"/>
                                        <p:tgtEl>
                                          <p:spTgt spid="38"/>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38"/>
                                        </p:tgtEl>
                                        <p:attrNameLst>
                                          <p:attrName>ppt_y</p:attrName>
                                        </p:attrNameLst>
                                      </p:cBhvr>
                                      <p:tavLst>
                                        <p:tav tm="0">
                                          <p:val>
                                            <p:strVal val="ppt_y"/>
                                          </p:val>
                                        </p:tav>
                                        <p:tav tm="100000">
                                          <p:val>
                                            <p:strVal val="ppt_y+1"/>
                                          </p:val>
                                        </p:tav>
                                      </p:tavLst>
                                    </p:anim>
                                    <p:set>
                                      <p:cBhvr>
                                        <p:cTn id="200" dur="1" fill="hold">
                                          <p:stCondLst>
                                            <p:cond delay="999"/>
                                          </p:stCondLst>
                                        </p:cTn>
                                        <p:tgtEl>
                                          <p:spTgt spid="38"/>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4"/>
                                        </p:tgtEl>
                                      </p:cBhvr>
                                    </p:animEffect>
                                    <p:anim calcmode="lin" valueType="num">
                                      <p:cBhvr>
                                        <p:cTn id="203" dur="1000"/>
                                        <p:tgtEl>
                                          <p:spTgt spid="44"/>
                                        </p:tgtEl>
                                        <p:attrNameLst>
                                          <p:attrName>ppt_x</p:attrName>
                                        </p:attrNameLst>
                                      </p:cBhvr>
                                      <p:tavLst>
                                        <p:tav tm="0">
                                          <p:val>
                                            <p:strVal val="ppt_x"/>
                                          </p:val>
                                        </p:tav>
                                        <p:tav tm="100000">
                                          <p:val>
                                            <p:strVal val="ppt_x"/>
                                          </p:val>
                                        </p:tav>
                                      </p:tavLst>
                                    </p:anim>
                                    <p:anim calcmode="lin" valueType="num">
                                      <p:cBhvr>
                                        <p:cTn id="204" dur="100" decel="100000"/>
                                        <p:tgtEl>
                                          <p:spTgt spid="44"/>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4"/>
                                        </p:tgtEl>
                                        <p:attrNameLst>
                                          <p:attrName>ppt_y</p:attrName>
                                        </p:attrNameLst>
                                      </p:cBhvr>
                                      <p:tavLst>
                                        <p:tav tm="0">
                                          <p:val>
                                            <p:strVal val="ppt_y"/>
                                          </p:val>
                                        </p:tav>
                                        <p:tav tm="100000">
                                          <p:val>
                                            <p:strVal val="ppt_y+1"/>
                                          </p:val>
                                        </p:tav>
                                      </p:tavLst>
                                    </p:anim>
                                    <p:set>
                                      <p:cBhvr>
                                        <p:cTn id="206" dur="1" fill="hold">
                                          <p:stCondLst>
                                            <p:cond delay="999"/>
                                          </p:stCondLst>
                                        </p:cTn>
                                        <p:tgtEl>
                                          <p:spTgt spid="44"/>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40"/>
                                        </p:tgtEl>
                                      </p:cBhvr>
                                    </p:animEffect>
                                    <p:anim calcmode="lin" valueType="num">
                                      <p:cBhvr>
                                        <p:cTn id="209" dur="1000"/>
                                        <p:tgtEl>
                                          <p:spTgt spid="40"/>
                                        </p:tgtEl>
                                        <p:attrNameLst>
                                          <p:attrName>ppt_x</p:attrName>
                                        </p:attrNameLst>
                                      </p:cBhvr>
                                      <p:tavLst>
                                        <p:tav tm="0">
                                          <p:val>
                                            <p:strVal val="ppt_x"/>
                                          </p:val>
                                        </p:tav>
                                        <p:tav tm="100000">
                                          <p:val>
                                            <p:strVal val="ppt_x"/>
                                          </p:val>
                                        </p:tav>
                                      </p:tavLst>
                                    </p:anim>
                                    <p:anim calcmode="lin" valueType="num">
                                      <p:cBhvr>
                                        <p:cTn id="210" dur="100" decel="100000"/>
                                        <p:tgtEl>
                                          <p:spTgt spid="40"/>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40"/>
                                        </p:tgtEl>
                                        <p:attrNameLst>
                                          <p:attrName>ppt_y</p:attrName>
                                        </p:attrNameLst>
                                      </p:cBhvr>
                                      <p:tavLst>
                                        <p:tav tm="0">
                                          <p:val>
                                            <p:strVal val="ppt_y"/>
                                          </p:val>
                                        </p:tav>
                                        <p:tav tm="100000">
                                          <p:val>
                                            <p:strVal val="ppt_y+1"/>
                                          </p:val>
                                        </p:tav>
                                      </p:tavLst>
                                    </p:anim>
                                    <p:set>
                                      <p:cBhvr>
                                        <p:cTn id="212" dur="1" fill="hold">
                                          <p:stCondLst>
                                            <p:cond delay="999"/>
                                          </p:stCondLst>
                                        </p:cTn>
                                        <p:tgtEl>
                                          <p:spTgt spid="40"/>
                                        </p:tgtEl>
                                        <p:attrNameLst>
                                          <p:attrName>style.visibility</p:attrName>
                                        </p:attrNameLst>
                                      </p:cBhvr>
                                      <p:to>
                                        <p:strVal val="hidden"/>
                                      </p:to>
                                    </p:set>
                                  </p:childTnLst>
                                </p:cTn>
                              </p:par>
                              <p:par>
                                <p:cTn id="213" presetID="22" presetClass="emph" presetSubtype="0" fill="hold" grpId="1" nodeType="withEffect">
                                  <p:stCondLst>
                                    <p:cond delay="0"/>
                                  </p:stCondLst>
                                  <p:childTnLst>
                                    <p:animClr clrSpc="hsl" dir="cw">
                                      <p:cBhvr override="childStyle">
                                        <p:cTn id="214" dur="1000" fill="hold"/>
                                        <p:tgtEl>
                                          <p:spTgt spid="2"/>
                                        </p:tgtEl>
                                        <p:attrNameLst>
                                          <p:attrName>style.color</p:attrName>
                                        </p:attrNameLst>
                                      </p:cBhvr>
                                      <p:by>
                                        <p:hsl h="-7200000" s="0" l="0"/>
                                      </p:by>
                                    </p:animClr>
                                    <p:animClr clrSpc="hsl" dir="cw">
                                      <p:cBhvr>
                                        <p:cTn id="215" dur="1000" fill="hold"/>
                                        <p:tgtEl>
                                          <p:spTgt spid="2"/>
                                        </p:tgtEl>
                                        <p:attrNameLst>
                                          <p:attrName>fillcolor</p:attrName>
                                        </p:attrNameLst>
                                      </p:cBhvr>
                                      <p:by>
                                        <p:hsl h="-7200000" s="0" l="0"/>
                                      </p:by>
                                    </p:animClr>
                                    <p:animClr clrSpc="hsl" dir="cw">
                                      <p:cBhvr>
                                        <p:cTn id="216" dur="1000" fill="hold"/>
                                        <p:tgtEl>
                                          <p:spTgt spid="2"/>
                                        </p:tgtEl>
                                        <p:attrNameLst>
                                          <p:attrName>stroke.color</p:attrName>
                                        </p:attrNameLst>
                                      </p:cBhvr>
                                      <p:by>
                                        <p:hsl h="-7200000" s="0" l="0"/>
                                      </p:by>
                                    </p:animClr>
                                    <p:set>
                                      <p:cBhvr>
                                        <p:cTn id="217" dur="1000" fill="hold"/>
                                        <p:tgtEl>
                                          <p:spTgt spid="2"/>
                                        </p:tgtEl>
                                        <p:attrNameLst>
                                          <p:attrName>fill.type</p:attrName>
                                        </p:attrNameLst>
                                      </p:cBhvr>
                                      <p:to>
                                        <p:strVal val="solid"/>
                                      </p:to>
                                    </p:set>
                                  </p:childTnLst>
                                  <p:subTnLst>
                                    <p:audio>
                                      <p:cMediaNode vol="100000">
                                        <p:cTn display="0" masterRel="sameClick">
                                          <p:stCondLst>
                                            <p:cond evt="begin" delay="0">
                                              <p:tn val="213"/>
                                            </p:cond>
                                          </p:stCondLst>
                                          <p:endCondLst>
                                            <p:cond evt="onStopAudio" delay="0">
                                              <p:tgtEl>
                                                <p:sldTgt/>
                                              </p:tgtEl>
                                            </p:cond>
                                          </p:endCondLst>
                                        </p:cTn>
                                        <p:tgtEl>
                                          <p:sndTgt r:embed="rId10" name="cashreg.wav"/>
                                        </p:tgtEl>
                                      </p:cMediaNode>
                                    </p:audio>
                                  </p:subTnLst>
                                </p:cTn>
                              </p:par>
                              <p:par>
                                <p:cTn id="218" presetID="22" presetClass="emph" presetSubtype="0" fill="hold" grpId="1" nodeType="withEffect">
                                  <p:stCondLst>
                                    <p:cond delay="0"/>
                                  </p:stCondLst>
                                  <p:childTnLst>
                                    <p:animClr clrSpc="hsl" dir="cw">
                                      <p:cBhvr override="childStyle">
                                        <p:cTn id="219" dur="1000" fill="hold"/>
                                        <p:tgtEl>
                                          <p:spTgt spid="42"/>
                                        </p:tgtEl>
                                        <p:attrNameLst>
                                          <p:attrName>style.color</p:attrName>
                                        </p:attrNameLst>
                                      </p:cBhvr>
                                      <p:by>
                                        <p:hsl h="-7200000" s="0" l="0"/>
                                      </p:by>
                                    </p:animClr>
                                    <p:animClr clrSpc="hsl" dir="cw">
                                      <p:cBhvr>
                                        <p:cTn id="220" dur="1000" fill="hold"/>
                                        <p:tgtEl>
                                          <p:spTgt spid="42"/>
                                        </p:tgtEl>
                                        <p:attrNameLst>
                                          <p:attrName>fillcolor</p:attrName>
                                        </p:attrNameLst>
                                      </p:cBhvr>
                                      <p:by>
                                        <p:hsl h="-7200000" s="0" l="0"/>
                                      </p:by>
                                    </p:animClr>
                                    <p:animClr clrSpc="hsl" dir="cw">
                                      <p:cBhvr>
                                        <p:cTn id="221" dur="1000" fill="hold"/>
                                        <p:tgtEl>
                                          <p:spTgt spid="42"/>
                                        </p:tgtEl>
                                        <p:attrNameLst>
                                          <p:attrName>stroke.color</p:attrName>
                                        </p:attrNameLst>
                                      </p:cBhvr>
                                      <p:by>
                                        <p:hsl h="-7200000" s="0" l="0"/>
                                      </p:by>
                                    </p:animClr>
                                    <p:set>
                                      <p:cBhvr>
                                        <p:cTn id="222" dur="1000" fill="hold"/>
                                        <p:tgtEl>
                                          <p:spTgt spid="42"/>
                                        </p:tgtEl>
                                        <p:attrNameLst>
                                          <p:attrName>fill.type</p:attrName>
                                        </p:attrNameLst>
                                      </p:cBhvr>
                                      <p:to>
                                        <p:strVal val="solid"/>
                                      </p:to>
                                    </p:set>
                                  </p:childTnLst>
                                  <p:subTnLst>
                                    <p:audio>
                                      <p:cMediaNode vol="100000">
                                        <p:cTn display="0" masterRel="sameClick">
                                          <p:stCondLst>
                                            <p:cond evt="begin" delay="0">
                                              <p:tn val="218"/>
                                            </p:cond>
                                          </p:stCondLst>
                                          <p:endCondLst>
                                            <p:cond evt="onStopAudio" delay="0">
                                              <p:tgtEl>
                                                <p:sldTgt/>
                                              </p:tgtEl>
                                            </p:cond>
                                          </p:endCondLst>
                                        </p:cTn>
                                        <p:tgtEl>
                                          <p:sndTgt r:embed="rId10"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4"/>
                                        </p:tgtEl>
                                        <p:attrNameLst>
                                          <p:attrName>style.color</p:attrName>
                                        </p:attrNameLst>
                                      </p:cBhvr>
                                      <p:by>
                                        <p:hsl h="-7200000" s="0" l="0"/>
                                      </p:by>
                                    </p:animClr>
                                    <p:animClr clrSpc="hsl" dir="cw">
                                      <p:cBhvr>
                                        <p:cTn id="225" dur="1000" fill="hold"/>
                                        <p:tgtEl>
                                          <p:spTgt spid="4"/>
                                        </p:tgtEl>
                                        <p:attrNameLst>
                                          <p:attrName>fillcolor</p:attrName>
                                        </p:attrNameLst>
                                      </p:cBhvr>
                                      <p:by>
                                        <p:hsl h="-7200000" s="0" l="0"/>
                                      </p:by>
                                    </p:animClr>
                                    <p:animClr clrSpc="hsl" dir="cw">
                                      <p:cBhvr>
                                        <p:cTn id="226" dur="1000" fill="hold"/>
                                        <p:tgtEl>
                                          <p:spTgt spid="4"/>
                                        </p:tgtEl>
                                        <p:attrNameLst>
                                          <p:attrName>stroke.color</p:attrName>
                                        </p:attrNameLst>
                                      </p:cBhvr>
                                      <p:by>
                                        <p:hsl h="-7200000" s="0" l="0"/>
                                      </p:by>
                                    </p:animClr>
                                    <p:set>
                                      <p:cBhvr>
                                        <p:cTn id="227" dur="1000" fill="hold"/>
                                        <p:tgtEl>
                                          <p:spTgt spid="4"/>
                                        </p:tgtEl>
                                        <p:attrNameLst>
                                          <p:attrName>fill.type</p:attrName>
                                        </p:attrNameLst>
                                      </p:cBhvr>
                                      <p:to>
                                        <p:strVal val="solid"/>
                                      </p:to>
                                    </p:set>
                                  </p:childTnLst>
                                  <p:subTnLst>
                                    <p:audio>
                                      <p:cMediaNode vol="100000">
                                        <p:cTn display="0" masterRel="sameClick">
                                          <p:stCondLst>
                                            <p:cond evt="begin" delay="0">
                                              <p:tn val="223"/>
                                            </p:cond>
                                          </p:stCondLst>
                                          <p:endCondLst>
                                            <p:cond evt="onStopAudio" delay="0">
                                              <p:tgtEl>
                                                <p:sldTgt/>
                                              </p:tgtEl>
                                            </p:cond>
                                          </p:endCondLst>
                                        </p:cTn>
                                        <p:tgtEl>
                                          <p:sndTgt r:embed="rId10" name="cashreg.wav"/>
                                        </p:tgtEl>
                                      </p:cMediaNode>
                                    </p:audio>
                                  </p:subTnLst>
                                </p:cTn>
                              </p:par>
                              <p:par>
                                <p:cTn id="228" presetID="37" presetClass="exit" presetSubtype="0" fill="hold" grpId="1" nodeType="withEffect">
                                  <p:stCondLst>
                                    <p:cond delay="0"/>
                                  </p:stCondLst>
                                  <p:childTnLst>
                                    <p:animEffect transition="out" filter="fade">
                                      <p:cBhvr>
                                        <p:cTn id="229" dur="1000"/>
                                        <p:tgtEl>
                                          <p:spTgt spid="36"/>
                                        </p:tgtEl>
                                      </p:cBhvr>
                                    </p:animEffect>
                                    <p:anim calcmode="lin" valueType="num">
                                      <p:cBhvr>
                                        <p:cTn id="230" dur="1000"/>
                                        <p:tgtEl>
                                          <p:spTgt spid="36"/>
                                        </p:tgtEl>
                                        <p:attrNameLst>
                                          <p:attrName>ppt_x</p:attrName>
                                        </p:attrNameLst>
                                      </p:cBhvr>
                                      <p:tavLst>
                                        <p:tav tm="0">
                                          <p:val>
                                            <p:strVal val="ppt_x"/>
                                          </p:val>
                                        </p:tav>
                                        <p:tav tm="100000">
                                          <p:val>
                                            <p:strVal val="ppt_x"/>
                                          </p:val>
                                        </p:tav>
                                      </p:tavLst>
                                    </p:anim>
                                    <p:anim calcmode="lin" valueType="num">
                                      <p:cBhvr>
                                        <p:cTn id="231" dur="100" decel="100000"/>
                                        <p:tgtEl>
                                          <p:spTgt spid="36"/>
                                        </p:tgtEl>
                                        <p:attrNameLst>
                                          <p:attrName>ppt_y</p:attrName>
                                        </p:attrNameLst>
                                      </p:cBhvr>
                                      <p:tavLst>
                                        <p:tav tm="0">
                                          <p:val>
                                            <p:strVal val="ppt_y"/>
                                          </p:val>
                                        </p:tav>
                                        <p:tav tm="100000">
                                          <p:val>
                                            <p:strVal val="ppt_y-.03"/>
                                          </p:val>
                                        </p:tav>
                                      </p:tavLst>
                                    </p:anim>
                                    <p:anim calcmode="lin" valueType="num">
                                      <p:cBhvr>
                                        <p:cTn id="232" dur="900" accel="100000">
                                          <p:stCondLst>
                                            <p:cond delay="100"/>
                                          </p:stCondLst>
                                        </p:cTn>
                                        <p:tgtEl>
                                          <p:spTgt spid="36"/>
                                        </p:tgtEl>
                                        <p:attrNameLst>
                                          <p:attrName>ppt_y</p:attrName>
                                        </p:attrNameLst>
                                      </p:cBhvr>
                                      <p:tavLst>
                                        <p:tav tm="0">
                                          <p:val>
                                            <p:strVal val="ppt_y"/>
                                          </p:val>
                                        </p:tav>
                                        <p:tav tm="100000">
                                          <p:val>
                                            <p:strVal val="ppt_y+1"/>
                                          </p:val>
                                        </p:tav>
                                      </p:tavLst>
                                    </p:anim>
                                    <p:set>
                                      <p:cBhvr>
                                        <p:cTn id="233" dur="1" fill="hold">
                                          <p:stCondLst>
                                            <p:cond delay="999"/>
                                          </p:stCondLst>
                                        </p:cTn>
                                        <p:tgtEl>
                                          <p:spTgt spid="36"/>
                                        </p:tgtEl>
                                        <p:attrNameLst>
                                          <p:attrName>style.visibility</p:attrName>
                                        </p:attrNameLst>
                                      </p:cBhvr>
                                      <p:to>
                                        <p:strVal val="hidden"/>
                                      </p:to>
                                    </p:set>
                                  </p:childTnLst>
                                  <p:subTnLst>
                                    <p:audio>
                                      <p:cMediaNode vol="100000">
                                        <p:cTn display="0" masterRel="sameClick">
                                          <p:stCondLst>
                                            <p:cond evt="begin" delay="0">
                                              <p:tn val="228"/>
                                            </p:cond>
                                          </p:stCondLst>
                                          <p:endCondLst>
                                            <p:cond evt="onStopAudio" delay="0">
                                              <p:tgtEl>
                                                <p:sldTgt/>
                                              </p:tgtEl>
                                            </p:cond>
                                          </p:endCondLst>
                                        </p:cTn>
                                        <p:tgtEl>
                                          <p:sndTgt r:embed="rId10" name="cashreg.wav"/>
                                        </p:tgtEl>
                                      </p:cMediaNode>
                                    </p:audio>
                                  </p:subTnLst>
                                </p:cTn>
                              </p:par>
                              <p:par>
                                <p:cTn id="234" presetID="37" presetClass="exit" presetSubtype="0" fill="hold" grpId="1" nodeType="withEffect">
                                  <p:stCondLst>
                                    <p:cond delay="0"/>
                                  </p:stCondLst>
                                  <p:childTnLst>
                                    <p:animEffect transition="out" filter="fade">
                                      <p:cBhvr>
                                        <p:cTn id="235" dur="1000"/>
                                        <p:tgtEl>
                                          <p:spTgt spid="43"/>
                                        </p:tgtEl>
                                      </p:cBhvr>
                                    </p:animEffect>
                                    <p:anim calcmode="lin" valueType="num">
                                      <p:cBhvr>
                                        <p:cTn id="236" dur="1000"/>
                                        <p:tgtEl>
                                          <p:spTgt spid="43"/>
                                        </p:tgtEl>
                                        <p:attrNameLst>
                                          <p:attrName>ppt_x</p:attrName>
                                        </p:attrNameLst>
                                      </p:cBhvr>
                                      <p:tavLst>
                                        <p:tav tm="0">
                                          <p:val>
                                            <p:strVal val="ppt_x"/>
                                          </p:val>
                                        </p:tav>
                                        <p:tav tm="100000">
                                          <p:val>
                                            <p:strVal val="ppt_x"/>
                                          </p:val>
                                        </p:tav>
                                      </p:tavLst>
                                    </p:anim>
                                    <p:anim calcmode="lin" valueType="num">
                                      <p:cBhvr>
                                        <p:cTn id="237" dur="100" decel="100000"/>
                                        <p:tgtEl>
                                          <p:spTgt spid="43"/>
                                        </p:tgtEl>
                                        <p:attrNameLst>
                                          <p:attrName>ppt_y</p:attrName>
                                        </p:attrNameLst>
                                      </p:cBhvr>
                                      <p:tavLst>
                                        <p:tav tm="0">
                                          <p:val>
                                            <p:strVal val="ppt_y"/>
                                          </p:val>
                                        </p:tav>
                                        <p:tav tm="100000">
                                          <p:val>
                                            <p:strVal val="ppt_y-.03"/>
                                          </p:val>
                                        </p:tav>
                                      </p:tavLst>
                                    </p:anim>
                                    <p:anim calcmode="lin" valueType="num">
                                      <p:cBhvr>
                                        <p:cTn id="238" dur="900" accel="100000">
                                          <p:stCondLst>
                                            <p:cond delay="100"/>
                                          </p:stCondLst>
                                        </p:cTn>
                                        <p:tgtEl>
                                          <p:spTgt spid="43"/>
                                        </p:tgtEl>
                                        <p:attrNameLst>
                                          <p:attrName>ppt_y</p:attrName>
                                        </p:attrNameLst>
                                      </p:cBhvr>
                                      <p:tavLst>
                                        <p:tav tm="0">
                                          <p:val>
                                            <p:strVal val="ppt_y"/>
                                          </p:val>
                                        </p:tav>
                                        <p:tav tm="100000">
                                          <p:val>
                                            <p:strVal val="ppt_y+1"/>
                                          </p:val>
                                        </p:tav>
                                      </p:tavLst>
                                    </p:anim>
                                    <p:set>
                                      <p:cBhvr>
                                        <p:cTn id="239" dur="1" fill="hold">
                                          <p:stCondLst>
                                            <p:cond delay="999"/>
                                          </p:stCondLst>
                                        </p:cTn>
                                        <p:tgtEl>
                                          <p:spTgt spid="43"/>
                                        </p:tgtEl>
                                        <p:attrNameLst>
                                          <p:attrName>style.visibility</p:attrName>
                                        </p:attrNameLst>
                                      </p:cBhvr>
                                      <p:to>
                                        <p:strVal val="hidden"/>
                                      </p:to>
                                    </p:set>
                                  </p:childTnLst>
                                  <p:subTnLst>
                                    <p:audio>
                                      <p:cMediaNode vol="100000">
                                        <p:cTn display="0" masterRel="sameClick">
                                          <p:stCondLst>
                                            <p:cond evt="begin" delay="0">
                                              <p:tn val="234"/>
                                            </p:cond>
                                          </p:stCondLst>
                                          <p:endCondLst>
                                            <p:cond evt="onStopAudio" delay="0">
                                              <p:tgtEl>
                                                <p:sldTgt/>
                                              </p:tgtEl>
                                            </p:cond>
                                          </p:endCondLst>
                                        </p:cTn>
                                        <p:tgtEl>
                                          <p:sndTgt r:embed="rId10" name="cashreg.wav"/>
                                        </p:tgtEl>
                                      </p:cMediaNode>
                                    </p:audio>
                                  </p:subTnLst>
                                </p:cTn>
                              </p:par>
                              <p:par>
                                <p:cTn id="240" presetID="37" presetClass="exit" presetSubtype="0" fill="hold" grpId="1" nodeType="withEffect">
                                  <p:stCondLst>
                                    <p:cond delay="0"/>
                                  </p:stCondLst>
                                  <p:childTnLst>
                                    <p:animEffect transition="out" filter="fade">
                                      <p:cBhvr>
                                        <p:cTn id="241" dur="1000"/>
                                        <p:tgtEl>
                                          <p:spTgt spid="39"/>
                                        </p:tgtEl>
                                      </p:cBhvr>
                                    </p:animEffect>
                                    <p:anim calcmode="lin" valueType="num">
                                      <p:cBhvr>
                                        <p:cTn id="242" dur="1000"/>
                                        <p:tgtEl>
                                          <p:spTgt spid="39"/>
                                        </p:tgtEl>
                                        <p:attrNameLst>
                                          <p:attrName>ppt_x</p:attrName>
                                        </p:attrNameLst>
                                      </p:cBhvr>
                                      <p:tavLst>
                                        <p:tav tm="0">
                                          <p:val>
                                            <p:strVal val="ppt_x"/>
                                          </p:val>
                                        </p:tav>
                                        <p:tav tm="100000">
                                          <p:val>
                                            <p:strVal val="ppt_x"/>
                                          </p:val>
                                        </p:tav>
                                      </p:tavLst>
                                    </p:anim>
                                    <p:anim calcmode="lin" valueType="num">
                                      <p:cBhvr>
                                        <p:cTn id="243" dur="100" decel="100000"/>
                                        <p:tgtEl>
                                          <p:spTgt spid="39"/>
                                        </p:tgtEl>
                                        <p:attrNameLst>
                                          <p:attrName>ppt_y</p:attrName>
                                        </p:attrNameLst>
                                      </p:cBhvr>
                                      <p:tavLst>
                                        <p:tav tm="0">
                                          <p:val>
                                            <p:strVal val="ppt_y"/>
                                          </p:val>
                                        </p:tav>
                                        <p:tav tm="100000">
                                          <p:val>
                                            <p:strVal val="ppt_y-.03"/>
                                          </p:val>
                                        </p:tav>
                                      </p:tavLst>
                                    </p:anim>
                                    <p:anim calcmode="lin" valueType="num">
                                      <p:cBhvr>
                                        <p:cTn id="244" dur="900" accel="100000">
                                          <p:stCondLst>
                                            <p:cond delay="100"/>
                                          </p:stCondLst>
                                        </p:cTn>
                                        <p:tgtEl>
                                          <p:spTgt spid="39"/>
                                        </p:tgtEl>
                                        <p:attrNameLst>
                                          <p:attrName>ppt_y</p:attrName>
                                        </p:attrNameLst>
                                      </p:cBhvr>
                                      <p:tavLst>
                                        <p:tav tm="0">
                                          <p:val>
                                            <p:strVal val="ppt_y"/>
                                          </p:val>
                                        </p:tav>
                                        <p:tav tm="100000">
                                          <p:val>
                                            <p:strVal val="ppt_y+1"/>
                                          </p:val>
                                        </p:tav>
                                      </p:tavLst>
                                    </p:anim>
                                    <p:set>
                                      <p:cBhvr>
                                        <p:cTn id="245" dur="1" fill="hold">
                                          <p:stCondLst>
                                            <p:cond delay="999"/>
                                          </p:stCondLst>
                                        </p:cTn>
                                        <p:tgtEl>
                                          <p:spTgt spid="39"/>
                                        </p:tgtEl>
                                        <p:attrNameLst>
                                          <p:attrName>style.visibility</p:attrName>
                                        </p:attrNameLst>
                                      </p:cBhvr>
                                      <p:to>
                                        <p:strVal val="hidden"/>
                                      </p:to>
                                    </p:set>
                                  </p:childTnLst>
                                  <p:subTnLst>
                                    <p:audio>
                                      <p:cMediaNode vol="100000">
                                        <p:cTn display="0" masterRel="sameClick">
                                          <p:stCondLst>
                                            <p:cond evt="begin" delay="0">
                                              <p:tn val="240"/>
                                            </p:cond>
                                          </p:stCondLst>
                                          <p:endCondLst>
                                            <p:cond evt="onStopAudio" delay="0">
                                              <p:tgtEl>
                                                <p:sldTgt/>
                                              </p:tgtEl>
                                            </p:cond>
                                          </p:endCondLst>
                                        </p:cTn>
                                        <p:tgtEl>
                                          <p:sndTgt r:embed="rId10"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46"/>
                                            </p:cond>
                                          </p:stCondLst>
                                          <p:endCondLst>
                                            <p:cond evt="onStopAudio" delay="0">
                                              <p:tgtEl>
                                                <p:sldTgt/>
                                              </p:tgtEl>
                                            </p:cond>
                                          </p:endCondLst>
                                        </p:cTn>
                                        <p:tgtEl>
                                          <p:sndTgt r:embed="rId10"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2"/>
                                            </p:cond>
                                          </p:stCondLst>
                                          <p:endCondLst>
                                            <p:cond evt="onStopAudio" delay="0">
                                              <p:tgtEl>
                                                <p:sldTgt/>
                                              </p:tgtEl>
                                            </p:cond>
                                          </p:endCondLst>
                                        </p:cTn>
                                        <p:tgtEl>
                                          <p:sndTgt r:embed="rId10"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58"/>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353516" y="77075"/>
            <a:ext cx="8455997" cy="1584858"/>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lvl="0" algn="ctr" defTabSz="914126">
              <a:defRPr/>
            </a:pPr>
            <a:r>
              <a:rPr lang="en-US" sz="4000" dirty="0" err="1">
                <a:solidFill>
                  <a:schemeClr val="bg1"/>
                </a:solidFill>
              </a:rPr>
              <a:t>Quá</a:t>
            </a:r>
            <a:r>
              <a:rPr lang="en-US" sz="4000" dirty="0">
                <a:solidFill>
                  <a:schemeClr val="bg1"/>
                </a:solidFill>
              </a:rPr>
              <a:t> </a:t>
            </a:r>
            <a:r>
              <a:rPr lang="en-US" sz="4000" dirty="0" err="1">
                <a:solidFill>
                  <a:schemeClr val="bg1"/>
                </a:solidFill>
              </a:rPr>
              <a:t>trình</a:t>
            </a:r>
            <a:r>
              <a:rPr lang="en-US" sz="4000" dirty="0">
                <a:solidFill>
                  <a:schemeClr val="bg1"/>
                </a:solidFill>
              </a:rPr>
              <a:t> </a:t>
            </a:r>
            <a:r>
              <a:rPr lang="en-US" sz="4000" dirty="0" err="1">
                <a:solidFill>
                  <a:schemeClr val="bg1"/>
                </a:solidFill>
              </a:rPr>
              <a:t>phân</a:t>
            </a:r>
            <a:r>
              <a:rPr lang="en-US" sz="4000" dirty="0">
                <a:solidFill>
                  <a:schemeClr val="bg1"/>
                </a:solidFill>
              </a:rPr>
              <a:t> chia </a:t>
            </a:r>
            <a:r>
              <a:rPr lang="en-US" sz="4000" dirty="0" err="1">
                <a:solidFill>
                  <a:schemeClr val="bg1"/>
                </a:solidFill>
              </a:rPr>
              <a:t>tế</a:t>
            </a:r>
            <a:r>
              <a:rPr lang="en-US" sz="4000" dirty="0">
                <a:solidFill>
                  <a:schemeClr val="bg1"/>
                </a:solidFill>
              </a:rPr>
              <a:t> </a:t>
            </a:r>
            <a:r>
              <a:rPr lang="en-US" sz="4000" dirty="0" err="1">
                <a:solidFill>
                  <a:schemeClr val="bg1"/>
                </a:solidFill>
              </a:rPr>
              <a:t>bào</a:t>
            </a:r>
            <a:r>
              <a:rPr lang="en-US" sz="4000" dirty="0">
                <a:solidFill>
                  <a:schemeClr val="bg1"/>
                </a:solidFill>
              </a:rPr>
              <a:t> </a:t>
            </a:r>
            <a:r>
              <a:rPr lang="en-US" sz="4000" dirty="0" err="1">
                <a:solidFill>
                  <a:schemeClr val="bg1"/>
                </a:solidFill>
              </a:rPr>
              <a:t>gồm</a:t>
            </a:r>
            <a:r>
              <a:rPr lang="en-US" sz="4000" dirty="0">
                <a:solidFill>
                  <a:schemeClr val="bg1"/>
                </a:solidFill>
              </a:rPr>
              <a:t> </a:t>
            </a:r>
            <a:r>
              <a:rPr lang="en-US" sz="4000" dirty="0" err="1">
                <a:solidFill>
                  <a:schemeClr val="bg1"/>
                </a:solidFill>
              </a:rPr>
              <a:t>hai</a:t>
            </a:r>
            <a:r>
              <a:rPr lang="en-US" sz="4000" dirty="0">
                <a:solidFill>
                  <a:schemeClr val="bg1"/>
                </a:solidFill>
              </a:rPr>
              <a:t> </a:t>
            </a:r>
            <a:r>
              <a:rPr lang="en-US" sz="4000" dirty="0" err="1">
                <a:solidFill>
                  <a:schemeClr val="bg1"/>
                </a:solidFill>
              </a:rPr>
              <a:t>giai</a:t>
            </a:r>
            <a:r>
              <a:rPr lang="en-US" sz="4000" dirty="0">
                <a:solidFill>
                  <a:schemeClr val="bg1"/>
                </a:solidFill>
              </a:rPr>
              <a:t> </a:t>
            </a:r>
            <a:r>
              <a:rPr lang="en-US" sz="4000" dirty="0" err="1">
                <a:solidFill>
                  <a:schemeClr val="bg1"/>
                </a:solidFill>
              </a:rPr>
              <a:t>đoạn</a:t>
            </a:r>
            <a:r>
              <a:rPr lang="en-US" sz="4000" dirty="0">
                <a:solidFill>
                  <a:schemeClr val="bg1"/>
                </a:solidFill>
              </a:rPr>
              <a:t> </a:t>
            </a:r>
            <a:r>
              <a:rPr lang="en-US" sz="4000" dirty="0" err="1">
                <a:solidFill>
                  <a:schemeClr val="bg1"/>
                </a:solidFill>
              </a:rPr>
              <a:t>là</a:t>
            </a:r>
            <a:r>
              <a:rPr lang="en-US" sz="4000" dirty="0">
                <a:solidFill>
                  <a:schemeClr val="bg1"/>
                </a:solidFill>
              </a:rPr>
              <a:t>:</a:t>
            </a:r>
            <a:endParaRPr kumimoji="0" lang="en-US" sz="88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123194" y="-108322"/>
            <a:ext cx="3100901" cy="3123386"/>
            <a:chOff x="811" y="1243"/>
            <a:chExt cx="462" cy="518"/>
          </a:xfrm>
        </p:grpSpPr>
        <p:grpSp>
          <p:nvGrpSpPr>
            <p:cNvPr id="9" name="Group 143"/>
            <p:cNvGrpSpPr>
              <a:grpSpLocks/>
            </p:cNvGrpSpPr>
            <p:nvPr/>
          </p:nvGrpSpPr>
          <p:grpSpPr bwMode="auto">
            <a:xfrm>
              <a:off x="811" y="1243"/>
              <a:ext cx="462" cy="518"/>
              <a:chOff x="174" y="1917"/>
              <a:chExt cx="1060"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74"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19900" b="1" i="1" u="none" strike="noStrike" kern="0" cap="none" spc="0" normalizeH="0" baseline="0" noProof="0" dirty="0">
                    <a:ln>
                      <a:noFill/>
                    </a:ln>
                    <a:solidFill>
                      <a:srgbClr val="FFFFFF"/>
                    </a:solidFill>
                    <a:effectLst/>
                    <a:uLnTx/>
                    <a:uFillTx/>
                    <a:latin typeface="Arial" panose="020B0604020202020204" pitchFamily="34" charset="0"/>
                    <a:ea typeface="+mn-ea"/>
                    <a:cs typeface="+mn-cs"/>
                  </a:rPr>
                  <a:t>6</a:t>
                </a:r>
              </a:p>
            </p:txBody>
          </p:sp>
        </p:grpSp>
        <p:pic>
          <p:nvPicPr>
            <p:cNvPr id="10" name="Picture 147" descr="Picture2">
              <a:hlinkClick r:id="" action="ppaction://noaction"/>
            </p:cNvPr>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87294"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t>Phân</a:t>
            </a:r>
            <a:r>
              <a:rPr lang="en-US" sz="3200" dirty="0"/>
              <a:t> chia </a:t>
            </a:r>
            <a:r>
              <a:rPr lang="en-US" sz="3200" dirty="0" err="1"/>
              <a:t>tế</a:t>
            </a:r>
            <a:r>
              <a:rPr lang="en-US" sz="3200" dirty="0"/>
              <a:t> </a:t>
            </a:r>
            <a:r>
              <a:rPr lang="en-US" sz="3200" dirty="0" err="1"/>
              <a:t>bào</a:t>
            </a:r>
            <a:r>
              <a:rPr lang="en-US" sz="3200" dirty="0"/>
              <a:t> </a:t>
            </a:r>
            <a:r>
              <a:rPr lang="en-US" sz="3200" dirty="0" err="1"/>
              <a:t>chất</a:t>
            </a:r>
            <a:r>
              <a:rPr lang="en-US" sz="3200" dirty="0"/>
              <a:t> </a:t>
            </a:r>
            <a:r>
              <a:rPr lang="en-US" sz="3200" dirty="0">
                <a:sym typeface="Wingdings" panose="05000000000000000000" pitchFamily="2" charset="2"/>
              </a:rPr>
              <a:t></a:t>
            </a:r>
            <a:r>
              <a:rPr lang="en-US" sz="3200" dirty="0"/>
              <a:t> </a:t>
            </a:r>
            <a:r>
              <a:rPr lang="en-US" sz="3200" dirty="0" err="1"/>
              <a:t>phân</a:t>
            </a:r>
            <a:r>
              <a:rPr lang="en-US" sz="3200" dirty="0"/>
              <a:t> chia </a:t>
            </a:r>
            <a:r>
              <a:rPr lang="en-US" sz="3200" dirty="0" err="1"/>
              <a:t>nhân</a:t>
            </a:r>
            <a:endParaRPr lang="en-SG" sz="3200" dirty="0"/>
          </a:p>
        </p:txBody>
      </p:sp>
      <p:sp>
        <p:nvSpPr>
          <p:cNvPr id="39" name="Rounded Rectangle 38"/>
          <p:cNvSpPr/>
          <p:nvPr/>
        </p:nvSpPr>
        <p:spPr>
          <a:xfrm>
            <a:off x="1101145" y="380990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200" dirty="0" err="1"/>
              <a:t>Phân</a:t>
            </a:r>
            <a:r>
              <a:rPr lang="en-US" sz="3200" dirty="0"/>
              <a:t> chia </a:t>
            </a:r>
            <a:r>
              <a:rPr lang="en-US" sz="3200" dirty="0" err="1"/>
              <a:t>nhân</a:t>
            </a:r>
            <a:r>
              <a:rPr lang="en-US" sz="3200" dirty="0"/>
              <a:t> </a:t>
            </a:r>
            <a:r>
              <a:rPr lang="en-US" sz="3200" dirty="0">
                <a:sym typeface="Wingdings" panose="05000000000000000000" pitchFamily="2" charset="2"/>
              </a:rPr>
              <a:t></a:t>
            </a:r>
            <a:r>
              <a:rPr lang="en-US" sz="3200" dirty="0"/>
              <a:t> </a:t>
            </a:r>
            <a:r>
              <a:rPr lang="en-US" sz="3200" dirty="0" err="1"/>
              <a:t>phân</a:t>
            </a:r>
            <a:r>
              <a:rPr lang="en-US" sz="3200" dirty="0"/>
              <a:t> chia </a:t>
            </a:r>
            <a:r>
              <a:rPr lang="en-US" sz="3200" dirty="0" err="1"/>
              <a:t>tế</a:t>
            </a:r>
            <a:r>
              <a:rPr lang="en-US" sz="3200" dirty="0"/>
              <a:t> </a:t>
            </a:r>
            <a:r>
              <a:rPr lang="en-US" sz="3200" dirty="0" err="1"/>
              <a:t>bào</a:t>
            </a:r>
            <a:r>
              <a:rPr lang="en-US" sz="3200" dirty="0"/>
              <a:t> </a:t>
            </a:r>
            <a:r>
              <a:rPr lang="en-US" sz="3200" dirty="0" err="1"/>
              <a:t>chất</a:t>
            </a:r>
            <a:r>
              <a:rPr lang="en-US" sz="3200" dirty="0"/>
              <a:t>.</a:t>
            </a:r>
            <a:endPar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200" dirty="0" err="1"/>
              <a:t>Lớn</a:t>
            </a:r>
            <a:r>
              <a:rPr lang="en-US" sz="3200" dirty="0"/>
              <a:t> </a:t>
            </a:r>
            <a:r>
              <a:rPr lang="en-US" sz="3200" dirty="0" err="1"/>
              <a:t>lên</a:t>
            </a:r>
            <a:r>
              <a:rPr lang="en-US" sz="3200" dirty="0"/>
              <a:t> </a:t>
            </a:r>
            <a:r>
              <a:rPr lang="en-US" sz="3200" dirty="0">
                <a:sym typeface="Wingdings" panose="05000000000000000000" pitchFamily="2" charset="2"/>
              </a:rPr>
              <a:t></a:t>
            </a:r>
            <a:r>
              <a:rPr lang="en-US" sz="3200" dirty="0"/>
              <a:t> </a:t>
            </a:r>
            <a:r>
              <a:rPr lang="en-US" sz="3200" dirty="0" err="1"/>
              <a:t>phân</a:t>
            </a:r>
            <a:r>
              <a:rPr lang="en-US" sz="3200" dirty="0"/>
              <a:t> chia </a:t>
            </a:r>
            <a:r>
              <a:rPr lang="en-US" sz="3200" dirty="0" err="1"/>
              <a:t>nhân</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1" name="Rounded Rectangle 40"/>
          <p:cNvSpPr/>
          <p:nvPr/>
        </p:nvSpPr>
        <p:spPr>
          <a:xfrm>
            <a:off x="1101145"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200" dirty="0" err="1"/>
              <a:t>Trao</a:t>
            </a:r>
            <a:r>
              <a:rPr lang="en-US" sz="3200" dirty="0"/>
              <a:t> </a:t>
            </a:r>
            <a:r>
              <a:rPr lang="en-US" sz="3200" dirty="0" err="1"/>
              <a:t>đổi</a:t>
            </a:r>
            <a:r>
              <a:rPr lang="en-US" sz="3200" dirty="0"/>
              <a:t> </a:t>
            </a:r>
            <a:r>
              <a:rPr lang="en-US" sz="3200" dirty="0" err="1"/>
              <a:t>chất</a:t>
            </a:r>
            <a:r>
              <a:rPr lang="en-US" sz="3200" dirty="0"/>
              <a:t> </a:t>
            </a:r>
            <a:r>
              <a:rPr lang="en-US" sz="3200" dirty="0">
                <a:sym typeface="Wingdings" panose="05000000000000000000" pitchFamily="2" charset="2"/>
              </a:rPr>
              <a:t></a:t>
            </a:r>
            <a:r>
              <a:rPr lang="en-US" sz="3200" dirty="0"/>
              <a:t> </a:t>
            </a:r>
            <a:r>
              <a:rPr lang="en-US" sz="3200" dirty="0" err="1"/>
              <a:t>phân</a:t>
            </a:r>
            <a:r>
              <a:rPr lang="en-US" sz="3200" dirty="0"/>
              <a:t> chia </a:t>
            </a:r>
            <a:r>
              <a:rPr lang="en-US" sz="3200" dirty="0" err="1"/>
              <a:t>tế</a:t>
            </a:r>
            <a:r>
              <a:rPr lang="en-US" sz="3200" dirty="0"/>
              <a:t> </a:t>
            </a:r>
            <a:r>
              <a:rPr lang="en-US" sz="3200" dirty="0" err="1"/>
              <a:t>bào</a:t>
            </a:r>
            <a:r>
              <a:rPr lang="en-US" sz="3200" dirty="0"/>
              <a:t> </a:t>
            </a:r>
            <a:r>
              <a:rPr lang="en-US" sz="3200" dirty="0" err="1"/>
              <a:t>chất</a:t>
            </a:r>
            <a:r>
              <a:rPr lang="en-US" sz="3200" dirty="0"/>
              <a:t>.</a:t>
            </a:r>
            <a:endParaRPr kumimoji="0" lang="en-US" sz="6600" b="1" i="0" u="none" strike="noStrike" kern="1200" cap="none" spc="0" normalizeH="0" baseline="0" noProof="0" dirty="0">
              <a:ln>
                <a:noFill/>
              </a:ln>
              <a:solidFill>
                <a:prstClr val="white"/>
              </a:solidFill>
              <a:effectLst/>
              <a:uLnTx/>
              <a:uFillTx/>
              <a:latin typeface="Calibri"/>
              <a:ea typeface="+mn-ea"/>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6" name="Đồ họa 45" descr="Cuốn sách đang mở">
            <a:hlinkClick r:id="rId17" action="ppaction://hlinksldjump"/>
            <a:extLst>
              <a:ext uri="{FF2B5EF4-FFF2-40B4-BE49-F238E27FC236}">
                <a16:creationId xmlns:a16="http://schemas.microsoft.com/office/drawing/2014/main" id="{73E60C2C-2C42-4E9A-9D02-30D6077C4817}"/>
              </a:ext>
            </a:extLst>
          </p:cNvPr>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850171" y="1753947"/>
            <a:ext cx="914400" cy="914400"/>
          </a:xfrm>
          <a:prstGeom prst="rect">
            <a:avLst/>
          </a:prstGeom>
        </p:spPr>
      </p:pic>
    </p:spTree>
    <p:custDataLst>
      <p:tags r:id="rId1"/>
    </p:custDataLst>
    <p:extLst>
      <p:ext uri="{BB962C8B-B14F-4D97-AF65-F5344CB8AC3E}">
        <p14:creationId xmlns:p14="http://schemas.microsoft.com/office/powerpoint/2010/main" val="4679827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sndAc>
          <p:stSnd>
            <p:snd r:embed="rId7" name="chimes.wav"/>
          </p:stSnd>
        </p:sndAc>
      </p:transition>
    </mc:Choice>
    <mc:Fallback xmlns="">
      <p:transition spd="slow">
        <p:fade/>
        <p:sndAc>
          <p:stSnd>
            <p:snd r:embed="rId21"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8"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8"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8"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9"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9"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9"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9"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9"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9"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9"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9"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9"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9"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9"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9"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9"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9" name="coin.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vol="100000">
                                        <p:cTn display="0" masterRel="sameClick">
                                          <p:stCondLst>
                                            <p:cond evt="begin" delay="0">
                                              <p:tn val="179"/>
                                            </p:cond>
                                          </p:stCondLst>
                                          <p:endCondLst>
                                            <p:cond evt="onStopAudio" delay="0">
                                              <p:tgtEl>
                                                <p:sldTgt/>
                                              </p:tgtEl>
                                            </p:cond>
                                          </p:endCondLst>
                                        </p:cTn>
                                        <p:tgtEl>
                                          <p:sndTgt r:embed="rId9"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10"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10"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2"/>
                                        </p:tgtEl>
                                      </p:cBhvr>
                                    </p:animEffect>
                                    <p:anim calcmode="lin" valueType="num">
                                      <p:cBhvr>
                                        <p:cTn id="197" dur="1000"/>
                                        <p:tgtEl>
                                          <p:spTgt spid="2"/>
                                        </p:tgtEl>
                                        <p:attrNameLst>
                                          <p:attrName>ppt_x</p:attrName>
                                        </p:attrNameLst>
                                      </p:cBhvr>
                                      <p:tavLst>
                                        <p:tav tm="0">
                                          <p:val>
                                            <p:strVal val="ppt_x"/>
                                          </p:val>
                                        </p:tav>
                                        <p:tav tm="100000">
                                          <p:val>
                                            <p:strVal val="ppt_x"/>
                                          </p:val>
                                        </p:tav>
                                      </p:tavLst>
                                    </p:anim>
                                    <p:anim calcmode="lin" valueType="num">
                                      <p:cBhvr>
                                        <p:cTn id="198" dur="100" decel="100000"/>
                                        <p:tgtEl>
                                          <p:spTgt spid="2"/>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2"/>
                                        </p:tgtEl>
                                        <p:attrNameLst>
                                          <p:attrName>ppt_y</p:attrName>
                                        </p:attrNameLst>
                                      </p:cBhvr>
                                      <p:tavLst>
                                        <p:tav tm="0">
                                          <p:val>
                                            <p:strVal val="ppt_y"/>
                                          </p:val>
                                        </p:tav>
                                        <p:tav tm="100000">
                                          <p:val>
                                            <p:strVal val="ppt_y+1"/>
                                          </p:val>
                                        </p:tav>
                                      </p:tavLst>
                                    </p:anim>
                                    <p:set>
                                      <p:cBhvr>
                                        <p:cTn id="200" dur="1" fill="hold">
                                          <p:stCondLst>
                                            <p:cond delay="999"/>
                                          </p:stCondLst>
                                        </p:cTn>
                                        <p:tgtEl>
                                          <p:spTgt spid="2"/>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2"/>
                                        </p:tgtEl>
                                      </p:cBhvr>
                                    </p:animEffect>
                                    <p:anim calcmode="lin" valueType="num">
                                      <p:cBhvr>
                                        <p:cTn id="203" dur="1000"/>
                                        <p:tgtEl>
                                          <p:spTgt spid="42"/>
                                        </p:tgtEl>
                                        <p:attrNameLst>
                                          <p:attrName>ppt_x</p:attrName>
                                        </p:attrNameLst>
                                      </p:cBhvr>
                                      <p:tavLst>
                                        <p:tav tm="0">
                                          <p:val>
                                            <p:strVal val="ppt_x"/>
                                          </p:val>
                                        </p:tav>
                                        <p:tav tm="100000">
                                          <p:val>
                                            <p:strVal val="ppt_x"/>
                                          </p:val>
                                        </p:tav>
                                      </p:tavLst>
                                    </p:anim>
                                    <p:anim calcmode="lin" valueType="num">
                                      <p:cBhvr>
                                        <p:cTn id="204" dur="100" decel="100000"/>
                                        <p:tgtEl>
                                          <p:spTgt spid="42"/>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2"/>
                                        </p:tgtEl>
                                        <p:attrNameLst>
                                          <p:attrName>ppt_y</p:attrName>
                                        </p:attrNameLst>
                                      </p:cBhvr>
                                      <p:tavLst>
                                        <p:tav tm="0">
                                          <p:val>
                                            <p:strVal val="ppt_y"/>
                                          </p:val>
                                        </p:tav>
                                        <p:tav tm="100000">
                                          <p:val>
                                            <p:strVal val="ppt_y+1"/>
                                          </p:val>
                                        </p:tav>
                                      </p:tavLst>
                                    </p:anim>
                                    <p:set>
                                      <p:cBhvr>
                                        <p:cTn id="206" dur="1" fill="hold">
                                          <p:stCondLst>
                                            <p:cond delay="999"/>
                                          </p:stCondLst>
                                        </p:cTn>
                                        <p:tgtEl>
                                          <p:spTgt spid="42"/>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4"/>
                                        </p:tgtEl>
                                      </p:cBhvr>
                                    </p:animEffect>
                                    <p:anim calcmode="lin" valueType="num">
                                      <p:cBhvr>
                                        <p:cTn id="209" dur="1000"/>
                                        <p:tgtEl>
                                          <p:spTgt spid="4"/>
                                        </p:tgtEl>
                                        <p:attrNameLst>
                                          <p:attrName>ppt_x</p:attrName>
                                        </p:attrNameLst>
                                      </p:cBhvr>
                                      <p:tavLst>
                                        <p:tav tm="0">
                                          <p:val>
                                            <p:strVal val="ppt_x"/>
                                          </p:val>
                                        </p:tav>
                                        <p:tav tm="100000">
                                          <p:val>
                                            <p:strVal val="ppt_x"/>
                                          </p:val>
                                        </p:tav>
                                      </p:tavLst>
                                    </p:anim>
                                    <p:anim calcmode="lin" valueType="num">
                                      <p:cBhvr>
                                        <p:cTn id="210" dur="100" decel="100000"/>
                                        <p:tgtEl>
                                          <p:spTgt spid="4"/>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4"/>
                                        </p:tgtEl>
                                        <p:attrNameLst>
                                          <p:attrName>ppt_y</p:attrName>
                                        </p:attrNameLst>
                                      </p:cBhvr>
                                      <p:tavLst>
                                        <p:tav tm="0">
                                          <p:val>
                                            <p:strVal val="ppt_y"/>
                                          </p:val>
                                        </p:tav>
                                        <p:tav tm="100000">
                                          <p:val>
                                            <p:strVal val="ppt_y+1"/>
                                          </p:val>
                                        </p:tav>
                                      </p:tavLst>
                                    </p:anim>
                                    <p:set>
                                      <p:cBhvr>
                                        <p:cTn id="212" dur="1" fill="hold">
                                          <p:stCondLst>
                                            <p:cond delay="999"/>
                                          </p:stCondLst>
                                        </p:cTn>
                                        <p:tgtEl>
                                          <p:spTgt spid="4"/>
                                        </p:tgtEl>
                                        <p:attrNameLst>
                                          <p:attrName>style.visibility</p:attrName>
                                        </p:attrNameLst>
                                      </p:cBhvr>
                                      <p:to>
                                        <p:strVal val="hidden"/>
                                      </p:to>
                                    </p:set>
                                  </p:childTnLst>
                                </p:cTn>
                              </p:par>
                              <p:par>
                                <p:cTn id="213" presetID="22" presetClass="emph" presetSubtype="0" fill="hold" grpId="1" nodeType="withEffect">
                                  <p:stCondLst>
                                    <p:cond delay="0"/>
                                  </p:stCondLst>
                                  <p:childTnLst>
                                    <p:animClr clrSpc="hsl" dir="cw">
                                      <p:cBhvr override="childStyle">
                                        <p:cTn id="214" dur="1000" fill="hold"/>
                                        <p:tgtEl>
                                          <p:spTgt spid="36"/>
                                        </p:tgtEl>
                                        <p:attrNameLst>
                                          <p:attrName>style.color</p:attrName>
                                        </p:attrNameLst>
                                      </p:cBhvr>
                                      <p:by>
                                        <p:hsl h="-7200000" s="0" l="0"/>
                                      </p:by>
                                    </p:animClr>
                                    <p:animClr clrSpc="hsl" dir="cw">
                                      <p:cBhvr>
                                        <p:cTn id="215" dur="1000" fill="hold"/>
                                        <p:tgtEl>
                                          <p:spTgt spid="36"/>
                                        </p:tgtEl>
                                        <p:attrNameLst>
                                          <p:attrName>fillcolor</p:attrName>
                                        </p:attrNameLst>
                                      </p:cBhvr>
                                      <p:by>
                                        <p:hsl h="-7200000" s="0" l="0"/>
                                      </p:by>
                                    </p:animClr>
                                    <p:animClr clrSpc="hsl" dir="cw">
                                      <p:cBhvr>
                                        <p:cTn id="216" dur="1000" fill="hold"/>
                                        <p:tgtEl>
                                          <p:spTgt spid="36"/>
                                        </p:tgtEl>
                                        <p:attrNameLst>
                                          <p:attrName>stroke.color</p:attrName>
                                        </p:attrNameLst>
                                      </p:cBhvr>
                                      <p:by>
                                        <p:hsl h="-7200000" s="0" l="0"/>
                                      </p:by>
                                    </p:animClr>
                                    <p:set>
                                      <p:cBhvr>
                                        <p:cTn id="217" dur="1000" fill="hold"/>
                                        <p:tgtEl>
                                          <p:spTgt spid="36"/>
                                        </p:tgtEl>
                                        <p:attrNameLst>
                                          <p:attrName>fill.type</p:attrName>
                                        </p:attrNameLst>
                                      </p:cBhvr>
                                      <p:to>
                                        <p:strVal val="solid"/>
                                      </p:to>
                                    </p:set>
                                  </p:childTnLst>
                                  <p:subTnLst>
                                    <p:audio>
                                      <p:cMediaNode vol="100000">
                                        <p:cTn display="0" masterRel="sameClick">
                                          <p:stCondLst>
                                            <p:cond evt="begin" delay="0">
                                              <p:tn val="213"/>
                                            </p:cond>
                                          </p:stCondLst>
                                          <p:endCondLst>
                                            <p:cond evt="onStopAudio" delay="0">
                                              <p:tgtEl>
                                                <p:sldTgt/>
                                              </p:tgtEl>
                                            </p:cond>
                                          </p:endCondLst>
                                        </p:cTn>
                                        <p:tgtEl>
                                          <p:sndTgt r:embed="rId10" name="cashreg.wav"/>
                                        </p:tgtEl>
                                      </p:cMediaNode>
                                    </p:audio>
                                  </p:subTnLst>
                                </p:cTn>
                              </p:par>
                              <p:par>
                                <p:cTn id="218" presetID="22" presetClass="emph" presetSubtype="0" fill="hold" grpId="1" nodeType="withEffect">
                                  <p:stCondLst>
                                    <p:cond delay="0"/>
                                  </p:stCondLst>
                                  <p:childTnLst>
                                    <p:animClr clrSpc="hsl" dir="cw">
                                      <p:cBhvr override="childStyle">
                                        <p:cTn id="219" dur="1000" fill="hold"/>
                                        <p:tgtEl>
                                          <p:spTgt spid="43"/>
                                        </p:tgtEl>
                                        <p:attrNameLst>
                                          <p:attrName>style.color</p:attrName>
                                        </p:attrNameLst>
                                      </p:cBhvr>
                                      <p:by>
                                        <p:hsl h="-7200000" s="0" l="0"/>
                                      </p:by>
                                    </p:animClr>
                                    <p:animClr clrSpc="hsl" dir="cw">
                                      <p:cBhvr>
                                        <p:cTn id="220" dur="1000" fill="hold"/>
                                        <p:tgtEl>
                                          <p:spTgt spid="43"/>
                                        </p:tgtEl>
                                        <p:attrNameLst>
                                          <p:attrName>fillcolor</p:attrName>
                                        </p:attrNameLst>
                                      </p:cBhvr>
                                      <p:by>
                                        <p:hsl h="-7200000" s="0" l="0"/>
                                      </p:by>
                                    </p:animClr>
                                    <p:animClr clrSpc="hsl" dir="cw">
                                      <p:cBhvr>
                                        <p:cTn id="221" dur="1000" fill="hold"/>
                                        <p:tgtEl>
                                          <p:spTgt spid="43"/>
                                        </p:tgtEl>
                                        <p:attrNameLst>
                                          <p:attrName>stroke.color</p:attrName>
                                        </p:attrNameLst>
                                      </p:cBhvr>
                                      <p:by>
                                        <p:hsl h="-7200000" s="0" l="0"/>
                                      </p:by>
                                    </p:animClr>
                                    <p:set>
                                      <p:cBhvr>
                                        <p:cTn id="222" dur="1000" fill="hold"/>
                                        <p:tgtEl>
                                          <p:spTgt spid="43"/>
                                        </p:tgtEl>
                                        <p:attrNameLst>
                                          <p:attrName>fill.type</p:attrName>
                                        </p:attrNameLst>
                                      </p:cBhvr>
                                      <p:to>
                                        <p:strVal val="solid"/>
                                      </p:to>
                                    </p:set>
                                  </p:childTnLst>
                                  <p:subTnLst>
                                    <p:audio>
                                      <p:cMediaNode vol="100000">
                                        <p:cTn display="0" masterRel="sameClick">
                                          <p:stCondLst>
                                            <p:cond evt="begin" delay="0">
                                              <p:tn val="218"/>
                                            </p:cond>
                                          </p:stCondLst>
                                          <p:endCondLst>
                                            <p:cond evt="onStopAudio" delay="0">
                                              <p:tgtEl>
                                                <p:sldTgt/>
                                              </p:tgtEl>
                                            </p:cond>
                                          </p:endCondLst>
                                        </p:cTn>
                                        <p:tgtEl>
                                          <p:sndTgt r:embed="rId10"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39"/>
                                        </p:tgtEl>
                                        <p:attrNameLst>
                                          <p:attrName>style.color</p:attrName>
                                        </p:attrNameLst>
                                      </p:cBhvr>
                                      <p:by>
                                        <p:hsl h="-7200000" s="0" l="0"/>
                                      </p:by>
                                    </p:animClr>
                                    <p:animClr clrSpc="hsl" dir="cw">
                                      <p:cBhvr>
                                        <p:cTn id="225" dur="1000" fill="hold"/>
                                        <p:tgtEl>
                                          <p:spTgt spid="39"/>
                                        </p:tgtEl>
                                        <p:attrNameLst>
                                          <p:attrName>fillcolor</p:attrName>
                                        </p:attrNameLst>
                                      </p:cBhvr>
                                      <p:by>
                                        <p:hsl h="-7200000" s="0" l="0"/>
                                      </p:by>
                                    </p:animClr>
                                    <p:animClr clrSpc="hsl" dir="cw">
                                      <p:cBhvr>
                                        <p:cTn id="226" dur="1000" fill="hold"/>
                                        <p:tgtEl>
                                          <p:spTgt spid="39"/>
                                        </p:tgtEl>
                                        <p:attrNameLst>
                                          <p:attrName>stroke.color</p:attrName>
                                        </p:attrNameLst>
                                      </p:cBhvr>
                                      <p:by>
                                        <p:hsl h="-7200000" s="0" l="0"/>
                                      </p:by>
                                    </p:animClr>
                                    <p:set>
                                      <p:cBhvr>
                                        <p:cTn id="227" dur="1000" fill="hold"/>
                                        <p:tgtEl>
                                          <p:spTgt spid="39"/>
                                        </p:tgtEl>
                                        <p:attrNameLst>
                                          <p:attrName>fill.type</p:attrName>
                                        </p:attrNameLst>
                                      </p:cBhvr>
                                      <p:to>
                                        <p:strVal val="solid"/>
                                      </p:to>
                                    </p:set>
                                  </p:childTnLst>
                                  <p:subTnLst>
                                    <p:audio>
                                      <p:cMediaNode vol="100000">
                                        <p:cTn display="0" masterRel="sameClick">
                                          <p:stCondLst>
                                            <p:cond evt="begin" delay="0">
                                              <p:tn val="223"/>
                                            </p:cond>
                                          </p:stCondLst>
                                          <p:endCondLst>
                                            <p:cond evt="onStopAudio" delay="0">
                                              <p:tgtEl>
                                                <p:sldTgt/>
                                              </p:tgtEl>
                                            </p:cond>
                                          </p:endCondLst>
                                        </p:cTn>
                                        <p:tgtEl>
                                          <p:sndTgt r:embed="rId10" name="cashreg.wav"/>
                                        </p:tgtEl>
                                      </p:cMediaNode>
                                    </p:audio>
                                  </p:subTnLst>
                                </p:cTn>
                              </p:par>
                              <p:par>
                                <p:cTn id="228" presetID="37" presetClass="exit" presetSubtype="0" fill="hold" grpId="1" nodeType="withEffect">
                                  <p:stCondLst>
                                    <p:cond delay="0"/>
                                  </p:stCondLst>
                                  <p:childTnLst>
                                    <p:animEffect transition="out" filter="fade">
                                      <p:cBhvr>
                                        <p:cTn id="229" dur="1000"/>
                                        <p:tgtEl>
                                          <p:spTgt spid="38"/>
                                        </p:tgtEl>
                                      </p:cBhvr>
                                    </p:animEffect>
                                    <p:anim calcmode="lin" valueType="num">
                                      <p:cBhvr>
                                        <p:cTn id="230" dur="1000"/>
                                        <p:tgtEl>
                                          <p:spTgt spid="38"/>
                                        </p:tgtEl>
                                        <p:attrNameLst>
                                          <p:attrName>ppt_x</p:attrName>
                                        </p:attrNameLst>
                                      </p:cBhvr>
                                      <p:tavLst>
                                        <p:tav tm="0">
                                          <p:val>
                                            <p:strVal val="ppt_x"/>
                                          </p:val>
                                        </p:tav>
                                        <p:tav tm="100000">
                                          <p:val>
                                            <p:strVal val="ppt_x"/>
                                          </p:val>
                                        </p:tav>
                                      </p:tavLst>
                                    </p:anim>
                                    <p:anim calcmode="lin" valueType="num">
                                      <p:cBhvr>
                                        <p:cTn id="231" dur="100" decel="100000"/>
                                        <p:tgtEl>
                                          <p:spTgt spid="38"/>
                                        </p:tgtEl>
                                        <p:attrNameLst>
                                          <p:attrName>ppt_y</p:attrName>
                                        </p:attrNameLst>
                                      </p:cBhvr>
                                      <p:tavLst>
                                        <p:tav tm="0">
                                          <p:val>
                                            <p:strVal val="ppt_y"/>
                                          </p:val>
                                        </p:tav>
                                        <p:tav tm="100000">
                                          <p:val>
                                            <p:strVal val="ppt_y-.03"/>
                                          </p:val>
                                        </p:tav>
                                      </p:tavLst>
                                    </p:anim>
                                    <p:anim calcmode="lin" valueType="num">
                                      <p:cBhvr>
                                        <p:cTn id="232" dur="900" accel="100000">
                                          <p:stCondLst>
                                            <p:cond delay="100"/>
                                          </p:stCondLst>
                                        </p:cTn>
                                        <p:tgtEl>
                                          <p:spTgt spid="38"/>
                                        </p:tgtEl>
                                        <p:attrNameLst>
                                          <p:attrName>ppt_y</p:attrName>
                                        </p:attrNameLst>
                                      </p:cBhvr>
                                      <p:tavLst>
                                        <p:tav tm="0">
                                          <p:val>
                                            <p:strVal val="ppt_y"/>
                                          </p:val>
                                        </p:tav>
                                        <p:tav tm="100000">
                                          <p:val>
                                            <p:strVal val="ppt_y+1"/>
                                          </p:val>
                                        </p:tav>
                                      </p:tavLst>
                                    </p:anim>
                                    <p:set>
                                      <p:cBhvr>
                                        <p:cTn id="233" dur="1" fill="hold">
                                          <p:stCondLst>
                                            <p:cond delay="999"/>
                                          </p:stCondLst>
                                        </p:cTn>
                                        <p:tgtEl>
                                          <p:spTgt spid="38"/>
                                        </p:tgtEl>
                                        <p:attrNameLst>
                                          <p:attrName>style.visibility</p:attrName>
                                        </p:attrNameLst>
                                      </p:cBhvr>
                                      <p:to>
                                        <p:strVal val="hidden"/>
                                      </p:to>
                                    </p:set>
                                  </p:childTnLst>
                                  <p:subTnLst>
                                    <p:audio>
                                      <p:cMediaNode vol="100000">
                                        <p:cTn display="0" masterRel="sameClick">
                                          <p:stCondLst>
                                            <p:cond evt="begin" delay="0">
                                              <p:tn val="228"/>
                                            </p:cond>
                                          </p:stCondLst>
                                          <p:endCondLst>
                                            <p:cond evt="onStopAudio" delay="0">
                                              <p:tgtEl>
                                                <p:sldTgt/>
                                              </p:tgtEl>
                                            </p:cond>
                                          </p:endCondLst>
                                        </p:cTn>
                                        <p:tgtEl>
                                          <p:sndTgt r:embed="rId10" name="cashreg.wav"/>
                                        </p:tgtEl>
                                      </p:cMediaNode>
                                    </p:audio>
                                  </p:subTnLst>
                                </p:cTn>
                              </p:par>
                              <p:par>
                                <p:cTn id="234" presetID="37" presetClass="exit" presetSubtype="0" fill="hold" grpId="1" nodeType="withEffect">
                                  <p:stCondLst>
                                    <p:cond delay="0"/>
                                  </p:stCondLst>
                                  <p:childTnLst>
                                    <p:animEffect transition="out" filter="fade">
                                      <p:cBhvr>
                                        <p:cTn id="235" dur="1000"/>
                                        <p:tgtEl>
                                          <p:spTgt spid="44"/>
                                        </p:tgtEl>
                                      </p:cBhvr>
                                    </p:animEffect>
                                    <p:anim calcmode="lin" valueType="num">
                                      <p:cBhvr>
                                        <p:cTn id="236" dur="1000"/>
                                        <p:tgtEl>
                                          <p:spTgt spid="44"/>
                                        </p:tgtEl>
                                        <p:attrNameLst>
                                          <p:attrName>ppt_x</p:attrName>
                                        </p:attrNameLst>
                                      </p:cBhvr>
                                      <p:tavLst>
                                        <p:tav tm="0">
                                          <p:val>
                                            <p:strVal val="ppt_x"/>
                                          </p:val>
                                        </p:tav>
                                        <p:tav tm="100000">
                                          <p:val>
                                            <p:strVal val="ppt_x"/>
                                          </p:val>
                                        </p:tav>
                                      </p:tavLst>
                                    </p:anim>
                                    <p:anim calcmode="lin" valueType="num">
                                      <p:cBhvr>
                                        <p:cTn id="237" dur="100" decel="100000"/>
                                        <p:tgtEl>
                                          <p:spTgt spid="44"/>
                                        </p:tgtEl>
                                        <p:attrNameLst>
                                          <p:attrName>ppt_y</p:attrName>
                                        </p:attrNameLst>
                                      </p:cBhvr>
                                      <p:tavLst>
                                        <p:tav tm="0">
                                          <p:val>
                                            <p:strVal val="ppt_y"/>
                                          </p:val>
                                        </p:tav>
                                        <p:tav tm="100000">
                                          <p:val>
                                            <p:strVal val="ppt_y-.03"/>
                                          </p:val>
                                        </p:tav>
                                      </p:tavLst>
                                    </p:anim>
                                    <p:anim calcmode="lin" valueType="num">
                                      <p:cBhvr>
                                        <p:cTn id="238" dur="900" accel="100000">
                                          <p:stCondLst>
                                            <p:cond delay="100"/>
                                          </p:stCondLst>
                                        </p:cTn>
                                        <p:tgtEl>
                                          <p:spTgt spid="44"/>
                                        </p:tgtEl>
                                        <p:attrNameLst>
                                          <p:attrName>ppt_y</p:attrName>
                                        </p:attrNameLst>
                                      </p:cBhvr>
                                      <p:tavLst>
                                        <p:tav tm="0">
                                          <p:val>
                                            <p:strVal val="ppt_y"/>
                                          </p:val>
                                        </p:tav>
                                        <p:tav tm="100000">
                                          <p:val>
                                            <p:strVal val="ppt_y+1"/>
                                          </p:val>
                                        </p:tav>
                                      </p:tavLst>
                                    </p:anim>
                                    <p:set>
                                      <p:cBhvr>
                                        <p:cTn id="239" dur="1" fill="hold">
                                          <p:stCondLst>
                                            <p:cond delay="999"/>
                                          </p:stCondLst>
                                        </p:cTn>
                                        <p:tgtEl>
                                          <p:spTgt spid="44"/>
                                        </p:tgtEl>
                                        <p:attrNameLst>
                                          <p:attrName>style.visibility</p:attrName>
                                        </p:attrNameLst>
                                      </p:cBhvr>
                                      <p:to>
                                        <p:strVal val="hidden"/>
                                      </p:to>
                                    </p:set>
                                  </p:childTnLst>
                                  <p:subTnLst>
                                    <p:audio>
                                      <p:cMediaNode vol="100000">
                                        <p:cTn display="0" masterRel="sameClick">
                                          <p:stCondLst>
                                            <p:cond evt="begin" delay="0">
                                              <p:tn val="234"/>
                                            </p:cond>
                                          </p:stCondLst>
                                          <p:endCondLst>
                                            <p:cond evt="onStopAudio" delay="0">
                                              <p:tgtEl>
                                                <p:sldTgt/>
                                              </p:tgtEl>
                                            </p:cond>
                                          </p:endCondLst>
                                        </p:cTn>
                                        <p:tgtEl>
                                          <p:sndTgt r:embed="rId10" name="cashreg.wav"/>
                                        </p:tgtEl>
                                      </p:cMediaNode>
                                    </p:audio>
                                  </p:subTnLst>
                                </p:cTn>
                              </p:par>
                              <p:par>
                                <p:cTn id="240" presetID="37" presetClass="exit" presetSubtype="0" fill="hold" grpId="1" nodeType="withEffect">
                                  <p:stCondLst>
                                    <p:cond delay="0"/>
                                  </p:stCondLst>
                                  <p:childTnLst>
                                    <p:animEffect transition="out" filter="fade">
                                      <p:cBhvr>
                                        <p:cTn id="241" dur="1000"/>
                                        <p:tgtEl>
                                          <p:spTgt spid="40"/>
                                        </p:tgtEl>
                                      </p:cBhvr>
                                    </p:animEffect>
                                    <p:anim calcmode="lin" valueType="num">
                                      <p:cBhvr>
                                        <p:cTn id="242" dur="1000"/>
                                        <p:tgtEl>
                                          <p:spTgt spid="40"/>
                                        </p:tgtEl>
                                        <p:attrNameLst>
                                          <p:attrName>ppt_x</p:attrName>
                                        </p:attrNameLst>
                                      </p:cBhvr>
                                      <p:tavLst>
                                        <p:tav tm="0">
                                          <p:val>
                                            <p:strVal val="ppt_x"/>
                                          </p:val>
                                        </p:tav>
                                        <p:tav tm="100000">
                                          <p:val>
                                            <p:strVal val="ppt_x"/>
                                          </p:val>
                                        </p:tav>
                                      </p:tavLst>
                                    </p:anim>
                                    <p:anim calcmode="lin" valueType="num">
                                      <p:cBhvr>
                                        <p:cTn id="243" dur="100" decel="100000"/>
                                        <p:tgtEl>
                                          <p:spTgt spid="40"/>
                                        </p:tgtEl>
                                        <p:attrNameLst>
                                          <p:attrName>ppt_y</p:attrName>
                                        </p:attrNameLst>
                                      </p:cBhvr>
                                      <p:tavLst>
                                        <p:tav tm="0">
                                          <p:val>
                                            <p:strVal val="ppt_y"/>
                                          </p:val>
                                        </p:tav>
                                        <p:tav tm="100000">
                                          <p:val>
                                            <p:strVal val="ppt_y-.03"/>
                                          </p:val>
                                        </p:tav>
                                      </p:tavLst>
                                    </p:anim>
                                    <p:anim calcmode="lin" valueType="num">
                                      <p:cBhvr>
                                        <p:cTn id="244" dur="900" accel="100000">
                                          <p:stCondLst>
                                            <p:cond delay="100"/>
                                          </p:stCondLst>
                                        </p:cTn>
                                        <p:tgtEl>
                                          <p:spTgt spid="40"/>
                                        </p:tgtEl>
                                        <p:attrNameLst>
                                          <p:attrName>ppt_y</p:attrName>
                                        </p:attrNameLst>
                                      </p:cBhvr>
                                      <p:tavLst>
                                        <p:tav tm="0">
                                          <p:val>
                                            <p:strVal val="ppt_y"/>
                                          </p:val>
                                        </p:tav>
                                        <p:tav tm="100000">
                                          <p:val>
                                            <p:strVal val="ppt_y+1"/>
                                          </p:val>
                                        </p:tav>
                                      </p:tavLst>
                                    </p:anim>
                                    <p:set>
                                      <p:cBhvr>
                                        <p:cTn id="245" dur="1" fill="hold">
                                          <p:stCondLst>
                                            <p:cond delay="999"/>
                                          </p:stCondLst>
                                        </p:cTn>
                                        <p:tgtEl>
                                          <p:spTgt spid="40"/>
                                        </p:tgtEl>
                                        <p:attrNameLst>
                                          <p:attrName>style.visibility</p:attrName>
                                        </p:attrNameLst>
                                      </p:cBhvr>
                                      <p:to>
                                        <p:strVal val="hidden"/>
                                      </p:to>
                                    </p:set>
                                  </p:childTnLst>
                                  <p:subTnLst>
                                    <p:audio>
                                      <p:cMediaNode vol="100000">
                                        <p:cTn display="0" masterRel="sameClick">
                                          <p:stCondLst>
                                            <p:cond evt="begin" delay="0">
                                              <p:tn val="240"/>
                                            </p:cond>
                                          </p:stCondLst>
                                          <p:endCondLst>
                                            <p:cond evt="onStopAudio" delay="0">
                                              <p:tgtEl>
                                                <p:sldTgt/>
                                              </p:tgtEl>
                                            </p:cond>
                                          </p:endCondLst>
                                        </p:cTn>
                                        <p:tgtEl>
                                          <p:sndTgt r:embed="rId10"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46"/>
                                            </p:cond>
                                          </p:stCondLst>
                                          <p:endCondLst>
                                            <p:cond evt="onStopAudio" delay="0">
                                              <p:tgtEl>
                                                <p:sldTgt/>
                                              </p:tgtEl>
                                            </p:cond>
                                          </p:endCondLst>
                                        </p:cTn>
                                        <p:tgtEl>
                                          <p:sndTgt r:embed="rId10"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2"/>
                                            </p:cond>
                                          </p:stCondLst>
                                          <p:endCondLst>
                                            <p:cond evt="onStopAudio" delay="0">
                                              <p:tgtEl>
                                                <p:sldTgt/>
                                              </p:tgtEl>
                                            </p:cond>
                                          </p:endCondLst>
                                        </p:cTn>
                                        <p:tgtEl>
                                          <p:sndTgt r:embed="rId10"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58"/>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582055" y="218374"/>
            <a:ext cx="7846556" cy="1839384"/>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lvl="0" algn="ctr" defTabSz="914126">
              <a:defRPr/>
            </a:pPr>
            <a:r>
              <a:rPr lang="en-US" sz="3200" dirty="0">
                <a:solidFill>
                  <a:schemeClr val="bg1"/>
                </a:solidFill>
              </a:rPr>
              <a:t>Phát </a:t>
            </a:r>
            <a:r>
              <a:rPr lang="en-US" sz="3200" dirty="0" err="1">
                <a:solidFill>
                  <a:schemeClr val="bg1"/>
                </a:solidFill>
              </a:rPr>
              <a:t>biểu</a:t>
            </a:r>
            <a:r>
              <a:rPr lang="en-US" sz="3200" dirty="0">
                <a:solidFill>
                  <a:schemeClr val="bg1"/>
                </a:solidFill>
              </a:rPr>
              <a:t> </a:t>
            </a:r>
            <a:r>
              <a:rPr lang="en-US" sz="3200" dirty="0" err="1">
                <a:solidFill>
                  <a:schemeClr val="bg1"/>
                </a:solidFill>
              </a:rPr>
              <a:t>nào</a:t>
            </a:r>
            <a:r>
              <a:rPr lang="en-US" sz="3200" dirty="0">
                <a:solidFill>
                  <a:schemeClr val="bg1"/>
                </a:solidFill>
              </a:rPr>
              <a:t> </a:t>
            </a:r>
            <a:r>
              <a:rPr lang="en-US" sz="3200" dirty="0" err="1">
                <a:solidFill>
                  <a:schemeClr val="bg1"/>
                </a:solidFill>
              </a:rPr>
              <a:t>dưới</a:t>
            </a:r>
            <a:r>
              <a:rPr lang="en-US" sz="3200" dirty="0">
                <a:solidFill>
                  <a:schemeClr val="bg1"/>
                </a:solidFill>
              </a:rPr>
              <a:t> </a:t>
            </a:r>
            <a:r>
              <a:rPr lang="en-US" sz="3200" dirty="0" err="1">
                <a:solidFill>
                  <a:schemeClr val="bg1"/>
                </a:solidFill>
              </a:rPr>
              <a:t>đây</a:t>
            </a:r>
            <a:r>
              <a:rPr lang="en-US" sz="3200" dirty="0">
                <a:solidFill>
                  <a:schemeClr val="bg1"/>
                </a:solidFill>
              </a:rPr>
              <a:t> </a:t>
            </a:r>
            <a:r>
              <a:rPr lang="en-US" sz="3200" dirty="0" err="1">
                <a:solidFill>
                  <a:schemeClr val="bg1"/>
                </a:solidFill>
              </a:rPr>
              <a:t>về</a:t>
            </a:r>
            <a:r>
              <a:rPr lang="en-US" sz="3200" dirty="0">
                <a:solidFill>
                  <a:schemeClr val="bg1"/>
                </a:solidFill>
              </a:rPr>
              <a:t> </a:t>
            </a:r>
            <a:r>
              <a:rPr lang="en-US" sz="3200" dirty="0" err="1">
                <a:solidFill>
                  <a:schemeClr val="bg1"/>
                </a:solidFill>
              </a:rPr>
              <a:t>quá</a:t>
            </a:r>
            <a:r>
              <a:rPr lang="en-US" sz="3200" dirty="0">
                <a:solidFill>
                  <a:schemeClr val="bg1"/>
                </a:solidFill>
              </a:rPr>
              <a:t> </a:t>
            </a:r>
            <a:r>
              <a:rPr lang="en-US" sz="3200" dirty="0" err="1">
                <a:solidFill>
                  <a:schemeClr val="bg1"/>
                </a:solidFill>
              </a:rPr>
              <a:t>trình</a:t>
            </a:r>
            <a:r>
              <a:rPr lang="en-US" sz="3200" dirty="0">
                <a:solidFill>
                  <a:schemeClr val="bg1"/>
                </a:solidFill>
              </a:rPr>
              <a:t> </a:t>
            </a:r>
            <a:r>
              <a:rPr lang="en-US" sz="3200" dirty="0" err="1">
                <a:solidFill>
                  <a:schemeClr val="bg1"/>
                </a:solidFill>
              </a:rPr>
              <a:t>lớn</a:t>
            </a:r>
            <a:r>
              <a:rPr lang="en-US" sz="3200" dirty="0">
                <a:solidFill>
                  <a:schemeClr val="bg1"/>
                </a:solidFill>
              </a:rPr>
              <a:t> </a:t>
            </a:r>
            <a:r>
              <a:rPr lang="en-US" sz="3200" dirty="0" err="1">
                <a:solidFill>
                  <a:schemeClr val="bg1"/>
                </a:solidFill>
              </a:rPr>
              <a:t>lên</a:t>
            </a:r>
            <a:r>
              <a:rPr lang="en-US" sz="3200" dirty="0">
                <a:solidFill>
                  <a:schemeClr val="bg1"/>
                </a:solidFill>
              </a:rPr>
              <a:t> </a:t>
            </a:r>
            <a:r>
              <a:rPr lang="en-US" sz="3200" dirty="0" err="1">
                <a:solidFill>
                  <a:schemeClr val="bg1"/>
                </a:solidFill>
              </a:rPr>
              <a:t>và</a:t>
            </a:r>
            <a:r>
              <a:rPr lang="en-US" sz="3200" dirty="0">
                <a:solidFill>
                  <a:schemeClr val="bg1"/>
                </a:solidFill>
              </a:rPr>
              <a:t> </a:t>
            </a:r>
            <a:r>
              <a:rPr lang="en-US" sz="3200" dirty="0" err="1">
                <a:solidFill>
                  <a:schemeClr val="bg1"/>
                </a:solidFill>
              </a:rPr>
              <a:t>phân</a:t>
            </a:r>
            <a:r>
              <a:rPr lang="en-US" sz="3200" dirty="0">
                <a:solidFill>
                  <a:schemeClr val="bg1"/>
                </a:solidFill>
              </a:rPr>
              <a:t> chia </a:t>
            </a:r>
            <a:r>
              <a:rPr lang="en-US" sz="3200" dirty="0" err="1">
                <a:solidFill>
                  <a:schemeClr val="bg1"/>
                </a:solidFill>
              </a:rPr>
              <a:t>của</a:t>
            </a:r>
            <a:r>
              <a:rPr lang="en-US" sz="3200" dirty="0">
                <a:solidFill>
                  <a:schemeClr val="bg1"/>
                </a:solidFill>
              </a:rPr>
              <a:t> </a:t>
            </a:r>
            <a:r>
              <a:rPr lang="en-US" sz="3200" dirty="0" err="1">
                <a:solidFill>
                  <a:schemeClr val="bg1"/>
                </a:solidFill>
              </a:rPr>
              <a:t>tế</a:t>
            </a:r>
            <a:r>
              <a:rPr lang="en-US" sz="3200" dirty="0">
                <a:solidFill>
                  <a:schemeClr val="bg1"/>
                </a:solidFill>
              </a:rPr>
              <a:t> </a:t>
            </a:r>
            <a:r>
              <a:rPr lang="en-US" sz="3200" dirty="0" err="1">
                <a:solidFill>
                  <a:schemeClr val="bg1"/>
                </a:solidFill>
              </a:rPr>
              <a:t>bào</a:t>
            </a:r>
            <a:r>
              <a:rPr lang="en-US" sz="3200" dirty="0">
                <a:solidFill>
                  <a:schemeClr val="bg1"/>
                </a:solidFill>
              </a:rPr>
              <a:t> </a:t>
            </a:r>
            <a:r>
              <a:rPr lang="en-US" sz="3200" dirty="0" err="1">
                <a:solidFill>
                  <a:schemeClr val="bg1"/>
                </a:solidFill>
              </a:rPr>
              <a:t>là</a:t>
            </a:r>
            <a:r>
              <a:rPr lang="en-US" sz="3200" dirty="0">
                <a:solidFill>
                  <a:schemeClr val="bg1"/>
                </a:solidFill>
              </a:rPr>
              <a:t> </a:t>
            </a:r>
            <a:r>
              <a:rPr lang="en-US" sz="3200" b="1" dirty="0" err="1">
                <a:solidFill>
                  <a:schemeClr val="bg1"/>
                </a:solidFill>
              </a:rPr>
              <a:t>đúng</a:t>
            </a:r>
            <a:r>
              <a:rPr lang="en-US" sz="3200" dirty="0">
                <a:solidFill>
                  <a:schemeClr val="bg1"/>
                </a:solidFill>
              </a:rPr>
              <a:t> ?</a:t>
            </a:r>
            <a:endParaRPr kumimoji="0" lang="en-US" sz="66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3">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a:hlinkClick r:id="" action="ppaction://noaction"/>
              </p:cNvPr>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19900" b="1" i="1" u="none" strike="noStrike" kern="0" cap="none" spc="0" normalizeH="0" baseline="0" noProof="0" dirty="0">
                    <a:ln>
                      <a:noFill/>
                    </a:ln>
                    <a:solidFill>
                      <a:srgbClr val="FFFFFF"/>
                    </a:solidFill>
                    <a:effectLst/>
                    <a:uLnTx/>
                    <a:uFillTx/>
                    <a:latin typeface="Arial" panose="020B0604020202020204" pitchFamily="34" charset="0"/>
                    <a:ea typeface="+mn-ea"/>
                    <a:cs typeface="+mn-cs"/>
                  </a:rPr>
                  <a:t>7</a:t>
                </a:r>
              </a:p>
            </p:txBody>
          </p:sp>
        </p:grpSp>
        <p:pic>
          <p:nvPicPr>
            <p:cNvPr id="10" name="Picture 147" descr="Picture2">
              <a:hlinkClick r:id="rId14" action="ppaction://hlinksldjump"/>
            </p:cNvPr>
            <p:cNvPicPr>
              <a:picLocks noChangeAspect="1" noChangeArrowheads="1"/>
            </p:cNvPicPr>
            <p:nvPr/>
          </p:nvPicPr>
          <p:blipFill>
            <a:blip r:embed="rId15"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6"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7"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87294"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t>Mọi</a:t>
            </a:r>
            <a:r>
              <a:rPr lang="en-US" sz="3200" dirty="0"/>
              <a:t> </a:t>
            </a:r>
            <a:r>
              <a:rPr lang="en-US" sz="3200" dirty="0" err="1"/>
              <a:t>tế</a:t>
            </a:r>
            <a:r>
              <a:rPr lang="en-US" sz="3200" dirty="0"/>
              <a:t> </a:t>
            </a:r>
            <a:r>
              <a:rPr lang="en-US" sz="3200" dirty="0" err="1"/>
              <a:t>bào</a:t>
            </a:r>
            <a:r>
              <a:rPr lang="en-US" sz="3200" dirty="0"/>
              <a:t> </a:t>
            </a:r>
            <a:r>
              <a:rPr lang="en-US" sz="3200" dirty="0" err="1"/>
              <a:t>lớn</a:t>
            </a:r>
            <a:r>
              <a:rPr lang="en-US" sz="3200" dirty="0"/>
              <a:t> </a:t>
            </a:r>
            <a:r>
              <a:rPr lang="en-US" sz="3200" dirty="0" err="1"/>
              <a:t>lên</a:t>
            </a:r>
            <a:r>
              <a:rPr lang="en-US" sz="3200" dirty="0"/>
              <a:t> </a:t>
            </a:r>
            <a:r>
              <a:rPr lang="en-US" sz="3200" dirty="0" err="1"/>
              <a:t>rồi</a:t>
            </a:r>
            <a:r>
              <a:rPr lang="en-US" sz="3200" dirty="0"/>
              <a:t> </a:t>
            </a:r>
            <a:r>
              <a:rPr lang="en-US" sz="3200" dirty="0" err="1"/>
              <a:t>đều</a:t>
            </a:r>
            <a:r>
              <a:rPr lang="en-US" sz="3200" dirty="0"/>
              <a:t> </a:t>
            </a:r>
            <a:r>
              <a:rPr lang="en-US" sz="3200" dirty="0" err="1"/>
              <a:t>bước</a:t>
            </a:r>
            <a:r>
              <a:rPr lang="en-US" sz="3200" dirty="0"/>
              <a:t> </a:t>
            </a:r>
            <a:r>
              <a:rPr lang="en-US" sz="3200" dirty="0" err="1"/>
              <a:t>vào</a:t>
            </a:r>
            <a:r>
              <a:rPr lang="en-US" sz="3200" dirty="0"/>
              <a:t> </a:t>
            </a:r>
            <a:r>
              <a:rPr lang="en-US" sz="3200" dirty="0" err="1"/>
              <a:t>quá</a:t>
            </a:r>
            <a:r>
              <a:rPr lang="en-US" sz="3200" dirty="0"/>
              <a:t> </a:t>
            </a:r>
            <a:r>
              <a:rPr lang="en-US" sz="3200" dirty="0" err="1"/>
              <a:t>trình</a:t>
            </a:r>
            <a:r>
              <a:rPr lang="en-US" sz="3200" dirty="0"/>
              <a:t> </a:t>
            </a:r>
            <a:r>
              <a:rPr lang="en-US" sz="3200" dirty="0" err="1"/>
              <a:t>phân</a:t>
            </a:r>
            <a:r>
              <a:rPr lang="en-US" sz="3200" dirty="0"/>
              <a:t> chia </a:t>
            </a:r>
            <a:r>
              <a:rPr lang="en-US" sz="3200" dirty="0" err="1"/>
              <a:t>tế</a:t>
            </a:r>
            <a:r>
              <a:rPr lang="en-US" sz="3200" dirty="0"/>
              <a:t> </a:t>
            </a:r>
            <a:r>
              <a:rPr lang="en-US" sz="3200" dirty="0" err="1"/>
              <a:t>bào</a:t>
            </a:r>
            <a:r>
              <a:rPr lang="en-US" sz="3200" dirty="0"/>
              <a:t>.</a:t>
            </a:r>
            <a:endParaRPr lang="en-SG" sz="3200" dirty="0"/>
          </a:p>
        </p:txBody>
      </p:sp>
      <p:sp>
        <p:nvSpPr>
          <p:cNvPr id="39" name="Rounded Rectangle 38"/>
          <p:cNvSpPr/>
          <p:nvPr/>
        </p:nvSpPr>
        <p:spPr>
          <a:xfrm>
            <a:off x="1101145" y="380990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200" dirty="0"/>
              <a:t>Sau </a:t>
            </a:r>
            <a:r>
              <a:rPr lang="en-US" sz="3200" dirty="0" err="1"/>
              <a:t>mỗi</a:t>
            </a:r>
            <a:r>
              <a:rPr lang="en-US" sz="3200" dirty="0"/>
              <a:t> </a:t>
            </a:r>
            <a:r>
              <a:rPr lang="en-US" sz="3200" dirty="0" err="1"/>
              <a:t>lần</a:t>
            </a:r>
            <a:r>
              <a:rPr lang="en-US" sz="3200" dirty="0"/>
              <a:t> </a:t>
            </a:r>
            <a:r>
              <a:rPr lang="en-US" sz="3200" dirty="0" err="1"/>
              <a:t>phân</a:t>
            </a:r>
            <a:r>
              <a:rPr lang="en-US" sz="3200" dirty="0"/>
              <a:t> chia, </a:t>
            </a:r>
            <a:r>
              <a:rPr lang="en-US" sz="3200" dirty="0" err="1"/>
              <a:t>từ</a:t>
            </a:r>
            <a:r>
              <a:rPr lang="en-US" sz="3200" dirty="0"/>
              <a:t> </a:t>
            </a:r>
            <a:r>
              <a:rPr lang="en-US" sz="3200" dirty="0" err="1"/>
              <a:t>một</a:t>
            </a:r>
            <a:r>
              <a:rPr lang="en-US" sz="3200" dirty="0"/>
              <a:t> </a:t>
            </a:r>
            <a:r>
              <a:rPr lang="en-US" sz="3200" dirty="0" err="1"/>
              <a:t>tế</a:t>
            </a:r>
            <a:r>
              <a:rPr lang="en-US" sz="3200" dirty="0"/>
              <a:t> </a:t>
            </a:r>
            <a:r>
              <a:rPr lang="en-US" sz="3200" dirty="0" err="1"/>
              <a:t>bào</a:t>
            </a:r>
            <a:r>
              <a:rPr lang="en-US" sz="3200" dirty="0"/>
              <a:t> </a:t>
            </a:r>
            <a:r>
              <a:rPr lang="en-US" sz="3200" dirty="0" err="1"/>
              <a:t>mẹ</a:t>
            </a:r>
            <a:r>
              <a:rPr lang="en-US" sz="3200" dirty="0"/>
              <a:t> </a:t>
            </a:r>
            <a:r>
              <a:rPr lang="en-US" sz="3200" dirty="0" err="1"/>
              <a:t>sẽ</a:t>
            </a:r>
            <a:r>
              <a:rPr lang="en-US" sz="3200" dirty="0"/>
              <a:t> </a:t>
            </a:r>
            <a:r>
              <a:rPr lang="en-US" sz="3200" dirty="0" err="1"/>
              <a:t>tạo</a:t>
            </a:r>
            <a:r>
              <a:rPr lang="en-US" sz="3200" dirty="0"/>
              <a:t> ra 3 </a:t>
            </a:r>
            <a:r>
              <a:rPr lang="en-US" sz="3200" dirty="0" err="1"/>
              <a:t>tế</a:t>
            </a:r>
            <a:r>
              <a:rPr lang="en-US" sz="3200" dirty="0"/>
              <a:t> </a:t>
            </a:r>
            <a:r>
              <a:rPr lang="en-US" sz="3200" dirty="0" err="1"/>
              <a:t>bào</a:t>
            </a:r>
            <a:r>
              <a:rPr lang="en-US" sz="3200" dirty="0"/>
              <a:t> con </a:t>
            </a:r>
            <a:r>
              <a:rPr lang="en-US" sz="3200" dirty="0" err="1"/>
              <a:t>giống</a:t>
            </a:r>
            <a:r>
              <a:rPr lang="en-US" sz="3200" dirty="0"/>
              <a:t> </a:t>
            </a:r>
            <a:r>
              <a:rPr lang="en-US" sz="3200" dirty="0" err="1"/>
              <a:t>hệt</a:t>
            </a:r>
            <a:r>
              <a:rPr lang="en-US" sz="3200" dirty="0"/>
              <a:t> </a:t>
            </a:r>
            <a:r>
              <a:rPr lang="en-US" sz="3200" dirty="0" err="1"/>
              <a:t>mình</a:t>
            </a:r>
            <a:endPar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t>Phân</a:t>
            </a:r>
            <a:r>
              <a:rPr lang="en-US" sz="3200" dirty="0"/>
              <a:t> chia </a:t>
            </a:r>
            <a:r>
              <a:rPr lang="en-US" sz="3200" dirty="0" err="1"/>
              <a:t>và</a:t>
            </a:r>
            <a:r>
              <a:rPr lang="en-US" sz="3200" dirty="0"/>
              <a:t> </a:t>
            </a:r>
            <a:r>
              <a:rPr lang="en-US" sz="3200" dirty="0" err="1"/>
              <a:t>lớn</a:t>
            </a:r>
            <a:r>
              <a:rPr lang="en-US" sz="3200" dirty="0"/>
              <a:t> </a:t>
            </a:r>
            <a:r>
              <a:rPr lang="en-US" sz="3200" dirty="0" err="1"/>
              <a:t>lên</a:t>
            </a:r>
            <a:r>
              <a:rPr lang="en-US" sz="3200" dirty="0"/>
              <a:t> </a:t>
            </a:r>
            <a:r>
              <a:rPr lang="en-US" sz="3200" dirty="0" err="1"/>
              <a:t>và</a:t>
            </a:r>
            <a:r>
              <a:rPr lang="en-US" sz="3200" dirty="0"/>
              <a:t> </a:t>
            </a:r>
            <a:r>
              <a:rPr lang="en-US" sz="3200" dirty="0" err="1"/>
              <a:t>phân</a:t>
            </a:r>
            <a:r>
              <a:rPr lang="en-US" sz="3200" dirty="0"/>
              <a:t> chia </a:t>
            </a:r>
            <a:r>
              <a:rPr lang="en-US" sz="3200" dirty="0" err="1"/>
              <a:t>tế</a:t>
            </a:r>
            <a:r>
              <a:rPr lang="en-US" sz="3200" dirty="0"/>
              <a:t> </a:t>
            </a:r>
            <a:r>
              <a:rPr lang="en-US" sz="3200" dirty="0" err="1"/>
              <a:t>bào</a:t>
            </a:r>
            <a:r>
              <a:rPr lang="en-US" sz="3200" dirty="0"/>
              <a:t> </a:t>
            </a:r>
            <a:r>
              <a:rPr lang="en-US" sz="3200" dirty="0" err="1"/>
              <a:t>giúp</a:t>
            </a:r>
            <a:r>
              <a:rPr lang="en-US" sz="3200" dirty="0"/>
              <a:t> </a:t>
            </a:r>
            <a:r>
              <a:rPr lang="en-US" sz="3200" dirty="0" err="1"/>
              <a:t>sinh</a:t>
            </a:r>
            <a:r>
              <a:rPr lang="en-US" sz="3200" dirty="0"/>
              <a:t> </a:t>
            </a:r>
            <a:r>
              <a:rPr lang="en-US" sz="3200" dirty="0" err="1"/>
              <a:t>vật</a:t>
            </a:r>
            <a:r>
              <a:rPr lang="en-US" sz="3200" dirty="0"/>
              <a:t> </a:t>
            </a:r>
            <a:r>
              <a:rPr lang="en-US" sz="3200" dirty="0" err="1"/>
              <a:t>tăng</a:t>
            </a:r>
            <a:r>
              <a:rPr lang="en-US" sz="3200" dirty="0"/>
              <a:t> </a:t>
            </a:r>
            <a:r>
              <a:rPr lang="en-US" sz="3200" dirty="0" err="1"/>
              <a:t>kích</a:t>
            </a:r>
            <a:r>
              <a:rPr lang="en-US" sz="3200" dirty="0"/>
              <a:t> </a:t>
            </a:r>
            <a:r>
              <a:rPr lang="en-US" sz="3200" dirty="0" err="1"/>
              <a:t>thước</a:t>
            </a:r>
            <a:r>
              <a:rPr lang="en-US" sz="3200" dirty="0"/>
              <a:t>, </a:t>
            </a:r>
            <a:r>
              <a:rPr lang="en-US" sz="3200" dirty="0" err="1"/>
              <a:t>khối</a:t>
            </a:r>
            <a:r>
              <a:rPr lang="en-US" sz="3200" dirty="0"/>
              <a:t> </a:t>
            </a:r>
            <a:r>
              <a:rPr lang="en-US" sz="3200" dirty="0" err="1"/>
              <a:t>lượng</a:t>
            </a:r>
            <a:r>
              <a:rPr lang="en-US" sz="3200" dirty="0"/>
              <a:t>.</a:t>
            </a:r>
            <a:endParaRPr lang="en-US" sz="6000"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101145"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defRPr/>
            </a:pPr>
            <a:r>
              <a:rPr lang="en-US" sz="3200" dirty="0" err="1"/>
              <a:t>Sự</a:t>
            </a:r>
            <a:r>
              <a:rPr lang="en-US" sz="3200" dirty="0"/>
              <a:t> </a:t>
            </a:r>
            <a:r>
              <a:rPr lang="en-US" sz="3200" dirty="0" err="1"/>
              <a:t>phân</a:t>
            </a:r>
            <a:r>
              <a:rPr lang="en-US" sz="3200" dirty="0"/>
              <a:t> </a:t>
            </a:r>
            <a:r>
              <a:rPr lang="en-US" sz="3200" dirty="0" err="1"/>
              <a:t>tách</a:t>
            </a:r>
            <a:r>
              <a:rPr lang="en-US" sz="3200" dirty="0"/>
              <a:t> </a:t>
            </a:r>
            <a:r>
              <a:rPr lang="en-US" sz="3200" dirty="0" err="1"/>
              <a:t>chất</a:t>
            </a:r>
            <a:r>
              <a:rPr lang="en-US" sz="3200" dirty="0"/>
              <a:t> </a:t>
            </a:r>
            <a:r>
              <a:rPr lang="en-US" sz="3200" dirty="0" err="1"/>
              <a:t>tế</a:t>
            </a:r>
            <a:r>
              <a:rPr lang="en-US" sz="3200" dirty="0"/>
              <a:t> </a:t>
            </a:r>
            <a:r>
              <a:rPr lang="en-US" sz="3200" dirty="0" err="1"/>
              <a:t>bào</a:t>
            </a:r>
            <a:r>
              <a:rPr lang="en-US" sz="3200" dirty="0"/>
              <a:t> </a:t>
            </a:r>
            <a:r>
              <a:rPr lang="en-US" sz="3200" dirty="0" err="1"/>
              <a:t>là</a:t>
            </a:r>
            <a:r>
              <a:rPr lang="en-US" sz="3200" dirty="0"/>
              <a:t> </a:t>
            </a:r>
            <a:r>
              <a:rPr lang="en-US" sz="3200" dirty="0" err="1"/>
              <a:t>giai</a:t>
            </a:r>
            <a:r>
              <a:rPr lang="en-US" sz="3200" dirty="0"/>
              <a:t> </a:t>
            </a:r>
            <a:r>
              <a:rPr lang="en-US" sz="3200" dirty="0" err="1"/>
              <a:t>đoạn</a:t>
            </a:r>
            <a:r>
              <a:rPr lang="en-US" sz="3200" dirty="0"/>
              <a:t> </a:t>
            </a:r>
            <a:r>
              <a:rPr lang="en-US" sz="3200" dirty="0" err="1"/>
              <a:t>đầu</a:t>
            </a:r>
            <a:r>
              <a:rPr lang="en-US" sz="3200" dirty="0"/>
              <a:t> </a:t>
            </a:r>
            <a:r>
              <a:rPr lang="en-US" sz="3200" dirty="0" err="1"/>
              <a:t>tiên</a:t>
            </a:r>
            <a:r>
              <a:rPr lang="en-US" sz="3200" dirty="0"/>
              <a:t> </a:t>
            </a:r>
            <a:r>
              <a:rPr lang="en-US" sz="3200" dirty="0" err="1"/>
              <a:t>trong</a:t>
            </a:r>
            <a:r>
              <a:rPr lang="en-US" sz="3200" dirty="0"/>
              <a:t> </a:t>
            </a:r>
            <a:r>
              <a:rPr lang="en-US" sz="3200" dirty="0" err="1"/>
              <a:t>quá</a:t>
            </a:r>
            <a:r>
              <a:rPr lang="en-US" sz="3200" dirty="0"/>
              <a:t> </a:t>
            </a:r>
            <a:r>
              <a:rPr lang="en-US" sz="3200" dirty="0" err="1"/>
              <a:t>trình</a:t>
            </a:r>
            <a:r>
              <a:rPr lang="en-US" sz="3200" dirty="0"/>
              <a:t> </a:t>
            </a:r>
            <a:r>
              <a:rPr lang="en-US" sz="3200" dirty="0" err="1"/>
              <a:t>phân</a:t>
            </a:r>
            <a:r>
              <a:rPr lang="en-US" sz="3200" dirty="0"/>
              <a:t> chia</a:t>
            </a:r>
            <a:endParaRPr lang="en-SG" sz="7200" dirty="0"/>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6" name="Đồ họa 45" descr="Cuốn sách đang mở">
            <a:hlinkClick r:id="rId14" action="ppaction://hlinksldjump"/>
            <a:extLst>
              <a:ext uri="{FF2B5EF4-FFF2-40B4-BE49-F238E27FC236}">
                <a16:creationId xmlns:a16="http://schemas.microsoft.com/office/drawing/2014/main" id="{4A81B3FA-AD67-4F3A-8791-D65DB6C3157B}"/>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486493" y="1951212"/>
            <a:ext cx="914400" cy="914400"/>
          </a:xfrm>
          <a:prstGeom prst="rect">
            <a:avLst/>
          </a:prstGeom>
        </p:spPr>
      </p:pic>
    </p:spTree>
    <p:custDataLst>
      <p:tags r:id="rId1"/>
    </p:custDataLst>
    <p:extLst>
      <p:ext uri="{BB962C8B-B14F-4D97-AF65-F5344CB8AC3E}">
        <p14:creationId xmlns:p14="http://schemas.microsoft.com/office/powerpoint/2010/main" val="37631091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8" name="chimes.wav"/>
          </p:stSnd>
        </p:sndAc>
      </p:transition>
    </mc:Choice>
    <mc:Fallback xmlns="">
      <p:transition spd="slow">
        <p:fade/>
        <p:sndAc>
          <p:stSnd>
            <p:snd r:embed="rId2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9"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9"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9"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9"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10"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10"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10"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10"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10"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10"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10"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10"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10"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10"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10"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10"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10"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75"/>
                                            </p:cond>
                                          </p:stCondLst>
                                          <p:endCondLst>
                                            <p:cond evt="onStopAudio" delay="0">
                                              <p:tgtEl>
                                                <p:sldTgt/>
                                              </p:tgtEl>
                                            </p:cond>
                                          </p:endCondLst>
                                        </p:cTn>
                                        <p:tgtEl>
                                          <p:sndTgt r:embed="rId10" name="coin.wav"/>
                                        </p:tgtEl>
                                      </p:cMediaNode>
                                    </p:audio>
                                  </p:sub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11" name="cashreg.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p:cTn display="0" masterRel="sameClick">
                                          <p:stCondLst>
                                            <p:cond evt="begin" delay="0">
                                              <p:tn val="179"/>
                                            </p:cond>
                                          </p:stCondLst>
                                          <p:endCondLst>
                                            <p:cond evt="onStopAudio" delay="0">
                                              <p:tgtEl>
                                                <p:sldTgt/>
                                              </p:tgtEl>
                                            </p:cond>
                                          </p:endCondLst>
                                        </p:cTn>
                                        <p:tgtEl>
                                          <p:sndTgt r:embed="rId10"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11"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11"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42"/>
                                        </p:tgtEl>
                                      </p:cBhvr>
                                    </p:animEffect>
                                    <p:anim calcmode="lin" valueType="num">
                                      <p:cBhvr>
                                        <p:cTn id="197" dur="1000"/>
                                        <p:tgtEl>
                                          <p:spTgt spid="42"/>
                                        </p:tgtEl>
                                        <p:attrNameLst>
                                          <p:attrName>ppt_x</p:attrName>
                                        </p:attrNameLst>
                                      </p:cBhvr>
                                      <p:tavLst>
                                        <p:tav tm="0">
                                          <p:val>
                                            <p:strVal val="ppt_x"/>
                                          </p:val>
                                        </p:tav>
                                        <p:tav tm="100000">
                                          <p:val>
                                            <p:strVal val="ppt_x"/>
                                          </p:val>
                                        </p:tav>
                                      </p:tavLst>
                                    </p:anim>
                                    <p:anim calcmode="lin" valueType="num">
                                      <p:cBhvr>
                                        <p:cTn id="198" dur="100" decel="100000"/>
                                        <p:tgtEl>
                                          <p:spTgt spid="42"/>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42"/>
                                        </p:tgtEl>
                                        <p:attrNameLst>
                                          <p:attrName>ppt_y</p:attrName>
                                        </p:attrNameLst>
                                      </p:cBhvr>
                                      <p:tavLst>
                                        <p:tav tm="0">
                                          <p:val>
                                            <p:strVal val="ppt_y"/>
                                          </p:val>
                                        </p:tav>
                                        <p:tav tm="100000">
                                          <p:val>
                                            <p:strVal val="ppt_y+1"/>
                                          </p:val>
                                        </p:tav>
                                      </p:tavLst>
                                    </p:anim>
                                    <p:set>
                                      <p:cBhvr>
                                        <p:cTn id="200" dur="1" fill="hold">
                                          <p:stCondLst>
                                            <p:cond delay="999"/>
                                          </p:stCondLst>
                                        </p:cTn>
                                        <p:tgtEl>
                                          <p:spTgt spid="42"/>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
                                        </p:tgtEl>
                                      </p:cBhvr>
                                    </p:animEffect>
                                    <p:anim calcmode="lin" valueType="num">
                                      <p:cBhvr>
                                        <p:cTn id="203" dur="1000"/>
                                        <p:tgtEl>
                                          <p:spTgt spid="4"/>
                                        </p:tgtEl>
                                        <p:attrNameLst>
                                          <p:attrName>ppt_x</p:attrName>
                                        </p:attrNameLst>
                                      </p:cBhvr>
                                      <p:tavLst>
                                        <p:tav tm="0">
                                          <p:val>
                                            <p:strVal val="ppt_x"/>
                                          </p:val>
                                        </p:tav>
                                        <p:tav tm="100000">
                                          <p:val>
                                            <p:strVal val="ppt_x"/>
                                          </p:val>
                                        </p:tav>
                                      </p:tavLst>
                                    </p:anim>
                                    <p:anim calcmode="lin" valueType="num">
                                      <p:cBhvr>
                                        <p:cTn id="204" dur="100" decel="100000"/>
                                        <p:tgtEl>
                                          <p:spTgt spid="4"/>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
                                        </p:tgtEl>
                                        <p:attrNameLst>
                                          <p:attrName>ppt_y</p:attrName>
                                        </p:attrNameLst>
                                      </p:cBhvr>
                                      <p:tavLst>
                                        <p:tav tm="0">
                                          <p:val>
                                            <p:strVal val="ppt_y"/>
                                          </p:val>
                                        </p:tav>
                                        <p:tav tm="100000">
                                          <p:val>
                                            <p:strVal val="ppt_y+1"/>
                                          </p:val>
                                        </p:tav>
                                      </p:tavLst>
                                    </p:anim>
                                    <p:set>
                                      <p:cBhvr>
                                        <p:cTn id="206" dur="1" fill="hold">
                                          <p:stCondLst>
                                            <p:cond delay="999"/>
                                          </p:stCondLst>
                                        </p:cTn>
                                        <p:tgtEl>
                                          <p:spTgt spid="4"/>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2"/>
                                        </p:tgtEl>
                                      </p:cBhvr>
                                    </p:animEffect>
                                    <p:anim calcmode="lin" valueType="num">
                                      <p:cBhvr>
                                        <p:cTn id="209" dur="1000"/>
                                        <p:tgtEl>
                                          <p:spTgt spid="2"/>
                                        </p:tgtEl>
                                        <p:attrNameLst>
                                          <p:attrName>ppt_x</p:attrName>
                                        </p:attrNameLst>
                                      </p:cBhvr>
                                      <p:tavLst>
                                        <p:tav tm="0">
                                          <p:val>
                                            <p:strVal val="ppt_x"/>
                                          </p:val>
                                        </p:tav>
                                        <p:tav tm="100000">
                                          <p:val>
                                            <p:strVal val="ppt_x"/>
                                          </p:val>
                                        </p:tav>
                                      </p:tavLst>
                                    </p:anim>
                                    <p:anim calcmode="lin" valueType="num">
                                      <p:cBhvr>
                                        <p:cTn id="210" dur="100" decel="100000"/>
                                        <p:tgtEl>
                                          <p:spTgt spid="2"/>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2"/>
                                        </p:tgtEl>
                                        <p:attrNameLst>
                                          <p:attrName>ppt_y</p:attrName>
                                        </p:attrNameLst>
                                      </p:cBhvr>
                                      <p:tavLst>
                                        <p:tav tm="0">
                                          <p:val>
                                            <p:strVal val="ppt_y"/>
                                          </p:val>
                                        </p:tav>
                                        <p:tav tm="100000">
                                          <p:val>
                                            <p:strVal val="ppt_y+1"/>
                                          </p:val>
                                        </p:tav>
                                      </p:tavLst>
                                    </p:anim>
                                    <p:set>
                                      <p:cBhvr>
                                        <p:cTn id="212" dur="1" fill="hold">
                                          <p:stCondLst>
                                            <p:cond delay="999"/>
                                          </p:stCondLst>
                                        </p:cTn>
                                        <p:tgtEl>
                                          <p:spTgt spid="2"/>
                                        </p:tgtEl>
                                        <p:attrNameLst>
                                          <p:attrName>style.visibility</p:attrName>
                                        </p:attrNameLst>
                                      </p:cBhvr>
                                      <p:to>
                                        <p:strVal val="hidden"/>
                                      </p:to>
                                    </p:set>
                                  </p:childTnLst>
                                </p:cTn>
                              </p:par>
                              <p:par>
                                <p:cTn id="213" presetID="37" presetClass="exit" presetSubtype="0" fill="hold" grpId="1" nodeType="withEffect">
                                  <p:stCondLst>
                                    <p:cond delay="0"/>
                                  </p:stCondLst>
                                  <p:childTnLst>
                                    <p:animEffect transition="out" filter="fade">
                                      <p:cBhvr>
                                        <p:cTn id="214" dur="1000"/>
                                        <p:tgtEl>
                                          <p:spTgt spid="36"/>
                                        </p:tgtEl>
                                      </p:cBhvr>
                                    </p:animEffect>
                                    <p:anim calcmode="lin" valueType="num">
                                      <p:cBhvr>
                                        <p:cTn id="215" dur="1000"/>
                                        <p:tgtEl>
                                          <p:spTgt spid="36"/>
                                        </p:tgtEl>
                                        <p:attrNameLst>
                                          <p:attrName>ppt_x</p:attrName>
                                        </p:attrNameLst>
                                      </p:cBhvr>
                                      <p:tavLst>
                                        <p:tav tm="0">
                                          <p:val>
                                            <p:strVal val="ppt_x"/>
                                          </p:val>
                                        </p:tav>
                                        <p:tav tm="100000">
                                          <p:val>
                                            <p:strVal val="ppt_x"/>
                                          </p:val>
                                        </p:tav>
                                      </p:tavLst>
                                    </p:anim>
                                    <p:anim calcmode="lin" valueType="num">
                                      <p:cBhvr>
                                        <p:cTn id="216" dur="100" decel="100000"/>
                                        <p:tgtEl>
                                          <p:spTgt spid="36"/>
                                        </p:tgtEl>
                                        <p:attrNameLst>
                                          <p:attrName>ppt_y</p:attrName>
                                        </p:attrNameLst>
                                      </p:cBhvr>
                                      <p:tavLst>
                                        <p:tav tm="0">
                                          <p:val>
                                            <p:strVal val="ppt_y"/>
                                          </p:val>
                                        </p:tav>
                                        <p:tav tm="100000">
                                          <p:val>
                                            <p:strVal val="ppt_y-.03"/>
                                          </p:val>
                                        </p:tav>
                                      </p:tavLst>
                                    </p:anim>
                                    <p:anim calcmode="lin" valueType="num">
                                      <p:cBhvr>
                                        <p:cTn id="217" dur="900" accel="100000">
                                          <p:stCondLst>
                                            <p:cond delay="100"/>
                                          </p:stCondLst>
                                        </p:cTn>
                                        <p:tgtEl>
                                          <p:spTgt spid="36"/>
                                        </p:tgtEl>
                                        <p:attrNameLst>
                                          <p:attrName>ppt_y</p:attrName>
                                        </p:attrNameLst>
                                      </p:cBhvr>
                                      <p:tavLst>
                                        <p:tav tm="0">
                                          <p:val>
                                            <p:strVal val="ppt_y"/>
                                          </p:val>
                                        </p:tav>
                                        <p:tav tm="100000">
                                          <p:val>
                                            <p:strVal val="ppt_y+1"/>
                                          </p:val>
                                        </p:tav>
                                      </p:tavLst>
                                    </p:anim>
                                    <p:set>
                                      <p:cBhvr>
                                        <p:cTn id="218"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213"/>
                                            </p:cond>
                                          </p:stCondLst>
                                          <p:endCondLst>
                                            <p:cond evt="onStopAudio" delay="0">
                                              <p:tgtEl>
                                                <p:sldTgt/>
                                              </p:tgtEl>
                                            </p:cond>
                                          </p:endCondLst>
                                        </p:cTn>
                                        <p:tgtEl>
                                          <p:sndTgt r:embed="rId11" name="cashreg.wav"/>
                                        </p:tgtEl>
                                      </p:cMediaNode>
                                    </p:audio>
                                  </p:subTnLst>
                                </p:cTn>
                              </p:par>
                              <p:par>
                                <p:cTn id="219" presetID="37" presetClass="exit" presetSubtype="0" fill="hold" grpId="1" nodeType="withEffect">
                                  <p:stCondLst>
                                    <p:cond delay="0"/>
                                  </p:stCondLst>
                                  <p:childTnLst>
                                    <p:animEffect transition="out" filter="fade">
                                      <p:cBhvr>
                                        <p:cTn id="220" dur="1000"/>
                                        <p:tgtEl>
                                          <p:spTgt spid="43"/>
                                        </p:tgtEl>
                                      </p:cBhvr>
                                    </p:animEffect>
                                    <p:anim calcmode="lin" valueType="num">
                                      <p:cBhvr>
                                        <p:cTn id="221" dur="1000"/>
                                        <p:tgtEl>
                                          <p:spTgt spid="43"/>
                                        </p:tgtEl>
                                        <p:attrNameLst>
                                          <p:attrName>ppt_x</p:attrName>
                                        </p:attrNameLst>
                                      </p:cBhvr>
                                      <p:tavLst>
                                        <p:tav tm="0">
                                          <p:val>
                                            <p:strVal val="ppt_x"/>
                                          </p:val>
                                        </p:tav>
                                        <p:tav tm="100000">
                                          <p:val>
                                            <p:strVal val="ppt_x"/>
                                          </p:val>
                                        </p:tav>
                                      </p:tavLst>
                                    </p:anim>
                                    <p:anim calcmode="lin" valueType="num">
                                      <p:cBhvr>
                                        <p:cTn id="222" dur="100" decel="100000"/>
                                        <p:tgtEl>
                                          <p:spTgt spid="43"/>
                                        </p:tgtEl>
                                        <p:attrNameLst>
                                          <p:attrName>ppt_y</p:attrName>
                                        </p:attrNameLst>
                                      </p:cBhvr>
                                      <p:tavLst>
                                        <p:tav tm="0">
                                          <p:val>
                                            <p:strVal val="ppt_y"/>
                                          </p:val>
                                        </p:tav>
                                        <p:tav tm="100000">
                                          <p:val>
                                            <p:strVal val="ppt_y-.03"/>
                                          </p:val>
                                        </p:tav>
                                      </p:tavLst>
                                    </p:anim>
                                    <p:anim calcmode="lin" valueType="num">
                                      <p:cBhvr>
                                        <p:cTn id="223" dur="900" accel="100000">
                                          <p:stCondLst>
                                            <p:cond delay="100"/>
                                          </p:stCondLst>
                                        </p:cTn>
                                        <p:tgtEl>
                                          <p:spTgt spid="43"/>
                                        </p:tgtEl>
                                        <p:attrNameLst>
                                          <p:attrName>ppt_y</p:attrName>
                                        </p:attrNameLst>
                                      </p:cBhvr>
                                      <p:tavLst>
                                        <p:tav tm="0">
                                          <p:val>
                                            <p:strVal val="ppt_y"/>
                                          </p:val>
                                        </p:tav>
                                        <p:tav tm="100000">
                                          <p:val>
                                            <p:strVal val="ppt_y+1"/>
                                          </p:val>
                                        </p:tav>
                                      </p:tavLst>
                                    </p:anim>
                                    <p:set>
                                      <p:cBhvr>
                                        <p:cTn id="224" dur="1" fill="hold">
                                          <p:stCondLst>
                                            <p:cond delay="999"/>
                                          </p:stCondLst>
                                        </p:cTn>
                                        <p:tgtEl>
                                          <p:spTgt spid="43"/>
                                        </p:tgtEl>
                                        <p:attrNameLst>
                                          <p:attrName>style.visibility</p:attrName>
                                        </p:attrNameLst>
                                      </p:cBhvr>
                                      <p:to>
                                        <p:strVal val="hidden"/>
                                      </p:to>
                                    </p:set>
                                  </p:childTnLst>
                                  <p:subTnLst>
                                    <p:audio>
                                      <p:cMediaNode>
                                        <p:cTn display="0" masterRel="sameClick">
                                          <p:stCondLst>
                                            <p:cond evt="begin" delay="0">
                                              <p:tn val="219"/>
                                            </p:cond>
                                          </p:stCondLst>
                                          <p:endCondLst>
                                            <p:cond evt="onStopAudio" delay="0">
                                              <p:tgtEl>
                                                <p:sldTgt/>
                                              </p:tgtEl>
                                            </p:cond>
                                          </p:endCondLst>
                                        </p:cTn>
                                        <p:tgtEl>
                                          <p:sndTgt r:embed="rId11" name="cashreg.wav"/>
                                        </p:tgtEl>
                                      </p:cMediaNode>
                                    </p:audio>
                                  </p:subTnLst>
                                </p:cTn>
                              </p:par>
                              <p:par>
                                <p:cTn id="225" presetID="37" presetClass="exit" presetSubtype="0" fill="hold" grpId="1" nodeType="withEffect">
                                  <p:stCondLst>
                                    <p:cond delay="0"/>
                                  </p:stCondLst>
                                  <p:childTnLst>
                                    <p:animEffect transition="out" filter="fade">
                                      <p:cBhvr>
                                        <p:cTn id="226" dur="1000"/>
                                        <p:tgtEl>
                                          <p:spTgt spid="39"/>
                                        </p:tgtEl>
                                      </p:cBhvr>
                                    </p:animEffect>
                                    <p:anim calcmode="lin" valueType="num">
                                      <p:cBhvr>
                                        <p:cTn id="227" dur="1000"/>
                                        <p:tgtEl>
                                          <p:spTgt spid="39"/>
                                        </p:tgtEl>
                                        <p:attrNameLst>
                                          <p:attrName>ppt_x</p:attrName>
                                        </p:attrNameLst>
                                      </p:cBhvr>
                                      <p:tavLst>
                                        <p:tav tm="0">
                                          <p:val>
                                            <p:strVal val="ppt_x"/>
                                          </p:val>
                                        </p:tav>
                                        <p:tav tm="100000">
                                          <p:val>
                                            <p:strVal val="ppt_x"/>
                                          </p:val>
                                        </p:tav>
                                      </p:tavLst>
                                    </p:anim>
                                    <p:anim calcmode="lin" valueType="num">
                                      <p:cBhvr>
                                        <p:cTn id="228" dur="100" decel="100000"/>
                                        <p:tgtEl>
                                          <p:spTgt spid="39"/>
                                        </p:tgtEl>
                                        <p:attrNameLst>
                                          <p:attrName>ppt_y</p:attrName>
                                        </p:attrNameLst>
                                      </p:cBhvr>
                                      <p:tavLst>
                                        <p:tav tm="0">
                                          <p:val>
                                            <p:strVal val="ppt_y"/>
                                          </p:val>
                                        </p:tav>
                                        <p:tav tm="100000">
                                          <p:val>
                                            <p:strVal val="ppt_y-.03"/>
                                          </p:val>
                                        </p:tav>
                                      </p:tavLst>
                                    </p:anim>
                                    <p:anim calcmode="lin" valueType="num">
                                      <p:cBhvr>
                                        <p:cTn id="229" dur="900" accel="100000">
                                          <p:stCondLst>
                                            <p:cond delay="100"/>
                                          </p:stCondLst>
                                        </p:cTn>
                                        <p:tgtEl>
                                          <p:spTgt spid="39"/>
                                        </p:tgtEl>
                                        <p:attrNameLst>
                                          <p:attrName>ppt_y</p:attrName>
                                        </p:attrNameLst>
                                      </p:cBhvr>
                                      <p:tavLst>
                                        <p:tav tm="0">
                                          <p:val>
                                            <p:strVal val="ppt_y"/>
                                          </p:val>
                                        </p:tav>
                                        <p:tav tm="100000">
                                          <p:val>
                                            <p:strVal val="ppt_y+1"/>
                                          </p:val>
                                        </p:tav>
                                      </p:tavLst>
                                    </p:anim>
                                    <p:set>
                                      <p:cBhvr>
                                        <p:cTn id="230"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225"/>
                                            </p:cond>
                                          </p:stCondLst>
                                          <p:endCondLst>
                                            <p:cond evt="onStopAudio" delay="0">
                                              <p:tgtEl>
                                                <p:sldTgt/>
                                              </p:tgtEl>
                                            </p:cond>
                                          </p:endCondLst>
                                        </p:cTn>
                                        <p:tgtEl>
                                          <p:sndTgt r:embed="rId11" name="cashreg.wav"/>
                                        </p:tgtEl>
                                      </p:cMediaNode>
                                    </p:audio>
                                  </p:subTnLst>
                                </p:cTn>
                              </p:par>
                              <p:par>
                                <p:cTn id="231" presetID="22" presetClass="emph" presetSubtype="0" fill="hold" grpId="1" nodeType="withEffect">
                                  <p:stCondLst>
                                    <p:cond delay="0"/>
                                  </p:stCondLst>
                                  <p:childTnLst>
                                    <p:animClr clrSpc="hsl" dir="cw">
                                      <p:cBhvr override="childStyle">
                                        <p:cTn id="232" dur="1000" fill="hold"/>
                                        <p:tgtEl>
                                          <p:spTgt spid="38"/>
                                        </p:tgtEl>
                                        <p:attrNameLst>
                                          <p:attrName>style.color</p:attrName>
                                        </p:attrNameLst>
                                      </p:cBhvr>
                                      <p:by>
                                        <p:hsl h="-7200000" s="0" l="0"/>
                                      </p:by>
                                    </p:animClr>
                                    <p:animClr clrSpc="hsl" dir="cw">
                                      <p:cBhvr>
                                        <p:cTn id="233" dur="1000" fill="hold"/>
                                        <p:tgtEl>
                                          <p:spTgt spid="38"/>
                                        </p:tgtEl>
                                        <p:attrNameLst>
                                          <p:attrName>fillcolor</p:attrName>
                                        </p:attrNameLst>
                                      </p:cBhvr>
                                      <p:by>
                                        <p:hsl h="-7200000" s="0" l="0"/>
                                      </p:by>
                                    </p:animClr>
                                    <p:animClr clrSpc="hsl" dir="cw">
                                      <p:cBhvr>
                                        <p:cTn id="234" dur="1000" fill="hold"/>
                                        <p:tgtEl>
                                          <p:spTgt spid="38"/>
                                        </p:tgtEl>
                                        <p:attrNameLst>
                                          <p:attrName>stroke.color</p:attrName>
                                        </p:attrNameLst>
                                      </p:cBhvr>
                                      <p:by>
                                        <p:hsl h="-7200000" s="0" l="0"/>
                                      </p:by>
                                    </p:animClr>
                                    <p:set>
                                      <p:cBhvr>
                                        <p:cTn id="235" dur="1000" fill="hold"/>
                                        <p:tgtEl>
                                          <p:spTgt spid="38"/>
                                        </p:tgtEl>
                                        <p:attrNameLst>
                                          <p:attrName>fill.type</p:attrName>
                                        </p:attrNameLst>
                                      </p:cBhvr>
                                      <p:to>
                                        <p:strVal val="solid"/>
                                      </p:to>
                                    </p:set>
                                  </p:childTnLst>
                                  <p:subTnLst>
                                    <p:audio>
                                      <p:cMediaNode>
                                        <p:cTn display="0" masterRel="sameClick">
                                          <p:stCondLst>
                                            <p:cond evt="begin" delay="0">
                                              <p:tn val="231"/>
                                            </p:cond>
                                          </p:stCondLst>
                                          <p:endCondLst>
                                            <p:cond evt="onStopAudio" delay="0">
                                              <p:tgtEl>
                                                <p:sldTgt/>
                                              </p:tgtEl>
                                            </p:cond>
                                          </p:endCondLst>
                                        </p:cTn>
                                        <p:tgtEl>
                                          <p:sndTgt r:embed="rId11"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44"/>
                                        </p:tgtEl>
                                        <p:attrNameLst>
                                          <p:attrName>style.color</p:attrName>
                                        </p:attrNameLst>
                                      </p:cBhvr>
                                      <p:by>
                                        <p:hsl h="-7200000" s="0" l="0"/>
                                      </p:by>
                                    </p:animClr>
                                    <p:animClr clrSpc="hsl" dir="cw">
                                      <p:cBhvr>
                                        <p:cTn id="238" dur="1000" fill="hold"/>
                                        <p:tgtEl>
                                          <p:spTgt spid="44"/>
                                        </p:tgtEl>
                                        <p:attrNameLst>
                                          <p:attrName>fillcolor</p:attrName>
                                        </p:attrNameLst>
                                      </p:cBhvr>
                                      <p:by>
                                        <p:hsl h="-7200000" s="0" l="0"/>
                                      </p:by>
                                    </p:animClr>
                                    <p:animClr clrSpc="hsl" dir="cw">
                                      <p:cBhvr>
                                        <p:cTn id="239" dur="1000" fill="hold"/>
                                        <p:tgtEl>
                                          <p:spTgt spid="44"/>
                                        </p:tgtEl>
                                        <p:attrNameLst>
                                          <p:attrName>stroke.color</p:attrName>
                                        </p:attrNameLst>
                                      </p:cBhvr>
                                      <p:by>
                                        <p:hsl h="-7200000" s="0" l="0"/>
                                      </p:by>
                                    </p:animClr>
                                    <p:set>
                                      <p:cBhvr>
                                        <p:cTn id="240" dur="1000" fill="hold"/>
                                        <p:tgtEl>
                                          <p:spTgt spid="44"/>
                                        </p:tgtEl>
                                        <p:attrNameLst>
                                          <p:attrName>fill.type</p:attrName>
                                        </p:attrNameLst>
                                      </p:cBhvr>
                                      <p:to>
                                        <p:strVal val="solid"/>
                                      </p:to>
                                    </p:set>
                                  </p:childTnLst>
                                  <p:subTnLst>
                                    <p:audio>
                                      <p:cMediaNode>
                                        <p:cTn display="0" masterRel="sameClick">
                                          <p:stCondLst>
                                            <p:cond evt="begin" delay="0">
                                              <p:tn val="236"/>
                                            </p:cond>
                                          </p:stCondLst>
                                          <p:endCondLst>
                                            <p:cond evt="onStopAudio" delay="0">
                                              <p:tgtEl>
                                                <p:sldTgt/>
                                              </p:tgtEl>
                                            </p:cond>
                                          </p:endCondLst>
                                        </p:cTn>
                                        <p:tgtEl>
                                          <p:sndTgt r:embed="rId11"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40"/>
                                        </p:tgtEl>
                                        <p:attrNameLst>
                                          <p:attrName>style.color</p:attrName>
                                        </p:attrNameLst>
                                      </p:cBhvr>
                                      <p:by>
                                        <p:hsl h="-7200000" s="0" l="0"/>
                                      </p:by>
                                    </p:animClr>
                                    <p:animClr clrSpc="hsl" dir="cw">
                                      <p:cBhvr>
                                        <p:cTn id="243" dur="1000" fill="hold"/>
                                        <p:tgtEl>
                                          <p:spTgt spid="40"/>
                                        </p:tgtEl>
                                        <p:attrNameLst>
                                          <p:attrName>fillcolor</p:attrName>
                                        </p:attrNameLst>
                                      </p:cBhvr>
                                      <p:by>
                                        <p:hsl h="-7200000" s="0" l="0"/>
                                      </p:by>
                                    </p:animClr>
                                    <p:animClr clrSpc="hsl" dir="cw">
                                      <p:cBhvr>
                                        <p:cTn id="244" dur="1000" fill="hold"/>
                                        <p:tgtEl>
                                          <p:spTgt spid="40"/>
                                        </p:tgtEl>
                                        <p:attrNameLst>
                                          <p:attrName>stroke.color</p:attrName>
                                        </p:attrNameLst>
                                      </p:cBhvr>
                                      <p:by>
                                        <p:hsl h="-7200000" s="0" l="0"/>
                                      </p:by>
                                    </p:animClr>
                                    <p:set>
                                      <p:cBhvr>
                                        <p:cTn id="245" dur="1000" fill="hold"/>
                                        <p:tgtEl>
                                          <p:spTgt spid="40"/>
                                        </p:tgtEl>
                                        <p:attrNameLst>
                                          <p:attrName>fill.type</p:attrName>
                                        </p:attrNameLst>
                                      </p:cBhvr>
                                      <p:to>
                                        <p:strVal val="solid"/>
                                      </p:to>
                                    </p:set>
                                  </p:childTnLst>
                                  <p:subTnLst>
                                    <p:audio>
                                      <p:cMediaNode>
                                        <p:cTn display="0" masterRel="sameClick">
                                          <p:stCondLst>
                                            <p:cond evt="begin" delay="0">
                                              <p:tn val="241"/>
                                            </p:cond>
                                          </p:stCondLst>
                                          <p:endCondLst>
                                            <p:cond evt="onStopAudio" delay="0">
                                              <p:tgtEl>
                                                <p:sldTgt/>
                                              </p:tgtEl>
                                            </p:cond>
                                          </p:endCondLst>
                                        </p:cTn>
                                        <p:tgtEl>
                                          <p:sndTgt r:embed="rId11"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46"/>
                                            </p:cond>
                                          </p:stCondLst>
                                          <p:endCondLst>
                                            <p:cond evt="onStopAudio" delay="0">
                                              <p:tgtEl>
                                                <p:sldTgt/>
                                              </p:tgtEl>
                                            </p:cond>
                                          </p:endCondLst>
                                        </p:cTn>
                                        <p:tgtEl>
                                          <p:sndTgt r:embed="rId11"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252"/>
                                            </p:cond>
                                          </p:stCondLst>
                                          <p:endCondLst>
                                            <p:cond evt="onStopAudio" delay="0">
                                              <p:tgtEl>
                                                <p:sldTgt/>
                                              </p:tgtEl>
                                            </p:cond>
                                          </p:endCondLst>
                                        </p:cTn>
                                        <p:tgtEl>
                                          <p:sndTgt r:embed="rId11"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258"/>
                                            </p:cond>
                                          </p:stCondLst>
                                          <p:endCondLst>
                                            <p:cond evt="onStopAudio" delay="0">
                                              <p:tgtEl>
                                                <p:sldTgt/>
                                              </p:tgtEl>
                                            </p:cond>
                                          </p:endCondLst>
                                        </p:cTn>
                                        <p:tgtEl>
                                          <p:sndTgt r:embed="rId11"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505876" y="218374"/>
            <a:ext cx="8151277" cy="1482709"/>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lvl="0" algn="ctr" defTabSz="914126">
              <a:defRPr/>
            </a:pPr>
            <a:r>
              <a:rPr lang="en-US" sz="3200" dirty="0" err="1">
                <a:solidFill>
                  <a:schemeClr val="bg1"/>
                </a:solidFill>
              </a:rPr>
              <a:t>Điều</a:t>
            </a:r>
            <a:r>
              <a:rPr lang="en-US" sz="3200" dirty="0">
                <a:solidFill>
                  <a:schemeClr val="bg1"/>
                </a:solidFill>
              </a:rPr>
              <a:t> </a:t>
            </a:r>
            <a:r>
              <a:rPr lang="en-US" sz="3200" dirty="0" err="1">
                <a:solidFill>
                  <a:schemeClr val="bg1"/>
                </a:solidFill>
              </a:rPr>
              <a:t>gì</a:t>
            </a:r>
            <a:r>
              <a:rPr lang="en-US" sz="3200" dirty="0">
                <a:solidFill>
                  <a:schemeClr val="bg1"/>
                </a:solidFill>
              </a:rPr>
              <a:t> </a:t>
            </a:r>
            <a:r>
              <a:rPr lang="en-US" sz="3200" dirty="0" err="1">
                <a:solidFill>
                  <a:schemeClr val="bg1"/>
                </a:solidFill>
              </a:rPr>
              <a:t>sẽ</a:t>
            </a:r>
            <a:r>
              <a:rPr lang="en-US" sz="3200" dirty="0">
                <a:solidFill>
                  <a:schemeClr val="bg1"/>
                </a:solidFill>
              </a:rPr>
              <a:t> </a:t>
            </a:r>
            <a:r>
              <a:rPr lang="en-US" sz="3200" dirty="0" err="1">
                <a:solidFill>
                  <a:schemeClr val="bg1"/>
                </a:solidFill>
              </a:rPr>
              <a:t>xảy</a:t>
            </a:r>
            <a:r>
              <a:rPr lang="en-US" sz="3200" dirty="0">
                <a:solidFill>
                  <a:schemeClr val="bg1"/>
                </a:solidFill>
              </a:rPr>
              <a:t> ra </a:t>
            </a:r>
            <a:r>
              <a:rPr lang="en-US" sz="3200" dirty="0" err="1">
                <a:solidFill>
                  <a:schemeClr val="bg1"/>
                </a:solidFill>
              </a:rPr>
              <a:t>với</a:t>
            </a:r>
            <a:r>
              <a:rPr lang="en-US" sz="3200" dirty="0">
                <a:solidFill>
                  <a:schemeClr val="bg1"/>
                </a:solidFill>
              </a:rPr>
              <a:t> </a:t>
            </a:r>
            <a:r>
              <a:rPr lang="en-US" sz="3200" dirty="0" err="1">
                <a:solidFill>
                  <a:schemeClr val="bg1"/>
                </a:solidFill>
              </a:rPr>
              <a:t>cơ</a:t>
            </a:r>
            <a:r>
              <a:rPr lang="en-US" sz="3200" dirty="0">
                <a:solidFill>
                  <a:schemeClr val="bg1"/>
                </a:solidFill>
              </a:rPr>
              <a:t> </a:t>
            </a:r>
            <a:r>
              <a:rPr lang="en-US" sz="3200" dirty="0" err="1">
                <a:solidFill>
                  <a:schemeClr val="bg1"/>
                </a:solidFill>
              </a:rPr>
              <a:t>thể</a:t>
            </a:r>
            <a:r>
              <a:rPr lang="en-US" sz="3200" dirty="0">
                <a:solidFill>
                  <a:schemeClr val="bg1"/>
                </a:solidFill>
              </a:rPr>
              <a:t> </a:t>
            </a:r>
            <a:r>
              <a:rPr lang="en-US" sz="3200" dirty="0" err="1">
                <a:solidFill>
                  <a:schemeClr val="bg1"/>
                </a:solidFill>
              </a:rPr>
              <a:t>nếu</a:t>
            </a:r>
            <a:r>
              <a:rPr lang="en-US" sz="3200" dirty="0">
                <a:solidFill>
                  <a:schemeClr val="bg1"/>
                </a:solidFill>
              </a:rPr>
              <a:t> </a:t>
            </a:r>
            <a:r>
              <a:rPr lang="en-US" sz="3200" dirty="0" err="1">
                <a:solidFill>
                  <a:schemeClr val="bg1"/>
                </a:solidFill>
              </a:rPr>
              <a:t>không</a:t>
            </a:r>
            <a:r>
              <a:rPr lang="en-US" sz="3200" dirty="0">
                <a:solidFill>
                  <a:schemeClr val="bg1"/>
                </a:solidFill>
              </a:rPr>
              <a:t> </a:t>
            </a:r>
            <a:r>
              <a:rPr lang="en-US" sz="3200" dirty="0" err="1">
                <a:solidFill>
                  <a:schemeClr val="bg1"/>
                </a:solidFill>
              </a:rPr>
              <a:t>kiểm</a:t>
            </a:r>
            <a:r>
              <a:rPr lang="en-US" sz="3200" dirty="0">
                <a:solidFill>
                  <a:schemeClr val="bg1"/>
                </a:solidFill>
              </a:rPr>
              <a:t> </a:t>
            </a:r>
            <a:r>
              <a:rPr lang="en-US" sz="3200" dirty="0" err="1">
                <a:solidFill>
                  <a:schemeClr val="bg1"/>
                </a:solidFill>
              </a:rPr>
              <a:t>soát</a:t>
            </a:r>
            <a:r>
              <a:rPr lang="en-US" sz="3200" dirty="0">
                <a:solidFill>
                  <a:schemeClr val="bg1"/>
                </a:solidFill>
              </a:rPr>
              <a:t> </a:t>
            </a:r>
            <a:r>
              <a:rPr lang="en-US" sz="3200" dirty="0" err="1">
                <a:solidFill>
                  <a:schemeClr val="bg1"/>
                </a:solidFill>
              </a:rPr>
              <a:t>được</a:t>
            </a:r>
            <a:r>
              <a:rPr lang="en-US" sz="3200" dirty="0">
                <a:solidFill>
                  <a:schemeClr val="bg1"/>
                </a:solidFill>
              </a:rPr>
              <a:t> </a:t>
            </a:r>
            <a:r>
              <a:rPr lang="en-US" sz="3200" dirty="0" err="1">
                <a:solidFill>
                  <a:schemeClr val="bg1"/>
                </a:solidFill>
              </a:rPr>
              <a:t>quá</a:t>
            </a:r>
            <a:r>
              <a:rPr lang="en-US" sz="3200" dirty="0">
                <a:solidFill>
                  <a:schemeClr val="bg1"/>
                </a:solidFill>
              </a:rPr>
              <a:t> </a:t>
            </a:r>
            <a:r>
              <a:rPr lang="en-US" sz="3200" dirty="0" err="1">
                <a:solidFill>
                  <a:schemeClr val="bg1"/>
                </a:solidFill>
              </a:rPr>
              <a:t>trình</a:t>
            </a:r>
            <a:r>
              <a:rPr lang="en-US" sz="3200" dirty="0">
                <a:solidFill>
                  <a:schemeClr val="bg1"/>
                </a:solidFill>
              </a:rPr>
              <a:t> </a:t>
            </a:r>
            <a:r>
              <a:rPr lang="en-US" sz="3200" dirty="0" err="1">
                <a:solidFill>
                  <a:schemeClr val="bg1"/>
                </a:solidFill>
              </a:rPr>
              <a:t>phân</a:t>
            </a:r>
            <a:r>
              <a:rPr lang="en-US" sz="3200" dirty="0">
                <a:solidFill>
                  <a:schemeClr val="bg1"/>
                </a:solidFill>
              </a:rPr>
              <a:t> chia </a:t>
            </a:r>
            <a:r>
              <a:rPr lang="en-US" sz="3200" dirty="0" err="1">
                <a:solidFill>
                  <a:schemeClr val="bg1"/>
                </a:solidFill>
              </a:rPr>
              <a:t>tế</a:t>
            </a:r>
            <a:r>
              <a:rPr lang="en-US" sz="3200" dirty="0">
                <a:solidFill>
                  <a:schemeClr val="bg1"/>
                </a:solidFill>
              </a:rPr>
              <a:t> </a:t>
            </a:r>
            <a:r>
              <a:rPr lang="en-US" sz="3200" dirty="0" err="1">
                <a:solidFill>
                  <a:schemeClr val="bg1"/>
                </a:solidFill>
              </a:rPr>
              <a:t>bào</a:t>
            </a:r>
            <a:r>
              <a:rPr lang="en-US" sz="3200" dirty="0">
                <a:solidFill>
                  <a:schemeClr val="bg1"/>
                </a:solidFill>
              </a:rPr>
              <a:t>?</a:t>
            </a:r>
            <a:endParaRPr kumimoji="0" lang="en-US" sz="66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3">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16600" b="1" i="1" u="none" strike="noStrike" kern="0" cap="none" spc="0" normalizeH="0" baseline="0" noProof="0" dirty="0">
                    <a:ln>
                      <a:noFill/>
                    </a:ln>
                    <a:solidFill>
                      <a:srgbClr val="FFFFFF"/>
                    </a:solidFill>
                    <a:effectLst/>
                    <a:uLnTx/>
                    <a:uFillTx/>
                    <a:latin typeface="Arial" panose="020B0604020202020204" pitchFamily="34" charset="0"/>
                    <a:ea typeface="+mn-ea"/>
                    <a:cs typeface="+mn-cs"/>
                  </a:rPr>
                  <a:t>8</a:t>
                </a:r>
              </a:p>
            </p:txBody>
          </p:sp>
        </p:grpSp>
        <p:pic>
          <p:nvPicPr>
            <p:cNvPr id="10" name="Picture 147" descr="Picture2"/>
            <p:cNvPicPr>
              <a:picLocks noChangeAspect="1" noChangeArrowheads="1"/>
            </p:cNvPicPr>
            <p:nvPr/>
          </p:nvPicPr>
          <p:blipFill>
            <a:blip r:embed="rId14"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5"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6"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87294"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200" dirty="0" err="1"/>
              <a:t>Cơ</a:t>
            </a:r>
            <a:r>
              <a:rPr lang="en-US" sz="3200" dirty="0"/>
              <a:t> </a:t>
            </a:r>
            <a:r>
              <a:rPr lang="en-US" sz="3200" dirty="0" err="1"/>
              <a:t>thể</a:t>
            </a:r>
            <a:r>
              <a:rPr lang="en-US" sz="3200" dirty="0"/>
              <a:t> </a:t>
            </a:r>
            <a:r>
              <a:rPr lang="en-US" sz="3200" dirty="0" err="1"/>
              <a:t>lớn</a:t>
            </a:r>
            <a:r>
              <a:rPr lang="en-US" sz="3200" dirty="0"/>
              <a:t> </a:t>
            </a:r>
            <a:r>
              <a:rPr lang="en-US" sz="3200" dirty="0" err="1"/>
              <a:t>lên</a:t>
            </a:r>
            <a:r>
              <a:rPr lang="en-US" sz="3200" dirty="0"/>
              <a:t> </a:t>
            </a:r>
            <a:r>
              <a:rPr lang="en-US" sz="3200" dirty="0" err="1"/>
              <a:t>thành</a:t>
            </a:r>
            <a:r>
              <a:rPr lang="en-US" sz="3200" dirty="0"/>
              <a:t> </a:t>
            </a:r>
            <a:r>
              <a:rPr lang="en-US" sz="3200" dirty="0" err="1"/>
              <a:t>người</a:t>
            </a:r>
            <a:r>
              <a:rPr lang="en-US" sz="3200" dirty="0"/>
              <a:t> </a:t>
            </a:r>
            <a:r>
              <a:rPr lang="en-US" sz="3200" dirty="0" err="1"/>
              <a:t>khổng</a:t>
            </a:r>
            <a:r>
              <a:rPr lang="en-US" sz="3200" dirty="0"/>
              <a:t> </a:t>
            </a:r>
            <a:r>
              <a:rPr lang="en-US" sz="3200" dirty="0" err="1"/>
              <a:t>lồ</a:t>
            </a:r>
            <a:r>
              <a:rPr lang="en-US" sz="3200" dirty="0"/>
              <a:t>.</a:t>
            </a:r>
            <a:endPar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9" name="Rounded Rectangle 38"/>
          <p:cNvSpPr/>
          <p:nvPr/>
        </p:nvSpPr>
        <p:spPr>
          <a:xfrm>
            <a:off x="1101145" y="380990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buSzPts val="1000"/>
              <a:tabLst>
                <a:tab pos="457063" algn="l"/>
              </a:tabLst>
              <a:defRPr/>
            </a:pPr>
            <a:r>
              <a:rPr lang="en-US" sz="3200" dirty="0" err="1"/>
              <a:t>Xuất</a:t>
            </a:r>
            <a:r>
              <a:rPr lang="en-US" sz="3200" dirty="0"/>
              <a:t> </a:t>
            </a:r>
            <a:r>
              <a:rPr lang="en-US" sz="3200" dirty="0" err="1"/>
              <a:t>hiện</a:t>
            </a:r>
            <a:r>
              <a:rPr lang="en-US" sz="3200" dirty="0"/>
              <a:t> </a:t>
            </a:r>
            <a:r>
              <a:rPr lang="en-US" sz="3200" dirty="0" err="1"/>
              <a:t>các</a:t>
            </a:r>
            <a:r>
              <a:rPr lang="en-US" sz="3200" dirty="0"/>
              <a:t> </a:t>
            </a:r>
            <a:r>
              <a:rPr lang="en-US" sz="3200" dirty="0" err="1"/>
              <a:t>khối</a:t>
            </a:r>
            <a:r>
              <a:rPr lang="en-US" sz="3200" dirty="0"/>
              <a:t> u ở </a:t>
            </a:r>
            <a:r>
              <a:rPr lang="en-US" sz="3200" dirty="0" err="1"/>
              <a:t>nơi</a:t>
            </a:r>
            <a:r>
              <a:rPr lang="en-US" sz="3200" dirty="0"/>
              <a:t> </a:t>
            </a:r>
            <a:r>
              <a:rPr lang="en-US" sz="3200" dirty="0" err="1"/>
              <a:t>phân</a:t>
            </a:r>
            <a:r>
              <a:rPr lang="en-US" sz="3200" dirty="0"/>
              <a:t> chia </a:t>
            </a:r>
            <a:r>
              <a:rPr lang="en-US" sz="3200" dirty="0" err="1"/>
              <a:t>mất</a:t>
            </a:r>
            <a:r>
              <a:rPr lang="en-US" sz="3200" dirty="0"/>
              <a:t> </a:t>
            </a:r>
            <a:r>
              <a:rPr lang="en-US" sz="3200" dirty="0" err="1"/>
              <a:t>kiểm</a:t>
            </a:r>
            <a:r>
              <a:rPr lang="en-US" sz="3200" dirty="0"/>
              <a:t> </a:t>
            </a:r>
            <a:r>
              <a:rPr lang="en-US" sz="3200" dirty="0" err="1"/>
              <a:t>soát</a:t>
            </a:r>
            <a:r>
              <a:rPr lang="en-US" sz="3200" dirty="0"/>
              <a:t>.</a:t>
            </a:r>
            <a:endParaRPr kumimoji="0" lang="en-US" sz="5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t>Cơ</a:t>
            </a:r>
            <a:r>
              <a:rPr lang="en-US" sz="3200" dirty="0"/>
              <a:t> </a:t>
            </a:r>
            <a:r>
              <a:rPr lang="en-US" sz="3200" dirty="0" err="1"/>
              <a:t>thể</a:t>
            </a:r>
            <a:r>
              <a:rPr lang="en-US" sz="3200" dirty="0"/>
              <a:t> phát </a:t>
            </a:r>
            <a:r>
              <a:rPr lang="en-US" sz="3200" dirty="0" err="1"/>
              <a:t>triển</a:t>
            </a:r>
            <a:r>
              <a:rPr lang="en-US" sz="3200" dirty="0"/>
              <a:t> </a:t>
            </a:r>
            <a:r>
              <a:rPr lang="en-US" sz="3200" dirty="0" err="1"/>
              <a:t>mất</a:t>
            </a:r>
            <a:r>
              <a:rPr lang="en-US" sz="3200" dirty="0"/>
              <a:t> </a:t>
            </a:r>
            <a:r>
              <a:rPr lang="en-US" sz="3200" dirty="0" err="1"/>
              <a:t>cân</a:t>
            </a:r>
            <a:r>
              <a:rPr lang="en-US" sz="3200" dirty="0"/>
              <a:t> </a:t>
            </a:r>
            <a:r>
              <a:rPr lang="en-US" sz="3200" dirty="0" err="1"/>
              <a:t>đối</a:t>
            </a:r>
            <a:r>
              <a:rPr lang="en-US" sz="3200" dirty="0"/>
              <a:t> (</a:t>
            </a:r>
            <a:r>
              <a:rPr lang="en-US" sz="3200" dirty="0" err="1"/>
              <a:t>bộ</a:t>
            </a:r>
            <a:r>
              <a:rPr lang="en-US" sz="3200" dirty="0"/>
              <a:t> </a:t>
            </a:r>
            <a:r>
              <a:rPr lang="en-US" sz="3200" dirty="0" err="1"/>
              <a:t>phận</a:t>
            </a:r>
            <a:r>
              <a:rPr lang="en-US" sz="3200" dirty="0"/>
              <a:t> to, </a:t>
            </a:r>
            <a:r>
              <a:rPr lang="en-US" sz="3200" dirty="0" err="1"/>
              <a:t>bộ</a:t>
            </a:r>
            <a:r>
              <a:rPr lang="en-US" sz="3200" dirty="0"/>
              <a:t> </a:t>
            </a:r>
            <a:r>
              <a:rPr lang="en-US" sz="3200" dirty="0" err="1"/>
              <a:t>phận</a:t>
            </a:r>
            <a:r>
              <a:rPr lang="en-US" sz="3200" dirty="0"/>
              <a:t> </a:t>
            </a:r>
            <a:r>
              <a:rPr lang="en-US" sz="3200" dirty="0" err="1"/>
              <a:t>nhỏ</a:t>
            </a:r>
            <a:r>
              <a:rPr lang="en-US" sz="3200" dirty="0"/>
              <a:t> </a:t>
            </a:r>
            <a:r>
              <a:rPr lang="en-US" sz="3200" dirty="0" err="1"/>
              <a:t>không</a:t>
            </a:r>
            <a:r>
              <a:rPr lang="en-US" sz="3200" dirty="0"/>
              <a:t> </a:t>
            </a:r>
            <a:r>
              <a:rPr lang="en-US" sz="3200" dirty="0" err="1"/>
              <a:t>bình</a:t>
            </a:r>
            <a:r>
              <a:rPr lang="en-US" sz="3200" dirty="0"/>
              <a:t> </a:t>
            </a:r>
            <a:r>
              <a:rPr lang="en-US" sz="3200" dirty="0" err="1"/>
              <a:t>thường</a:t>
            </a:r>
            <a:r>
              <a:rPr lang="en-US" sz="3200" dirty="0"/>
              <a:t>).</a:t>
            </a:r>
            <a:endParaRPr lang="en-SG" sz="3200" dirty="0"/>
          </a:p>
        </p:txBody>
      </p:sp>
      <p:sp>
        <p:nvSpPr>
          <p:cNvPr id="41" name="Rounded Rectangle 40"/>
          <p:cNvSpPr/>
          <p:nvPr/>
        </p:nvSpPr>
        <p:spPr>
          <a:xfrm>
            <a:off x="1101145" y="590483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600" dirty="0" err="1"/>
              <a:t>Cơ</a:t>
            </a:r>
            <a:r>
              <a:rPr lang="en-US" sz="3600" dirty="0"/>
              <a:t> </a:t>
            </a:r>
            <a:r>
              <a:rPr lang="en-US" sz="3600" dirty="0" err="1"/>
              <a:t>vẫn</a:t>
            </a:r>
            <a:r>
              <a:rPr lang="en-US" sz="3600" dirty="0"/>
              <a:t> </a:t>
            </a:r>
            <a:r>
              <a:rPr lang="en-US" sz="3600" dirty="0" err="1"/>
              <a:t>thể</a:t>
            </a:r>
            <a:r>
              <a:rPr lang="en-US" sz="3600" dirty="0"/>
              <a:t> phát </a:t>
            </a:r>
            <a:r>
              <a:rPr lang="en-US" sz="3600" dirty="0" err="1"/>
              <a:t>triển</a:t>
            </a:r>
            <a:r>
              <a:rPr lang="en-US" sz="3600" dirty="0"/>
              <a:t> </a:t>
            </a:r>
            <a:r>
              <a:rPr lang="en-US" sz="3600" dirty="0" err="1"/>
              <a:t>bình</a:t>
            </a:r>
            <a:r>
              <a:rPr lang="en-US" sz="3600" dirty="0"/>
              <a:t> </a:t>
            </a:r>
            <a:r>
              <a:rPr lang="en-US" sz="3600" dirty="0" err="1"/>
              <a:t>thường</a:t>
            </a:r>
            <a:r>
              <a:rPr lang="en-US" sz="3600" dirty="0"/>
              <a:t>.</a:t>
            </a:r>
            <a:endPar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6" name="Đồ họa 45" descr="Cuốn sách đang mở">
            <a:hlinkClick r:id="rId18" action="ppaction://hlinksldjump"/>
            <a:extLst>
              <a:ext uri="{FF2B5EF4-FFF2-40B4-BE49-F238E27FC236}">
                <a16:creationId xmlns:a16="http://schemas.microsoft.com/office/drawing/2014/main" id="{3F509F4A-FD8F-48BB-BD36-3605793D63DA}"/>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667114" y="1847227"/>
            <a:ext cx="914400" cy="914400"/>
          </a:xfrm>
          <a:prstGeom prst="rect">
            <a:avLst/>
          </a:prstGeom>
        </p:spPr>
      </p:pic>
    </p:spTree>
    <p:custDataLst>
      <p:tags r:id="rId1"/>
    </p:custDataLst>
    <p:extLst>
      <p:ext uri="{BB962C8B-B14F-4D97-AF65-F5344CB8AC3E}">
        <p14:creationId xmlns:p14="http://schemas.microsoft.com/office/powerpoint/2010/main" val="2750535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8" name="chimes.wav"/>
          </p:stSnd>
        </p:sndAc>
      </p:transition>
    </mc:Choice>
    <mc:Fallback xmlns="">
      <p:transition spd="slow">
        <p:fade/>
        <p:sndAc>
          <p:stSnd>
            <p:snd r:embed="rId2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9"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9"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9"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9"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10"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10"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10"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10"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10"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10"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10"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10"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10"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10"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10"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10"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10"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10" name="coin.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vol="100000">
                                        <p:cTn display="0" masterRel="sameClick">
                                          <p:stCondLst>
                                            <p:cond evt="begin" delay="0">
                                              <p:tn val="179"/>
                                            </p:cond>
                                          </p:stCondLst>
                                          <p:endCondLst>
                                            <p:cond evt="onStopAudio" delay="0">
                                              <p:tgtEl>
                                                <p:sldTgt/>
                                              </p:tgtEl>
                                            </p:cond>
                                          </p:endCondLst>
                                        </p:cTn>
                                        <p:tgtEl>
                                          <p:sndTgt r:embed="rId10"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11"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11"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38"/>
                                        </p:tgtEl>
                                      </p:cBhvr>
                                    </p:animEffect>
                                    <p:anim calcmode="lin" valueType="num">
                                      <p:cBhvr>
                                        <p:cTn id="197" dur="1000"/>
                                        <p:tgtEl>
                                          <p:spTgt spid="38"/>
                                        </p:tgtEl>
                                        <p:attrNameLst>
                                          <p:attrName>ppt_x</p:attrName>
                                        </p:attrNameLst>
                                      </p:cBhvr>
                                      <p:tavLst>
                                        <p:tav tm="0">
                                          <p:val>
                                            <p:strVal val="ppt_x"/>
                                          </p:val>
                                        </p:tav>
                                        <p:tav tm="100000">
                                          <p:val>
                                            <p:strVal val="ppt_x"/>
                                          </p:val>
                                        </p:tav>
                                      </p:tavLst>
                                    </p:anim>
                                    <p:anim calcmode="lin" valueType="num">
                                      <p:cBhvr>
                                        <p:cTn id="198" dur="100" decel="100000"/>
                                        <p:tgtEl>
                                          <p:spTgt spid="38"/>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38"/>
                                        </p:tgtEl>
                                        <p:attrNameLst>
                                          <p:attrName>ppt_y</p:attrName>
                                        </p:attrNameLst>
                                      </p:cBhvr>
                                      <p:tavLst>
                                        <p:tav tm="0">
                                          <p:val>
                                            <p:strVal val="ppt_y"/>
                                          </p:val>
                                        </p:tav>
                                        <p:tav tm="100000">
                                          <p:val>
                                            <p:strVal val="ppt_y+1"/>
                                          </p:val>
                                        </p:tav>
                                      </p:tavLst>
                                    </p:anim>
                                    <p:set>
                                      <p:cBhvr>
                                        <p:cTn id="200" dur="1" fill="hold">
                                          <p:stCondLst>
                                            <p:cond delay="999"/>
                                          </p:stCondLst>
                                        </p:cTn>
                                        <p:tgtEl>
                                          <p:spTgt spid="38"/>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4"/>
                                        </p:tgtEl>
                                      </p:cBhvr>
                                    </p:animEffect>
                                    <p:anim calcmode="lin" valueType="num">
                                      <p:cBhvr>
                                        <p:cTn id="203" dur="1000"/>
                                        <p:tgtEl>
                                          <p:spTgt spid="44"/>
                                        </p:tgtEl>
                                        <p:attrNameLst>
                                          <p:attrName>ppt_x</p:attrName>
                                        </p:attrNameLst>
                                      </p:cBhvr>
                                      <p:tavLst>
                                        <p:tav tm="0">
                                          <p:val>
                                            <p:strVal val="ppt_x"/>
                                          </p:val>
                                        </p:tav>
                                        <p:tav tm="100000">
                                          <p:val>
                                            <p:strVal val="ppt_x"/>
                                          </p:val>
                                        </p:tav>
                                      </p:tavLst>
                                    </p:anim>
                                    <p:anim calcmode="lin" valueType="num">
                                      <p:cBhvr>
                                        <p:cTn id="204" dur="100" decel="100000"/>
                                        <p:tgtEl>
                                          <p:spTgt spid="44"/>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4"/>
                                        </p:tgtEl>
                                        <p:attrNameLst>
                                          <p:attrName>ppt_y</p:attrName>
                                        </p:attrNameLst>
                                      </p:cBhvr>
                                      <p:tavLst>
                                        <p:tav tm="0">
                                          <p:val>
                                            <p:strVal val="ppt_y"/>
                                          </p:val>
                                        </p:tav>
                                        <p:tav tm="100000">
                                          <p:val>
                                            <p:strVal val="ppt_y+1"/>
                                          </p:val>
                                        </p:tav>
                                      </p:tavLst>
                                    </p:anim>
                                    <p:set>
                                      <p:cBhvr>
                                        <p:cTn id="206" dur="1" fill="hold">
                                          <p:stCondLst>
                                            <p:cond delay="999"/>
                                          </p:stCondLst>
                                        </p:cTn>
                                        <p:tgtEl>
                                          <p:spTgt spid="44"/>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40"/>
                                        </p:tgtEl>
                                      </p:cBhvr>
                                    </p:animEffect>
                                    <p:anim calcmode="lin" valueType="num">
                                      <p:cBhvr>
                                        <p:cTn id="209" dur="1000"/>
                                        <p:tgtEl>
                                          <p:spTgt spid="40"/>
                                        </p:tgtEl>
                                        <p:attrNameLst>
                                          <p:attrName>ppt_x</p:attrName>
                                        </p:attrNameLst>
                                      </p:cBhvr>
                                      <p:tavLst>
                                        <p:tav tm="0">
                                          <p:val>
                                            <p:strVal val="ppt_x"/>
                                          </p:val>
                                        </p:tav>
                                        <p:tav tm="100000">
                                          <p:val>
                                            <p:strVal val="ppt_x"/>
                                          </p:val>
                                        </p:tav>
                                      </p:tavLst>
                                    </p:anim>
                                    <p:anim calcmode="lin" valueType="num">
                                      <p:cBhvr>
                                        <p:cTn id="210" dur="100" decel="100000"/>
                                        <p:tgtEl>
                                          <p:spTgt spid="40"/>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40"/>
                                        </p:tgtEl>
                                        <p:attrNameLst>
                                          <p:attrName>ppt_y</p:attrName>
                                        </p:attrNameLst>
                                      </p:cBhvr>
                                      <p:tavLst>
                                        <p:tav tm="0">
                                          <p:val>
                                            <p:strVal val="ppt_y"/>
                                          </p:val>
                                        </p:tav>
                                        <p:tav tm="100000">
                                          <p:val>
                                            <p:strVal val="ppt_y+1"/>
                                          </p:val>
                                        </p:tav>
                                      </p:tavLst>
                                    </p:anim>
                                    <p:set>
                                      <p:cBhvr>
                                        <p:cTn id="212" dur="1" fill="hold">
                                          <p:stCondLst>
                                            <p:cond delay="999"/>
                                          </p:stCondLst>
                                        </p:cTn>
                                        <p:tgtEl>
                                          <p:spTgt spid="40"/>
                                        </p:tgtEl>
                                        <p:attrNameLst>
                                          <p:attrName>style.visibility</p:attrName>
                                        </p:attrNameLst>
                                      </p:cBhvr>
                                      <p:to>
                                        <p:strVal val="hidden"/>
                                      </p:to>
                                    </p:set>
                                  </p:childTnLst>
                                </p:cTn>
                              </p:par>
                              <p:par>
                                <p:cTn id="213" presetID="37" presetClass="exit" presetSubtype="0" fill="hold" grpId="1" nodeType="withEffect">
                                  <p:stCondLst>
                                    <p:cond delay="0"/>
                                  </p:stCondLst>
                                  <p:childTnLst>
                                    <p:animEffect transition="out" filter="fade">
                                      <p:cBhvr>
                                        <p:cTn id="214" dur="1000"/>
                                        <p:tgtEl>
                                          <p:spTgt spid="2"/>
                                        </p:tgtEl>
                                      </p:cBhvr>
                                    </p:animEffect>
                                    <p:anim calcmode="lin" valueType="num">
                                      <p:cBhvr>
                                        <p:cTn id="215" dur="1000"/>
                                        <p:tgtEl>
                                          <p:spTgt spid="2"/>
                                        </p:tgtEl>
                                        <p:attrNameLst>
                                          <p:attrName>ppt_x</p:attrName>
                                        </p:attrNameLst>
                                      </p:cBhvr>
                                      <p:tavLst>
                                        <p:tav tm="0">
                                          <p:val>
                                            <p:strVal val="ppt_x"/>
                                          </p:val>
                                        </p:tav>
                                        <p:tav tm="100000">
                                          <p:val>
                                            <p:strVal val="ppt_x"/>
                                          </p:val>
                                        </p:tav>
                                      </p:tavLst>
                                    </p:anim>
                                    <p:anim calcmode="lin" valueType="num">
                                      <p:cBhvr>
                                        <p:cTn id="216" dur="100" decel="100000"/>
                                        <p:tgtEl>
                                          <p:spTgt spid="2"/>
                                        </p:tgtEl>
                                        <p:attrNameLst>
                                          <p:attrName>ppt_y</p:attrName>
                                        </p:attrNameLst>
                                      </p:cBhvr>
                                      <p:tavLst>
                                        <p:tav tm="0">
                                          <p:val>
                                            <p:strVal val="ppt_y"/>
                                          </p:val>
                                        </p:tav>
                                        <p:tav tm="100000">
                                          <p:val>
                                            <p:strVal val="ppt_y-.03"/>
                                          </p:val>
                                        </p:tav>
                                      </p:tavLst>
                                    </p:anim>
                                    <p:anim calcmode="lin" valueType="num">
                                      <p:cBhvr>
                                        <p:cTn id="217" dur="900" accel="100000">
                                          <p:stCondLst>
                                            <p:cond delay="100"/>
                                          </p:stCondLst>
                                        </p:cTn>
                                        <p:tgtEl>
                                          <p:spTgt spid="2"/>
                                        </p:tgtEl>
                                        <p:attrNameLst>
                                          <p:attrName>ppt_y</p:attrName>
                                        </p:attrNameLst>
                                      </p:cBhvr>
                                      <p:tavLst>
                                        <p:tav tm="0">
                                          <p:val>
                                            <p:strVal val="ppt_y"/>
                                          </p:val>
                                        </p:tav>
                                        <p:tav tm="100000">
                                          <p:val>
                                            <p:strVal val="ppt_y+1"/>
                                          </p:val>
                                        </p:tav>
                                      </p:tavLst>
                                    </p:anim>
                                    <p:set>
                                      <p:cBhvr>
                                        <p:cTn id="218" dur="1" fill="hold">
                                          <p:stCondLst>
                                            <p:cond delay="999"/>
                                          </p:stCondLst>
                                        </p:cTn>
                                        <p:tgtEl>
                                          <p:spTgt spid="2"/>
                                        </p:tgtEl>
                                        <p:attrNameLst>
                                          <p:attrName>style.visibility</p:attrName>
                                        </p:attrNameLst>
                                      </p:cBhvr>
                                      <p:to>
                                        <p:strVal val="hidden"/>
                                      </p:to>
                                    </p:set>
                                  </p:childTnLst>
                                  <p:subTnLst>
                                    <p:audio>
                                      <p:cMediaNode vol="100000">
                                        <p:cTn display="0" masterRel="sameClick">
                                          <p:stCondLst>
                                            <p:cond evt="begin" delay="0">
                                              <p:tn val="213"/>
                                            </p:cond>
                                          </p:stCondLst>
                                          <p:endCondLst>
                                            <p:cond evt="onStopAudio" delay="0">
                                              <p:tgtEl>
                                                <p:sldTgt/>
                                              </p:tgtEl>
                                            </p:cond>
                                          </p:endCondLst>
                                        </p:cTn>
                                        <p:tgtEl>
                                          <p:sndTgt r:embed="rId11" name="cashreg.wav"/>
                                        </p:tgtEl>
                                      </p:cMediaNode>
                                    </p:audio>
                                  </p:subTnLst>
                                </p:cTn>
                              </p:par>
                              <p:par>
                                <p:cTn id="219" presetID="37" presetClass="exit" presetSubtype="0" fill="hold" grpId="1" nodeType="withEffect">
                                  <p:stCondLst>
                                    <p:cond delay="0"/>
                                  </p:stCondLst>
                                  <p:childTnLst>
                                    <p:animEffect transition="out" filter="fade">
                                      <p:cBhvr>
                                        <p:cTn id="220" dur="1000"/>
                                        <p:tgtEl>
                                          <p:spTgt spid="42"/>
                                        </p:tgtEl>
                                      </p:cBhvr>
                                    </p:animEffect>
                                    <p:anim calcmode="lin" valueType="num">
                                      <p:cBhvr>
                                        <p:cTn id="221" dur="1000"/>
                                        <p:tgtEl>
                                          <p:spTgt spid="42"/>
                                        </p:tgtEl>
                                        <p:attrNameLst>
                                          <p:attrName>ppt_x</p:attrName>
                                        </p:attrNameLst>
                                      </p:cBhvr>
                                      <p:tavLst>
                                        <p:tav tm="0">
                                          <p:val>
                                            <p:strVal val="ppt_x"/>
                                          </p:val>
                                        </p:tav>
                                        <p:tav tm="100000">
                                          <p:val>
                                            <p:strVal val="ppt_x"/>
                                          </p:val>
                                        </p:tav>
                                      </p:tavLst>
                                    </p:anim>
                                    <p:anim calcmode="lin" valueType="num">
                                      <p:cBhvr>
                                        <p:cTn id="222" dur="100" decel="100000"/>
                                        <p:tgtEl>
                                          <p:spTgt spid="42"/>
                                        </p:tgtEl>
                                        <p:attrNameLst>
                                          <p:attrName>ppt_y</p:attrName>
                                        </p:attrNameLst>
                                      </p:cBhvr>
                                      <p:tavLst>
                                        <p:tav tm="0">
                                          <p:val>
                                            <p:strVal val="ppt_y"/>
                                          </p:val>
                                        </p:tav>
                                        <p:tav tm="100000">
                                          <p:val>
                                            <p:strVal val="ppt_y-.03"/>
                                          </p:val>
                                        </p:tav>
                                      </p:tavLst>
                                    </p:anim>
                                    <p:anim calcmode="lin" valueType="num">
                                      <p:cBhvr>
                                        <p:cTn id="223" dur="900" accel="100000">
                                          <p:stCondLst>
                                            <p:cond delay="100"/>
                                          </p:stCondLst>
                                        </p:cTn>
                                        <p:tgtEl>
                                          <p:spTgt spid="42"/>
                                        </p:tgtEl>
                                        <p:attrNameLst>
                                          <p:attrName>ppt_y</p:attrName>
                                        </p:attrNameLst>
                                      </p:cBhvr>
                                      <p:tavLst>
                                        <p:tav tm="0">
                                          <p:val>
                                            <p:strVal val="ppt_y"/>
                                          </p:val>
                                        </p:tav>
                                        <p:tav tm="100000">
                                          <p:val>
                                            <p:strVal val="ppt_y+1"/>
                                          </p:val>
                                        </p:tav>
                                      </p:tavLst>
                                    </p:anim>
                                    <p:set>
                                      <p:cBhvr>
                                        <p:cTn id="224" dur="1" fill="hold">
                                          <p:stCondLst>
                                            <p:cond delay="999"/>
                                          </p:stCondLst>
                                        </p:cTn>
                                        <p:tgtEl>
                                          <p:spTgt spid="42"/>
                                        </p:tgtEl>
                                        <p:attrNameLst>
                                          <p:attrName>style.visibility</p:attrName>
                                        </p:attrNameLst>
                                      </p:cBhvr>
                                      <p:to>
                                        <p:strVal val="hidden"/>
                                      </p:to>
                                    </p:set>
                                  </p:childTnLst>
                                  <p:subTnLst>
                                    <p:audio>
                                      <p:cMediaNode vol="100000">
                                        <p:cTn display="0" masterRel="sameClick">
                                          <p:stCondLst>
                                            <p:cond evt="begin" delay="0">
                                              <p:tn val="219"/>
                                            </p:cond>
                                          </p:stCondLst>
                                          <p:endCondLst>
                                            <p:cond evt="onStopAudio" delay="0">
                                              <p:tgtEl>
                                                <p:sldTgt/>
                                              </p:tgtEl>
                                            </p:cond>
                                          </p:endCondLst>
                                        </p:cTn>
                                        <p:tgtEl>
                                          <p:sndTgt r:embed="rId11" name="cashreg.wav"/>
                                        </p:tgtEl>
                                      </p:cMediaNode>
                                    </p:audio>
                                  </p:subTnLst>
                                </p:cTn>
                              </p:par>
                              <p:par>
                                <p:cTn id="225" presetID="37" presetClass="exit" presetSubtype="0" fill="hold" grpId="1" nodeType="withEffect">
                                  <p:stCondLst>
                                    <p:cond delay="0"/>
                                  </p:stCondLst>
                                  <p:childTnLst>
                                    <p:animEffect transition="out" filter="fade">
                                      <p:cBhvr>
                                        <p:cTn id="226" dur="1000"/>
                                        <p:tgtEl>
                                          <p:spTgt spid="4"/>
                                        </p:tgtEl>
                                      </p:cBhvr>
                                    </p:animEffect>
                                    <p:anim calcmode="lin" valueType="num">
                                      <p:cBhvr>
                                        <p:cTn id="227" dur="1000"/>
                                        <p:tgtEl>
                                          <p:spTgt spid="4"/>
                                        </p:tgtEl>
                                        <p:attrNameLst>
                                          <p:attrName>ppt_x</p:attrName>
                                        </p:attrNameLst>
                                      </p:cBhvr>
                                      <p:tavLst>
                                        <p:tav tm="0">
                                          <p:val>
                                            <p:strVal val="ppt_x"/>
                                          </p:val>
                                        </p:tav>
                                        <p:tav tm="100000">
                                          <p:val>
                                            <p:strVal val="ppt_x"/>
                                          </p:val>
                                        </p:tav>
                                      </p:tavLst>
                                    </p:anim>
                                    <p:anim calcmode="lin" valueType="num">
                                      <p:cBhvr>
                                        <p:cTn id="228" dur="100" decel="100000"/>
                                        <p:tgtEl>
                                          <p:spTgt spid="4"/>
                                        </p:tgtEl>
                                        <p:attrNameLst>
                                          <p:attrName>ppt_y</p:attrName>
                                        </p:attrNameLst>
                                      </p:cBhvr>
                                      <p:tavLst>
                                        <p:tav tm="0">
                                          <p:val>
                                            <p:strVal val="ppt_y"/>
                                          </p:val>
                                        </p:tav>
                                        <p:tav tm="100000">
                                          <p:val>
                                            <p:strVal val="ppt_y-.03"/>
                                          </p:val>
                                        </p:tav>
                                      </p:tavLst>
                                    </p:anim>
                                    <p:anim calcmode="lin" valueType="num">
                                      <p:cBhvr>
                                        <p:cTn id="229" dur="900" accel="100000">
                                          <p:stCondLst>
                                            <p:cond delay="100"/>
                                          </p:stCondLst>
                                        </p:cTn>
                                        <p:tgtEl>
                                          <p:spTgt spid="4"/>
                                        </p:tgtEl>
                                        <p:attrNameLst>
                                          <p:attrName>ppt_y</p:attrName>
                                        </p:attrNameLst>
                                      </p:cBhvr>
                                      <p:tavLst>
                                        <p:tav tm="0">
                                          <p:val>
                                            <p:strVal val="ppt_y"/>
                                          </p:val>
                                        </p:tav>
                                        <p:tav tm="100000">
                                          <p:val>
                                            <p:strVal val="ppt_y+1"/>
                                          </p:val>
                                        </p:tav>
                                      </p:tavLst>
                                    </p:anim>
                                    <p:set>
                                      <p:cBhvr>
                                        <p:cTn id="230" dur="1" fill="hold">
                                          <p:stCondLst>
                                            <p:cond delay="999"/>
                                          </p:stCondLst>
                                        </p:cTn>
                                        <p:tgtEl>
                                          <p:spTgt spid="4"/>
                                        </p:tgtEl>
                                        <p:attrNameLst>
                                          <p:attrName>style.visibility</p:attrName>
                                        </p:attrNameLst>
                                      </p:cBhvr>
                                      <p:to>
                                        <p:strVal val="hidden"/>
                                      </p:to>
                                    </p:set>
                                  </p:childTnLst>
                                  <p:subTnLst>
                                    <p:audio>
                                      <p:cMediaNode vol="100000">
                                        <p:cTn display="0" masterRel="sameClick">
                                          <p:stCondLst>
                                            <p:cond evt="begin" delay="0">
                                              <p:tn val="225"/>
                                            </p:cond>
                                          </p:stCondLst>
                                          <p:endCondLst>
                                            <p:cond evt="onStopAudio" delay="0">
                                              <p:tgtEl>
                                                <p:sldTgt/>
                                              </p:tgtEl>
                                            </p:cond>
                                          </p:endCondLst>
                                        </p:cTn>
                                        <p:tgtEl>
                                          <p:sndTgt r:embed="rId11" name="cashreg.wav"/>
                                        </p:tgtEl>
                                      </p:cMediaNode>
                                    </p:audio>
                                  </p:subTnLst>
                                </p:cTn>
                              </p:par>
                              <p:par>
                                <p:cTn id="231" presetID="22" presetClass="emph" presetSubtype="0" fill="hold" grpId="1" nodeType="withEffect">
                                  <p:stCondLst>
                                    <p:cond delay="0"/>
                                  </p:stCondLst>
                                  <p:childTnLst>
                                    <p:animClr clrSpc="hsl" dir="cw">
                                      <p:cBhvr override="childStyle">
                                        <p:cTn id="232" dur="1000" fill="hold"/>
                                        <p:tgtEl>
                                          <p:spTgt spid="36"/>
                                        </p:tgtEl>
                                        <p:attrNameLst>
                                          <p:attrName>style.color</p:attrName>
                                        </p:attrNameLst>
                                      </p:cBhvr>
                                      <p:by>
                                        <p:hsl h="-7200000" s="0" l="0"/>
                                      </p:by>
                                    </p:animClr>
                                    <p:animClr clrSpc="hsl" dir="cw">
                                      <p:cBhvr>
                                        <p:cTn id="233" dur="1000" fill="hold"/>
                                        <p:tgtEl>
                                          <p:spTgt spid="36"/>
                                        </p:tgtEl>
                                        <p:attrNameLst>
                                          <p:attrName>fillcolor</p:attrName>
                                        </p:attrNameLst>
                                      </p:cBhvr>
                                      <p:by>
                                        <p:hsl h="-7200000" s="0" l="0"/>
                                      </p:by>
                                    </p:animClr>
                                    <p:animClr clrSpc="hsl" dir="cw">
                                      <p:cBhvr>
                                        <p:cTn id="234" dur="1000" fill="hold"/>
                                        <p:tgtEl>
                                          <p:spTgt spid="36"/>
                                        </p:tgtEl>
                                        <p:attrNameLst>
                                          <p:attrName>stroke.color</p:attrName>
                                        </p:attrNameLst>
                                      </p:cBhvr>
                                      <p:by>
                                        <p:hsl h="-7200000" s="0" l="0"/>
                                      </p:by>
                                    </p:animClr>
                                    <p:set>
                                      <p:cBhvr>
                                        <p:cTn id="235" dur="1000" fill="hold"/>
                                        <p:tgtEl>
                                          <p:spTgt spid="36"/>
                                        </p:tgtEl>
                                        <p:attrNameLst>
                                          <p:attrName>fill.type</p:attrName>
                                        </p:attrNameLst>
                                      </p:cBhvr>
                                      <p:to>
                                        <p:strVal val="solid"/>
                                      </p:to>
                                    </p:set>
                                  </p:childTnLst>
                                  <p:subTnLst>
                                    <p:audio>
                                      <p:cMediaNode vol="100000">
                                        <p:cTn display="0" masterRel="sameClick">
                                          <p:stCondLst>
                                            <p:cond evt="begin" delay="0">
                                              <p:tn val="231"/>
                                            </p:cond>
                                          </p:stCondLst>
                                          <p:endCondLst>
                                            <p:cond evt="onStopAudio" delay="0">
                                              <p:tgtEl>
                                                <p:sldTgt/>
                                              </p:tgtEl>
                                            </p:cond>
                                          </p:endCondLst>
                                        </p:cTn>
                                        <p:tgtEl>
                                          <p:sndTgt r:embed="rId11"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43"/>
                                        </p:tgtEl>
                                        <p:attrNameLst>
                                          <p:attrName>style.color</p:attrName>
                                        </p:attrNameLst>
                                      </p:cBhvr>
                                      <p:by>
                                        <p:hsl h="-7200000" s="0" l="0"/>
                                      </p:by>
                                    </p:animClr>
                                    <p:animClr clrSpc="hsl" dir="cw">
                                      <p:cBhvr>
                                        <p:cTn id="238" dur="1000" fill="hold"/>
                                        <p:tgtEl>
                                          <p:spTgt spid="43"/>
                                        </p:tgtEl>
                                        <p:attrNameLst>
                                          <p:attrName>fillcolor</p:attrName>
                                        </p:attrNameLst>
                                      </p:cBhvr>
                                      <p:by>
                                        <p:hsl h="-7200000" s="0" l="0"/>
                                      </p:by>
                                    </p:animClr>
                                    <p:animClr clrSpc="hsl" dir="cw">
                                      <p:cBhvr>
                                        <p:cTn id="239" dur="1000" fill="hold"/>
                                        <p:tgtEl>
                                          <p:spTgt spid="43"/>
                                        </p:tgtEl>
                                        <p:attrNameLst>
                                          <p:attrName>stroke.color</p:attrName>
                                        </p:attrNameLst>
                                      </p:cBhvr>
                                      <p:by>
                                        <p:hsl h="-7200000" s="0" l="0"/>
                                      </p:by>
                                    </p:animClr>
                                    <p:set>
                                      <p:cBhvr>
                                        <p:cTn id="240" dur="1000" fill="hold"/>
                                        <p:tgtEl>
                                          <p:spTgt spid="43"/>
                                        </p:tgtEl>
                                        <p:attrNameLst>
                                          <p:attrName>fill.type</p:attrName>
                                        </p:attrNameLst>
                                      </p:cBhvr>
                                      <p:to>
                                        <p:strVal val="solid"/>
                                      </p:to>
                                    </p:set>
                                  </p:childTnLst>
                                  <p:subTnLst>
                                    <p:audio>
                                      <p:cMediaNode vol="100000">
                                        <p:cTn display="0" masterRel="sameClick">
                                          <p:stCondLst>
                                            <p:cond evt="begin" delay="0">
                                              <p:tn val="236"/>
                                            </p:cond>
                                          </p:stCondLst>
                                          <p:endCondLst>
                                            <p:cond evt="onStopAudio" delay="0">
                                              <p:tgtEl>
                                                <p:sldTgt/>
                                              </p:tgtEl>
                                            </p:cond>
                                          </p:endCondLst>
                                        </p:cTn>
                                        <p:tgtEl>
                                          <p:sndTgt r:embed="rId11"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39"/>
                                        </p:tgtEl>
                                        <p:attrNameLst>
                                          <p:attrName>style.color</p:attrName>
                                        </p:attrNameLst>
                                      </p:cBhvr>
                                      <p:by>
                                        <p:hsl h="-7200000" s="0" l="0"/>
                                      </p:by>
                                    </p:animClr>
                                    <p:animClr clrSpc="hsl" dir="cw">
                                      <p:cBhvr>
                                        <p:cTn id="243" dur="1000" fill="hold"/>
                                        <p:tgtEl>
                                          <p:spTgt spid="39"/>
                                        </p:tgtEl>
                                        <p:attrNameLst>
                                          <p:attrName>fillcolor</p:attrName>
                                        </p:attrNameLst>
                                      </p:cBhvr>
                                      <p:by>
                                        <p:hsl h="-7200000" s="0" l="0"/>
                                      </p:by>
                                    </p:animClr>
                                    <p:animClr clrSpc="hsl" dir="cw">
                                      <p:cBhvr>
                                        <p:cTn id="244" dur="1000" fill="hold"/>
                                        <p:tgtEl>
                                          <p:spTgt spid="39"/>
                                        </p:tgtEl>
                                        <p:attrNameLst>
                                          <p:attrName>stroke.color</p:attrName>
                                        </p:attrNameLst>
                                      </p:cBhvr>
                                      <p:by>
                                        <p:hsl h="-7200000" s="0" l="0"/>
                                      </p:by>
                                    </p:animClr>
                                    <p:set>
                                      <p:cBhvr>
                                        <p:cTn id="245" dur="1000" fill="hold"/>
                                        <p:tgtEl>
                                          <p:spTgt spid="39"/>
                                        </p:tgtEl>
                                        <p:attrNameLst>
                                          <p:attrName>fill.type</p:attrName>
                                        </p:attrNameLst>
                                      </p:cBhvr>
                                      <p:to>
                                        <p:strVal val="solid"/>
                                      </p:to>
                                    </p:set>
                                  </p:childTnLst>
                                  <p:subTnLst>
                                    <p:audio>
                                      <p:cMediaNode vol="100000">
                                        <p:cTn display="0" masterRel="sameClick">
                                          <p:stCondLst>
                                            <p:cond evt="begin" delay="0">
                                              <p:tn val="241"/>
                                            </p:cond>
                                          </p:stCondLst>
                                          <p:endCondLst>
                                            <p:cond evt="onStopAudio" delay="0">
                                              <p:tgtEl>
                                                <p:sldTgt/>
                                              </p:tgtEl>
                                            </p:cond>
                                          </p:endCondLst>
                                        </p:cTn>
                                        <p:tgtEl>
                                          <p:sndTgt r:embed="rId11"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46"/>
                                            </p:cond>
                                          </p:stCondLst>
                                          <p:endCondLst>
                                            <p:cond evt="onStopAudio" delay="0">
                                              <p:tgtEl>
                                                <p:sldTgt/>
                                              </p:tgtEl>
                                            </p:cond>
                                          </p:endCondLst>
                                        </p:cTn>
                                        <p:tgtEl>
                                          <p:sndTgt r:embed="rId11"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2"/>
                                            </p:cond>
                                          </p:stCondLst>
                                          <p:endCondLst>
                                            <p:cond evt="onStopAudio" delay="0">
                                              <p:tgtEl>
                                                <p:sldTgt/>
                                              </p:tgtEl>
                                            </p:cond>
                                          </p:endCondLst>
                                        </p:cTn>
                                        <p:tgtEl>
                                          <p:sndTgt r:embed="rId11"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58"/>
                                            </p:cond>
                                          </p:stCondLst>
                                          <p:endCondLst>
                                            <p:cond evt="onStopAudio" delay="0">
                                              <p:tgtEl>
                                                <p:sldTgt/>
                                              </p:tgtEl>
                                            </p:cond>
                                          </p:endCondLst>
                                        </p:cTn>
                                        <p:tgtEl>
                                          <p:sndTgt r:embed="rId11"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y Movie">
            <a:hlinkClick r:id="" action="ppaction://media"/>
            <a:extLst>
              <a:ext uri="{FF2B5EF4-FFF2-40B4-BE49-F238E27FC236}">
                <a16:creationId xmlns:a16="http://schemas.microsoft.com/office/drawing/2014/main" id="{03CCD9A5-898E-4D77-867C-814EE54005F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72481" y="1227028"/>
            <a:ext cx="4486275" cy="2521404"/>
          </a:xfrm>
        </p:spPr>
      </p:pic>
      <p:sp>
        <p:nvSpPr>
          <p:cNvPr id="3" name="Rectangle: Rounded Corners 2">
            <a:extLst>
              <a:ext uri="{FF2B5EF4-FFF2-40B4-BE49-F238E27FC236}">
                <a16:creationId xmlns:a16="http://schemas.microsoft.com/office/drawing/2014/main" id="{C061E5E0-DFF1-4A3A-9C06-1DC563DB2C68}"/>
              </a:ext>
            </a:extLst>
          </p:cNvPr>
          <p:cNvSpPr/>
          <p:nvPr/>
        </p:nvSpPr>
        <p:spPr>
          <a:xfrm rot="1860000">
            <a:off x="-293515" y="-416264"/>
            <a:ext cx="911806" cy="8325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45756DB-E5BA-499B-BD55-A8445D54FDDA}"/>
              </a:ext>
            </a:extLst>
          </p:cNvPr>
          <p:cNvSpPr txBox="1"/>
          <p:nvPr/>
        </p:nvSpPr>
        <p:spPr>
          <a:xfrm>
            <a:off x="0" y="134140"/>
            <a:ext cx="12192000" cy="646331"/>
          </a:xfrm>
          <a:prstGeom prst="rect">
            <a:avLst/>
          </a:prstGeom>
          <a:noFill/>
        </p:spPr>
        <p:txBody>
          <a:bodyPr wrap="square" rtlCol="0">
            <a:spAutoFit/>
          </a:bodyPr>
          <a:lstStyle/>
          <a:p>
            <a:pPr algn="ctr"/>
            <a:r>
              <a:rPr lang="en-US" sz="3600" dirty="0">
                <a:latin typeface="Cambria" panose="02040503050406030204" pitchFamily="18" charset="0"/>
                <a:ea typeface="Cambria" panose="02040503050406030204" pitchFamily="18" charset="0"/>
              </a:rPr>
              <a:t>CÓ THỂ HAY KHÔNG THỂ?</a:t>
            </a:r>
          </a:p>
        </p:txBody>
      </p:sp>
      <p:grpSp>
        <p:nvGrpSpPr>
          <p:cNvPr id="7" name="Google Shape;557;p38">
            <a:extLst>
              <a:ext uri="{FF2B5EF4-FFF2-40B4-BE49-F238E27FC236}">
                <a16:creationId xmlns:a16="http://schemas.microsoft.com/office/drawing/2014/main" id="{A181F137-FA1F-48D9-B7CB-A662EDE4F496}"/>
              </a:ext>
            </a:extLst>
          </p:cNvPr>
          <p:cNvGrpSpPr/>
          <p:nvPr/>
        </p:nvGrpSpPr>
        <p:grpSpPr>
          <a:xfrm>
            <a:off x="10370163" y="244090"/>
            <a:ext cx="1210353" cy="1072762"/>
            <a:chOff x="3955900" y="2984500"/>
            <a:chExt cx="414000" cy="422525"/>
          </a:xfrm>
        </p:grpSpPr>
        <p:sp>
          <p:nvSpPr>
            <p:cNvPr id="8" name="Google Shape;558;p38">
              <a:extLst>
                <a:ext uri="{FF2B5EF4-FFF2-40B4-BE49-F238E27FC236}">
                  <a16:creationId xmlns:a16="http://schemas.microsoft.com/office/drawing/2014/main" id="{A87696D0-3EE3-4196-B217-F3B28D922AAA}"/>
                </a:ext>
              </a:extLst>
            </p:cNvPr>
            <p:cNvSpPr/>
            <p:nvPr/>
          </p:nvSpPr>
          <p:spPr>
            <a:xfrm>
              <a:off x="3955900" y="2984500"/>
              <a:ext cx="315700" cy="315675"/>
            </a:xfrm>
            <a:custGeom>
              <a:avLst/>
              <a:gdLst/>
              <a:ahLst/>
              <a:cxnLst/>
              <a:rect l="l" t="t" r="r" b="b"/>
              <a:pathLst>
                <a:path w="12628" h="12627" extrusionOk="0">
                  <a:moveTo>
                    <a:pt x="6302" y="977"/>
                  </a:moveTo>
                  <a:lnTo>
                    <a:pt x="6863" y="1026"/>
                  </a:lnTo>
                  <a:lnTo>
                    <a:pt x="7376" y="1099"/>
                  </a:lnTo>
                  <a:lnTo>
                    <a:pt x="7889" y="1221"/>
                  </a:lnTo>
                  <a:lnTo>
                    <a:pt x="8378" y="1417"/>
                  </a:lnTo>
                  <a:lnTo>
                    <a:pt x="8842" y="1636"/>
                  </a:lnTo>
                  <a:lnTo>
                    <a:pt x="9281" y="1905"/>
                  </a:lnTo>
                  <a:lnTo>
                    <a:pt x="9697" y="2198"/>
                  </a:lnTo>
                  <a:lnTo>
                    <a:pt x="10087" y="2540"/>
                  </a:lnTo>
                  <a:lnTo>
                    <a:pt x="10429" y="2931"/>
                  </a:lnTo>
                  <a:lnTo>
                    <a:pt x="10722" y="3346"/>
                  </a:lnTo>
                  <a:lnTo>
                    <a:pt x="10991" y="3786"/>
                  </a:lnTo>
                  <a:lnTo>
                    <a:pt x="11211" y="4250"/>
                  </a:lnTo>
                  <a:lnTo>
                    <a:pt x="11406" y="4738"/>
                  </a:lnTo>
                  <a:lnTo>
                    <a:pt x="11528" y="5251"/>
                  </a:lnTo>
                  <a:lnTo>
                    <a:pt x="11626" y="5764"/>
                  </a:lnTo>
                  <a:lnTo>
                    <a:pt x="11650" y="6326"/>
                  </a:lnTo>
                  <a:lnTo>
                    <a:pt x="11626" y="6863"/>
                  </a:lnTo>
                  <a:lnTo>
                    <a:pt x="11528" y="7400"/>
                  </a:lnTo>
                  <a:lnTo>
                    <a:pt x="11406" y="7913"/>
                  </a:lnTo>
                  <a:lnTo>
                    <a:pt x="11211" y="8402"/>
                  </a:lnTo>
                  <a:lnTo>
                    <a:pt x="10991" y="8866"/>
                  </a:lnTo>
                  <a:lnTo>
                    <a:pt x="10722" y="9305"/>
                  </a:lnTo>
                  <a:lnTo>
                    <a:pt x="10429" y="9696"/>
                  </a:lnTo>
                  <a:lnTo>
                    <a:pt x="10087" y="10087"/>
                  </a:lnTo>
                  <a:lnTo>
                    <a:pt x="9697" y="10429"/>
                  </a:lnTo>
                  <a:lnTo>
                    <a:pt x="9281" y="10746"/>
                  </a:lnTo>
                  <a:lnTo>
                    <a:pt x="8842" y="11015"/>
                  </a:lnTo>
                  <a:lnTo>
                    <a:pt x="8378" y="11235"/>
                  </a:lnTo>
                  <a:lnTo>
                    <a:pt x="7889" y="11406"/>
                  </a:lnTo>
                  <a:lnTo>
                    <a:pt x="7376" y="11552"/>
                  </a:lnTo>
                  <a:lnTo>
                    <a:pt x="6863" y="11625"/>
                  </a:lnTo>
                  <a:lnTo>
                    <a:pt x="6302" y="11650"/>
                  </a:lnTo>
                  <a:lnTo>
                    <a:pt x="5764" y="11625"/>
                  </a:lnTo>
                  <a:lnTo>
                    <a:pt x="5227" y="11552"/>
                  </a:lnTo>
                  <a:lnTo>
                    <a:pt x="4714" y="11406"/>
                  </a:lnTo>
                  <a:lnTo>
                    <a:pt x="4226" y="11235"/>
                  </a:lnTo>
                  <a:lnTo>
                    <a:pt x="3762" y="11015"/>
                  </a:lnTo>
                  <a:lnTo>
                    <a:pt x="3322" y="10746"/>
                  </a:lnTo>
                  <a:lnTo>
                    <a:pt x="2931" y="10429"/>
                  </a:lnTo>
                  <a:lnTo>
                    <a:pt x="2541" y="10087"/>
                  </a:lnTo>
                  <a:lnTo>
                    <a:pt x="2199" y="9696"/>
                  </a:lnTo>
                  <a:lnTo>
                    <a:pt x="1881" y="9305"/>
                  </a:lnTo>
                  <a:lnTo>
                    <a:pt x="1613" y="8866"/>
                  </a:lnTo>
                  <a:lnTo>
                    <a:pt x="1393" y="8402"/>
                  </a:lnTo>
                  <a:lnTo>
                    <a:pt x="1222" y="7913"/>
                  </a:lnTo>
                  <a:lnTo>
                    <a:pt x="1075" y="7400"/>
                  </a:lnTo>
                  <a:lnTo>
                    <a:pt x="1002" y="6863"/>
                  </a:lnTo>
                  <a:lnTo>
                    <a:pt x="978" y="6326"/>
                  </a:lnTo>
                  <a:lnTo>
                    <a:pt x="1002" y="5764"/>
                  </a:lnTo>
                  <a:lnTo>
                    <a:pt x="1075" y="5251"/>
                  </a:lnTo>
                  <a:lnTo>
                    <a:pt x="1222" y="4738"/>
                  </a:lnTo>
                  <a:lnTo>
                    <a:pt x="1393" y="4250"/>
                  </a:lnTo>
                  <a:lnTo>
                    <a:pt x="1613" y="3786"/>
                  </a:lnTo>
                  <a:lnTo>
                    <a:pt x="1881" y="3346"/>
                  </a:lnTo>
                  <a:lnTo>
                    <a:pt x="2199" y="2931"/>
                  </a:lnTo>
                  <a:lnTo>
                    <a:pt x="2541" y="2540"/>
                  </a:lnTo>
                  <a:lnTo>
                    <a:pt x="2931" y="2198"/>
                  </a:lnTo>
                  <a:lnTo>
                    <a:pt x="3322" y="1905"/>
                  </a:lnTo>
                  <a:lnTo>
                    <a:pt x="3762" y="1636"/>
                  </a:lnTo>
                  <a:lnTo>
                    <a:pt x="4226" y="1417"/>
                  </a:lnTo>
                  <a:lnTo>
                    <a:pt x="4714" y="1221"/>
                  </a:lnTo>
                  <a:lnTo>
                    <a:pt x="5227" y="1099"/>
                  </a:lnTo>
                  <a:lnTo>
                    <a:pt x="5764" y="1026"/>
                  </a:lnTo>
                  <a:lnTo>
                    <a:pt x="6302" y="977"/>
                  </a:lnTo>
                  <a:close/>
                  <a:moveTo>
                    <a:pt x="6302" y="0"/>
                  </a:moveTo>
                  <a:lnTo>
                    <a:pt x="5984" y="24"/>
                  </a:lnTo>
                  <a:lnTo>
                    <a:pt x="5667" y="49"/>
                  </a:lnTo>
                  <a:lnTo>
                    <a:pt x="5349" y="73"/>
                  </a:lnTo>
                  <a:lnTo>
                    <a:pt x="5032" y="147"/>
                  </a:lnTo>
                  <a:lnTo>
                    <a:pt x="4739" y="220"/>
                  </a:lnTo>
                  <a:lnTo>
                    <a:pt x="4446" y="293"/>
                  </a:lnTo>
                  <a:lnTo>
                    <a:pt x="4153" y="391"/>
                  </a:lnTo>
                  <a:lnTo>
                    <a:pt x="3859" y="513"/>
                  </a:lnTo>
                  <a:lnTo>
                    <a:pt x="3566" y="635"/>
                  </a:lnTo>
                  <a:lnTo>
                    <a:pt x="3298" y="782"/>
                  </a:lnTo>
                  <a:lnTo>
                    <a:pt x="3029" y="928"/>
                  </a:lnTo>
                  <a:lnTo>
                    <a:pt x="2785" y="1075"/>
                  </a:lnTo>
                  <a:lnTo>
                    <a:pt x="2296" y="1441"/>
                  </a:lnTo>
                  <a:lnTo>
                    <a:pt x="1857" y="1856"/>
                  </a:lnTo>
                  <a:lnTo>
                    <a:pt x="1442" y="2296"/>
                  </a:lnTo>
                  <a:lnTo>
                    <a:pt x="1075" y="2784"/>
                  </a:lnTo>
                  <a:lnTo>
                    <a:pt x="904" y="3053"/>
                  </a:lnTo>
                  <a:lnTo>
                    <a:pt x="758" y="3322"/>
                  </a:lnTo>
                  <a:lnTo>
                    <a:pt x="611" y="3590"/>
                  </a:lnTo>
                  <a:lnTo>
                    <a:pt x="489" y="3859"/>
                  </a:lnTo>
                  <a:lnTo>
                    <a:pt x="391" y="4152"/>
                  </a:lnTo>
                  <a:lnTo>
                    <a:pt x="294" y="4445"/>
                  </a:lnTo>
                  <a:lnTo>
                    <a:pt x="196" y="4738"/>
                  </a:lnTo>
                  <a:lnTo>
                    <a:pt x="123" y="5056"/>
                  </a:lnTo>
                  <a:lnTo>
                    <a:pt x="74" y="5349"/>
                  </a:lnTo>
                  <a:lnTo>
                    <a:pt x="25" y="5666"/>
                  </a:lnTo>
                  <a:lnTo>
                    <a:pt x="1" y="5984"/>
                  </a:lnTo>
                  <a:lnTo>
                    <a:pt x="1" y="6326"/>
                  </a:lnTo>
                  <a:lnTo>
                    <a:pt x="1" y="6643"/>
                  </a:lnTo>
                  <a:lnTo>
                    <a:pt x="25" y="6961"/>
                  </a:lnTo>
                  <a:lnTo>
                    <a:pt x="74" y="7278"/>
                  </a:lnTo>
                  <a:lnTo>
                    <a:pt x="123" y="7596"/>
                  </a:lnTo>
                  <a:lnTo>
                    <a:pt x="196" y="7889"/>
                  </a:lnTo>
                  <a:lnTo>
                    <a:pt x="294" y="8206"/>
                  </a:lnTo>
                  <a:lnTo>
                    <a:pt x="391" y="8499"/>
                  </a:lnTo>
                  <a:lnTo>
                    <a:pt x="489" y="8768"/>
                  </a:lnTo>
                  <a:lnTo>
                    <a:pt x="611" y="9061"/>
                  </a:lnTo>
                  <a:lnTo>
                    <a:pt x="758" y="9330"/>
                  </a:lnTo>
                  <a:lnTo>
                    <a:pt x="904" y="9598"/>
                  </a:lnTo>
                  <a:lnTo>
                    <a:pt x="1075" y="9843"/>
                  </a:lnTo>
                  <a:lnTo>
                    <a:pt x="1442" y="10331"/>
                  </a:lnTo>
                  <a:lnTo>
                    <a:pt x="1857" y="10771"/>
                  </a:lnTo>
                  <a:lnTo>
                    <a:pt x="2296" y="11186"/>
                  </a:lnTo>
                  <a:lnTo>
                    <a:pt x="2785" y="11552"/>
                  </a:lnTo>
                  <a:lnTo>
                    <a:pt x="3029" y="11723"/>
                  </a:lnTo>
                  <a:lnTo>
                    <a:pt x="3298" y="11870"/>
                  </a:lnTo>
                  <a:lnTo>
                    <a:pt x="3566" y="12016"/>
                  </a:lnTo>
                  <a:lnTo>
                    <a:pt x="3859" y="12138"/>
                  </a:lnTo>
                  <a:lnTo>
                    <a:pt x="4153" y="12236"/>
                  </a:lnTo>
                  <a:lnTo>
                    <a:pt x="4446" y="12334"/>
                  </a:lnTo>
                  <a:lnTo>
                    <a:pt x="4739" y="12431"/>
                  </a:lnTo>
                  <a:lnTo>
                    <a:pt x="5032" y="12505"/>
                  </a:lnTo>
                  <a:lnTo>
                    <a:pt x="5349" y="12553"/>
                  </a:lnTo>
                  <a:lnTo>
                    <a:pt x="5667" y="12602"/>
                  </a:lnTo>
                  <a:lnTo>
                    <a:pt x="5984" y="12627"/>
                  </a:lnTo>
                  <a:lnTo>
                    <a:pt x="6644" y="12627"/>
                  </a:lnTo>
                  <a:lnTo>
                    <a:pt x="6961" y="12602"/>
                  </a:lnTo>
                  <a:lnTo>
                    <a:pt x="7279" y="12553"/>
                  </a:lnTo>
                  <a:lnTo>
                    <a:pt x="7572" y="12505"/>
                  </a:lnTo>
                  <a:lnTo>
                    <a:pt x="7889" y="12431"/>
                  </a:lnTo>
                  <a:lnTo>
                    <a:pt x="8182" y="12334"/>
                  </a:lnTo>
                  <a:lnTo>
                    <a:pt x="8475" y="12236"/>
                  </a:lnTo>
                  <a:lnTo>
                    <a:pt x="8768" y="12138"/>
                  </a:lnTo>
                  <a:lnTo>
                    <a:pt x="9037" y="12016"/>
                  </a:lnTo>
                  <a:lnTo>
                    <a:pt x="9306" y="11870"/>
                  </a:lnTo>
                  <a:lnTo>
                    <a:pt x="9574" y="11723"/>
                  </a:lnTo>
                  <a:lnTo>
                    <a:pt x="9843" y="11552"/>
                  </a:lnTo>
                  <a:lnTo>
                    <a:pt x="10332" y="11186"/>
                  </a:lnTo>
                  <a:lnTo>
                    <a:pt x="10771" y="10771"/>
                  </a:lnTo>
                  <a:lnTo>
                    <a:pt x="11186" y="10331"/>
                  </a:lnTo>
                  <a:lnTo>
                    <a:pt x="11553" y="9843"/>
                  </a:lnTo>
                  <a:lnTo>
                    <a:pt x="11699" y="9598"/>
                  </a:lnTo>
                  <a:lnTo>
                    <a:pt x="11846" y="9330"/>
                  </a:lnTo>
                  <a:lnTo>
                    <a:pt x="11992" y="9061"/>
                  </a:lnTo>
                  <a:lnTo>
                    <a:pt x="12114" y="8768"/>
                  </a:lnTo>
                  <a:lnTo>
                    <a:pt x="12237" y="8499"/>
                  </a:lnTo>
                  <a:lnTo>
                    <a:pt x="12334" y="8206"/>
                  </a:lnTo>
                  <a:lnTo>
                    <a:pt x="12432" y="7889"/>
                  </a:lnTo>
                  <a:lnTo>
                    <a:pt x="12481" y="7596"/>
                  </a:lnTo>
                  <a:lnTo>
                    <a:pt x="12554" y="7278"/>
                  </a:lnTo>
                  <a:lnTo>
                    <a:pt x="12578" y="6961"/>
                  </a:lnTo>
                  <a:lnTo>
                    <a:pt x="12603" y="6643"/>
                  </a:lnTo>
                  <a:lnTo>
                    <a:pt x="12627" y="6326"/>
                  </a:lnTo>
                  <a:lnTo>
                    <a:pt x="12603" y="5984"/>
                  </a:lnTo>
                  <a:lnTo>
                    <a:pt x="12578" y="5666"/>
                  </a:lnTo>
                  <a:lnTo>
                    <a:pt x="12554" y="5349"/>
                  </a:lnTo>
                  <a:lnTo>
                    <a:pt x="12481" y="5056"/>
                  </a:lnTo>
                  <a:lnTo>
                    <a:pt x="12432" y="4738"/>
                  </a:lnTo>
                  <a:lnTo>
                    <a:pt x="12334" y="4445"/>
                  </a:lnTo>
                  <a:lnTo>
                    <a:pt x="12237" y="4152"/>
                  </a:lnTo>
                  <a:lnTo>
                    <a:pt x="12114" y="3859"/>
                  </a:lnTo>
                  <a:lnTo>
                    <a:pt x="11992" y="3590"/>
                  </a:lnTo>
                  <a:lnTo>
                    <a:pt x="11846" y="3322"/>
                  </a:lnTo>
                  <a:lnTo>
                    <a:pt x="11699" y="3053"/>
                  </a:lnTo>
                  <a:lnTo>
                    <a:pt x="11553" y="2784"/>
                  </a:lnTo>
                  <a:lnTo>
                    <a:pt x="11186" y="2296"/>
                  </a:lnTo>
                  <a:lnTo>
                    <a:pt x="10771" y="1856"/>
                  </a:lnTo>
                  <a:lnTo>
                    <a:pt x="10332" y="1441"/>
                  </a:lnTo>
                  <a:lnTo>
                    <a:pt x="9843" y="1075"/>
                  </a:lnTo>
                  <a:lnTo>
                    <a:pt x="9574" y="928"/>
                  </a:lnTo>
                  <a:lnTo>
                    <a:pt x="9306" y="782"/>
                  </a:lnTo>
                  <a:lnTo>
                    <a:pt x="9037" y="635"/>
                  </a:lnTo>
                  <a:lnTo>
                    <a:pt x="8768" y="513"/>
                  </a:lnTo>
                  <a:lnTo>
                    <a:pt x="8475" y="391"/>
                  </a:lnTo>
                  <a:lnTo>
                    <a:pt x="8182" y="293"/>
                  </a:lnTo>
                  <a:lnTo>
                    <a:pt x="7889" y="220"/>
                  </a:lnTo>
                  <a:lnTo>
                    <a:pt x="7572" y="147"/>
                  </a:lnTo>
                  <a:lnTo>
                    <a:pt x="7279" y="73"/>
                  </a:lnTo>
                  <a:lnTo>
                    <a:pt x="6961" y="49"/>
                  </a:lnTo>
                  <a:lnTo>
                    <a:pt x="6644" y="24"/>
                  </a:lnTo>
                  <a:lnTo>
                    <a:pt x="6302"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 name="Google Shape;559;p38">
              <a:extLst>
                <a:ext uri="{FF2B5EF4-FFF2-40B4-BE49-F238E27FC236}">
                  <a16:creationId xmlns:a16="http://schemas.microsoft.com/office/drawing/2014/main" id="{2A3B6C3D-9F1B-4F89-B22D-C36C83B766BD}"/>
                </a:ext>
              </a:extLst>
            </p:cNvPr>
            <p:cNvSpPr/>
            <p:nvPr/>
          </p:nvSpPr>
          <p:spPr>
            <a:xfrm>
              <a:off x="3992525" y="3021125"/>
              <a:ext cx="242425" cy="242425"/>
            </a:xfrm>
            <a:custGeom>
              <a:avLst/>
              <a:gdLst/>
              <a:ahLst/>
              <a:cxnLst/>
              <a:rect l="l" t="t" r="r" b="b"/>
              <a:pathLst>
                <a:path w="9697" h="9697" extrusionOk="0">
                  <a:moveTo>
                    <a:pt x="4934" y="1466"/>
                  </a:moveTo>
                  <a:lnTo>
                    <a:pt x="5008" y="1490"/>
                  </a:lnTo>
                  <a:lnTo>
                    <a:pt x="5081" y="1539"/>
                  </a:lnTo>
                  <a:lnTo>
                    <a:pt x="5154" y="1588"/>
                  </a:lnTo>
                  <a:lnTo>
                    <a:pt x="5203" y="1637"/>
                  </a:lnTo>
                  <a:lnTo>
                    <a:pt x="5252" y="1734"/>
                  </a:lnTo>
                  <a:lnTo>
                    <a:pt x="5276" y="1808"/>
                  </a:lnTo>
                  <a:lnTo>
                    <a:pt x="5276" y="1905"/>
                  </a:lnTo>
                  <a:lnTo>
                    <a:pt x="5276" y="1979"/>
                  </a:lnTo>
                  <a:lnTo>
                    <a:pt x="5252" y="2076"/>
                  </a:lnTo>
                  <a:lnTo>
                    <a:pt x="5203" y="2150"/>
                  </a:lnTo>
                  <a:lnTo>
                    <a:pt x="5154" y="2198"/>
                  </a:lnTo>
                  <a:lnTo>
                    <a:pt x="5081" y="2247"/>
                  </a:lnTo>
                  <a:lnTo>
                    <a:pt x="5008" y="2296"/>
                  </a:lnTo>
                  <a:lnTo>
                    <a:pt x="4934" y="2321"/>
                  </a:lnTo>
                  <a:lnTo>
                    <a:pt x="4837" y="2345"/>
                  </a:lnTo>
                  <a:lnTo>
                    <a:pt x="4593" y="2345"/>
                  </a:lnTo>
                  <a:lnTo>
                    <a:pt x="4348" y="2394"/>
                  </a:lnTo>
                  <a:lnTo>
                    <a:pt x="4104" y="2443"/>
                  </a:lnTo>
                  <a:lnTo>
                    <a:pt x="3860" y="2540"/>
                  </a:lnTo>
                  <a:lnTo>
                    <a:pt x="3640" y="2638"/>
                  </a:lnTo>
                  <a:lnTo>
                    <a:pt x="3445" y="2760"/>
                  </a:lnTo>
                  <a:lnTo>
                    <a:pt x="3249" y="2907"/>
                  </a:lnTo>
                  <a:lnTo>
                    <a:pt x="3054" y="3078"/>
                  </a:lnTo>
                  <a:lnTo>
                    <a:pt x="2907" y="3249"/>
                  </a:lnTo>
                  <a:lnTo>
                    <a:pt x="2761" y="3444"/>
                  </a:lnTo>
                  <a:lnTo>
                    <a:pt x="2639" y="3664"/>
                  </a:lnTo>
                  <a:lnTo>
                    <a:pt x="2517" y="3884"/>
                  </a:lnTo>
                  <a:lnTo>
                    <a:pt x="2443" y="4103"/>
                  </a:lnTo>
                  <a:lnTo>
                    <a:pt x="2370" y="4348"/>
                  </a:lnTo>
                  <a:lnTo>
                    <a:pt x="2346" y="4592"/>
                  </a:lnTo>
                  <a:lnTo>
                    <a:pt x="2321" y="4861"/>
                  </a:lnTo>
                  <a:lnTo>
                    <a:pt x="2321" y="4934"/>
                  </a:lnTo>
                  <a:lnTo>
                    <a:pt x="2297" y="5032"/>
                  </a:lnTo>
                  <a:lnTo>
                    <a:pt x="2248" y="5105"/>
                  </a:lnTo>
                  <a:lnTo>
                    <a:pt x="2199" y="5154"/>
                  </a:lnTo>
                  <a:lnTo>
                    <a:pt x="2126" y="5227"/>
                  </a:lnTo>
                  <a:lnTo>
                    <a:pt x="2053" y="5251"/>
                  </a:lnTo>
                  <a:lnTo>
                    <a:pt x="1979" y="5276"/>
                  </a:lnTo>
                  <a:lnTo>
                    <a:pt x="1882" y="5300"/>
                  </a:lnTo>
                  <a:lnTo>
                    <a:pt x="1808" y="5276"/>
                  </a:lnTo>
                  <a:lnTo>
                    <a:pt x="1711" y="5251"/>
                  </a:lnTo>
                  <a:lnTo>
                    <a:pt x="1637" y="5227"/>
                  </a:lnTo>
                  <a:lnTo>
                    <a:pt x="1564" y="5154"/>
                  </a:lnTo>
                  <a:lnTo>
                    <a:pt x="1515" y="5105"/>
                  </a:lnTo>
                  <a:lnTo>
                    <a:pt x="1491" y="5032"/>
                  </a:lnTo>
                  <a:lnTo>
                    <a:pt x="1466" y="4934"/>
                  </a:lnTo>
                  <a:lnTo>
                    <a:pt x="1442" y="4861"/>
                  </a:lnTo>
                  <a:lnTo>
                    <a:pt x="1466" y="4494"/>
                  </a:lnTo>
                  <a:lnTo>
                    <a:pt x="1515" y="4177"/>
                  </a:lnTo>
                  <a:lnTo>
                    <a:pt x="1588" y="3835"/>
                  </a:lnTo>
                  <a:lnTo>
                    <a:pt x="1711" y="3542"/>
                  </a:lnTo>
                  <a:lnTo>
                    <a:pt x="1857" y="3224"/>
                  </a:lnTo>
                  <a:lnTo>
                    <a:pt x="2028" y="2956"/>
                  </a:lnTo>
                  <a:lnTo>
                    <a:pt x="2223" y="2687"/>
                  </a:lnTo>
                  <a:lnTo>
                    <a:pt x="2443" y="2443"/>
                  </a:lnTo>
                  <a:lnTo>
                    <a:pt x="2688" y="2223"/>
                  </a:lnTo>
                  <a:lnTo>
                    <a:pt x="2956" y="2028"/>
                  </a:lnTo>
                  <a:lnTo>
                    <a:pt x="3225" y="1857"/>
                  </a:lnTo>
                  <a:lnTo>
                    <a:pt x="3518" y="1710"/>
                  </a:lnTo>
                  <a:lnTo>
                    <a:pt x="3835" y="1612"/>
                  </a:lnTo>
                  <a:lnTo>
                    <a:pt x="4153" y="1515"/>
                  </a:lnTo>
                  <a:lnTo>
                    <a:pt x="4495" y="1466"/>
                  </a:lnTo>
                  <a:close/>
                  <a:moveTo>
                    <a:pt x="4837" y="0"/>
                  </a:moveTo>
                  <a:lnTo>
                    <a:pt x="4348" y="25"/>
                  </a:lnTo>
                  <a:lnTo>
                    <a:pt x="3860" y="98"/>
                  </a:lnTo>
                  <a:lnTo>
                    <a:pt x="3396" y="220"/>
                  </a:lnTo>
                  <a:lnTo>
                    <a:pt x="2956" y="391"/>
                  </a:lnTo>
                  <a:lnTo>
                    <a:pt x="2541" y="587"/>
                  </a:lnTo>
                  <a:lnTo>
                    <a:pt x="2150" y="831"/>
                  </a:lnTo>
                  <a:lnTo>
                    <a:pt x="1759" y="1124"/>
                  </a:lnTo>
                  <a:lnTo>
                    <a:pt x="1418" y="1441"/>
                  </a:lnTo>
                  <a:lnTo>
                    <a:pt x="1100" y="1783"/>
                  </a:lnTo>
                  <a:lnTo>
                    <a:pt x="831" y="2150"/>
                  </a:lnTo>
                  <a:lnTo>
                    <a:pt x="587" y="2540"/>
                  </a:lnTo>
                  <a:lnTo>
                    <a:pt x="392" y="2980"/>
                  </a:lnTo>
                  <a:lnTo>
                    <a:pt x="221" y="3420"/>
                  </a:lnTo>
                  <a:lnTo>
                    <a:pt x="99" y="3884"/>
                  </a:lnTo>
                  <a:lnTo>
                    <a:pt x="25" y="4348"/>
                  </a:lnTo>
                  <a:lnTo>
                    <a:pt x="1" y="4861"/>
                  </a:lnTo>
                  <a:lnTo>
                    <a:pt x="25" y="5349"/>
                  </a:lnTo>
                  <a:lnTo>
                    <a:pt x="99" y="5838"/>
                  </a:lnTo>
                  <a:lnTo>
                    <a:pt x="221" y="6302"/>
                  </a:lnTo>
                  <a:lnTo>
                    <a:pt x="392" y="6741"/>
                  </a:lnTo>
                  <a:lnTo>
                    <a:pt x="587" y="7156"/>
                  </a:lnTo>
                  <a:lnTo>
                    <a:pt x="831" y="7547"/>
                  </a:lnTo>
                  <a:lnTo>
                    <a:pt x="1100" y="7938"/>
                  </a:lnTo>
                  <a:lnTo>
                    <a:pt x="1418" y="8280"/>
                  </a:lnTo>
                  <a:lnTo>
                    <a:pt x="1759" y="8597"/>
                  </a:lnTo>
                  <a:lnTo>
                    <a:pt x="2150" y="8866"/>
                  </a:lnTo>
                  <a:lnTo>
                    <a:pt x="2541" y="9110"/>
                  </a:lnTo>
                  <a:lnTo>
                    <a:pt x="2956" y="9306"/>
                  </a:lnTo>
                  <a:lnTo>
                    <a:pt x="3396" y="9477"/>
                  </a:lnTo>
                  <a:lnTo>
                    <a:pt x="3860" y="9599"/>
                  </a:lnTo>
                  <a:lnTo>
                    <a:pt x="4348" y="9672"/>
                  </a:lnTo>
                  <a:lnTo>
                    <a:pt x="4837" y="9696"/>
                  </a:lnTo>
                  <a:lnTo>
                    <a:pt x="5350" y="9672"/>
                  </a:lnTo>
                  <a:lnTo>
                    <a:pt x="5814" y="9599"/>
                  </a:lnTo>
                  <a:lnTo>
                    <a:pt x="6278" y="9477"/>
                  </a:lnTo>
                  <a:lnTo>
                    <a:pt x="6717" y="9306"/>
                  </a:lnTo>
                  <a:lnTo>
                    <a:pt x="7157" y="9110"/>
                  </a:lnTo>
                  <a:lnTo>
                    <a:pt x="7548" y="8866"/>
                  </a:lnTo>
                  <a:lnTo>
                    <a:pt x="7914" y="8597"/>
                  </a:lnTo>
                  <a:lnTo>
                    <a:pt x="8256" y="8280"/>
                  </a:lnTo>
                  <a:lnTo>
                    <a:pt x="8573" y="7938"/>
                  </a:lnTo>
                  <a:lnTo>
                    <a:pt x="8867" y="7547"/>
                  </a:lnTo>
                  <a:lnTo>
                    <a:pt x="9111" y="7156"/>
                  </a:lnTo>
                  <a:lnTo>
                    <a:pt x="9306" y="6741"/>
                  </a:lnTo>
                  <a:lnTo>
                    <a:pt x="9477" y="6302"/>
                  </a:lnTo>
                  <a:lnTo>
                    <a:pt x="9599" y="5838"/>
                  </a:lnTo>
                  <a:lnTo>
                    <a:pt x="9673" y="5349"/>
                  </a:lnTo>
                  <a:lnTo>
                    <a:pt x="9697" y="4861"/>
                  </a:lnTo>
                  <a:lnTo>
                    <a:pt x="9673" y="4348"/>
                  </a:lnTo>
                  <a:lnTo>
                    <a:pt x="9599" y="3884"/>
                  </a:lnTo>
                  <a:lnTo>
                    <a:pt x="9477" y="3420"/>
                  </a:lnTo>
                  <a:lnTo>
                    <a:pt x="9306" y="2980"/>
                  </a:lnTo>
                  <a:lnTo>
                    <a:pt x="9111" y="2540"/>
                  </a:lnTo>
                  <a:lnTo>
                    <a:pt x="8867" y="2150"/>
                  </a:lnTo>
                  <a:lnTo>
                    <a:pt x="8573" y="1783"/>
                  </a:lnTo>
                  <a:lnTo>
                    <a:pt x="8256" y="1441"/>
                  </a:lnTo>
                  <a:lnTo>
                    <a:pt x="7914" y="1124"/>
                  </a:lnTo>
                  <a:lnTo>
                    <a:pt x="7548" y="831"/>
                  </a:lnTo>
                  <a:lnTo>
                    <a:pt x="7157" y="587"/>
                  </a:lnTo>
                  <a:lnTo>
                    <a:pt x="6717" y="391"/>
                  </a:lnTo>
                  <a:lnTo>
                    <a:pt x="6278" y="220"/>
                  </a:lnTo>
                  <a:lnTo>
                    <a:pt x="5814" y="98"/>
                  </a:lnTo>
                  <a:lnTo>
                    <a:pt x="5350" y="25"/>
                  </a:lnTo>
                  <a:lnTo>
                    <a:pt x="4837"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0" name="Google Shape;560;p38">
              <a:extLst>
                <a:ext uri="{FF2B5EF4-FFF2-40B4-BE49-F238E27FC236}">
                  <a16:creationId xmlns:a16="http://schemas.microsoft.com/office/drawing/2014/main" id="{871CB019-7F0E-4562-B8F8-C8A25E9B30F4}"/>
                </a:ext>
              </a:extLst>
            </p:cNvPr>
            <p:cNvSpPr/>
            <p:nvPr/>
          </p:nvSpPr>
          <p:spPr>
            <a:xfrm>
              <a:off x="4215400" y="3253150"/>
              <a:ext cx="154500" cy="153875"/>
            </a:xfrm>
            <a:custGeom>
              <a:avLst/>
              <a:gdLst/>
              <a:ahLst/>
              <a:cxnLst/>
              <a:rect l="l" t="t" r="r" b="b"/>
              <a:pathLst>
                <a:path w="6180" h="6155" extrusionOk="0">
                  <a:moveTo>
                    <a:pt x="1075" y="0"/>
                  </a:moveTo>
                  <a:lnTo>
                    <a:pt x="831" y="269"/>
                  </a:lnTo>
                  <a:lnTo>
                    <a:pt x="562" y="537"/>
                  </a:lnTo>
                  <a:lnTo>
                    <a:pt x="293" y="782"/>
                  </a:lnTo>
                  <a:lnTo>
                    <a:pt x="0" y="1026"/>
                  </a:lnTo>
                  <a:lnTo>
                    <a:pt x="4983" y="6008"/>
                  </a:lnTo>
                  <a:lnTo>
                    <a:pt x="5056" y="6057"/>
                  </a:lnTo>
                  <a:lnTo>
                    <a:pt x="5129" y="6106"/>
                  </a:lnTo>
                  <a:lnTo>
                    <a:pt x="5227" y="6130"/>
                  </a:lnTo>
                  <a:lnTo>
                    <a:pt x="5325" y="6155"/>
                  </a:lnTo>
                  <a:lnTo>
                    <a:pt x="5422" y="6130"/>
                  </a:lnTo>
                  <a:lnTo>
                    <a:pt x="5496" y="6106"/>
                  </a:lnTo>
                  <a:lnTo>
                    <a:pt x="5593" y="6057"/>
                  </a:lnTo>
                  <a:lnTo>
                    <a:pt x="5667" y="6008"/>
                  </a:lnTo>
                  <a:lnTo>
                    <a:pt x="6033" y="5642"/>
                  </a:lnTo>
                  <a:lnTo>
                    <a:pt x="6106" y="5569"/>
                  </a:lnTo>
                  <a:lnTo>
                    <a:pt x="6155" y="5471"/>
                  </a:lnTo>
                  <a:lnTo>
                    <a:pt x="6179" y="5373"/>
                  </a:lnTo>
                  <a:lnTo>
                    <a:pt x="6179" y="5300"/>
                  </a:lnTo>
                  <a:lnTo>
                    <a:pt x="6179" y="5202"/>
                  </a:lnTo>
                  <a:lnTo>
                    <a:pt x="6155" y="5105"/>
                  </a:lnTo>
                  <a:lnTo>
                    <a:pt x="6106" y="5031"/>
                  </a:lnTo>
                  <a:lnTo>
                    <a:pt x="6033" y="4934"/>
                  </a:lnTo>
                  <a:lnTo>
                    <a:pt x="1075"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pic>
        <p:nvPicPr>
          <p:cNvPr id="12" name="Picture 11">
            <a:extLst>
              <a:ext uri="{FF2B5EF4-FFF2-40B4-BE49-F238E27FC236}">
                <a16:creationId xmlns:a16="http://schemas.microsoft.com/office/drawing/2014/main" id="{3269A778-287A-484C-BC79-ABE9A5199D50}"/>
              </a:ext>
            </a:extLst>
          </p:cNvPr>
          <p:cNvPicPr>
            <a:picLocks noChangeAspect="1"/>
          </p:cNvPicPr>
          <p:nvPr/>
        </p:nvPicPr>
        <p:blipFill>
          <a:blip r:embed="rId5"/>
          <a:stretch>
            <a:fillRect/>
          </a:stretch>
        </p:blipFill>
        <p:spPr>
          <a:xfrm>
            <a:off x="7202276" y="2332340"/>
            <a:ext cx="4843463" cy="2832185"/>
          </a:xfrm>
          <a:prstGeom prst="rect">
            <a:avLst/>
          </a:prstGeom>
        </p:spPr>
      </p:pic>
      <p:pic>
        <p:nvPicPr>
          <p:cNvPr id="11" name="Picture 10">
            <a:extLst>
              <a:ext uri="{FF2B5EF4-FFF2-40B4-BE49-F238E27FC236}">
                <a16:creationId xmlns:a16="http://schemas.microsoft.com/office/drawing/2014/main" id="{58B29E30-7024-43D6-9DA8-A5B1BF350E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152460" y="3576326"/>
            <a:ext cx="2988925" cy="2923745"/>
          </a:xfrm>
          <a:prstGeom prst="rect">
            <a:avLst/>
          </a:prstGeom>
        </p:spPr>
      </p:pic>
      <p:sp>
        <p:nvSpPr>
          <p:cNvPr id="13" name="TextBox 12">
            <a:extLst>
              <a:ext uri="{FF2B5EF4-FFF2-40B4-BE49-F238E27FC236}">
                <a16:creationId xmlns:a16="http://schemas.microsoft.com/office/drawing/2014/main" id="{D9EB9B46-D993-47BD-9870-0827785ED707}"/>
              </a:ext>
            </a:extLst>
          </p:cNvPr>
          <p:cNvSpPr txBox="1"/>
          <p:nvPr/>
        </p:nvSpPr>
        <p:spPr>
          <a:xfrm>
            <a:off x="904875" y="5295427"/>
            <a:ext cx="4048125" cy="830997"/>
          </a:xfrm>
          <a:prstGeom prst="rect">
            <a:avLst/>
          </a:prstGeom>
          <a:noFill/>
        </p:spPr>
        <p:txBody>
          <a:bodyPr wrap="square" rtlCol="0">
            <a:spAutoFit/>
          </a:bodyPr>
          <a:lstStyle/>
          <a:p>
            <a:r>
              <a:rPr lang="en-SG" sz="2400" dirty="0" err="1"/>
              <a:t>Có</a:t>
            </a:r>
            <a:r>
              <a:rPr lang="en-SG" sz="2400" dirty="0"/>
              <a:t> </a:t>
            </a:r>
            <a:r>
              <a:rPr lang="en-SG" sz="2400" dirty="0" err="1"/>
              <a:t>thể</a:t>
            </a:r>
            <a:r>
              <a:rPr lang="en-SG" sz="2400" dirty="0"/>
              <a:t> </a:t>
            </a:r>
            <a:r>
              <a:rPr lang="en-SG" sz="2400" dirty="0" err="1"/>
              <a:t>xây</a:t>
            </a:r>
            <a:r>
              <a:rPr lang="en-SG" sz="2400" dirty="0"/>
              <a:t> </a:t>
            </a:r>
            <a:r>
              <a:rPr lang="en-SG" sz="2400" dirty="0" err="1"/>
              <a:t>ngôi</a:t>
            </a:r>
            <a:r>
              <a:rPr lang="en-SG" sz="2400" dirty="0"/>
              <a:t> </a:t>
            </a:r>
            <a:r>
              <a:rPr lang="en-SG" sz="2400" dirty="0" err="1"/>
              <a:t>nhà</a:t>
            </a:r>
            <a:r>
              <a:rPr lang="en-SG" sz="2400" dirty="0"/>
              <a:t> </a:t>
            </a:r>
            <a:r>
              <a:rPr lang="en-SG" sz="2400" dirty="0" err="1"/>
              <a:t>chỉ</a:t>
            </a:r>
            <a:r>
              <a:rPr lang="en-SG" sz="2400" dirty="0"/>
              <a:t> </a:t>
            </a:r>
            <a:r>
              <a:rPr lang="en-SG" sz="2400" dirty="0" err="1"/>
              <a:t>từ</a:t>
            </a:r>
            <a:r>
              <a:rPr lang="en-SG" sz="2400" dirty="0"/>
              <a:t> </a:t>
            </a:r>
            <a:r>
              <a:rPr lang="en-SG" sz="2400" dirty="0" err="1"/>
              <a:t>một</a:t>
            </a:r>
            <a:r>
              <a:rPr lang="en-SG" sz="2400" dirty="0"/>
              <a:t> </a:t>
            </a:r>
            <a:r>
              <a:rPr lang="en-SG" sz="2400" dirty="0" err="1"/>
              <a:t>viên</a:t>
            </a:r>
            <a:r>
              <a:rPr lang="en-SG" sz="2400" dirty="0"/>
              <a:t> </a:t>
            </a:r>
            <a:r>
              <a:rPr lang="en-SG" sz="2400" dirty="0" err="1"/>
              <a:t>gạch</a:t>
            </a:r>
            <a:r>
              <a:rPr lang="en-SG" sz="2400" dirty="0"/>
              <a:t>?</a:t>
            </a:r>
          </a:p>
        </p:txBody>
      </p:sp>
      <p:sp>
        <p:nvSpPr>
          <p:cNvPr id="14" name="TextBox 13">
            <a:extLst>
              <a:ext uri="{FF2B5EF4-FFF2-40B4-BE49-F238E27FC236}">
                <a16:creationId xmlns:a16="http://schemas.microsoft.com/office/drawing/2014/main" id="{AD156B5E-EB95-4EFB-B516-D106052FA052}"/>
              </a:ext>
            </a:extLst>
          </p:cNvPr>
          <p:cNvSpPr txBox="1"/>
          <p:nvPr/>
        </p:nvSpPr>
        <p:spPr>
          <a:xfrm>
            <a:off x="5738088" y="1577211"/>
            <a:ext cx="4048125" cy="830997"/>
          </a:xfrm>
          <a:prstGeom prst="rect">
            <a:avLst/>
          </a:prstGeom>
          <a:noFill/>
        </p:spPr>
        <p:txBody>
          <a:bodyPr wrap="square" rtlCol="0">
            <a:spAutoFit/>
          </a:bodyPr>
          <a:lstStyle/>
          <a:p>
            <a:r>
              <a:rPr lang="en-SG" sz="2400" dirty="0" err="1"/>
              <a:t>Có</a:t>
            </a:r>
            <a:r>
              <a:rPr lang="en-SG" sz="2400" dirty="0"/>
              <a:t> </a:t>
            </a:r>
            <a:r>
              <a:rPr lang="en-SG" sz="2400" dirty="0" err="1"/>
              <a:t>thể</a:t>
            </a:r>
            <a:r>
              <a:rPr lang="en-SG" sz="2400" dirty="0"/>
              <a:t> </a:t>
            </a:r>
            <a:r>
              <a:rPr lang="en-SG" sz="2400" dirty="0" err="1"/>
              <a:t>tạo</a:t>
            </a:r>
            <a:r>
              <a:rPr lang="en-SG" sz="2400" dirty="0"/>
              <a:t> </a:t>
            </a:r>
            <a:r>
              <a:rPr lang="en-SG" sz="2400" dirty="0" err="1"/>
              <a:t>ra</a:t>
            </a:r>
            <a:r>
              <a:rPr lang="en-SG" sz="2400" dirty="0"/>
              <a:t> </a:t>
            </a:r>
            <a:r>
              <a:rPr lang="en-SG" sz="2400" dirty="0" err="1"/>
              <a:t>cả</a:t>
            </a:r>
            <a:r>
              <a:rPr lang="en-SG" sz="2400" dirty="0"/>
              <a:t> </a:t>
            </a:r>
            <a:r>
              <a:rPr lang="en-SG" sz="2400" dirty="0" err="1"/>
              <a:t>một</a:t>
            </a:r>
            <a:r>
              <a:rPr lang="en-SG" sz="2400" dirty="0"/>
              <a:t> </a:t>
            </a:r>
            <a:r>
              <a:rPr lang="en-SG" sz="2400" dirty="0" err="1"/>
              <a:t>cơ</a:t>
            </a:r>
            <a:r>
              <a:rPr lang="en-SG" sz="2400" dirty="0"/>
              <a:t> </a:t>
            </a:r>
            <a:r>
              <a:rPr lang="en-SG" sz="2400" dirty="0" err="1"/>
              <a:t>thể</a:t>
            </a:r>
            <a:r>
              <a:rPr lang="en-SG" sz="2400" dirty="0"/>
              <a:t> </a:t>
            </a:r>
            <a:r>
              <a:rPr lang="en-SG" sz="2400" dirty="0" err="1"/>
              <a:t>chỉ</a:t>
            </a:r>
            <a:r>
              <a:rPr lang="en-SG" sz="2400" dirty="0"/>
              <a:t> </a:t>
            </a:r>
            <a:r>
              <a:rPr lang="en-SG" sz="2400" dirty="0" err="1"/>
              <a:t>từ</a:t>
            </a:r>
            <a:r>
              <a:rPr lang="en-SG" sz="2400" dirty="0"/>
              <a:t> 1 </a:t>
            </a:r>
            <a:r>
              <a:rPr lang="en-SG" sz="2400" dirty="0" err="1"/>
              <a:t>tế</a:t>
            </a:r>
            <a:r>
              <a:rPr lang="en-SG" sz="2400" dirty="0"/>
              <a:t> </a:t>
            </a:r>
            <a:r>
              <a:rPr lang="en-SG" sz="2400" dirty="0" err="1"/>
              <a:t>bào</a:t>
            </a:r>
            <a:r>
              <a:rPr lang="en-SG" sz="2400" dirty="0"/>
              <a:t>?</a:t>
            </a:r>
          </a:p>
        </p:txBody>
      </p:sp>
    </p:spTree>
    <p:extLst>
      <p:ext uri="{BB962C8B-B14F-4D97-AF65-F5344CB8AC3E}">
        <p14:creationId xmlns:p14="http://schemas.microsoft.com/office/powerpoint/2010/main" val="5471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5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960E70-2223-4760-9747-1E2FCE0FFE01}"/>
              </a:ext>
            </a:extLst>
          </p:cNvPr>
          <p:cNvSpPr txBox="1">
            <a:spLocks/>
          </p:cNvSpPr>
          <p:nvPr/>
        </p:nvSpPr>
        <p:spPr>
          <a:xfrm>
            <a:off x="3856020" y="896645"/>
            <a:ext cx="7847859" cy="541537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gn="just">
              <a:lnSpc>
                <a:spcPct val="120000"/>
              </a:lnSpc>
              <a:spcBef>
                <a:spcPts val="0"/>
              </a:spcBef>
              <a:buFont typeface="Arial" panose="020B0604020202020204" pitchFamily="34" charset="0"/>
              <a:buAutoNum type="arabicPeriod"/>
            </a:pPr>
            <a:r>
              <a:rPr lang="en-US" sz="3200" b="1"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Hình</a:t>
            </a:r>
            <a:r>
              <a:rPr lang="en-US" sz="3200" b="1"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b="1"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thức</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HS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làm</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việc</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cá</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nhân</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a:t>
            </a:r>
          </a:p>
          <a:p>
            <a:pPr marL="514350" indent="-514350" algn="just">
              <a:lnSpc>
                <a:spcPct val="120000"/>
              </a:lnSpc>
              <a:spcBef>
                <a:spcPts val="0"/>
              </a:spcBef>
              <a:buFont typeface="Arial" panose="020B0604020202020204" pitchFamily="34" charset="0"/>
              <a:buAutoNum type="arabicPeriod"/>
            </a:pPr>
            <a:r>
              <a:rPr lang="en-US" sz="3200" b="1"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Nhiệm</a:t>
            </a:r>
            <a:r>
              <a:rPr lang="en-US" sz="3200" b="1"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b="1"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vụ</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p>
          <a:p>
            <a:pPr marL="0" indent="0" algn="just">
              <a:lnSpc>
                <a:spcPct val="120000"/>
              </a:lnSpc>
              <a:spcBef>
                <a:spcPts val="0"/>
              </a:spcBef>
              <a:buFont typeface="Arial" panose="020B0604020202020204" pitchFamily="34" charset="0"/>
              <a:buNone/>
            </a:pP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Quan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sát</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và</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ghi</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lại</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các</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hiện</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tượng</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xung</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quanh</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em</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có</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thể</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giải</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thích</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bằng</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sự</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lớn</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lên</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và</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phân</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chia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của</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tế</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bào</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a:t>
            </a:r>
            <a:endParaRPr lang="en-US" sz="3200" b="1"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endParaRPr>
          </a:p>
        </p:txBody>
      </p:sp>
      <p:sp>
        <p:nvSpPr>
          <p:cNvPr id="4" name="Rectangle: Rounded Corners 3">
            <a:extLst>
              <a:ext uri="{FF2B5EF4-FFF2-40B4-BE49-F238E27FC236}">
                <a16:creationId xmlns:a16="http://schemas.microsoft.com/office/drawing/2014/main" id="{FDFC2FAA-2F76-48C5-990A-302169CF4AE6}"/>
              </a:ext>
            </a:extLst>
          </p:cNvPr>
          <p:cNvSpPr/>
          <p:nvPr/>
        </p:nvSpPr>
        <p:spPr>
          <a:xfrm rot="1860000">
            <a:off x="-293515" y="-416264"/>
            <a:ext cx="911806" cy="8325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98A77945-1461-4BB8-9035-F0F89E64C0B8}"/>
              </a:ext>
            </a:extLst>
          </p:cNvPr>
          <p:cNvSpPr/>
          <p:nvPr/>
        </p:nvSpPr>
        <p:spPr>
          <a:xfrm rot="3480000">
            <a:off x="11116231" y="5883843"/>
            <a:ext cx="2481740" cy="19737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6BC3923-ED53-45CE-986F-CD894839CA68}"/>
              </a:ext>
            </a:extLst>
          </p:cNvPr>
          <p:cNvSpPr txBox="1"/>
          <p:nvPr/>
        </p:nvSpPr>
        <p:spPr>
          <a:xfrm>
            <a:off x="0" y="134140"/>
            <a:ext cx="12192000" cy="646331"/>
          </a:xfrm>
          <a:prstGeom prst="rect">
            <a:avLst/>
          </a:prstGeom>
          <a:noFill/>
        </p:spPr>
        <p:txBody>
          <a:bodyPr wrap="square" rtlCol="0">
            <a:spAutoFit/>
          </a:bodyPr>
          <a:lstStyle/>
          <a:p>
            <a:pPr algn="ctr"/>
            <a:r>
              <a:rPr lang="en-US" sz="3600" dirty="0">
                <a:latin typeface="A3.BoosterNextFYBlackRegular-Sa" panose="02000A03000000020004" pitchFamily="2" charset="0"/>
              </a:rPr>
              <a:t>NHIỆM VỤ VỀ NHÀ</a:t>
            </a:r>
          </a:p>
        </p:txBody>
      </p:sp>
      <p:pic>
        <p:nvPicPr>
          <p:cNvPr id="8" name="Graphic 7">
            <a:extLst>
              <a:ext uri="{FF2B5EF4-FFF2-40B4-BE49-F238E27FC236}">
                <a16:creationId xmlns:a16="http://schemas.microsoft.com/office/drawing/2014/main" id="{24C88A1A-92F9-43D1-A487-E03268256DDB}"/>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96115" y="3429000"/>
            <a:ext cx="2042310" cy="2042310"/>
          </a:xfrm>
          <a:prstGeom prst="rect">
            <a:avLst/>
          </a:prstGeom>
        </p:spPr>
      </p:pic>
      <p:grpSp>
        <p:nvGrpSpPr>
          <p:cNvPr id="9" name="Google Shape;557;p38">
            <a:extLst>
              <a:ext uri="{FF2B5EF4-FFF2-40B4-BE49-F238E27FC236}">
                <a16:creationId xmlns:a16="http://schemas.microsoft.com/office/drawing/2014/main" id="{48B3471C-A7B9-4A9D-8E9D-B5851A5BB4BD}"/>
              </a:ext>
            </a:extLst>
          </p:cNvPr>
          <p:cNvGrpSpPr/>
          <p:nvPr/>
        </p:nvGrpSpPr>
        <p:grpSpPr>
          <a:xfrm>
            <a:off x="1012093" y="1031973"/>
            <a:ext cx="1626332" cy="2042310"/>
            <a:chOff x="3955900" y="2984500"/>
            <a:chExt cx="414000" cy="422525"/>
          </a:xfrm>
        </p:grpSpPr>
        <p:sp>
          <p:nvSpPr>
            <p:cNvPr id="10" name="Google Shape;558;p38">
              <a:extLst>
                <a:ext uri="{FF2B5EF4-FFF2-40B4-BE49-F238E27FC236}">
                  <a16:creationId xmlns:a16="http://schemas.microsoft.com/office/drawing/2014/main" id="{6C06E8F9-5F34-4510-8E00-3690D357EAF3}"/>
                </a:ext>
              </a:extLst>
            </p:cNvPr>
            <p:cNvSpPr/>
            <p:nvPr/>
          </p:nvSpPr>
          <p:spPr>
            <a:xfrm>
              <a:off x="3955900" y="2984500"/>
              <a:ext cx="315700" cy="315675"/>
            </a:xfrm>
            <a:custGeom>
              <a:avLst/>
              <a:gdLst/>
              <a:ahLst/>
              <a:cxnLst/>
              <a:rect l="l" t="t" r="r" b="b"/>
              <a:pathLst>
                <a:path w="12628" h="12627" extrusionOk="0">
                  <a:moveTo>
                    <a:pt x="6302" y="977"/>
                  </a:moveTo>
                  <a:lnTo>
                    <a:pt x="6863" y="1026"/>
                  </a:lnTo>
                  <a:lnTo>
                    <a:pt x="7376" y="1099"/>
                  </a:lnTo>
                  <a:lnTo>
                    <a:pt x="7889" y="1221"/>
                  </a:lnTo>
                  <a:lnTo>
                    <a:pt x="8378" y="1417"/>
                  </a:lnTo>
                  <a:lnTo>
                    <a:pt x="8842" y="1636"/>
                  </a:lnTo>
                  <a:lnTo>
                    <a:pt x="9281" y="1905"/>
                  </a:lnTo>
                  <a:lnTo>
                    <a:pt x="9697" y="2198"/>
                  </a:lnTo>
                  <a:lnTo>
                    <a:pt x="10087" y="2540"/>
                  </a:lnTo>
                  <a:lnTo>
                    <a:pt x="10429" y="2931"/>
                  </a:lnTo>
                  <a:lnTo>
                    <a:pt x="10722" y="3346"/>
                  </a:lnTo>
                  <a:lnTo>
                    <a:pt x="10991" y="3786"/>
                  </a:lnTo>
                  <a:lnTo>
                    <a:pt x="11211" y="4250"/>
                  </a:lnTo>
                  <a:lnTo>
                    <a:pt x="11406" y="4738"/>
                  </a:lnTo>
                  <a:lnTo>
                    <a:pt x="11528" y="5251"/>
                  </a:lnTo>
                  <a:lnTo>
                    <a:pt x="11626" y="5764"/>
                  </a:lnTo>
                  <a:lnTo>
                    <a:pt x="11650" y="6326"/>
                  </a:lnTo>
                  <a:lnTo>
                    <a:pt x="11626" y="6863"/>
                  </a:lnTo>
                  <a:lnTo>
                    <a:pt x="11528" y="7400"/>
                  </a:lnTo>
                  <a:lnTo>
                    <a:pt x="11406" y="7913"/>
                  </a:lnTo>
                  <a:lnTo>
                    <a:pt x="11211" y="8402"/>
                  </a:lnTo>
                  <a:lnTo>
                    <a:pt x="10991" y="8866"/>
                  </a:lnTo>
                  <a:lnTo>
                    <a:pt x="10722" y="9305"/>
                  </a:lnTo>
                  <a:lnTo>
                    <a:pt x="10429" y="9696"/>
                  </a:lnTo>
                  <a:lnTo>
                    <a:pt x="10087" y="10087"/>
                  </a:lnTo>
                  <a:lnTo>
                    <a:pt x="9697" y="10429"/>
                  </a:lnTo>
                  <a:lnTo>
                    <a:pt x="9281" y="10746"/>
                  </a:lnTo>
                  <a:lnTo>
                    <a:pt x="8842" y="11015"/>
                  </a:lnTo>
                  <a:lnTo>
                    <a:pt x="8378" y="11235"/>
                  </a:lnTo>
                  <a:lnTo>
                    <a:pt x="7889" y="11406"/>
                  </a:lnTo>
                  <a:lnTo>
                    <a:pt x="7376" y="11552"/>
                  </a:lnTo>
                  <a:lnTo>
                    <a:pt x="6863" y="11625"/>
                  </a:lnTo>
                  <a:lnTo>
                    <a:pt x="6302" y="11650"/>
                  </a:lnTo>
                  <a:lnTo>
                    <a:pt x="5764" y="11625"/>
                  </a:lnTo>
                  <a:lnTo>
                    <a:pt x="5227" y="11552"/>
                  </a:lnTo>
                  <a:lnTo>
                    <a:pt x="4714" y="11406"/>
                  </a:lnTo>
                  <a:lnTo>
                    <a:pt x="4226" y="11235"/>
                  </a:lnTo>
                  <a:lnTo>
                    <a:pt x="3762" y="11015"/>
                  </a:lnTo>
                  <a:lnTo>
                    <a:pt x="3322" y="10746"/>
                  </a:lnTo>
                  <a:lnTo>
                    <a:pt x="2931" y="10429"/>
                  </a:lnTo>
                  <a:lnTo>
                    <a:pt x="2541" y="10087"/>
                  </a:lnTo>
                  <a:lnTo>
                    <a:pt x="2199" y="9696"/>
                  </a:lnTo>
                  <a:lnTo>
                    <a:pt x="1881" y="9305"/>
                  </a:lnTo>
                  <a:lnTo>
                    <a:pt x="1613" y="8866"/>
                  </a:lnTo>
                  <a:lnTo>
                    <a:pt x="1393" y="8402"/>
                  </a:lnTo>
                  <a:lnTo>
                    <a:pt x="1222" y="7913"/>
                  </a:lnTo>
                  <a:lnTo>
                    <a:pt x="1075" y="7400"/>
                  </a:lnTo>
                  <a:lnTo>
                    <a:pt x="1002" y="6863"/>
                  </a:lnTo>
                  <a:lnTo>
                    <a:pt x="978" y="6326"/>
                  </a:lnTo>
                  <a:lnTo>
                    <a:pt x="1002" y="5764"/>
                  </a:lnTo>
                  <a:lnTo>
                    <a:pt x="1075" y="5251"/>
                  </a:lnTo>
                  <a:lnTo>
                    <a:pt x="1222" y="4738"/>
                  </a:lnTo>
                  <a:lnTo>
                    <a:pt x="1393" y="4250"/>
                  </a:lnTo>
                  <a:lnTo>
                    <a:pt x="1613" y="3786"/>
                  </a:lnTo>
                  <a:lnTo>
                    <a:pt x="1881" y="3346"/>
                  </a:lnTo>
                  <a:lnTo>
                    <a:pt x="2199" y="2931"/>
                  </a:lnTo>
                  <a:lnTo>
                    <a:pt x="2541" y="2540"/>
                  </a:lnTo>
                  <a:lnTo>
                    <a:pt x="2931" y="2198"/>
                  </a:lnTo>
                  <a:lnTo>
                    <a:pt x="3322" y="1905"/>
                  </a:lnTo>
                  <a:lnTo>
                    <a:pt x="3762" y="1636"/>
                  </a:lnTo>
                  <a:lnTo>
                    <a:pt x="4226" y="1417"/>
                  </a:lnTo>
                  <a:lnTo>
                    <a:pt x="4714" y="1221"/>
                  </a:lnTo>
                  <a:lnTo>
                    <a:pt x="5227" y="1099"/>
                  </a:lnTo>
                  <a:lnTo>
                    <a:pt x="5764" y="1026"/>
                  </a:lnTo>
                  <a:lnTo>
                    <a:pt x="6302" y="977"/>
                  </a:lnTo>
                  <a:close/>
                  <a:moveTo>
                    <a:pt x="6302" y="0"/>
                  </a:moveTo>
                  <a:lnTo>
                    <a:pt x="5984" y="24"/>
                  </a:lnTo>
                  <a:lnTo>
                    <a:pt x="5667" y="49"/>
                  </a:lnTo>
                  <a:lnTo>
                    <a:pt x="5349" y="73"/>
                  </a:lnTo>
                  <a:lnTo>
                    <a:pt x="5032" y="147"/>
                  </a:lnTo>
                  <a:lnTo>
                    <a:pt x="4739" y="220"/>
                  </a:lnTo>
                  <a:lnTo>
                    <a:pt x="4446" y="293"/>
                  </a:lnTo>
                  <a:lnTo>
                    <a:pt x="4153" y="391"/>
                  </a:lnTo>
                  <a:lnTo>
                    <a:pt x="3859" y="513"/>
                  </a:lnTo>
                  <a:lnTo>
                    <a:pt x="3566" y="635"/>
                  </a:lnTo>
                  <a:lnTo>
                    <a:pt x="3298" y="782"/>
                  </a:lnTo>
                  <a:lnTo>
                    <a:pt x="3029" y="928"/>
                  </a:lnTo>
                  <a:lnTo>
                    <a:pt x="2785" y="1075"/>
                  </a:lnTo>
                  <a:lnTo>
                    <a:pt x="2296" y="1441"/>
                  </a:lnTo>
                  <a:lnTo>
                    <a:pt x="1857" y="1856"/>
                  </a:lnTo>
                  <a:lnTo>
                    <a:pt x="1442" y="2296"/>
                  </a:lnTo>
                  <a:lnTo>
                    <a:pt x="1075" y="2784"/>
                  </a:lnTo>
                  <a:lnTo>
                    <a:pt x="904" y="3053"/>
                  </a:lnTo>
                  <a:lnTo>
                    <a:pt x="758" y="3322"/>
                  </a:lnTo>
                  <a:lnTo>
                    <a:pt x="611" y="3590"/>
                  </a:lnTo>
                  <a:lnTo>
                    <a:pt x="489" y="3859"/>
                  </a:lnTo>
                  <a:lnTo>
                    <a:pt x="391" y="4152"/>
                  </a:lnTo>
                  <a:lnTo>
                    <a:pt x="294" y="4445"/>
                  </a:lnTo>
                  <a:lnTo>
                    <a:pt x="196" y="4738"/>
                  </a:lnTo>
                  <a:lnTo>
                    <a:pt x="123" y="5056"/>
                  </a:lnTo>
                  <a:lnTo>
                    <a:pt x="74" y="5349"/>
                  </a:lnTo>
                  <a:lnTo>
                    <a:pt x="25" y="5666"/>
                  </a:lnTo>
                  <a:lnTo>
                    <a:pt x="1" y="5984"/>
                  </a:lnTo>
                  <a:lnTo>
                    <a:pt x="1" y="6326"/>
                  </a:lnTo>
                  <a:lnTo>
                    <a:pt x="1" y="6643"/>
                  </a:lnTo>
                  <a:lnTo>
                    <a:pt x="25" y="6961"/>
                  </a:lnTo>
                  <a:lnTo>
                    <a:pt x="74" y="7278"/>
                  </a:lnTo>
                  <a:lnTo>
                    <a:pt x="123" y="7596"/>
                  </a:lnTo>
                  <a:lnTo>
                    <a:pt x="196" y="7889"/>
                  </a:lnTo>
                  <a:lnTo>
                    <a:pt x="294" y="8206"/>
                  </a:lnTo>
                  <a:lnTo>
                    <a:pt x="391" y="8499"/>
                  </a:lnTo>
                  <a:lnTo>
                    <a:pt x="489" y="8768"/>
                  </a:lnTo>
                  <a:lnTo>
                    <a:pt x="611" y="9061"/>
                  </a:lnTo>
                  <a:lnTo>
                    <a:pt x="758" y="9330"/>
                  </a:lnTo>
                  <a:lnTo>
                    <a:pt x="904" y="9598"/>
                  </a:lnTo>
                  <a:lnTo>
                    <a:pt x="1075" y="9843"/>
                  </a:lnTo>
                  <a:lnTo>
                    <a:pt x="1442" y="10331"/>
                  </a:lnTo>
                  <a:lnTo>
                    <a:pt x="1857" y="10771"/>
                  </a:lnTo>
                  <a:lnTo>
                    <a:pt x="2296" y="11186"/>
                  </a:lnTo>
                  <a:lnTo>
                    <a:pt x="2785" y="11552"/>
                  </a:lnTo>
                  <a:lnTo>
                    <a:pt x="3029" y="11723"/>
                  </a:lnTo>
                  <a:lnTo>
                    <a:pt x="3298" y="11870"/>
                  </a:lnTo>
                  <a:lnTo>
                    <a:pt x="3566" y="12016"/>
                  </a:lnTo>
                  <a:lnTo>
                    <a:pt x="3859" y="12138"/>
                  </a:lnTo>
                  <a:lnTo>
                    <a:pt x="4153" y="12236"/>
                  </a:lnTo>
                  <a:lnTo>
                    <a:pt x="4446" y="12334"/>
                  </a:lnTo>
                  <a:lnTo>
                    <a:pt x="4739" y="12431"/>
                  </a:lnTo>
                  <a:lnTo>
                    <a:pt x="5032" y="12505"/>
                  </a:lnTo>
                  <a:lnTo>
                    <a:pt x="5349" y="12553"/>
                  </a:lnTo>
                  <a:lnTo>
                    <a:pt x="5667" y="12602"/>
                  </a:lnTo>
                  <a:lnTo>
                    <a:pt x="5984" y="12627"/>
                  </a:lnTo>
                  <a:lnTo>
                    <a:pt x="6644" y="12627"/>
                  </a:lnTo>
                  <a:lnTo>
                    <a:pt x="6961" y="12602"/>
                  </a:lnTo>
                  <a:lnTo>
                    <a:pt x="7279" y="12553"/>
                  </a:lnTo>
                  <a:lnTo>
                    <a:pt x="7572" y="12505"/>
                  </a:lnTo>
                  <a:lnTo>
                    <a:pt x="7889" y="12431"/>
                  </a:lnTo>
                  <a:lnTo>
                    <a:pt x="8182" y="12334"/>
                  </a:lnTo>
                  <a:lnTo>
                    <a:pt x="8475" y="12236"/>
                  </a:lnTo>
                  <a:lnTo>
                    <a:pt x="8768" y="12138"/>
                  </a:lnTo>
                  <a:lnTo>
                    <a:pt x="9037" y="12016"/>
                  </a:lnTo>
                  <a:lnTo>
                    <a:pt x="9306" y="11870"/>
                  </a:lnTo>
                  <a:lnTo>
                    <a:pt x="9574" y="11723"/>
                  </a:lnTo>
                  <a:lnTo>
                    <a:pt x="9843" y="11552"/>
                  </a:lnTo>
                  <a:lnTo>
                    <a:pt x="10332" y="11186"/>
                  </a:lnTo>
                  <a:lnTo>
                    <a:pt x="10771" y="10771"/>
                  </a:lnTo>
                  <a:lnTo>
                    <a:pt x="11186" y="10331"/>
                  </a:lnTo>
                  <a:lnTo>
                    <a:pt x="11553" y="9843"/>
                  </a:lnTo>
                  <a:lnTo>
                    <a:pt x="11699" y="9598"/>
                  </a:lnTo>
                  <a:lnTo>
                    <a:pt x="11846" y="9330"/>
                  </a:lnTo>
                  <a:lnTo>
                    <a:pt x="11992" y="9061"/>
                  </a:lnTo>
                  <a:lnTo>
                    <a:pt x="12114" y="8768"/>
                  </a:lnTo>
                  <a:lnTo>
                    <a:pt x="12237" y="8499"/>
                  </a:lnTo>
                  <a:lnTo>
                    <a:pt x="12334" y="8206"/>
                  </a:lnTo>
                  <a:lnTo>
                    <a:pt x="12432" y="7889"/>
                  </a:lnTo>
                  <a:lnTo>
                    <a:pt x="12481" y="7596"/>
                  </a:lnTo>
                  <a:lnTo>
                    <a:pt x="12554" y="7278"/>
                  </a:lnTo>
                  <a:lnTo>
                    <a:pt x="12578" y="6961"/>
                  </a:lnTo>
                  <a:lnTo>
                    <a:pt x="12603" y="6643"/>
                  </a:lnTo>
                  <a:lnTo>
                    <a:pt x="12627" y="6326"/>
                  </a:lnTo>
                  <a:lnTo>
                    <a:pt x="12603" y="5984"/>
                  </a:lnTo>
                  <a:lnTo>
                    <a:pt x="12578" y="5666"/>
                  </a:lnTo>
                  <a:lnTo>
                    <a:pt x="12554" y="5349"/>
                  </a:lnTo>
                  <a:lnTo>
                    <a:pt x="12481" y="5056"/>
                  </a:lnTo>
                  <a:lnTo>
                    <a:pt x="12432" y="4738"/>
                  </a:lnTo>
                  <a:lnTo>
                    <a:pt x="12334" y="4445"/>
                  </a:lnTo>
                  <a:lnTo>
                    <a:pt x="12237" y="4152"/>
                  </a:lnTo>
                  <a:lnTo>
                    <a:pt x="12114" y="3859"/>
                  </a:lnTo>
                  <a:lnTo>
                    <a:pt x="11992" y="3590"/>
                  </a:lnTo>
                  <a:lnTo>
                    <a:pt x="11846" y="3322"/>
                  </a:lnTo>
                  <a:lnTo>
                    <a:pt x="11699" y="3053"/>
                  </a:lnTo>
                  <a:lnTo>
                    <a:pt x="11553" y="2784"/>
                  </a:lnTo>
                  <a:lnTo>
                    <a:pt x="11186" y="2296"/>
                  </a:lnTo>
                  <a:lnTo>
                    <a:pt x="10771" y="1856"/>
                  </a:lnTo>
                  <a:lnTo>
                    <a:pt x="10332" y="1441"/>
                  </a:lnTo>
                  <a:lnTo>
                    <a:pt x="9843" y="1075"/>
                  </a:lnTo>
                  <a:lnTo>
                    <a:pt x="9574" y="928"/>
                  </a:lnTo>
                  <a:lnTo>
                    <a:pt x="9306" y="782"/>
                  </a:lnTo>
                  <a:lnTo>
                    <a:pt x="9037" y="635"/>
                  </a:lnTo>
                  <a:lnTo>
                    <a:pt x="8768" y="513"/>
                  </a:lnTo>
                  <a:lnTo>
                    <a:pt x="8475" y="391"/>
                  </a:lnTo>
                  <a:lnTo>
                    <a:pt x="8182" y="293"/>
                  </a:lnTo>
                  <a:lnTo>
                    <a:pt x="7889" y="220"/>
                  </a:lnTo>
                  <a:lnTo>
                    <a:pt x="7572" y="147"/>
                  </a:lnTo>
                  <a:lnTo>
                    <a:pt x="7279" y="73"/>
                  </a:lnTo>
                  <a:lnTo>
                    <a:pt x="6961" y="49"/>
                  </a:lnTo>
                  <a:lnTo>
                    <a:pt x="6644" y="24"/>
                  </a:lnTo>
                  <a:lnTo>
                    <a:pt x="6302"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1" name="Google Shape;559;p38">
              <a:extLst>
                <a:ext uri="{FF2B5EF4-FFF2-40B4-BE49-F238E27FC236}">
                  <a16:creationId xmlns:a16="http://schemas.microsoft.com/office/drawing/2014/main" id="{5D29449D-169C-4146-8CDF-0CAFAD857C6A}"/>
                </a:ext>
              </a:extLst>
            </p:cNvPr>
            <p:cNvSpPr/>
            <p:nvPr/>
          </p:nvSpPr>
          <p:spPr>
            <a:xfrm>
              <a:off x="3992525" y="3021125"/>
              <a:ext cx="242425" cy="242425"/>
            </a:xfrm>
            <a:custGeom>
              <a:avLst/>
              <a:gdLst/>
              <a:ahLst/>
              <a:cxnLst/>
              <a:rect l="l" t="t" r="r" b="b"/>
              <a:pathLst>
                <a:path w="9697" h="9697" extrusionOk="0">
                  <a:moveTo>
                    <a:pt x="4934" y="1466"/>
                  </a:moveTo>
                  <a:lnTo>
                    <a:pt x="5008" y="1490"/>
                  </a:lnTo>
                  <a:lnTo>
                    <a:pt x="5081" y="1539"/>
                  </a:lnTo>
                  <a:lnTo>
                    <a:pt x="5154" y="1588"/>
                  </a:lnTo>
                  <a:lnTo>
                    <a:pt x="5203" y="1637"/>
                  </a:lnTo>
                  <a:lnTo>
                    <a:pt x="5252" y="1734"/>
                  </a:lnTo>
                  <a:lnTo>
                    <a:pt x="5276" y="1808"/>
                  </a:lnTo>
                  <a:lnTo>
                    <a:pt x="5276" y="1905"/>
                  </a:lnTo>
                  <a:lnTo>
                    <a:pt x="5276" y="1979"/>
                  </a:lnTo>
                  <a:lnTo>
                    <a:pt x="5252" y="2076"/>
                  </a:lnTo>
                  <a:lnTo>
                    <a:pt x="5203" y="2150"/>
                  </a:lnTo>
                  <a:lnTo>
                    <a:pt x="5154" y="2198"/>
                  </a:lnTo>
                  <a:lnTo>
                    <a:pt x="5081" y="2247"/>
                  </a:lnTo>
                  <a:lnTo>
                    <a:pt x="5008" y="2296"/>
                  </a:lnTo>
                  <a:lnTo>
                    <a:pt x="4934" y="2321"/>
                  </a:lnTo>
                  <a:lnTo>
                    <a:pt x="4837" y="2345"/>
                  </a:lnTo>
                  <a:lnTo>
                    <a:pt x="4593" y="2345"/>
                  </a:lnTo>
                  <a:lnTo>
                    <a:pt x="4348" y="2394"/>
                  </a:lnTo>
                  <a:lnTo>
                    <a:pt x="4104" y="2443"/>
                  </a:lnTo>
                  <a:lnTo>
                    <a:pt x="3860" y="2540"/>
                  </a:lnTo>
                  <a:lnTo>
                    <a:pt x="3640" y="2638"/>
                  </a:lnTo>
                  <a:lnTo>
                    <a:pt x="3445" y="2760"/>
                  </a:lnTo>
                  <a:lnTo>
                    <a:pt x="3249" y="2907"/>
                  </a:lnTo>
                  <a:lnTo>
                    <a:pt x="3054" y="3078"/>
                  </a:lnTo>
                  <a:lnTo>
                    <a:pt x="2907" y="3249"/>
                  </a:lnTo>
                  <a:lnTo>
                    <a:pt x="2761" y="3444"/>
                  </a:lnTo>
                  <a:lnTo>
                    <a:pt x="2639" y="3664"/>
                  </a:lnTo>
                  <a:lnTo>
                    <a:pt x="2517" y="3884"/>
                  </a:lnTo>
                  <a:lnTo>
                    <a:pt x="2443" y="4103"/>
                  </a:lnTo>
                  <a:lnTo>
                    <a:pt x="2370" y="4348"/>
                  </a:lnTo>
                  <a:lnTo>
                    <a:pt x="2346" y="4592"/>
                  </a:lnTo>
                  <a:lnTo>
                    <a:pt x="2321" y="4861"/>
                  </a:lnTo>
                  <a:lnTo>
                    <a:pt x="2321" y="4934"/>
                  </a:lnTo>
                  <a:lnTo>
                    <a:pt x="2297" y="5032"/>
                  </a:lnTo>
                  <a:lnTo>
                    <a:pt x="2248" y="5105"/>
                  </a:lnTo>
                  <a:lnTo>
                    <a:pt x="2199" y="5154"/>
                  </a:lnTo>
                  <a:lnTo>
                    <a:pt x="2126" y="5227"/>
                  </a:lnTo>
                  <a:lnTo>
                    <a:pt x="2053" y="5251"/>
                  </a:lnTo>
                  <a:lnTo>
                    <a:pt x="1979" y="5276"/>
                  </a:lnTo>
                  <a:lnTo>
                    <a:pt x="1882" y="5300"/>
                  </a:lnTo>
                  <a:lnTo>
                    <a:pt x="1808" y="5276"/>
                  </a:lnTo>
                  <a:lnTo>
                    <a:pt x="1711" y="5251"/>
                  </a:lnTo>
                  <a:lnTo>
                    <a:pt x="1637" y="5227"/>
                  </a:lnTo>
                  <a:lnTo>
                    <a:pt x="1564" y="5154"/>
                  </a:lnTo>
                  <a:lnTo>
                    <a:pt x="1515" y="5105"/>
                  </a:lnTo>
                  <a:lnTo>
                    <a:pt x="1491" y="5032"/>
                  </a:lnTo>
                  <a:lnTo>
                    <a:pt x="1466" y="4934"/>
                  </a:lnTo>
                  <a:lnTo>
                    <a:pt x="1442" y="4861"/>
                  </a:lnTo>
                  <a:lnTo>
                    <a:pt x="1466" y="4494"/>
                  </a:lnTo>
                  <a:lnTo>
                    <a:pt x="1515" y="4177"/>
                  </a:lnTo>
                  <a:lnTo>
                    <a:pt x="1588" y="3835"/>
                  </a:lnTo>
                  <a:lnTo>
                    <a:pt x="1711" y="3542"/>
                  </a:lnTo>
                  <a:lnTo>
                    <a:pt x="1857" y="3224"/>
                  </a:lnTo>
                  <a:lnTo>
                    <a:pt x="2028" y="2956"/>
                  </a:lnTo>
                  <a:lnTo>
                    <a:pt x="2223" y="2687"/>
                  </a:lnTo>
                  <a:lnTo>
                    <a:pt x="2443" y="2443"/>
                  </a:lnTo>
                  <a:lnTo>
                    <a:pt x="2688" y="2223"/>
                  </a:lnTo>
                  <a:lnTo>
                    <a:pt x="2956" y="2028"/>
                  </a:lnTo>
                  <a:lnTo>
                    <a:pt x="3225" y="1857"/>
                  </a:lnTo>
                  <a:lnTo>
                    <a:pt x="3518" y="1710"/>
                  </a:lnTo>
                  <a:lnTo>
                    <a:pt x="3835" y="1612"/>
                  </a:lnTo>
                  <a:lnTo>
                    <a:pt x="4153" y="1515"/>
                  </a:lnTo>
                  <a:lnTo>
                    <a:pt x="4495" y="1466"/>
                  </a:lnTo>
                  <a:close/>
                  <a:moveTo>
                    <a:pt x="4837" y="0"/>
                  </a:moveTo>
                  <a:lnTo>
                    <a:pt x="4348" y="25"/>
                  </a:lnTo>
                  <a:lnTo>
                    <a:pt x="3860" y="98"/>
                  </a:lnTo>
                  <a:lnTo>
                    <a:pt x="3396" y="220"/>
                  </a:lnTo>
                  <a:lnTo>
                    <a:pt x="2956" y="391"/>
                  </a:lnTo>
                  <a:lnTo>
                    <a:pt x="2541" y="587"/>
                  </a:lnTo>
                  <a:lnTo>
                    <a:pt x="2150" y="831"/>
                  </a:lnTo>
                  <a:lnTo>
                    <a:pt x="1759" y="1124"/>
                  </a:lnTo>
                  <a:lnTo>
                    <a:pt x="1418" y="1441"/>
                  </a:lnTo>
                  <a:lnTo>
                    <a:pt x="1100" y="1783"/>
                  </a:lnTo>
                  <a:lnTo>
                    <a:pt x="831" y="2150"/>
                  </a:lnTo>
                  <a:lnTo>
                    <a:pt x="587" y="2540"/>
                  </a:lnTo>
                  <a:lnTo>
                    <a:pt x="392" y="2980"/>
                  </a:lnTo>
                  <a:lnTo>
                    <a:pt x="221" y="3420"/>
                  </a:lnTo>
                  <a:lnTo>
                    <a:pt x="99" y="3884"/>
                  </a:lnTo>
                  <a:lnTo>
                    <a:pt x="25" y="4348"/>
                  </a:lnTo>
                  <a:lnTo>
                    <a:pt x="1" y="4861"/>
                  </a:lnTo>
                  <a:lnTo>
                    <a:pt x="25" y="5349"/>
                  </a:lnTo>
                  <a:lnTo>
                    <a:pt x="99" y="5838"/>
                  </a:lnTo>
                  <a:lnTo>
                    <a:pt x="221" y="6302"/>
                  </a:lnTo>
                  <a:lnTo>
                    <a:pt x="392" y="6741"/>
                  </a:lnTo>
                  <a:lnTo>
                    <a:pt x="587" y="7156"/>
                  </a:lnTo>
                  <a:lnTo>
                    <a:pt x="831" y="7547"/>
                  </a:lnTo>
                  <a:lnTo>
                    <a:pt x="1100" y="7938"/>
                  </a:lnTo>
                  <a:lnTo>
                    <a:pt x="1418" y="8280"/>
                  </a:lnTo>
                  <a:lnTo>
                    <a:pt x="1759" y="8597"/>
                  </a:lnTo>
                  <a:lnTo>
                    <a:pt x="2150" y="8866"/>
                  </a:lnTo>
                  <a:lnTo>
                    <a:pt x="2541" y="9110"/>
                  </a:lnTo>
                  <a:lnTo>
                    <a:pt x="2956" y="9306"/>
                  </a:lnTo>
                  <a:lnTo>
                    <a:pt x="3396" y="9477"/>
                  </a:lnTo>
                  <a:lnTo>
                    <a:pt x="3860" y="9599"/>
                  </a:lnTo>
                  <a:lnTo>
                    <a:pt x="4348" y="9672"/>
                  </a:lnTo>
                  <a:lnTo>
                    <a:pt x="4837" y="9696"/>
                  </a:lnTo>
                  <a:lnTo>
                    <a:pt x="5350" y="9672"/>
                  </a:lnTo>
                  <a:lnTo>
                    <a:pt x="5814" y="9599"/>
                  </a:lnTo>
                  <a:lnTo>
                    <a:pt x="6278" y="9477"/>
                  </a:lnTo>
                  <a:lnTo>
                    <a:pt x="6717" y="9306"/>
                  </a:lnTo>
                  <a:lnTo>
                    <a:pt x="7157" y="9110"/>
                  </a:lnTo>
                  <a:lnTo>
                    <a:pt x="7548" y="8866"/>
                  </a:lnTo>
                  <a:lnTo>
                    <a:pt x="7914" y="8597"/>
                  </a:lnTo>
                  <a:lnTo>
                    <a:pt x="8256" y="8280"/>
                  </a:lnTo>
                  <a:lnTo>
                    <a:pt x="8573" y="7938"/>
                  </a:lnTo>
                  <a:lnTo>
                    <a:pt x="8867" y="7547"/>
                  </a:lnTo>
                  <a:lnTo>
                    <a:pt x="9111" y="7156"/>
                  </a:lnTo>
                  <a:lnTo>
                    <a:pt x="9306" y="6741"/>
                  </a:lnTo>
                  <a:lnTo>
                    <a:pt x="9477" y="6302"/>
                  </a:lnTo>
                  <a:lnTo>
                    <a:pt x="9599" y="5838"/>
                  </a:lnTo>
                  <a:lnTo>
                    <a:pt x="9673" y="5349"/>
                  </a:lnTo>
                  <a:lnTo>
                    <a:pt x="9697" y="4861"/>
                  </a:lnTo>
                  <a:lnTo>
                    <a:pt x="9673" y="4348"/>
                  </a:lnTo>
                  <a:lnTo>
                    <a:pt x="9599" y="3884"/>
                  </a:lnTo>
                  <a:lnTo>
                    <a:pt x="9477" y="3420"/>
                  </a:lnTo>
                  <a:lnTo>
                    <a:pt x="9306" y="2980"/>
                  </a:lnTo>
                  <a:lnTo>
                    <a:pt x="9111" y="2540"/>
                  </a:lnTo>
                  <a:lnTo>
                    <a:pt x="8867" y="2150"/>
                  </a:lnTo>
                  <a:lnTo>
                    <a:pt x="8573" y="1783"/>
                  </a:lnTo>
                  <a:lnTo>
                    <a:pt x="8256" y="1441"/>
                  </a:lnTo>
                  <a:lnTo>
                    <a:pt x="7914" y="1124"/>
                  </a:lnTo>
                  <a:lnTo>
                    <a:pt x="7548" y="831"/>
                  </a:lnTo>
                  <a:lnTo>
                    <a:pt x="7157" y="587"/>
                  </a:lnTo>
                  <a:lnTo>
                    <a:pt x="6717" y="391"/>
                  </a:lnTo>
                  <a:lnTo>
                    <a:pt x="6278" y="220"/>
                  </a:lnTo>
                  <a:lnTo>
                    <a:pt x="5814" y="98"/>
                  </a:lnTo>
                  <a:lnTo>
                    <a:pt x="5350" y="25"/>
                  </a:lnTo>
                  <a:lnTo>
                    <a:pt x="4837"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2" name="Google Shape;560;p38">
              <a:extLst>
                <a:ext uri="{FF2B5EF4-FFF2-40B4-BE49-F238E27FC236}">
                  <a16:creationId xmlns:a16="http://schemas.microsoft.com/office/drawing/2014/main" id="{14DB8AB3-CA59-4205-B521-410A84C4AE1C}"/>
                </a:ext>
              </a:extLst>
            </p:cNvPr>
            <p:cNvSpPr/>
            <p:nvPr/>
          </p:nvSpPr>
          <p:spPr>
            <a:xfrm>
              <a:off x="4215400" y="3253150"/>
              <a:ext cx="154500" cy="153875"/>
            </a:xfrm>
            <a:custGeom>
              <a:avLst/>
              <a:gdLst/>
              <a:ahLst/>
              <a:cxnLst/>
              <a:rect l="l" t="t" r="r" b="b"/>
              <a:pathLst>
                <a:path w="6180" h="6155" extrusionOk="0">
                  <a:moveTo>
                    <a:pt x="1075" y="0"/>
                  </a:moveTo>
                  <a:lnTo>
                    <a:pt x="831" y="269"/>
                  </a:lnTo>
                  <a:lnTo>
                    <a:pt x="562" y="537"/>
                  </a:lnTo>
                  <a:lnTo>
                    <a:pt x="293" y="782"/>
                  </a:lnTo>
                  <a:lnTo>
                    <a:pt x="0" y="1026"/>
                  </a:lnTo>
                  <a:lnTo>
                    <a:pt x="4983" y="6008"/>
                  </a:lnTo>
                  <a:lnTo>
                    <a:pt x="5056" y="6057"/>
                  </a:lnTo>
                  <a:lnTo>
                    <a:pt x="5129" y="6106"/>
                  </a:lnTo>
                  <a:lnTo>
                    <a:pt x="5227" y="6130"/>
                  </a:lnTo>
                  <a:lnTo>
                    <a:pt x="5325" y="6155"/>
                  </a:lnTo>
                  <a:lnTo>
                    <a:pt x="5422" y="6130"/>
                  </a:lnTo>
                  <a:lnTo>
                    <a:pt x="5496" y="6106"/>
                  </a:lnTo>
                  <a:lnTo>
                    <a:pt x="5593" y="6057"/>
                  </a:lnTo>
                  <a:lnTo>
                    <a:pt x="5667" y="6008"/>
                  </a:lnTo>
                  <a:lnTo>
                    <a:pt x="6033" y="5642"/>
                  </a:lnTo>
                  <a:lnTo>
                    <a:pt x="6106" y="5569"/>
                  </a:lnTo>
                  <a:lnTo>
                    <a:pt x="6155" y="5471"/>
                  </a:lnTo>
                  <a:lnTo>
                    <a:pt x="6179" y="5373"/>
                  </a:lnTo>
                  <a:lnTo>
                    <a:pt x="6179" y="5300"/>
                  </a:lnTo>
                  <a:lnTo>
                    <a:pt x="6179" y="5202"/>
                  </a:lnTo>
                  <a:lnTo>
                    <a:pt x="6155" y="5105"/>
                  </a:lnTo>
                  <a:lnTo>
                    <a:pt x="6106" y="5031"/>
                  </a:lnTo>
                  <a:lnTo>
                    <a:pt x="6033" y="4934"/>
                  </a:lnTo>
                  <a:lnTo>
                    <a:pt x="1075"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pic>
        <p:nvPicPr>
          <p:cNvPr id="13" name="Content Placeholder 4">
            <a:extLst>
              <a:ext uri="{FF2B5EF4-FFF2-40B4-BE49-F238E27FC236}">
                <a16:creationId xmlns:a16="http://schemas.microsoft.com/office/drawing/2014/main" id="{45ACE794-5537-48C5-B11C-598F16B70FC3}"/>
              </a:ext>
            </a:extLst>
          </p:cNvPr>
          <p:cNvPicPr>
            <a:picLocks noChangeAspect="1"/>
          </p:cNvPicPr>
          <p:nvPr/>
        </p:nvPicPr>
        <p:blipFill>
          <a:blip r:embed="rId4"/>
          <a:stretch>
            <a:fillRect/>
          </a:stretch>
        </p:blipFill>
        <p:spPr>
          <a:xfrm>
            <a:off x="4973317" y="3767931"/>
            <a:ext cx="4772025" cy="2752725"/>
          </a:xfrm>
          <a:prstGeom prst="rect">
            <a:avLst/>
          </a:prstGeom>
        </p:spPr>
      </p:pic>
    </p:spTree>
    <p:extLst>
      <p:ext uri="{BB962C8B-B14F-4D97-AF65-F5344CB8AC3E}">
        <p14:creationId xmlns:p14="http://schemas.microsoft.com/office/powerpoint/2010/main" val="27180985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untdown 3 minutes-Nho">
            <a:hlinkClick r:id="" action="ppaction://media"/>
            <a:extLst>
              <a:ext uri="{FF2B5EF4-FFF2-40B4-BE49-F238E27FC236}">
                <a16:creationId xmlns:a16="http://schemas.microsoft.com/office/drawing/2014/main" id="{0DBA9BFF-B31C-4F3E-A7AE-9481CB868A5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088621" y="154273"/>
            <a:ext cx="2907436" cy="1680516"/>
          </a:xfrm>
          <a:prstGeom prst="rect">
            <a:avLst/>
          </a:prstGeom>
        </p:spPr>
      </p:pic>
      <p:pic>
        <p:nvPicPr>
          <p:cNvPr id="8" name="Picture 7">
            <a:extLst>
              <a:ext uri="{FF2B5EF4-FFF2-40B4-BE49-F238E27FC236}">
                <a16:creationId xmlns:a16="http://schemas.microsoft.com/office/drawing/2014/main" id="{B5BA3857-BAB4-49A4-BDDC-9E34236B9C21}"/>
              </a:ext>
            </a:extLst>
          </p:cNvPr>
          <p:cNvPicPr>
            <a:picLocks noChangeAspect="1"/>
          </p:cNvPicPr>
          <p:nvPr/>
        </p:nvPicPr>
        <p:blipFill>
          <a:blip r:embed="rId5"/>
          <a:stretch>
            <a:fillRect/>
          </a:stretch>
        </p:blipFill>
        <p:spPr>
          <a:xfrm>
            <a:off x="5657851" y="1165139"/>
            <a:ext cx="5944869" cy="1846201"/>
          </a:xfrm>
          <a:prstGeom prst="rect">
            <a:avLst/>
          </a:prstGeom>
        </p:spPr>
      </p:pic>
      <p:sp>
        <p:nvSpPr>
          <p:cNvPr id="3" name="TextBox 2">
            <a:extLst>
              <a:ext uri="{FF2B5EF4-FFF2-40B4-BE49-F238E27FC236}">
                <a16:creationId xmlns:a16="http://schemas.microsoft.com/office/drawing/2014/main" id="{3E673443-6A74-4D24-8708-34847EDFD6B2}"/>
              </a:ext>
            </a:extLst>
          </p:cNvPr>
          <p:cNvSpPr txBox="1"/>
          <p:nvPr/>
        </p:nvSpPr>
        <p:spPr>
          <a:xfrm>
            <a:off x="0" y="299744"/>
            <a:ext cx="12192000" cy="646331"/>
          </a:xfrm>
          <a:prstGeom prst="rect">
            <a:avLst/>
          </a:prstGeom>
          <a:noFill/>
        </p:spPr>
        <p:txBody>
          <a:bodyPr wrap="square" rtlCol="0">
            <a:spAutoFit/>
          </a:bodyPr>
          <a:lstStyle/>
          <a:p>
            <a:pPr algn="ctr"/>
            <a:r>
              <a:rPr lang="en-US" sz="3600" dirty="0">
                <a:latin typeface="Cambria" panose="02040503050406030204" pitchFamily="18" charset="0"/>
                <a:ea typeface="Cambria" panose="02040503050406030204" pitchFamily="18" charset="0"/>
              </a:rPr>
              <a:t>TẾ BÀO LỚN LÊN NHƯ THẾ NÀO?</a:t>
            </a:r>
          </a:p>
        </p:txBody>
      </p:sp>
      <p:graphicFrame>
        <p:nvGraphicFramePr>
          <p:cNvPr id="6" name="Table 5">
            <a:extLst>
              <a:ext uri="{FF2B5EF4-FFF2-40B4-BE49-F238E27FC236}">
                <a16:creationId xmlns:a16="http://schemas.microsoft.com/office/drawing/2014/main" id="{BB3F376B-BF94-4D40-A6D1-F6ED98980839}"/>
              </a:ext>
            </a:extLst>
          </p:cNvPr>
          <p:cNvGraphicFramePr>
            <a:graphicFrameLocks noGrp="1"/>
          </p:cNvGraphicFramePr>
          <p:nvPr/>
        </p:nvGraphicFramePr>
        <p:xfrm>
          <a:off x="1114430" y="3152775"/>
          <a:ext cx="9858370" cy="2933291"/>
        </p:xfrm>
        <a:graphic>
          <a:graphicData uri="http://schemas.openxmlformats.org/drawingml/2006/table">
            <a:tbl>
              <a:tblPr firstRow="1" firstCol="1" bandRow="1">
                <a:tableStyleId>{5940675A-B579-460E-94D1-54222C63F5DA}</a:tableStyleId>
              </a:tblPr>
              <a:tblGrid>
                <a:gridCol w="3285448">
                  <a:extLst>
                    <a:ext uri="{9D8B030D-6E8A-4147-A177-3AD203B41FA5}">
                      <a16:colId xmlns:a16="http://schemas.microsoft.com/office/drawing/2014/main" val="935710887"/>
                    </a:ext>
                  </a:extLst>
                </a:gridCol>
                <a:gridCol w="3286461">
                  <a:extLst>
                    <a:ext uri="{9D8B030D-6E8A-4147-A177-3AD203B41FA5}">
                      <a16:colId xmlns:a16="http://schemas.microsoft.com/office/drawing/2014/main" val="1081957266"/>
                    </a:ext>
                  </a:extLst>
                </a:gridCol>
                <a:gridCol w="3286461">
                  <a:extLst>
                    <a:ext uri="{9D8B030D-6E8A-4147-A177-3AD203B41FA5}">
                      <a16:colId xmlns:a16="http://schemas.microsoft.com/office/drawing/2014/main" val="2906919247"/>
                    </a:ext>
                  </a:extLst>
                </a:gridCol>
              </a:tblGrid>
              <a:tr h="471269">
                <a:tc>
                  <a:txBody>
                    <a:bodyPr/>
                    <a:lstStyle/>
                    <a:p>
                      <a:pPr algn="ctr">
                        <a:lnSpc>
                          <a:spcPct val="115000"/>
                        </a:lnSpc>
                      </a:pPr>
                      <a:r>
                        <a:rPr lang="en-US" sz="2400" b="1" dirty="0" err="1">
                          <a:effectLst/>
                        </a:rPr>
                        <a:t>Nội</a:t>
                      </a:r>
                      <a:r>
                        <a:rPr lang="en-US" sz="2400" b="1" dirty="0">
                          <a:effectLst/>
                        </a:rPr>
                        <a:t> dung</a:t>
                      </a:r>
                      <a:endParaRPr lang="en-SG"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400" b="1" dirty="0" err="1">
                          <a:effectLst/>
                        </a:rPr>
                        <a:t>Tế</a:t>
                      </a:r>
                      <a:r>
                        <a:rPr lang="en-US" sz="2400" b="1" dirty="0">
                          <a:effectLst/>
                        </a:rPr>
                        <a:t> </a:t>
                      </a:r>
                      <a:r>
                        <a:rPr lang="en-US" sz="2400" b="1" dirty="0" err="1">
                          <a:effectLst/>
                        </a:rPr>
                        <a:t>bào</a:t>
                      </a:r>
                      <a:r>
                        <a:rPr lang="en-US" sz="2400" b="1" dirty="0">
                          <a:effectLst/>
                        </a:rPr>
                        <a:t> non</a:t>
                      </a:r>
                      <a:endParaRPr lang="en-SG"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400" b="1" dirty="0" err="1">
                          <a:effectLst/>
                        </a:rPr>
                        <a:t>Tế</a:t>
                      </a:r>
                      <a:r>
                        <a:rPr lang="en-US" sz="2400" b="1" dirty="0">
                          <a:effectLst/>
                        </a:rPr>
                        <a:t> </a:t>
                      </a:r>
                      <a:r>
                        <a:rPr lang="en-US" sz="2400" b="1" dirty="0" err="1">
                          <a:effectLst/>
                        </a:rPr>
                        <a:t>bào</a:t>
                      </a:r>
                      <a:r>
                        <a:rPr lang="en-US" sz="2400" b="1" dirty="0">
                          <a:effectLst/>
                        </a:rPr>
                        <a:t> </a:t>
                      </a:r>
                      <a:r>
                        <a:rPr lang="en-US" sz="2400" b="1" dirty="0" err="1">
                          <a:effectLst/>
                        </a:rPr>
                        <a:t>trưởng</a:t>
                      </a:r>
                      <a:r>
                        <a:rPr lang="en-US" sz="2400" b="1" dirty="0">
                          <a:effectLst/>
                        </a:rPr>
                        <a:t> </a:t>
                      </a:r>
                      <a:r>
                        <a:rPr lang="en-US" sz="2400" b="1" dirty="0" err="1">
                          <a:effectLst/>
                        </a:rPr>
                        <a:t>thành</a:t>
                      </a:r>
                      <a:endParaRPr lang="en-SG"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59397488"/>
                  </a:ext>
                </a:extLst>
              </a:tr>
              <a:tr h="500425">
                <a:tc>
                  <a:txBody>
                    <a:bodyPr/>
                    <a:lstStyle/>
                    <a:p>
                      <a:pPr algn="l">
                        <a:lnSpc>
                          <a:spcPct val="115000"/>
                        </a:lnSpc>
                      </a:pPr>
                      <a:r>
                        <a:rPr lang="en-US" sz="2400" dirty="0" err="1">
                          <a:effectLst/>
                        </a:rPr>
                        <a:t>Kích</a:t>
                      </a:r>
                      <a:r>
                        <a:rPr lang="en-US" sz="2400" dirty="0">
                          <a:effectLst/>
                        </a:rPr>
                        <a:t> </a:t>
                      </a:r>
                      <a:r>
                        <a:rPr lang="en-US" sz="2400" dirty="0" err="1">
                          <a:effectLst/>
                        </a:rPr>
                        <a:t>thước</a:t>
                      </a:r>
                      <a:r>
                        <a:rPr lang="en-US" sz="2400" dirty="0">
                          <a:effectLst/>
                        </a:rPr>
                        <a:t> </a:t>
                      </a:r>
                      <a:r>
                        <a:rPr lang="en-US" sz="2400" dirty="0" err="1">
                          <a:effectLst/>
                        </a:rPr>
                        <a:t>nhân</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800">
                          <a:effectLst/>
                        </a:rPr>
                        <a:t> </a:t>
                      </a:r>
                      <a:endParaRPr lang="en-SG"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800" dirty="0">
                          <a:effectLst/>
                        </a:rPr>
                        <a:t> </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80967611"/>
                  </a:ext>
                </a:extLst>
              </a:tr>
              <a:tr h="500425">
                <a:tc>
                  <a:txBody>
                    <a:bodyPr/>
                    <a:lstStyle/>
                    <a:p>
                      <a:pPr algn="l">
                        <a:lnSpc>
                          <a:spcPct val="115000"/>
                        </a:lnSpc>
                      </a:pPr>
                      <a:r>
                        <a:rPr lang="en-US" sz="2400" dirty="0" err="1">
                          <a:effectLst/>
                        </a:rPr>
                        <a:t>Tế</a:t>
                      </a:r>
                      <a:r>
                        <a:rPr lang="en-US" sz="2400" dirty="0">
                          <a:effectLst/>
                        </a:rPr>
                        <a:t> </a:t>
                      </a:r>
                      <a:r>
                        <a:rPr lang="en-US" sz="2400" dirty="0" err="1">
                          <a:effectLst/>
                        </a:rPr>
                        <a:t>bào</a:t>
                      </a:r>
                      <a:r>
                        <a:rPr lang="en-US" sz="2400" dirty="0">
                          <a:effectLst/>
                        </a:rPr>
                        <a:t> </a:t>
                      </a:r>
                      <a:r>
                        <a:rPr lang="en-US" sz="2400" dirty="0" err="1">
                          <a:effectLst/>
                        </a:rPr>
                        <a:t>chất</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800" dirty="0">
                          <a:effectLst/>
                        </a:rPr>
                        <a:t> </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800" dirty="0">
                          <a:effectLst/>
                        </a:rPr>
                        <a:t> </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89529865"/>
                  </a:ext>
                </a:extLst>
              </a:tr>
              <a:tr h="500425">
                <a:tc>
                  <a:txBody>
                    <a:bodyPr/>
                    <a:lstStyle/>
                    <a:p>
                      <a:pPr algn="l">
                        <a:lnSpc>
                          <a:spcPct val="115000"/>
                        </a:lnSpc>
                      </a:pPr>
                      <a:r>
                        <a:rPr lang="en-US" sz="2400" dirty="0" err="1">
                          <a:effectLst/>
                        </a:rPr>
                        <a:t>Vị</a:t>
                      </a:r>
                      <a:r>
                        <a:rPr lang="en-US" sz="2400" dirty="0">
                          <a:effectLst/>
                        </a:rPr>
                        <a:t> </a:t>
                      </a:r>
                      <a:r>
                        <a:rPr lang="en-US" sz="2400" dirty="0" err="1">
                          <a:effectLst/>
                        </a:rPr>
                        <a:t>trí</a:t>
                      </a:r>
                      <a:r>
                        <a:rPr lang="en-US" sz="2400" dirty="0">
                          <a:effectLst/>
                        </a:rPr>
                        <a:t> </a:t>
                      </a:r>
                      <a:r>
                        <a:rPr lang="en-US" sz="2400" dirty="0" err="1">
                          <a:effectLst/>
                        </a:rPr>
                        <a:t>của</a:t>
                      </a:r>
                      <a:r>
                        <a:rPr lang="en-US" sz="2400" dirty="0">
                          <a:effectLst/>
                        </a:rPr>
                        <a:t> </a:t>
                      </a:r>
                      <a:r>
                        <a:rPr lang="en-US" sz="2400" dirty="0" err="1">
                          <a:effectLst/>
                        </a:rPr>
                        <a:t>nhân</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800" dirty="0">
                          <a:effectLst/>
                        </a:rPr>
                        <a:t> </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800">
                          <a:effectLst/>
                        </a:rPr>
                        <a:t> </a:t>
                      </a:r>
                      <a:endParaRPr lang="en-SG"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78949321"/>
                  </a:ext>
                </a:extLst>
              </a:tr>
              <a:tr h="960747">
                <a:tc>
                  <a:txBody>
                    <a:bodyPr/>
                    <a:lstStyle/>
                    <a:p>
                      <a:pPr algn="l">
                        <a:lnSpc>
                          <a:spcPct val="115000"/>
                        </a:lnSpc>
                      </a:pPr>
                      <a:r>
                        <a:rPr lang="en-US" sz="2400" dirty="0" err="1">
                          <a:effectLst/>
                        </a:rPr>
                        <a:t>Kích</a:t>
                      </a:r>
                      <a:r>
                        <a:rPr lang="en-US" sz="2400" dirty="0">
                          <a:effectLst/>
                        </a:rPr>
                        <a:t> </a:t>
                      </a:r>
                      <a:r>
                        <a:rPr lang="en-US" sz="2400" dirty="0" err="1">
                          <a:effectLst/>
                        </a:rPr>
                        <a:t>thước</a:t>
                      </a:r>
                      <a:r>
                        <a:rPr lang="en-US" sz="2400" dirty="0">
                          <a:effectLst/>
                        </a:rPr>
                        <a:t>, </a:t>
                      </a:r>
                      <a:r>
                        <a:rPr lang="en-US" sz="2400" dirty="0" err="1">
                          <a:effectLst/>
                        </a:rPr>
                        <a:t>khối</a:t>
                      </a:r>
                      <a:r>
                        <a:rPr lang="en-US" sz="2400" dirty="0">
                          <a:effectLst/>
                        </a:rPr>
                        <a:t> </a:t>
                      </a:r>
                      <a:r>
                        <a:rPr lang="en-US" sz="2400" dirty="0" err="1">
                          <a:effectLst/>
                        </a:rPr>
                        <a:t>lượng</a:t>
                      </a:r>
                      <a:r>
                        <a:rPr lang="en-US" sz="2400" dirty="0">
                          <a:effectLst/>
                        </a:rPr>
                        <a:t> </a:t>
                      </a:r>
                      <a:r>
                        <a:rPr lang="en-US" sz="2400" dirty="0" err="1">
                          <a:effectLst/>
                        </a:rPr>
                        <a:t>tế</a:t>
                      </a:r>
                      <a:r>
                        <a:rPr lang="en-US" sz="2400" dirty="0">
                          <a:effectLst/>
                        </a:rPr>
                        <a:t> </a:t>
                      </a:r>
                      <a:r>
                        <a:rPr lang="en-US" sz="2400" dirty="0" err="1">
                          <a:effectLst/>
                        </a:rPr>
                        <a:t>bào</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800" dirty="0">
                          <a:effectLst/>
                        </a:rPr>
                        <a:t> </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800" dirty="0">
                          <a:effectLst/>
                        </a:rPr>
                        <a:t> </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28853436"/>
                  </a:ext>
                </a:extLst>
              </a:tr>
            </a:tbl>
          </a:graphicData>
        </a:graphic>
      </p:graphicFrame>
      <p:sp>
        <p:nvSpPr>
          <p:cNvPr id="14" name="TextBox 13">
            <a:extLst>
              <a:ext uri="{FF2B5EF4-FFF2-40B4-BE49-F238E27FC236}">
                <a16:creationId xmlns:a16="http://schemas.microsoft.com/office/drawing/2014/main" id="{1B337C50-B75F-42F3-B585-786CEB8D7644}"/>
              </a:ext>
            </a:extLst>
          </p:cNvPr>
          <p:cNvSpPr txBox="1"/>
          <p:nvPr/>
        </p:nvSpPr>
        <p:spPr>
          <a:xfrm>
            <a:off x="314325" y="1271118"/>
            <a:ext cx="5314949" cy="1569660"/>
          </a:xfrm>
          <a:prstGeom prst="rect">
            <a:avLst/>
          </a:prstGeom>
          <a:solidFill>
            <a:srgbClr val="92D050"/>
          </a:solidFill>
        </p:spPr>
        <p:txBody>
          <a:bodyPr wrap="square">
            <a:spAutoFit/>
          </a:bodyPr>
          <a:lstStyle/>
          <a:p>
            <a:pPr marL="285750" indent="-285750">
              <a:buFontTx/>
              <a:buChar char="-"/>
            </a:pPr>
            <a:r>
              <a:rPr lang="en-US" sz="2400" b="1" dirty="0" err="1"/>
              <a:t>Hình</a:t>
            </a:r>
            <a:r>
              <a:rPr lang="en-US" sz="2400" b="1" dirty="0"/>
              <a:t> </a:t>
            </a:r>
            <a:r>
              <a:rPr lang="en-US" sz="2400" b="1" dirty="0" err="1"/>
              <a:t>thức</a:t>
            </a:r>
            <a:r>
              <a:rPr lang="en-US" sz="2400" b="1" dirty="0"/>
              <a:t>: </a:t>
            </a:r>
            <a:r>
              <a:rPr lang="en-US" sz="2400" dirty="0" err="1"/>
              <a:t>hoạt</a:t>
            </a:r>
            <a:r>
              <a:rPr lang="en-US" sz="2400" dirty="0"/>
              <a:t> </a:t>
            </a:r>
            <a:r>
              <a:rPr lang="en-US" sz="2400" dirty="0" err="1"/>
              <a:t>động</a:t>
            </a:r>
            <a:r>
              <a:rPr lang="en-US" sz="2400" dirty="0"/>
              <a:t> </a:t>
            </a:r>
            <a:r>
              <a:rPr lang="en-US" sz="2400" dirty="0" err="1"/>
              <a:t>cá</a:t>
            </a:r>
            <a:r>
              <a:rPr lang="en-US" sz="2400" dirty="0"/>
              <a:t> </a:t>
            </a:r>
            <a:r>
              <a:rPr lang="en-US" sz="2400" dirty="0" err="1"/>
              <a:t>nhân</a:t>
            </a:r>
            <a:endParaRPr lang="en-US" sz="2400" dirty="0"/>
          </a:p>
          <a:p>
            <a:pPr marL="285750" indent="-285750">
              <a:buFontTx/>
              <a:buChar char="-"/>
            </a:pPr>
            <a:r>
              <a:rPr lang="en-US" sz="2400" b="1" i="1" dirty="0" err="1"/>
              <a:t>Thời</a:t>
            </a:r>
            <a:r>
              <a:rPr lang="en-US" sz="2400" b="1" i="1" dirty="0"/>
              <a:t> </a:t>
            </a:r>
            <a:r>
              <a:rPr lang="en-US" sz="2400" b="1" i="1" dirty="0" err="1"/>
              <a:t>gian</a:t>
            </a:r>
            <a:r>
              <a:rPr lang="en-US" sz="2400" b="1" i="1" dirty="0"/>
              <a:t>: </a:t>
            </a:r>
            <a:r>
              <a:rPr lang="en-US" sz="2400" dirty="0"/>
              <a:t>3 </a:t>
            </a:r>
            <a:r>
              <a:rPr lang="en-US" sz="2400" dirty="0" err="1"/>
              <a:t>phút</a:t>
            </a:r>
            <a:endParaRPr lang="en-US" sz="2400" dirty="0"/>
          </a:p>
          <a:p>
            <a:pPr marL="285750" indent="-285750">
              <a:buFontTx/>
              <a:buChar char="-"/>
            </a:pPr>
            <a:r>
              <a:rPr lang="en-US" sz="2400" b="1" dirty="0" err="1"/>
              <a:t>Nhiệm</a:t>
            </a:r>
            <a:r>
              <a:rPr lang="en-US" sz="2400" b="1" dirty="0"/>
              <a:t> </a:t>
            </a:r>
            <a:r>
              <a:rPr lang="en-US" sz="2400" b="1" dirty="0" err="1"/>
              <a:t>vụ</a:t>
            </a:r>
            <a:r>
              <a:rPr lang="en-US" sz="2400" b="1" dirty="0"/>
              <a:t>: </a:t>
            </a:r>
            <a:r>
              <a:rPr lang="en-US" sz="2400" dirty="0">
                <a:solidFill>
                  <a:srgbClr val="C00000"/>
                </a:solidFill>
                <a:effectLst/>
              </a:rPr>
              <a:t>Quan </a:t>
            </a:r>
            <a:r>
              <a:rPr lang="en-US" sz="2400" dirty="0" err="1">
                <a:solidFill>
                  <a:srgbClr val="C00000"/>
                </a:solidFill>
                <a:effectLst/>
              </a:rPr>
              <a:t>sát</a:t>
            </a:r>
            <a:r>
              <a:rPr lang="en-US" sz="2400" dirty="0">
                <a:solidFill>
                  <a:srgbClr val="C00000"/>
                </a:solidFill>
                <a:effectLst/>
              </a:rPr>
              <a:t> </a:t>
            </a:r>
            <a:r>
              <a:rPr lang="en-US" sz="2400" dirty="0" err="1">
                <a:solidFill>
                  <a:srgbClr val="C00000"/>
                </a:solidFill>
                <a:effectLst/>
              </a:rPr>
              <a:t>hình</a:t>
            </a:r>
            <a:r>
              <a:rPr lang="en-US" sz="2400" dirty="0">
                <a:solidFill>
                  <a:srgbClr val="C00000"/>
                </a:solidFill>
                <a:effectLst/>
              </a:rPr>
              <a:t> 3.1 SGK </a:t>
            </a:r>
            <a:r>
              <a:rPr lang="en-US" sz="2400" dirty="0" err="1">
                <a:solidFill>
                  <a:srgbClr val="C00000"/>
                </a:solidFill>
                <a:effectLst/>
              </a:rPr>
              <a:t>hoàn</a:t>
            </a:r>
            <a:r>
              <a:rPr lang="en-US" sz="2400" dirty="0">
                <a:solidFill>
                  <a:srgbClr val="C00000"/>
                </a:solidFill>
                <a:effectLst/>
              </a:rPr>
              <a:t> </a:t>
            </a:r>
            <a:r>
              <a:rPr lang="en-US" sz="2400" dirty="0" err="1">
                <a:solidFill>
                  <a:srgbClr val="C00000"/>
                </a:solidFill>
                <a:effectLst/>
              </a:rPr>
              <a:t>thành</a:t>
            </a:r>
            <a:r>
              <a:rPr lang="en-US" sz="2400" dirty="0">
                <a:solidFill>
                  <a:srgbClr val="C00000"/>
                </a:solidFill>
                <a:effectLst/>
              </a:rPr>
              <a:t> </a:t>
            </a:r>
            <a:r>
              <a:rPr lang="en-US" sz="2400" dirty="0" err="1">
                <a:solidFill>
                  <a:srgbClr val="C00000"/>
                </a:solidFill>
                <a:effectLst/>
              </a:rPr>
              <a:t>bảng</a:t>
            </a:r>
            <a:r>
              <a:rPr lang="en-US" sz="2400" dirty="0">
                <a:solidFill>
                  <a:srgbClr val="C00000"/>
                </a:solidFill>
                <a:effectLst/>
              </a:rPr>
              <a:t> so </a:t>
            </a:r>
            <a:r>
              <a:rPr lang="en-US" sz="2400" dirty="0" err="1">
                <a:solidFill>
                  <a:srgbClr val="C00000"/>
                </a:solidFill>
                <a:effectLst/>
              </a:rPr>
              <a:t>sánh</a:t>
            </a:r>
            <a:r>
              <a:rPr lang="en-US" sz="2400" dirty="0">
                <a:solidFill>
                  <a:srgbClr val="C00000"/>
                </a:solidFill>
                <a:effectLst/>
              </a:rPr>
              <a:t> (</a:t>
            </a:r>
            <a:r>
              <a:rPr lang="en-US" sz="2400" dirty="0" err="1">
                <a:solidFill>
                  <a:srgbClr val="C00000"/>
                </a:solidFill>
                <a:effectLst/>
              </a:rPr>
              <a:t>Bài</a:t>
            </a:r>
            <a:r>
              <a:rPr lang="en-US" sz="2400" dirty="0">
                <a:solidFill>
                  <a:srgbClr val="C00000"/>
                </a:solidFill>
                <a:effectLst/>
              </a:rPr>
              <a:t> 1-PHT)</a:t>
            </a:r>
            <a:endParaRPr lang="en-SG" sz="2400" dirty="0">
              <a:solidFill>
                <a:srgbClr val="C00000"/>
              </a:solidFill>
            </a:endParaRPr>
          </a:p>
        </p:txBody>
      </p:sp>
      <p:pic>
        <p:nvPicPr>
          <p:cNvPr id="7" name="Graphic 6">
            <a:extLst>
              <a:ext uri="{FF2B5EF4-FFF2-40B4-BE49-F238E27FC236}">
                <a16:creationId xmlns:a16="http://schemas.microsoft.com/office/drawing/2014/main" id="{ED6737AD-51D5-4C8C-AAEB-5448A7DBCCD7}"/>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72800" y="5171579"/>
            <a:ext cx="1286868" cy="1286868"/>
          </a:xfrm>
          <a:prstGeom prst="rect">
            <a:avLst/>
          </a:prstGeom>
        </p:spPr>
      </p:pic>
    </p:spTree>
    <p:extLst>
      <p:ext uri="{BB962C8B-B14F-4D97-AF65-F5344CB8AC3E}">
        <p14:creationId xmlns:p14="http://schemas.microsoft.com/office/powerpoint/2010/main" val="1259010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90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424D22-38CD-4ECC-8A6D-4CC95257D955}"/>
              </a:ext>
            </a:extLst>
          </p:cNvPr>
          <p:cNvPicPr>
            <a:picLocks noChangeAspect="1"/>
          </p:cNvPicPr>
          <p:nvPr/>
        </p:nvPicPr>
        <p:blipFill>
          <a:blip r:embed="rId2"/>
          <a:stretch>
            <a:fillRect/>
          </a:stretch>
        </p:blipFill>
        <p:spPr>
          <a:xfrm>
            <a:off x="4791075" y="2163380"/>
            <a:ext cx="2457450" cy="2383430"/>
          </a:xfrm>
          <a:prstGeom prst="rect">
            <a:avLst/>
          </a:prstGeom>
        </p:spPr>
      </p:pic>
      <p:sp>
        <p:nvSpPr>
          <p:cNvPr id="4" name="Arrow: Right 3">
            <a:extLst>
              <a:ext uri="{FF2B5EF4-FFF2-40B4-BE49-F238E27FC236}">
                <a16:creationId xmlns:a16="http://schemas.microsoft.com/office/drawing/2014/main" id="{8C9297B7-79BE-4411-B7E1-5064C4A51067}"/>
              </a:ext>
            </a:extLst>
          </p:cNvPr>
          <p:cNvSpPr/>
          <p:nvPr/>
        </p:nvSpPr>
        <p:spPr>
          <a:xfrm>
            <a:off x="2819400" y="2585865"/>
            <a:ext cx="2257425" cy="1524000"/>
          </a:xfrm>
          <a:prstGeom prst="rightArrow">
            <a:avLst/>
          </a:prstGeom>
          <a:solidFill>
            <a:srgbClr val="00B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a:t>Chất</a:t>
            </a:r>
            <a:r>
              <a:rPr lang="en-US" sz="2400" dirty="0"/>
              <a:t> </a:t>
            </a:r>
            <a:r>
              <a:rPr lang="en-US" sz="2400" dirty="0" err="1"/>
              <a:t>cần</a:t>
            </a:r>
            <a:r>
              <a:rPr lang="en-US" sz="2400" dirty="0"/>
              <a:t> </a:t>
            </a:r>
            <a:r>
              <a:rPr lang="en-US" sz="2400" dirty="0" err="1"/>
              <a:t>thiết</a:t>
            </a:r>
            <a:endParaRPr lang="en-SG" sz="2400" dirty="0"/>
          </a:p>
        </p:txBody>
      </p:sp>
      <p:sp>
        <p:nvSpPr>
          <p:cNvPr id="5" name="Arrow: Right 4">
            <a:extLst>
              <a:ext uri="{FF2B5EF4-FFF2-40B4-BE49-F238E27FC236}">
                <a16:creationId xmlns:a16="http://schemas.microsoft.com/office/drawing/2014/main" id="{FA86F9BB-5A88-4F8D-8694-E3F4B364A166}"/>
              </a:ext>
            </a:extLst>
          </p:cNvPr>
          <p:cNvSpPr/>
          <p:nvPr/>
        </p:nvSpPr>
        <p:spPr>
          <a:xfrm>
            <a:off x="6867525" y="2667000"/>
            <a:ext cx="2257425" cy="1524000"/>
          </a:xfrm>
          <a:prstGeom prst="rightArrow">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a:t>Chất</a:t>
            </a:r>
            <a:r>
              <a:rPr lang="en-US" sz="2400" dirty="0"/>
              <a:t> </a:t>
            </a:r>
            <a:r>
              <a:rPr lang="en-US" sz="2400" dirty="0" err="1"/>
              <a:t>không</a:t>
            </a:r>
            <a:r>
              <a:rPr lang="en-US" sz="2400" dirty="0"/>
              <a:t> </a:t>
            </a:r>
            <a:r>
              <a:rPr lang="en-US" sz="2400" dirty="0" err="1"/>
              <a:t>cần</a:t>
            </a:r>
            <a:r>
              <a:rPr lang="en-US" sz="2400" dirty="0"/>
              <a:t> </a:t>
            </a:r>
            <a:r>
              <a:rPr lang="en-US" sz="2400" dirty="0" err="1"/>
              <a:t>thiết</a:t>
            </a:r>
            <a:endParaRPr lang="en-SG" sz="2400" dirty="0"/>
          </a:p>
        </p:txBody>
      </p:sp>
      <p:sp>
        <p:nvSpPr>
          <p:cNvPr id="6" name="TextBox 5">
            <a:extLst>
              <a:ext uri="{FF2B5EF4-FFF2-40B4-BE49-F238E27FC236}">
                <a16:creationId xmlns:a16="http://schemas.microsoft.com/office/drawing/2014/main" id="{0DBA910D-6D23-4838-A0D0-408969F35DF3}"/>
              </a:ext>
            </a:extLst>
          </p:cNvPr>
          <p:cNvSpPr txBox="1"/>
          <p:nvPr/>
        </p:nvSpPr>
        <p:spPr>
          <a:xfrm>
            <a:off x="1767567" y="1080104"/>
            <a:ext cx="8371115" cy="646331"/>
          </a:xfrm>
          <a:prstGeom prst="rect">
            <a:avLst/>
          </a:prstGeom>
          <a:solidFill>
            <a:srgbClr val="92D050"/>
          </a:solidFill>
        </p:spPr>
        <p:txBody>
          <a:bodyPr wrap="square" rtlCol="0">
            <a:spAutoFit/>
          </a:bodyPr>
          <a:lstStyle/>
          <a:p>
            <a:pPr algn="ctr"/>
            <a:r>
              <a:rPr lang="en-US" sz="3600" dirty="0" err="1"/>
              <a:t>Quá</a:t>
            </a:r>
            <a:r>
              <a:rPr lang="en-US" sz="3600" dirty="0"/>
              <a:t> </a:t>
            </a:r>
            <a:r>
              <a:rPr lang="en-US" sz="3600" dirty="0" err="1"/>
              <a:t>trình</a:t>
            </a:r>
            <a:r>
              <a:rPr lang="en-US" sz="3600" dirty="0"/>
              <a:t> </a:t>
            </a:r>
            <a:r>
              <a:rPr lang="en-US" sz="3600" dirty="0" err="1"/>
              <a:t>trao</a:t>
            </a:r>
            <a:r>
              <a:rPr lang="en-US" sz="3600" dirty="0"/>
              <a:t> </a:t>
            </a:r>
            <a:r>
              <a:rPr lang="en-US" sz="3600" dirty="0" err="1"/>
              <a:t>đổi</a:t>
            </a:r>
            <a:r>
              <a:rPr lang="en-US" sz="3600" dirty="0"/>
              <a:t> </a:t>
            </a:r>
            <a:r>
              <a:rPr lang="en-US" sz="3600" dirty="0" err="1"/>
              <a:t>chất</a:t>
            </a:r>
            <a:r>
              <a:rPr lang="en-US" sz="3600" dirty="0"/>
              <a:t> </a:t>
            </a:r>
            <a:r>
              <a:rPr lang="en-US" sz="3600" dirty="0" err="1"/>
              <a:t>của</a:t>
            </a:r>
            <a:r>
              <a:rPr lang="en-US" sz="3600" dirty="0"/>
              <a:t> </a:t>
            </a:r>
            <a:r>
              <a:rPr lang="en-US" sz="3600" dirty="0" err="1"/>
              <a:t>tế</a:t>
            </a:r>
            <a:r>
              <a:rPr lang="en-US" sz="3600" dirty="0"/>
              <a:t> </a:t>
            </a:r>
            <a:r>
              <a:rPr lang="en-US" sz="3600" dirty="0" err="1"/>
              <a:t>bào</a:t>
            </a:r>
            <a:endParaRPr lang="en-SG"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repeatCount="10000" fill="remove" grpId="0" nodeType="clickEffect">
                                  <p:stCondLst>
                                    <p:cond delay="0"/>
                                  </p:stCondLst>
                                  <p:childTnLst>
                                    <p:animClr clrSpc="rgb" dir="cw">
                                      <p:cBhvr override="childStyle">
                                        <p:cTn id="6" dur="500" autoRev="1" fill="remove"/>
                                        <p:tgtEl>
                                          <p:spTgt spid="4"/>
                                        </p:tgtEl>
                                        <p:attrNameLst>
                                          <p:attrName>style.color</p:attrName>
                                        </p:attrNameLst>
                                      </p:cBhvr>
                                      <p:to>
                                        <a:schemeClr val="bg1"/>
                                      </p:to>
                                    </p:animClr>
                                    <p:animClr clrSpc="rgb" dir="cw">
                                      <p:cBhvr>
                                        <p:cTn id="7" dur="500" autoRev="1" fill="remove"/>
                                        <p:tgtEl>
                                          <p:spTgt spid="4"/>
                                        </p:tgtEl>
                                        <p:attrNameLst>
                                          <p:attrName>fillcolor</p:attrName>
                                        </p:attrNameLst>
                                      </p:cBhvr>
                                      <p:to>
                                        <a:schemeClr val="bg1"/>
                                      </p:to>
                                    </p:animClr>
                                    <p:set>
                                      <p:cBhvr>
                                        <p:cTn id="8" dur="500" autoRev="1" fill="remove"/>
                                        <p:tgtEl>
                                          <p:spTgt spid="4"/>
                                        </p:tgtEl>
                                        <p:attrNameLst>
                                          <p:attrName>fill.type</p:attrName>
                                        </p:attrNameLst>
                                      </p:cBhvr>
                                      <p:to>
                                        <p:strVal val="solid"/>
                                      </p:to>
                                    </p:set>
                                    <p:set>
                                      <p:cBhvr>
                                        <p:cTn id="9" dur="500" autoRev="1" fill="remove"/>
                                        <p:tgtEl>
                                          <p:spTgt spid="4"/>
                                        </p:tgtEl>
                                        <p:attrNameLst>
                                          <p:attrName>fill.on</p:attrName>
                                        </p:attrNameLst>
                                      </p:cBhvr>
                                      <p:to>
                                        <p:strVal val="true"/>
                                      </p:to>
                                    </p:set>
                                  </p:childTnLst>
                                </p:cTn>
                              </p:par>
                              <p:par>
                                <p:cTn id="10" presetID="27" presetClass="emph" presetSubtype="0" repeatCount="10000" fill="remove" grpId="0" nodeType="withEffect">
                                  <p:stCondLst>
                                    <p:cond delay="0"/>
                                  </p:stCondLst>
                                  <p:childTnLst>
                                    <p:animClr clrSpc="rgb" dir="cw">
                                      <p:cBhvr override="childStyle">
                                        <p:cTn id="11" dur="500" autoRev="1" fill="remove"/>
                                        <p:tgtEl>
                                          <p:spTgt spid="5"/>
                                        </p:tgtEl>
                                        <p:attrNameLst>
                                          <p:attrName>style.color</p:attrName>
                                        </p:attrNameLst>
                                      </p:cBhvr>
                                      <p:to>
                                        <a:schemeClr val="bg1"/>
                                      </p:to>
                                    </p:animClr>
                                    <p:animClr clrSpc="rgb" dir="cw">
                                      <p:cBhvr>
                                        <p:cTn id="12" dur="500" autoRev="1" fill="remove"/>
                                        <p:tgtEl>
                                          <p:spTgt spid="5"/>
                                        </p:tgtEl>
                                        <p:attrNameLst>
                                          <p:attrName>fillcolor</p:attrName>
                                        </p:attrNameLst>
                                      </p:cBhvr>
                                      <p:to>
                                        <a:schemeClr val="bg1"/>
                                      </p:to>
                                    </p:animClr>
                                    <p:set>
                                      <p:cBhvr>
                                        <p:cTn id="13" dur="500" autoRev="1" fill="remove"/>
                                        <p:tgtEl>
                                          <p:spTgt spid="5"/>
                                        </p:tgtEl>
                                        <p:attrNameLst>
                                          <p:attrName>fill.type</p:attrName>
                                        </p:attrNameLst>
                                      </p:cBhvr>
                                      <p:to>
                                        <p:strVal val="solid"/>
                                      </p:to>
                                    </p:set>
                                    <p:set>
                                      <p:cBhvr>
                                        <p:cTn id="14" dur="500" autoRev="1" fill="remove"/>
                                        <p:tgtEl>
                                          <p:spTgt spid="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77C009A-87B1-4049-91BD-BC5AF71FC2B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439025" y="985439"/>
            <a:ext cx="2134135" cy="2134135"/>
          </a:xfrm>
          <a:prstGeom prst="rect">
            <a:avLst/>
          </a:prstGeom>
        </p:spPr>
      </p:pic>
      <p:pic>
        <p:nvPicPr>
          <p:cNvPr id="3" name="Graphic 2">
            <a:extLst>
              <a:ext uri="{FF2B5EF4-FFF2-40B4-BE49-F238E27FC236}">
                <a16:creationId xmlns:a16="http://schemas.microsoft.com/office/drawing/2014/main" id="{1D91B46F-17EA-4936-9EEE-C8A42AB805D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47963" y="1238251"/>
            <a:ext cx="1571624" cy="1571624"/>
          </a:xfrm>
          <a:prstGeom prst="rect">
            <a:avLst/>
          </a:prstGeom>
        </p:spPr>
      </p:pic>
      <p:sp>
        <p:nvSpPr>
          <p:cNvPr id="4" name="TextBox 3">
            <a:extLst>
              <a:ext uri="{FF2B5EF4-FFF2-40B4-BE49-F238E27FC236}">
                <a16:creationId xmlns:a16="http://schemas.microsoft.com/office/drawing/2014/main" id="{84F965D6-7DF7-472D-8DD8-F323E79419CA}"/>
              </a:ext>
            </a:extLst>
          </p:cNvPr>
          <p:cNvSpPr txBox="1"/>
          <p:nvPr/>
        </p:nvSpPr>
        <p:spPr>
          <a:xfrm>
            <a:off x="0" y="299744"/>
            <a:ext cx="12192000" cy="646331"/>
          </a:xfrm>
          <a:prstGeom prst="rect">
            <a:avLst/>
          </a:prstGeom>
          <a:noFill/>
        </p:spPr>
        <p:txBody>
          <a:bodyPr wrap="square" rtlCol="0">
            <a:spAutoFit/>
          </a:bodyPr>
          <a:lstStyle/>
          <a:p>
            <a:pPr algn="ctr"/>
            <a:r>
              <a:rPr lang="en-US" sz="3600" dirty="0">
                <a:latin typeface="Cambria" panose="02040503050406030204" pitchFamily="18" charset="0"/>
                <a:ea typeface="Cambria" panose="02040503050406030204" pitchFamily="18" charset="0"/>
              </a:rPr>
              <a:t>TẾ BÀO PHÂN CHIA NHƯ THẾ NÀO?</a:t>
            </a:r>
          </a:p>
        </p:txBody>
      </p:sp>
      <p:sp>
        <p:nvSpPr>
          <p:cNvPr id="5" name="TextBox 4">
            <a:extLst>
              <a:ext uri="{FF2B5EF4-FFF2-40B4-BE49-F238E27FC236}">
                <a16:creationId xmlns:a16="http://schemas.microsoft.com/office/drawing/2014/main" id="{7CE20578-4A30-4853-A8D1-8ECB3E3781B1}"/>
              </a:ext>
            </a:extLst>
          </p:cNvPr>
          <p:cNvSpPr txBox="1"/>
          <p:nvPr/>
        </p:nvSpPr>
        <p:spPr>
          <a:xfrm>
            <a:off x="1133475" y="3068146"/>
            <a:ext cx="4495800" cy="1384995"/>
          </a:xfrm>
          <a:prstGeom prst="rect">
            <a:avLst/>
          </a:prstGeom>
          <a:noFill/>
        </p:spPr>
        <p:txBody>
          <a:bodyPr wrap="square" rtlCol="0">
            <a:spAutoFit/>
          </a:bodyPr>
          <a:lstStyle/>
          <a:p>
            <a:pPr algn="ctr"/>
            <a:r>
              <a:rPr lang="en-US" sz="2800" b="1" dirty="0" err="1"/>
              <a:t>Cá</a:t>
            </a:r>
            <a:r>
              <a:rPr lang="en-US" sz="2800" b="1" dirty="0"/>
              <a:t> </a:t>
            </a:r>
            <a:r>
              <a:rPr lang="en-US" sz="2800" b="1" dirty="0" err="1"/>
              <a:t>nhân</a:t>
            </a:r>
            <a:r>
              <a:rPr lang="en-US" sz="2800" b="1" dirty="0"/>
              <a:t> </a:t>
            </a:r>
          </a:p>
          <a:p>
            <a:pPr algn="ctr"/>
            <a:r>
              <a:rPr lang="en-US" sz="2800" dirty="0"/>
              <a:t>Quan </a:t>
            </a:r>
            <a:r>
              <a:rPr lang="en-US" sz="2800" dirty="0" err="1"/>
              <a:t>sát</a:t>
            </a:r>
            <a:r>
              <a:rPr lang="en-US" sz="2800" dirty="0"/>
              <a:t> </a:t>
            </a:r>
            <a:r>
              <a:rPr lang="en-US" sz="2800" dirty="0" err="1"/>
              <a:t>phim</a:t>
            </a:r>
            <a:r>
              <a:rPr lang="en-US" sz="2800" dirty="0"/>
              <a:t>, </a:t>
            </a:r>
            <a:r>
              <a:rPr lang="en-US" sz="2800" dirty="0" err="1"/>
              <a:t>hoàn</a:t>
            </a:r>
            <a:r>
              <a:rPr lang="en-US" sz="2800" dirty="0"/>
              <a:t> </a:t>
            </a:r>
            <a:r>
              <a:rPr lang="en-US" sz="2800" dirty="0" err="1"/>
              <a:t>thành</a:t>
            </a:r>
            <a:r>
              <a:rPr lang="en-US" sz="2800" dirty="0"/>
              <a:t> </a:t>
            </a:r>
          </a:p>
          <a:p>
            <a:pPr algn="ctr"/>
            <a:r>
              <a:rPr lang="en-US" sz="2800" dirty="0" err="1"/>
              <a:t>Bài</a:t>
            </a:r>
            <a:r>
              <a:rPr lang="en-US" sz="2800" dirty="0"/>
              <a:t> </a:t>
            </a:r>
            <a:r>
              <a:rPr lang="en-US" sz="2800" dirty="0" err="1"/>
              <a:t>tập</a:t>
            </a:r>
            <a:r>
              <a:rPr lang="en-US" sz="2800" dirty="0"/>
              <a:t> 2 </a:t>
            </a:r>
            <a:r>
              <a:rPr lang="en-US" sz="2800" dirty="0" err="1"/>
              <a:t>phiếu</a:t>
            </a:r>
            <a:r>
              <a:rPr lang="en-US" sz="2800" dirty="0"/>
              <a:t> </a:t>
            </a:r>
            <a:r>
              <a:rPr lang="en-US" sz="2800" dirty="0" err="1"/>
              <a:t>học</a:t>
            </a:r>
            <a:r>
              <a:rPr lang="en-US" sz="2800" dirty="0"/>
              <a:t> </a:t>
            </a:r>
            <a:r>
              <a:rPr lang="en-US" sz="2800" dirty="0" err="1"/>
              <a:t>tập</a:t>
            </a:r>
            <a:endParaRPr lang="en-SG" sz="2800" dirty="0"/>
          </a:p>
        </p:txBody>
      </p:sp>
      <p:sp>
        <p:nvSpPr>
          <p:cNvPr id="6" name="TextBox 5">
            <a:extLst>
              <a:ext uri="{FF2B5EF4-FFF2-40B4-BE49-F238E27FC236}">
                <a16:creationId xmlns:a16="http://schemas.microsoft.com/office/drawing/2014/main" id="{9EE9A14C-890E-4EA7-9785-DA60F38BF751}"/>
              </a:ext>
            </a:extLst>
          </p:cNvPr>
          <p:cNvSpPr txBox="1"/>
          <p:nvPr/>
        </p:nvSpPr>
        <p:spPr>
          <a:xfrm>
            <a:off x="6258192" y="3119574"/>
            <a:ext cx="4495800" cy="523220"/>
          </a:xfrm>
          <a:prstGeom prst="rect">
            <a:avLst/>
          </a:prstGeom>
          <a:noFill/>
        </p:spPr>
        <p:txBody>
          <a:bodyPr wrap="square" rtlCol="0">
            <a:spAutoFit/>
          </a:bodyPr>
          <a:lstStyle/>
          <a:p>
            <a:pPr algn="ctr"/>
            <a:r>
              <a:rPr lang="en-US" sz="2800" b="1" dirty="0" err="1"/>
              <a:t>Thảo</a:t>
            </a:r>
            <a:r>
              <a:rPr lang="en-US" sz="2800" b="1" dirty="0"/>
              <a:t> </a:t>
            </a:r>
            <a:r>
              <a:rPr lang="en-US" sz="2800" b="1" dirty="0" err="1"/>
              <a:t>luận</a:t>
            </a:r>
            <a:r>
              <a:rPr lang="en-US" sz="2800" b="1" dirty="0"/>
              <a:t> </a:t>
            </a:r>
            <a:r>
              <a:rPr lang="en-US" sz="2800" b="1" dirty="0" err="1"/>
              <a:t>nhóm</a:t>
            </a:r>
            <a:endParaRPr lang="en-US" sz="2800" b="1" dirty="0"/>
          </a:p>
        </p:txBody>
      </p:sp>
      <p:sp>
        <p:nvSpPr>
          <p:cNvPr id="7" name="Arrow: Right 6">
            <a:extLst>
              <a:ext uri="{FF2B5EF4-FFF2-40B4-BE49-F238E27FC236}">
                <a16:creationId xmlns:a16="http://schemas.microsoft.com/office/drawing/2014/main" id="{EDCE6241-DCED-44CC-AC20-049230F17B99}"/>
              </a:ext>
            </a:extLst>
          </p:cNvPr>
          <p:cNvSpPr/>
          <p:nvPr/>
        </p:nvSpPr>
        <p:spPr>
          <a:xfrm>
            <a:off x="4857750" y="1896844"/>
            <a:ext cx="1914524" cy="357319"/>
          </a:xfrm>
          <a:prstGeom prst="right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8" name="TextBox 7">
            <a:extLst>
              <a:ext uri="{FF2B5EF4-FFF2-40B4-BE49-F238E27FC236}">
                <a16:creationId xmlns:a16="http://schemas.microsoft.com/office/drawing/2014/main" id="{393D66D1-B58A-4B98-A2F7-1860360CE885}"/>
              </a:ext>
            </a:extLst>
          </p:cNvPr>
          <p:cNvSpPr txBox="1"/>
          <p:nvPr/>
        </p:nvSpPr>
        <p:spPr>
          <a:xfrm>
            <a:off x="6124575" y="3642794"/>
            <a:ext cx="5857875" cy="2246769"/>
          </a:xfrm>
          <a:prstGeom prst="rect">
            <a:avLst/>
          </a:prstGeom>
          <a:noFill/>
        </p:spPr>
        <p:txBody>
          <a:bodyPr wrap="square" rtlCol="0">
            <a:spAutoFit/>
          </a:bodyPr>
          <a:lstStyle/>
          <a:p>
            <a:pPr marL="285750" indent="-285750">
              <a:buFontTx/>
              <a:buChar char="-"/>
            </a:pPr>
            <a:r>
              <a:rPr lang="en-US" sz="2800" b="1" i="1" dirty="0" err="1"/>
              <a:t>Thời</a:t>
            </a:r>
            <a:r>
              <a:rPr lang="en-US" sz="2800" b="1" i="1" dirty="0"/>
              <a:t> </a:t>
            </a:r>
            <a:r>
              <a:rPr lang="en-US" sz="2800" b="1" i="1" dirty="0" err="1"/>
              <a:t>gian</a:t>
            </a:r>
            <a:r>
              <a:rPr lang="en-US" sz="2800" b="1" i="1" dirty="0"/>
              <a:t>: </a:t>
            </a:r>
            <a:r>
              <a:rPr lang="en-US" sz="2800" dirty="0"/>
              <a:t>3 </a:t>
            </a:r>
            <a:r>
              <a:rPr lang="en-US" sz="2800" dirty="0" err="1"/>
              <a:t>phút</a:t>
            </a:r>
            <a:endParaRPr lang="en-US" sz="2800" dirty="0"/>
          </a:p>
          <a:p>
            <a:pPr marL="285750" indent="-285750">
              <a:buFontTx/>
              <a:buChar char="-"/>
            </a:pPr>
            <a:r>
              <a:rPr lang="en-US" sz="2800" b="1" dirty="0" err="1"/>
              <a:t>Nhiệm</a:t>
            </a:r>
            <a:r>
              <a:rPr lang="en-US" sz="2800" b="1" dirty="0"/>
              <a:t> </a:t>
            </a:r>
            <a:r>
              <a:rPr lang="en-US" sz="2800" b="1" dirty="0" err="1"/>
              <a:t>vụ</a:t>
            </a:r>
            <a:r>
              <a:rPr lang="en-US" sz="2800" b="1" dirty="0"/>
              <a:t>: </a:t>
            </a:r>
            <a:r>
              <a:rPr lang="en-US" sz="2800" dirty="0" err="1"/>
              <a:t>Thống</a:t>
            </a:r>
            <a:r>
              <a:rPr lang="en-US" sz="2800" dirty="0"/>
              <a:t> </a:t>
            </a:r>
            <a:r>
              <a:rPr lang="en-US" sz="2800" dirty="0" err="1"/>
              <a:t>nhất</a:t>
            </a:r>
            <a:r>
              <a:rPr lang="en-US" sz="2800" dirty="0"/>
              <a:t> </a:t>
            </a:r>
            <a:r>
              <a:rPr lang="en-US" sz="2800" dirty="0" err="1"/>
              <a:t>về</a:t>
            </a:r>
            <a:endParaRPr lang="en-US" sz="2800" dirty="0"/>
          </a:p>
          <a:p>
            <a:r>
              <a:rPr lang="en-US" sz="2800" dirty="0"/>
              <a:t>    + Hai </a:t>
            </a:r>
            <a:r>
              <a:rPr lang="en-US" sz="2800" dirty="0" err="1"/>
              <a:t>giai</a:t>
            </a:r>
            <a:r>
              <a:rPr lang="en-US" sz="2800" dirty="0"/>
              <a:t> </a:t>
            </a:r>
            <a:r>
              <a:rPr lang="en-US" sz="2800" dirty="0" err="1"/>
              <a:t>đoạn</a:t>
            </a:r>
            <a:r>
              <a:rPr lang="en-US" sz="2800" dirty="0"/>
              <a:t> </a:t>
            </a:r>
            <a:r>
              <a:rPr lang="en-US" sz="2800" dirty="0" err="1"/>
              <a:t>của</a:t>
            </a:r>
            <a:r>
              <a:rPr lang="en-US" sz="2800" dirty="0"/>
              <a:t> </a:t>
            </a:r>
            <a:r>
              <a:rPr lang="en-US" sz="2800" dirty="0" err="1"/>
              <a:t>quá</a:t>
            </a:r>
            <a:r>
              <a:rPr lang="en-US" sz="2800" dirty="0"/>
              <a:t> </a:t>
            </a:r>
            <a:r>
              <a:rPr lang="en-US" sz="2800" dirty="0" err="1"/>
              <a:t>trình</a:t>
            </a:r>
            <a:r>
              <a:rPr lang="en-US" sz="2800" dirty="0"/>
              <a:t> </a:t>
            </a:r>
            <a:r>
              <a:rPr lang="en-US" sz="2800" dirty="0" err="1"/>
              <a:t>phân</a:t>
            </a:r>
            <a:r>
              <a:rPr lang="en-US" sz="2800" dirty="0"/>
              <a:t> chia </a:t>
            </a:r>
            <a:r>
              <a:rPr lang="en-US" sz="2800" dirty="0" err="1"/>
              <a:t>tế</a:t>
            </a:r>
            <a:r>
              <a:rPr lang="en-US" sz="2800" dirty="0"/>
              <a:t> </a:t>
            </a:r>
            <a:r>
              <a:rPr lang="en-US" sz="2800" dirty="0" err="1"/>
              <a:t>bào</a:t>
            </a:r>
            <a:r>
              <a:rPr lang="en-US" sz="2800" dirty="0"/>
              <a:t>.</a:t>
            </a:r>
          </a:p>
          <a:p>
            <a:r>
              <a:rPr lang="en-US" sz="2800" dirty="0"/>
              <a:t>    + </a:t>
            </a:r>
            <a:r>
              <a:rPr lang="en-US" sz="2800" dirty="0" err="1"/>
              <a:t>Kết</a:t>
            </a:r>
            <a:r>
              <a:rPr lang="en-US" sz="2800" dirty="0"/>
              <a:t> </a:t>
            </a:r>
            <a:r>
              <a:rPr lang="en-US" sz="2800" dirty="0" err="1"/>
              <a:t>quả</a:t>
            </a:r>
            <a:r>
              <a:rPr lang="en-US" sz="2800" dirty="0"/>
              <a:t> </a:t>
            </a:r>
            <a:r>
              <a:rPr lang="en-US" sz="2800" dirty="0" err="1"/>
              <a:t>sau</a:t>
            </a:r>
            <a:r>
              <a:rPr lang="en-US" sz="2800" dirty="0"/>
              <a:t> 1 </a:t>
            </a:r>
            <a:r>
              <a:rPr lang="en-US" sz="2800" dirty="0" err="1"/>
              <a:t>lần</a:t>
            </a:r>
            <a:r>
              <a:rPr lang="en-US" sz="2800" dirty="0"/>
              <a:t> </a:t>
            </a:r>
            <a:r>
              <a:rPr lang="en-US" sz="2800" dirty="0" err="1"/>
              <a:t>phân</a:t>
            </a:r>
            <a:r>
              <a:rPr lang="en-US" sz="2800" dirty="0"/>
              <a:t> chia </a:t>
            </a:r>
            <a:r>
              <a:rPr lang="en-US" sz="2800" dirty="0" err="1"/>
              <a:t>tế</a:t>
            </a:r>
            <a:r>
              <a:rPr lang="en-US" sz="2800" dirty="0"/>
              <a:t> </a:t>
            </a:r>
            <a:r>
              <a:rPr lang="en-US" sz="2800" dirty="0" err="1"/>
              <a:t>bào</a:t>
            </a:r>
            <a:r>
              <a:rPr lang="en-US" sz="2800" dirty="0"/>
              <a:t>. </a:t>
            </a:r>
            <a:endParaRPr lang="en-SG" sz="2800" dirty="0"/>
          </a:p>
        </p:txBody>
      </p:sp>
    </p:spTree>
    <p:extLst>
      <p:ext uri="{BB962C8B-B14F-4D97-AF65-F5344CB8AC3E}">
        <p14:creationId xmlns:p14="http://schemas.microsoft.com/office/powerpoint/2010/main" val="18114684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4AF5C37-E479-4FAF-BB57-832DA0F40060}"/>
              </a:ext>
            </a:extLst>
          </p:cNvPr>
          <p:cNvSpPr txBox="1"/>
          <p:nvPr/>
        </p:nvSpPr>
        <p:spPr>
          <a:xfrm>
            <a:off x="0" y="299744"/>
            <a:ext cx="12192000" cy="646331"/>
          </a:xfrm>
          <a:prstGeom prst="rect">
            <a:avLst/>
          </a:prstGeom>
          <a:noFill/>
        </p:spPr>
        <p:txBody>
          <a:bodyPr wrap="square" rtlCol="0">
            <a:spAutoFit/>
          </a:bodyPr>
          <a:lstStyle/>
          <a:p>
            <a:pPr algn="ctr"/>
            <a:r>
              <a:rPr lang="en-US" sz="3600" dirty="0">
                <a:latin typeface="Cambria" panose="02040503050406030204" pitchFamily="18" charset="0"/>
                <a:ea typeface="Cambria" panose="02040503050406030204" pitchFamily="18" charset="0"/>
              </a:rPr>
              <a:t>TẾ BÀO PHÂN CHIA NHƯ THẾ NÀO?</a:t>
            </a:r>
          </a:p>
        </p:txBody>
      </p:sp>
      <p:pic>
        <p:nvPicPr>
          <p:cNvPr id="4" name="bài 3- phân chia tế bào">
            <a:hlinkClick r:id="" action="ppaction://media"/>
            <a:extLst>
              <a:ext uri="{FF2B5EF4-FFF2-40B4-BE49-F238E27FC236}">
                <a16:creationId xmlns:a16="http://schemas.microsoft.com/office/drawing/2014/main" id="{2EA69130-03A9-42D8-A8E9-EC574B908FE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19741" y="1085292"/>
            <a:ext cx="8914884" cy="5010708"/>
          </a:xfrm>
          <a:prstGeom prst="rect">
            <a:avLst/>
          </a:prstGeom>
        </p:spPr>
      </p:pic>
    </p:spTree>
    <p:extLst>
      <p:ext uri="{BB962C8B-B14F-4D97-AF65-F5344CB8AC3E}">
        <p14:creationId xmlns:p14="http://schemas.microsoft.com/office/powerpoint/2010/main" val="2159367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5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7BB8468-9E5E-4B4A-B7CE-F6057D690243}"/>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ackgroundRemoval t="16381" b="81905" l="0" r="100000">
                        <a14:foregroundMark x1="42500" y1="40952" x2="42400" y2="69714"/>
                        <a14:foregroundMark x1="54600" y1="37333" x2="54400" y2="73714"/>
                        <a14:foregroundMark x1="66100" y1="36381" x2="66800" y2="75619"/>
                        <a14:foregroundMark x1="77200" y1="32381" x2="77100" y2="51429"/>
                        <a14:foregroundMark x1="78300" y1="57524" x2="78800" y2="76571"/>
                        <a14:foregroundMark x1="89600" y1="26667" x2="89500" y2="47429"/>
                        <a14:foregroundMark x1="89900" y1="62857" x2="89700" y2="79810"/>
                        <a14:foregroundMark x1="32000" y1="42667" x2="32700" y2="67619"/>
                        <a14:foregroundMark x1="21200" y1="44381" x2="22700" y2="67238"/>
                        <a14:foregroundMark x1="10300" y1="46095" x2="10100" y2="64190"/>
                        <a14:backgroundMark x1="1000" y1="56381" x2="1000" y2="56381"/>
                        <a14:backgroundMark x1="98700" y1="57143" x2="98700" y2="57143"/>
                        <a14:backgroundMark x1="900" y1="54095" x2="14200" y2="16571"/>
                      </a14:backgroundRemoval>
                    </a14:imgEffect>
                  </a14:imgLayer>
                </a14:imgProps>
              </a:ext>
              <a:ext uri="{28A0092B-C50C-407E-A947-70E740481C1C}">
                <a14:useLocalDpi xmlns:a14="http://schemas.microsoft.com/office/drawing/2010/main" val="0"/>
              </a:ext>
            </a:extLst>
          </a:blip>
          <a:stretch>
            <a:fillRect/>
          </a:stretch>
        </p:blipFill>
        <p:spPr>
          <a:xfrm>
            <a:off x="695325" y="578422"/>
            <a:ext cx="10515600" cy="5701156"/>
          </a:xfrm>
          <a:prstGeom prst="rect">
            <a:avLst/>
          </a:prstGeom>
        </p:spPr>
      </p:pic>
      <p:sp>
        <p:nvSpPr>
          <p:cNvPr id="5" name="TextBox 4">
            <a:extLst>
              <a:ext uri="{FF2B5EF4-FFF2-40B4-BE49-F238E27FC236}">
                <a16:creationId xmlns:a16="http://schemas.microsoft.com/office/drawing/2014/main" id="{205C460B-4ABD-44A6-81AA-F7D25329D71A}"/>
              </a:ext>
            </a:extLst>
          </p:cNvPr>
          <p:cNvSpPr txBox="1"/>
          <p:nvPr/>
        </p:nvSpPr>
        <p:spPr>
          <a:xfrm>
            <a:off x="1152525" y="1023494"/>
            <a:ext cx="5543550" cy="584775"/>
          </a:xfrm>
          <a:prstGeom prst="rect">
            <a:avLst/>
          </a:prstGeom>
          <a:noFill/>
        </p:spPr>
        <p:txBody>
          <a:bodyPr wrap="square" rtlCol="0">
            <a:spAutoFit/>
          </a:bodyPr>
          <a:lstStyle/>
          <a:p>
            <a:r>
              <a:rPr lang="en-SG" sz="3200" dirty="0" err="1"/>
              <a:t>Phân</a:t>
            </a:r>
            <a:r>
              <a:rPr lang="en-SG" sz="3200" dirty="0"/>
              <a:t> chia </a:t>
            </a:r>
            <a:r>
              <a:rPr lang="en-SG" sz="3200" dirty="0" err="1"/>
              <a:t>tế</a:t>
            </a:r>
            <a:r>
              <a:rPr lang="en-SG" sz="3200" dirty="0"/>
              <a:t> </a:t>
            </a:r>
            <a:r>
              <a:rPr lang="en-SG" sz="3200" dirty="0" err="1"/>
              <a:t>bào</a:t>
            </a:r>
            <a:r>
              <a:rPr lang="en-SG" sz="3200" dirty="0"/>
              <a:t> </a:t>
            </a:r>
            <a:r>
              <a:rPr lang="en-SG" sz="3200" dirty="0" err="1"/>
              <a:t>động</a:t>
            </a:r>
            <a:r>
              <a:rPr lang="en-SG" sz="3200" dirty="0"/>
              <a:t> </a:t>
            </a:r>
            <a:r>
              <a:rPr lang="en-SG" sz="3200" dirty="0" err="1"/>
              <a:t>vật</a:t>
            </a:r>
            <a:endParaRPr lang="en-SG" sz="3200" dirty="0"/>
          </a:p>
        </p:txBody>
      </p:sp>
    </p:spTree>
    <p:extLst>
      <p:ext uri="{BB962C8B-B14F-4D97-AF65-F5344CB8AC3E}">
        <p14:creationId xmlns:p14="http://schemas.microsoft.com/office/powerpoint/2010/main" val="869743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3A1EFB2-2FFE-491C-BBEE-3BBCBEEF33B6}"/>
              </a:ext>
            </a:extLst>
          </p:cNvPr>
          <p:cNvPicPr>
            <a:picLocks noGrp="1" noChangeAspect="1"/>
          </p:cNvPicPr>
          <p:nvPr>
            <p:ph/>
          </p:nvPr>
        </p:nvPicPr>
        <p:blipFill>
          <a:blip r:embed="rId2"/>
          <a:stretch>
            <a:fillRect/>
          </a:stretch>
        </p:blipFill>
        <p:spPr>
          <a:xfrm>
            <a:off x="471488" y="2207979"/>
            <a:ext cx="10774362" cy="2689692"/>
          </a:xfrm>
        </p:spPr>
      </p:pic>
      <p:sp>
        <p:nvSpPr>
          <p:cNvPr id="5" name="TextBox 4">
            <a:extLst>
              <a:ext uri="{FF2B5EF4-FFF2-40B4-BE49-F238E27FC236}">
                <a16:creationId xmlns:a16="http://schemas.microsoft.com/office/drawing/2014/main" id="{8EFB7799-C545-4723-B7B1-D45BD7B00FA2}"/>
              </a:ext>
            </a:extLst>
          </p:cNvPr>
          <p:cNvSpPr txBox="1"/>
          <p:nvPr/>
        </p:nvSpPr>
        <p:spPr>
          <a:xfrm>
            <a:off x="1586592" y="1007650"/>
            <a:ext cx="9348108" cy="1200329"/>
          </a:xfrm>
          <a:prstGeom prst="rect">
            <a:avLst/>
          </a:prstGeom>
          <a:solidFill>
            <a:srgbClr val="92D050"/>
          </a:solidFill>
        </p:spPr>
        <p:txBody>
          <a:bodyPr wrap="square" rtlCol="0">
            <a:spAutoFit/>
          </a:bodyPr>
          <a:lstStyle/>
          <a:p>
            <a:pPr algn="ctr"/>
            <a:r>
              <a:rPr lang="en-US" sz="3600" dirty="0" err="1"/>
              <a:t>Mối</a:t>
            </a:r>
            <a:r>
              <a:rPr lang="en-US" sz="3600" dirty="0"/>
              <a:t> </a:t>
            </a:r>
            <a:r>
              <a:rPr lang="en-US" sz="3600" dirty="0" err="1"/>
              <a:t>quan</a:t>
            </a:r>
            <a:r>
              <a:rPr lang="en-US" sz="3600" dirty="0"/>
              <a:t> </a:t>
            </a:r>
            <a:r>
              <a:rPr lang="en-US" sz="3600" dirty="0" err="1"/>
              <a:t>hệ</a:t>
            </a:r>
            <a:r>
              <a:rPr lang="en-US" sz="3600" dirty="0"/>
              <a:t> </a:t>
            </a:r>
            <a:r>
              <a:rPr lang="en-US" sz="3600" dirty="0" err="1"/>
              <a:t>giữa</a:t>
            </a:r>
            <a:r>
              <a:rPr lang="en-US" sz="3600" dirty="0"/>
              <a:t> </a:t>
            </a:r>
            <a:r>
              <a:rPr lang="en-US" sz="3600" dirty="0" err="1"/>
              <a:t>quá</a:t>
            </a:r>
            <a:r>
              <a:rPr lang="en-US" sz="3600" dirty="0"/>
              <a:t> </a:t>
            </a:r>
            <a:r>
              <a:rPr lang="en-US" sz="3600" dirty="0" err="1"/>
              <a:t>trình</a:t>
            </a:r>
            <a:r>
              <a:rPr lang="en-US" sz="3600" dirty="0"/>
              <a:t> </a:t>
            </a:r>
            <a:r>
              <a:rPr lang="en-US" sz="3600" dirty="0" err="1"/>
              <a:t>lớn</a:t>
            </a:r>
            <a:r>
              <a:rPr lang="en-US" sz="3600" dirty="0"/>
              <a:t> </a:t>
            </a:r>
            <a:r>
              <a:rPr lang="en-US" sz="3600" dirty="0" err="1"/>
              <a:t>lên</a:t>
            </a:r>
            <a:r>
              <a:rPr lang="en-US" sz="3600" dirty="0"/>
              <a:t> </a:t>
            </a:r>
            <a:r>
              <a:rPr lang="en-US" sz="3600" dirty="0" err="1"/>
              <a:t>và</a:t>
            </a:r>
            <a:r>
              <a:rPr lang="en-US" sz="3600" dirty="0"/>
              <a:t> </a:t>
            </a:r>
            <a:r>
              <a:rPr lang="en-US" sz="3600" dirty="0" err="1"/>
              <a:t>phân</a:t>
            </a:r>
            <a:r>
              <a:rPr lang="en-US" sz="3600" dirty="0"/>
              <a:t> chia </a:t>
            </a:r>
            <a:r>
              <a:rPr lang="en-US" sz="3600" dirty="0" err="1"/>
              <a:t>tế</a:t>
            </a:r>
            <a:r>
              <a:rPr lang="en-US" sz="3600" dirty="0"/>
              <a:t> </a:t>
            </a:r>
            <a:r>
              <a:rPr lang="en-US" sz="3600" dirty="0" err="1"/>
              <a:t>bào</a:t>
            </a:r>
            <a:r>
              <a:rPr lang="en-US" sz="3600" dirty="0"/>
              <a:t>.</a:t>
            </a:r>
            <a:endParaRPr lang="en-SG" sz="36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2AE49D-48E9-4DEE-AD38-21A6F5B00D0E}"/>
              </a:ext>
            </a:extLst>
          </p:cNvPr>
          <p:cNvSpPr>
            <a:spLocks noGrp="1"/>
          </p:cNvSpPr>
          <p:nvPr>
            <p:ph type="title"/>
          </p:nvPr>
        </p:nvSpPr>
        <p:spPr/>
        <p:txBody>
          <a:bodyPr/>
          <a:lstStyle/>
          <a:p>
            <a:endParaRPr lang="en-BZ"/>
          </a:p>
        </p:txBody>
      </p:sp>
      <p:pic>
        <p:nvPicPr>
          <p:cNvPr id="8" name="Best No Text Intro Template Free Download #108">
            <a:hlinkClick r:id="" action="ppaction://media"/>
            <a:extLst>
              <a:ext uri="{FF2B5EF4-FFF2-40B4-BE49-F238E27FC236}">
                <a16:creationId xmlns:a16="http://schemas.microsoft.com/office/drawing/2014/main" id="{9D7CABB5-C9F8-4E2E-9D5A-B29F25EC618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7844"/>
          </a:xfrm>
        </p:spPr>
      </p:pic>
      <p:sp>
        <p:nvSpPr>
          <p:cNvPr id="9" name="Hình chữ nhật 8">
            <a:extLst>
              <a:ext uri="{FF2B5EF4-FFF2-40B4-BE49-F238E27FC236}">
                <a16:creationId xmlns:a16="http://schemas.microsoft.com/office/drawing/2014/main" id="{144ABAD0-9032-45F7-89C7-EAB5CE1875EC}"/>
              </a:ext>
            </a:extLst>
          </p:cNvPr>
          <p:cNvSpPr/>
          <p:nvPr/>
        </p:nvSpPr>
        <p:spPr>
          <a:xfrm>
            <a:off x="1823495" y="2365047"/>
            <a:ext cx="8212506"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8800" b="1" i="0" u="none" strike="noStrike" kern="1200" cap="none" spc="0" normalizeH="0" baseline="0" noProof="0" dirty="0">
                <a:ln w="6600">
                  <a:solidFill>
                    <a:srgbClr val="ED7D31"/>
                  </a:solidFill>
                  <a:prstDash val="solid"/>
                </a:ln>
                <a:solidFill>
                  <a:srgbClr val="FF0000"/>
                </a:solidFill>
                <a:effectLst>
                  <a:outerShdw dist="38100" dir="2700000" algn="tl" rotWithShape="0">
                    <a:srgbClr val="ED7D31"/>
                  </a:outerShdw>
                </a:effectLst>
                <a:uLnTx/>
                <a:uFillTx/>
                <a:latin typeface="Calibri" panose="020F0502020204030204"/>
                <a:ea typeface="+mn-ea"/>
                <a:cs typeface="+mn-cs"/>
              </a:rPr>
              <a:t>ĐẤU TRƯỜNG 35</a:t>
            </a:r>
            <a:endParaRPr kumimoji="0" lang="vi-VN" sz="8800" b="1" i="0" u="none" strike="noStrike" kern="1200" cap="none" spc="0" normalizeH="0" baseline="0" noProof="0" dirty="0">
              <a:ln w="6600">
                <a:solidFill>
                  <a:srgbClr val="ED7D31"/>
                </a:solidFill>
                <a:prstDash val="solid"/>
              </a:ln>
              <a:solidFill>
                <a:srgbClr val="FF0000"/>
              </a:solidFill>
              <a:effectLst>
                <a:outerShdw dist="38100" dir="2700000" algn="tl" rotWithShape="0">
                  <a:srgbClr val="ED7D31"/>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222475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314" fill="hold"/>
                                        <p:tgtEl>
                                          <p:spTgt spid="8"/>
                                        </p:tgtEl>
                                      </p:cBhvr>
                                    </p:cmd>
                                  </p:childTnLst>
                                </p:cTn>
                              </p:par>
                              <p:par>
                                <p:cTn id="7" presetID="36" presetClass="emph" presetSubtype="0" repeatCount="indefinite" fill="hold" grpId="0" nodeType="withEffect">
                                  <p:stCondLst>
                                    <p:cond delay="0"/>
                                  </p:stCondLst>
                                  <p:iterate type="lt">
                                    <p:tmPct val="10000"/>
                                  </p:iterate>
                                  <p:childTnLst>
                                    <p:animScale>
                                      <p:cBhvr>
                                        <p:cTn id="8" dur="250" autoRev="1" fill="hold">
                                          <p:stCondLst>
                                            <p:cond delay="0"/>
                                          </p:stCondLst>
                                        </p:cTn>
                                        <p:tgtEl>
                                          <p:spTgt spid="9"/>
                                        </p:tgtEl>
                                      </p:cBhvr>
                                      <p:to x="80000" y="100000"/>
                                    </p:animScale>
                                    <p:anim by="(#ppt_w*0.10)" calcmode="lin" valueType="num">
                                      <p:cBhvr>
                                        <p:cTn id="9" dur="250" autoRev="1" fill="hold">
                                          <p:stCondLst>
                                            <p:cond delay="0"/>
                                          </p:stCondLst>
                                        </p:cTn>
                                        <p:tgtEl>
                                          <p:spTgt spid="9"/>
                                        </p:tgtEl>
                                        <p:attrNameLst>
                                          <p:attrName>ppt_x</p:attrName>
                                        </p:attrNameLst>
                                      </p:cBhvr>
                                    </p:anim>
                                    <p:anim by="(-#ppt_w*0.10)" calcmode="lin" valueType="num">
                                      <p:cBhvr>
                                        <p:cTn id="10" dur="250" autoRev="1" fill="hold">
                                          <p:stCondLst>
                                            <p:cond delay="0"/>
                                          </p:stCondLst>
                                        </p:cTn>
                                        <p:tgtEl>
                                          <p:spTgt spid="9"/>
                                        </p:tgtEl>
                                        <p:attrNameLst>
                                          <p:attrName>ppt_y</p:attrName>
                                        </p:attrNameLst>
                                      </p:cBhvr>
                                    </p:anim>
                                    <p:animRot by="-480000">
                                      <p:cBhvr>
                                        <p:cTn id="11" dur="250" autoRev="1" fill="hold">
                                          <p:stCondLst>
                                            <p:cond delay="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repeatCount="indefinite" fill="hold" display="0">
                  <p:stCondLst>
                    <p:cond delay="indefinite"/>
                  </p:stCondLst>
                </p:cTn>
                <p:tgtEl>
                  <p:spTgt spid="8"/>
                </p:tgtEl>
              </p:cMediaNode>
            </p:video>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8"/>
                                        </p:tgtEl>
                                      </p:cBhvr>
                                    </p:cmd>
                                  </p:childTnLst>
                                </p:cTn>
                              </p:par>
                            </p:childTnLst>
                          </p:cTn>
                        </p:par>
                      </p:childTnLst>
                    </p:cTn>
                  </p:par>
                </p:childTnLst>
              </p:cTn>
              <p:nextCondLst>
                <p:cond evt="onClick" delay="0">
                  <p:tgtEl>
                    <p:spTgt spid="8"/>
                  </p:tgtEl>
                </p:cond>
              </p:nextCondLst>
            </p:seq>
          </p:childTnLst>
        </p:cTn>
      </p:par>
    </p:tnLst>
    <p:bldLst>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530</TotalTime>
  <Words>1558</Words>
  <Application>Microsoft Office PowerPoint</Application>
  <PresentationFormat>Widescreen</PresentationFormat>
  <Paragraphs>316</Paragraphs>
  <Slides>20</Slides>
  <Notes>4</Notes>
  <HiddenSlides>0</HiddenSlides>
  <MMClips>21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A3.BoosterNextFYBlackRegular-Sa</vt:lpstr>
      <vt:lpstr>A3.NotoSans-San</vt:lpstr>
      <vt:lpstr>Arial</vt:lpstr>
      <vt:lpstr>Calibri</vt:lpstr>
      <vt:lpstr>Calibri Light</vt:lpstr>
      <vt:lpstr>Cambria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thuvienhoclieu.com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thuvienhoclieu.com</dc:title>
  <dc:creator>thuvienhoclieu.com</dc:creator>
  <cp:keywords>thuvienhoclieu.com</cp:keywords>
  <dc:description>thuvienhoclieu.com</dc:description>
  <cp:lastModifiedBy>Admin</cp:lastModifiedBy>
  <cp:revision>3</cp:revision>
  <dcterms:created xsi:type="dcterms:W3CDTF">2020-12-29T17:49:09Z</dcterms:created>
  <dcterms:modified xsi:type="dcterms:W3CDTF">2021-08-23T02:24:53Z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45667567</vt:lpwstr>
  </property>
  <property fmtid="{D5CDD505-2E9C-101B-9397-08002B2CF9AE}" pid="3" name="NXPowerLiteSettings">
    <vt:lpwstr>F7000400038000</vt:lpwstr>
  </property>
  <property fmtid="{D5CDD505-2E9C-101B-9397-08002B2CF9AE}" pid="4" name="NXPowerLiteVersion">
    <vt:lpwstr>S9.1.0</vt:lpwstr>
  </property>
</Properties>
</file>