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63"/>
  </p:notesMasterIdLst>
  <p:sldIdLst>
    <p:sldId id="257" r:id="rId3"/>
    <p:sldId id="271" r:id="rId4"/>
    <p:sldId id="293" r:id="rId5"/>
    <p:sldId id="263" r:id="rId6"/>
    <p:sldId id="294" r:id="rId7"/>
    <p:sldId id="264" r:id="rId8"/>
    <p:sldId id="268" r:id="rId9"/>
    <p:sldId id="259" r:id="rId10"/>
    <p:sldId id="266" r:id="rId11"/>
    <p:sldId id="273" r:id="rId12"/>
    <p:sldId id="275" r:id="rId13"/>
    <p:sldId id="295" r:id="rId14"/>
    <p:sldId id="258" r:id="rId15"/>
    <p:sldId id="296" r:id="rId16"/>
    <p:sldId id="277" r:id="rId17"/>
    <p:sldId id="280" r:id="rId18"/>
    <p:sldId id="297" r:id="rId19"/>
    <p:sldId id="298" r:id="rId20"/>
    <p:sldId id="284" r:id="rId21"/>
    <p:sldId id="299" r:id="rId22"/>
    <p:sldId id="300" r:id="rId23"/>
    <p:sldId id="265" r:id="rId24"/>
    <p:sldId id="269" r:id="rId25"/>
    <p:sldId id="285" r:id="rId26"/>
    <p:sldId id="281" r:id="rId27"/>
    <p:sldId id="301" r:id="rId28"/>
    <p:sldId id="302" r:id="rId29"/>
    <p:sldId id="304" r:id="rId30"/>
    <p:sldId id="303" r:id="rId31"/>
    <p:sldId id="305" r:id="rId32"/>
    <p:sldId id="287" r:id="rId33"/>
    <p:sldId id="306" r:id="rId34"/>
    <p:sldId id="283" r:id="rId35"/>
    <p:sldId id="307" r:id="rId36"/>
    <p:sldId id="308" r:id="rId37"/>
    <p:sldId id="286" r:id="rId38"/>
    <p:sldId id="309" r:id="rId39"/>
    <p:sldId id="288" r:id="rId40"/>
    <p:sldId id="310" r:id="rId41"/>
    <p:sldId id="311" r:id="rId42"/>
    <p:sldId id="289" r:id="rId43"/>
    <p:sldId id="292" r:id="rId44"/>
    <p:sldId id="312" r:id="rId45"/>
    <p:sldId id="326" r:id="rId46"/>
    <p:sldId id="313" r:id="rId47"/>
    <p:sldId id="261" r:id="rId48"/>
    <p:sldId id="291" r:id="rId49"/>
    <p:sldId id="327" r:id="rId50"/>
    <p:sldId id="328" r:id="rId51"/>
    <p:sldId id="329" r:id="rId52"/>
    <p:sldId id="267" r:id="rId53"/>
    <p:sldId id="314" r:id="rId54"/>
    <p:sldId id="331" r:id="rId55"/>
    <p:sldId id="332" r:id="rId56"/>
    <p:sldId id="333" r:id="rId57"/>
    <p:sldId id="334" r:id="rId58"/>
    <p:sldId id="335" r:id="rId59"/>
    <p:sldId id="330" r:id="rId60"/>
    <p:sldId id="337" r:id="rId61"/>
    <p:sldId id="336" r:id="rId62"/>
  </p:sldIdLst>
  <p:sldSz cx="9144000" cy="5143500" type="screen16x9"/>
  <p:notesSz cx="6858000" cy="9144000"/>
  <p:embeddedFontLst>
    <p:embeddedFont>
      <p:font typeface="Anaheim" panose="020B0604020202020204" charset="0"/>
      <p:regular r:id="rId64"/>
      <p:bold r:id="rId65"/>
    </p:embeddedFont>
    <p:embeddedFont>
      <p:font typeface="Bebas Neue" panose="020B0606020202050201" pitchFamily="34" charset="0"/>
      <p:regular r:id="rId66"/>
    </p:embeddedFont>
    <p:embeddedFont>
      <p:font typeface="Epilogue" panose="020B0604020202020204" charset="0"/>
      <p:regular r:id="rId67"/>
      <p:bold r:id="rId68"/>
      <p:italic r:id="rId69"/>
      <p:boldItalic r:id="rId70"/>
    </p:embeddedFont>
    <p:embeddedFont>
      <p:font typeface="Karla" pitchFamily="2" charset="0"/>
      <p:regular r:id="rId71"/>
      <p:bold r:id="rId72"/>
    </p:embeddedFont>
    <p:embeddedFont>
      <p:font typeface="Lato" panose="020F0502020204030203" pitchFamily="34" charset="0"/>
      <p:regular r:id="rId73"/>
      <p:bold r:id="rId74"/>
      <p:italic r:id="rId75"/>
      <p:boldItalic r:id="rId76"/>
    </p:embeddedFont>
    <p:embeddedFont>
      <p:font typeface="Nunito Light" pitchFamily="2" charset="0"/>
      <p:regular r:id="rId77"/>
      <p:italic r:id="rId78"/>
    </p:embeddedFont>
    <p:embeddedFont>
      <p:font typeface="PT Sans" panose="020B050302020302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ECFB"/>
    <a:srgbClr val="000000"/>
    <a:srgbClr val="FFF8E1"/>
    <a:srgbClr val="FFF4D1"/>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32387-A9DA-4921-AC67-7C1918A56395}" v="2089" dt="2024-07-25T11:21:08.486"/>
  </p1510:revLst>
</p1510:revInfo>
</file>

<file path=ppt/tableStyles.xml><?xml version="1.0" encoding="utf-8"?>
<a:tblStyleLst xmlns:a="http://schemas.openxmlformats.org/drawingml/2006/main" def="{07AB2B18-068A-4028-B4C4-4E02AA01975C}">
  <a:tblStyle styleId="{07AB2B18-068A-4028-B4C4-4E02AA0197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60349D3-69AF-4640-94BD-40DA17F4167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6"/>
      </p:cViewPr>
      <p:guideLst>
        <p:guide orient="horz" pos="1620"/>
        <p:guide pos="2880"/>
      </p:guideLst>
    </p:cSldViewPr>
  </p:slideViewPr>
  <p:notesTextViewPr>
    <p:cViewPr>
      <p:scale>
        <a:sx n="1" d="1"/>
        <a:sy n="1" d="1"/>
      </p:scale>
      <p:origin x="0" y="0"/>
    </p:cViewPr>
  </p:notesTextViewPr>
  <p:sorterViewPr>
    <p:cViewPr>
      <p:scale>
        <a:sx n="100" d="100"/>
        <a:sy n="100" d="100"/>
      </p:scale>
      <p:origin x="0" y="-142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F4732387-A9DA-4921-AC67-7C1918A56395}"/>
    <pc:docChg chg="undo redo custSel addSld delSld modSld sldOrd delMainMaster">
      <pc:chgData name="Linh Phan" userId="228774c6-8676-4985-b789-d1a1db399f40" providerId="ADAL" clId="{F4732387-A9DA-4921-AC67-7C1918A56395}" dt="2024-07-25T11:21:19.323" v="4686" actId="1076"/>
      <pc:docMkLst>
        <pc:docMk/>
      </pc:docMkLst>
      <pc:sldChg chg="addSp delSp modSp del mod modAnim">
        <pc:chgData name="Linh Phan" userId="228774c6-8676-4985-b789-d1a1db399f40" providerId="ADAL" clId="{F4732387-A9DA-4921-AC67-7C1918A56395}" dt="2024-07-25T10:16:05.001" v="4283" actId="47"/>
        <pc:sldMkLst>
          <pc:docMk/>
          <pc:sldMk cId="0" sldId="256"/>
        </pc:sldMkLst>
        <pc:spChg chg="add del mod">
          <ac:chgData name="Linh Phan" userId="228774c6-8676-4985-b789-d1a1db399f40" providerId="ADAL" clId="{F4732387-A9DA-4921-AC67-7C1918A56395}" dt="2024-07-25T07:46:04.465" v="1098" actId="478"/>
          <ac:spMkLst>
            <pc:docMk/>
            <pc:sldMk cId="0" sldId="256"/>
            <ac:spMk id="3" creationId="{384A1D11-B4EC-2979-A39E-7BAD1F215B2B}"/>
          </ac:spMkLst>
        </pc:spChg>
        <pc:spChg chg="add del mod">
          <ac:chgData name="Linh Phan" userId="228774c6-8676-4985-b789-d1a1db399f40" providerId="ADAL" clId="{F4732387-A9DA-4921-AC67-7C1918A56395}" dt="2024-07-25T07:46:04.465" v="1098" actId="478"/>
          <ac:spMkLst>
            <pc:docMk/>
            <pc:sldMk cId="0" sldId="256"/>
            <ac:spMk id="5" creationId="{93086EB3-180D-BC4D-FA7B-BB7815A09E64}"/>
          </ac:spMkLst>
        </pc:spChg>
        <pc:spChg chg="add del mod">
          <ac:chgData name="Linh Phan" userId="228774c6-8676-4985-b789-d1a1db399f40" providerId="ADAL" clId="{F4732387-A9DA-4921-AC67-7C1918A56395}" dt="2024-07-25T07:47:08.959" v="1118" actId="478"/>
          <ac:spMkLst>
            <pc:docMk/>
            <pc:sldMk cId="0" sldId="256"/>
            <ac:spMk id="6" creationId="{FE4E1E13-EC81-494D-65B1-C4F21D401174}"/>
          </ac:spMkLst>
        </pc:spChg>
        <pc:spChg chg="mod">
          <ac:chgData name="Linh Phan" userId="228774c6-8676-4985-b789-d1a1db399f40" providerId="ADAL" clId="{F4732387-A9DA-4921-AC67-7C1918A56395}" dt="2024-07-25T08:25:21.719" v="1782"/>
          <ac:spMkLst>
            <pc:docMk/>
            <pc:sldMk cId="0" sldId="256"/>
            <ac:spMk id="10" creationId="{6DF1D8EE-7F20-7CEA-47FE-FD8E1C5C4086}"/>
          </ac:spMkLst>
        </pc:spChg>
        <pc:spChg chg="mod">
          <ac:chgData name="Linh Phan" userId="228774c6-8676-4985-b789-d1a1db399f40" providerId="ADAL" clId="{F4732387-A9DA-4921-AC67-7C1918A56395}" dt="2024-07-25T08:25:21.719" v="1782"/>
          <ac:spMkLst>
            <pc:docMk/>
            <pc:sldMk cId="0" sldId="256"/>
            <ac:spMk id="11" creationId="{D365E8F7-58CC-4B81-8AAE-EBC7AF1989B9}"/>
          </ac:spMkLst>
        </pc:spChg>
        <pc:spChg chg="mod">
          <ac:chgData name="Linh Phan" userId="228774c6-8676-4985-b789-d1a1db399f40" providerId="ADAL" clId="{F4732387-A9DA-4921-AC67-7C1918A56395}" dt="2024-07-25T08:25:51.226" v="1795"/>
          <ac:spMkLst>
            <pc:docMk/>
            <pc:sldMk cId="0" sldId="256"/>
            <ac:spMk id="15" creationId="{ED5B9A1F-86F1-5603-FB06-DFC0B56CA2F6}"/>
          </ac:spMkLst>
        </pc:spChg>
        <pc:spChg chg="mod">
          <ac:chgData name="Linh Phan" userId="228774c6-8676-4985-b789-d1a1db399f40" providerId="ADAL" clId="{F4732387-A9DA-4921-AC67-7C1918A56395}" dt="2024-07-25T08:25:51.226" v="1795"/>
          <ac:spMkLst>
            <pc:docMk/>
            <pc:sldMk cId="0" sldId="256"/>
            <ac:spMk id="16" creationId="{0B045468-9E30-6A31-A63E-35C214CFADA8}"/>
          </ac:spMkLst>
        </pc:spChg>
        <pc:spChg chg="del">
          <ac:chgData name="Linh Phan" userId="228774c6-8676-4985-b789-d1a1db399f40" providerId="ADAL" clId="{F4732387-A9DA-4921-AC67-7C1918A56395}" dt="2024-07-25T07:46:02.734" v="1097" actId="478"/>
          <ac:spMkLst>
            <pc:docMk/>
            <pc:sldMk cId="0" sldId="256"/>
            <ac:spMk id="347" creationId="{00000000-0000-0000-0000-000000000000}"/>
          </ac:spMkLst>
        </pc:spChg>
        <pc:spChg chg="del">
          <ac:chgData name="Linh Phan" userId="228774c6-8676-4985-b789-d1a1db399f40" providerId="ADAL" clId="{F4732387-A9DA-4921-AC67-7C1918A56395}" dt="2024-07-25T07:46:02.734" v="1097" actId="478"/>
          <ac:spMkLst>
            <pc:docMk/>
            <pc:sldMk cId="0" sldId="256"/>
            <ac:spMk id="348" creationId="{00000000-0000-0000-0000-000000000000}"/>
          </ac:spMkLst>
        </pc:spChg>
        <pc:spChg chg="del">
          <ac:chgData name="Linh Phan" userId="228774c6-8676-4985-b789-d1a1db399f40" providerId="ADAL" clId="{F4732387-A9DA-4921-AC67-7C1918A56395}" dt="2024-07-25T07:46:02.734" v="1097" actId="478"/>
          <ac:spMkLst>
            <pc:docMk/>
            <pc:sldMk cId="0" sldId="256"/>
            <ac:spMk id="393" creationId="{00000000-0000-0000-0000-000000000000}"/>
          </ac:spMkLst>
        </pc:spChg>
        <pc:grpChg chg="add mod">
          <ac:chgData name="Linh Phan" userId="228774c6-8676-4985-b789-d1a1db399f40" providerId="ADAL" clId="{F4732387-A9DA-4921-AC67-7C1918A56395}" dt="2024-07-25T08:25:21.719" v="1782"/>
          <ac:grpSpMkLst>
            <pc:docMk/>
            <pc:sldMk cId="0" sldId="256"/>
            <ac:grpSpMk id="7" creationId="{E1C8FA1C-72AB-A08D-1172-2A9BBAA1D8D1}"/>
          </ac:grpSpMkLst>
        </pc:grpChg>
        <pc:grpChg chg="mod">
          <ac:chgData name="Linh Phan" userId="228774c6-8676-4985-b789-d1a1db399f40" providerId="ADAL" clId="{F4732387-A9DA-4921-AC67-7C1918A56395}" dt="2024-07-25T08:25:21.719" v="1782"/>
          <ac:grpSpMkLst>
            <pc:docMk/>
            <pc:sldMk cId="0" sldId="256"/>
            <ac:grpSpMk id="8" creationId="{C2EEC034-7868-C71A-4812-AE1DFB11AB66}"/>
          </ac:grpSpMkLst>
        </pc:grpChg>
        <pc:grpChg chg="add mod">
          <ac:chgData name="Linh Phan" userId="228774c6-8676-4985-b789-d1a1db399f40" providerId="ADAL" clId="{F4732387-A9DA-4921-AC67-7C1918A56395}" dt="2024-07-25T08:25:55.009" v="1797" actId="1076"/>
          <ac:grpSpMkLst>
            <pc:docMk/>
            <pc:sldMk cId="0" sldId="256"/>
            <ac:grpSpMk id="12" creationId="{C8AC1E89-EF87-10AE-9890-619DA79F9F49}"/>
          </ac:grpSpMkLst>
        </pc:grpChg>
        <pc:grpChg chg="mod">
          <ac:chgData name="Linh Phan" userId="228774c6-8676-4985-b789-d1a1db399f40" providerId="ADAL" clId="{F4732387-A9DA-4921-AC67-7C1918A56395}" dt="2024-07-25T08:25:51.226" v="1795"/>
          <ac:grpSpMkLst>
            <pc:docMk/>
            <pc:sldMk cId="0" sldId="256"/>
            <ac:grpSpMk id="13" creationId="{3EE221E7-C841-9BE8-DE17-637529EE22C2}"/>
          </ac:grpSpMkLst>
        </pc:grpChg>
        <pc:picChg chg="mod">
          <ac:chgData name="Linh Phan" userId="228774c6-8676-4985-b789-d1a1db399f40" providerId="ADAL" clId="{F4732387-A9DA-4921-AC67-7C1918A56395}" dt="2024-07-25T08:25:21.719" v="1782"/>
          <ac:picMkLst>
            <pc:docMk/>
            <pc:sldMk cId="0" sldId="256"/>
            <ac:picMk id="9" creationId="{3E8688B1-45D6-5F2A-981D-9C55FD4CEFB6}"/>
          </ac:picMkLst>
        </pc:picChg>
        <pc:picChg chg="mod">
          <ac:chgData name="Linh Phan" userId="228774c6-8676-4985-b789-d1a1db399f40" providerId="ADAL" clId="{F4732387-A9DA-4921-AC67-7C1918A56395}" dt="2024-07-25T08:25:51.226" v="1795"/>
          <ac:picMkLst>
            <pc:docMk/>
            <pc:sldMk cId="0" sldId="256"/>
            <ac:picMk id="14" creationId="{DF1F3288-B910-638B-FDAA-24DC64590CAF}"/>
          </ac:picMkLst>
        </pc:picChg>
      </pc:sldChg>
      <pc:sldChg chg="addSp delSp modSp mod ord modTransition modAnim modNotesTx">
        <pc:chgData name="Linh Phan" userId="228774c6-8676-4985-b789-d1a1db399f40" providerId="ADAL" clId="{F4732387-A9DA-4921-AC67-7C1918A56395}" dt="2024-07-25T10:18:45.577" v="4431"/>
        <pc:sldMkLst>
          <pc:docMk/>
          <pc:sldMk cId="0" sldId="257"/>
        </pc:sldMkLst>
        <pc:spChg chg="add del mod">
          <ac:chgData name="Linh Phan" userId="228774c6-8676-4985-b789-d1a1db399f40" providerId="ADAL" clId="{F4732387-A9DA-4921-AC67-7C1918A56395}" dt="2024-07-25T07:11:49.329" v="5" actId="478"/>
          <ac:spMkLst>
            <pc:docMk/>
            <pc:sldMk cId="0" sldId="257"/>
            <ac:spMk id="3" creationId="{D3CEABA0-88AE-0F11-60B5-D03DAF39E2CF}"/>
          </ac:spMkLst>
        </pc:spChg>
        <pc:spChg chg="add mod">
          <ac:chgData name="Linh Phan" userId="228774c6-8676-4985-b789-d1a1db399f40" providerId="ADAL" clId="{F4732387-A9DA-4921-AC67-7C1918A56395}" dt="2024-07-25T07:12:32.996" v="61" actId="1076"/>
          <ac:spMkLst>
            <pc:docMk/>
            <pc:sldMk cId="0" sldId="257"/>
            <ac:spMk id="4" creationId="{FDC3F538-C528-5DAA-3DA5-7A1D26DABA46}"/>
          </ac:spMkLst>
        </pc:spChg>
        <pc:spChg chg="del">
          <ac:chgData name="Linh Phan" userId="228774c6-8676-4985-b789-d1a1db399f40" providerId="ADAL" clId="{F4732387-A9DA-4921-AC67-7C1918A56395}" dt="2024-07-25T07:11:44.197" v="2" actId="478"/>
          <ac:spMkLst>
            <pc:docMk/>
            <pc:sldMk cId="0" sldId="257"/>
            <ac:spMk id="399" creationId="{00000000-0000-0000-0000-000000000000}"/>
          </ac:spMkLst>
        </pc:spChg>
        <pc:spChg chg="del">
          <ac:chgData name="Linh Phan" userId="228774c6-8676-4985-b789-d1a1db399f40" providerId="ADAL" clId="{F4732387-A9DA-4921-AC67-7C1918A56395}" dt="2024-07-25T07:11:44.197" v="2" actId="478"/>
          <ac:spMkLst>
            <pc:docMk/>
            <pc:sldMk cId="0" sldId="257"/>
            <ac:spMk id="401" creationId="{00000000-0000-0000-0000-000000000000}"/>
          </ac:spMkLst>
        </pc:spChg>
        <pc:spChg chg="del">
          <ac:chgData name="Linh Phan" userId="228774c6-8676-4985-b789-d1a1db399f40" providerId="ADAL" clId="{F4732387-A9DA-4921-AC67-7C1918A56395}" dt="2024-07-25T07:11:47.905" v="4" actId="478"/>
          <ac:spMkLst>
            <pc:docMk/>
            <pc:sldMk cId="0" sldId="257"/>
            <ac:spMk id="402" creationId="{00000000-0000-0000-0000-000000000000}"/>
          </ac:spMkLst>
        </pc:spChg>
        <pc:spChg chg="del">
          <ac:chgData name="Linh Phan" userId="228774c6-8676-4985-b789-d1a1db399f40" providerId="ADAL" clId="{F4732387-A9DA-4921-AC67-7C1918A56395}" dt="2024-07-25T07:11:47.905" v="4" actId="478"/>
          <ac:spMkLst>
            <pc:docMk/>
            <pc:sldMk cId="0" sldId="257"/>
            <ac:spMk id="403" creationId="{00000000-0000-0000-0000-000000000000}"/>
          </ac:spMkLst>
        </pc:spChg>
        <pc:grpChg chg="mod">
          <ac:chgData name="Linh Phan" userId="228774c6-8676-4985-b789-d1a1db399f40" providerId="ADAL" clId="{F4732387-A9DA-4921-AC67-7C1918A56395}" dt="2024-07-25T07:11:47.045" v="3" actId="1076"/>
          <ac:grpSpMkLst>
            <pc:docMk/>
            <pc:sldMk cId="0" sldId="257"/>
            <ac:grpSpMk id="404" creationId="{00000000-0000-0000-0000-000000000000}"/>
          </ac:grpSpMkLst>
        </pc:grpChg>
        <pc:graphicFrameChg chg="del">
          <ac:chgData name="Linh Phan" userId="228774c6-8676-4985-b789-d1a1db399f40" providerId="ADAL" clId="{F4732387-A9DA-4921-AC67-7C1918A56395}" dt="2024-07-25T07:11:44.197" v="2" actId="478"/>
          <ac:graphicFrameMkLst>
            <pc:docMk/>
            <pc:sldMk cId="0" sldId="257"/>
            <ac:graphicFrameMk id="400" creationId="{00000000-0000-0000-0000-000000000000}"/>
          </ac:graphicFrameMkLst>
        </pc:graphicFrameChg>
        <pc:picChg chg="add mod">
          <ac:chgData name="Linh Phan" userId="228774c6-8676-4985-b789-d1a1db399f40" providerId="ADAL" clId="{F4732387-A9DA-4921-AC67-7C1918A56395}" dt="2024-07-25T07:13:30.338" v="72"/>
          <ac:picMkLst>
            <pc:docMk/>
            <pc:sldMk cId="0" sldId="257"/>
            <ac:picMk id="5" creationId="{5C540D2F-343F-3F82-F94B-792E583906D4}"/>
          </ac:picMkLst>
        </pc:picChg>
      </pc:sldChg>
      <pc:sldChg chg="addSp delSp modSp mod ord modTransition">
        <pc:chgData name="Linh Phan" userId="228774c6-8676-4985-b789-d1a1db399f40" providerId="ADAL" clId="{F4732387-A9DA-4921-AC67-7C1918A56395}" dt="2024-07-25T10:19:34.944" v="4454"/>
        <pc:sldMkLst>
          <pc:docMk/>
          <pc:sldMk cId="0" sldId="258"/>
        </pc:sldMkLst>
        <pc:spChg chg="add del mod">
          <ac:chgData name="Linh Phan" userId="228774c6-8676-4985-b789-d1a1db399f40" providerId="ADAL" clId="{F4732387-A9DA-4921-AC67-7C1918A56395}" dt="2024-07-25T07:47:57.003" v="1122" actId="478"/>
          <ac:spMkLst>
            <pc:docMk/>
            <pc:sldMk cId="0" sldId="258"/>
            <ac:spMk id="3" creationId="{DDB041CB-CE7F-D20C-EB0A-0D066F1FD438}"/>
          </ac:spMkLst>
        </pc:spChg>
        <pc:spChg chg="add del mod">
          <ac:chgData name="Linh Phan" userId="228774c6-8676-4985-b789-d1a1db399f40" providerId="ADAL" clId="{F4732387-A9DA-4921-AC67-7C1918A56395}" dt="2024-07-25T07:47:57.003" v="1122" actId="478"/>
          <ac:spMkLst>
            <pc:docMk/>
            <pc:sldMk cId="0" sldId="258"/>
            <ac:spMk id="5" creationId="{ED4C2C7F-3AE5-765F-6E64-553B3FF83F31}"/>
          </ac:spMkLst>
        </pc:spChg>
        <pc:spChg chg="add del mod">
          <ac:chgData name="Linh Phan" userId="228774c6-8676-4985-b789-d1a1db399f40" providerId="ADAL" clId="{F4732387-A9DA-4921-AC67-7C1918A56395}" dt="2024-07-25T07:47:57.003" v="1122" actId="478"/>
          <ac:spMkLst>
            <pc:docMk/>
            <pc:sldMk cId="0" sldId="258"/>
            <ac:spMk id="7" creationId="{0B0DBA3D-D51B-5EF4-F145-E27968EAAD46}"/>
          </ac:spMkLst>
        </pc:spChg>
        <pc:spChg chg="add del mod">
          <ac:chgData name="Linh Phan" userId="228774c6-8676-4985-b789-d1a1db399f40" providerId="ADAL" clId="{F4732387-A9DA-4921-AC67-7C1918A56395}" dt="2024-07-25T07:47:57.003" v="1122" actId="478"/>
          <ac:spMkLst>
            <pc:docMk/>
            <pc:sldMk cId="0" sldId="258"/>
            <ac:spMk id="9" creationId="{0867846B-E855-80E5-B411-038F7632D443}"/>
          </ac:spMkLst>
        </pc:spChg>
        <pc:spChg chg="add del mod">
          <ac:chgData name="Linh Phan" userId="228774c6-8676-4985-b789-d1a1db399f40" providerId="ADAL" clId="{F4732387-A9DA-4921-AC67-7C1918A56395}" dt="2024-07-25T07:47:57.003" v="1122" actId="478"/>
          <ac:spMkLst>
            <pc:docMk/>
            <pc:sldMk cId="0" sldId="258"/>
            <ac:spMk id="11" creationId="{273A0C48-92DD-7B4D-758C-473BD2CC95FF}"/>
          </ac:spMkLst>
        </pc:spChg>
        <pc:spChg chg="add del mod">
          <ac:chgData name="Linh Phan" userId="228774c6-8676-4985-b789-d1a1db399f40" providerId="ADAL" clId="{F4732387-A9DA-4921-AC67-7C1918A56395}" dt="2024-07-25T07:47:57.003" v="1122" actId="478"/>
          <ac:spMkLst>
            <pc:docMk/>
            <pc:sldMk cId="0" sldId="258"/>
            <ac:spMk id="13" creationId="{588F6E82-E93F-8331-A548-C8888464189A}"/>
          </ac:spMkLst>
        </pc:spChg>
        <pc:spChg chg="add del mod">
          <ac:chgData name="Linh Phan" userId="228774c6-8676-4985-b789-d1a1db399f40" providerId="ADAL" clId="{F4732387-A9DA-4921-AC67-7C1918A56395}" dt="2024-07-25T07:47:57.003" v="1122" actId="478"/>
          <ac:spMkLst>
            <pc:docMk/>
            <pc:sldMk cId="0" sldId="258"/>
            <ac:spMk id="15" creationId="{806FEA6B-DD47-2BF5-6880-DB6B36C2D9EF}"/>
          </ac:spMkLst>
        </pc:spChg>
        <pc:spChg chg="add del mod">
          <ac:chgData name="Linh Phan" userId="228774c6-8676-4985-b789-d1a1db399f40" providerId="ADAL" clId="{F4732387-A9DA-4921-AC67-7C1918A56395}" dt="2024-07-25T07:47:57.003" v="1122" actId="478"/>
          <ac:spMkLst>
            <pc:docMk/>
            <pc:sldMk cId="0" sldId="258"/>
            <ac:spMk id="17" creationId="{35D18AE6-8030-03EF-18F8-D1A42E766037}"/>
          </ac:spMkLst>
        </pc:spChg>
        <pc:spChg chg="add del mod">
          <ac:chgData name="Linh Phan" userId="228774c6-8676-4985-b789-d1a1db399f40" providerId="ADAL" clId="{F4732387-A9DA-4921-AC67-7C1918A56395}" dt="2024-07-25T07:47:57.003" v="1122" actId="478"/>
          <ac:spMkLst>
            <pc:docMk/>
            <pc:sldMk cId="0" sldId="258"/>
            <ac:spMk id="19" creationId="{02AF845E-5C90-EE79-1747-2BDB9CA335F2}"/>
          </ac:spMkLst>
        </pc:spChg>
        <pc:spChg chg="add del mod">
          <ac:chgData name="Linh Phan" userId="228774c6-8676-4985-b789-d1a1db399f40" providerId="ADAL" clId="{F4732387-A9DA-4921-AC67-7C1918A56395}" dt="2024-07-25T07:47:57.003" v="1122" actId="478"/>
          <ac:spMkLst>
            <pc:docMk/>
            <pc:sldMk cId="0" sldId="258"/>
            <ac:spMk id="21" creationId="{91CD3758-B619-E780-FEED-F9F099B6CA8C}"/>
          </ac:spMkLst>
        </pc:spChg>
        <pc:spChg chg="add del mod">
          <ac:chgData name="Linh Phan" userId="228774c6-8676-4985-b789-d1a1db399f40" providerId="ADAL" clId="{F4732387-A9DA-4921-AC67-7C1918A56395}" dt="2024-07-25T07:47:57.003" v="1122" actId="478"/>
          <ac:spMkLst>
            <pc:docMk/>
            <pc:sldMk cId="0" sldId="258"/>
            <ac:spMk id="23" creationId="{75008314-74D1-3E62-CEC9-CA584E6C11DF}"/>
          </ac:spMkLst>
        </pc:spChg>
        <pc:spChg chg="add del mod">
          <ac:chgData name="Linh Phan" userId="228774c6-8676-4985-b789-d1a1db399f40" providerId="ADAL" clId="{F4732387-A9DA-4921-AC67-7C1918A56395}" dt="2024-07-25T07:47:57.003" v="1122" actId="478"/>
          <ac:spMkLst>
            <pc:docMk/>
            <pc:sldMk cId="0" sldId="258"/>
            <ac:spMk id="25" creationId="{4B199A7F-EB5C-80D6-2660-4C244A749AB0}"/>
          </ac:spMkLst>
        </pc:spChg>
        <pc:spChg chg="add del mod">
          <ac:chgData name="Linh Phan" userId="228774c6-8676-4985-b789-d1a1db399f40" providerId="ADAL" clId="{F4732387-A9DA-4921-AC67-7C1918A56395}" dt="2024-07-25T07:54:18.775" v="1300" actId="478"/>
          <ac:spMkLst>
            <pc:docMk/>
            <pc:sldMk cId="0" sldId="258"/>
            <ac:spMk id="27" creationId="{5F17B53A-FBFC-A47A-E2FD-EBA4D5F70D21}"/>
          </ac:spMkLst>
        </pc:spChg>
        <pc:spChg chg="add mod">
          <ac:chgData name="Linh Phan" userId="228774c6-8676-4985-b789-d1a1db399f40" providerId="ADAL" clId="{F4732387-A9DA-4921-AC67-7C1918A56395}" dt="2024-07-25T07:54:20.311" v="1301"/>
          <ac:spMkLst>
            <pc:docMk/>
            <pc:sldMk cId="0" sldId="258"/>
            <ac:spMk id="28" creationId="{891410CB-7863-2BE7-CDC4-46088060E566}"/>
          </ac:spMkLst>
        </pc:spChg>
        <pc:spChg chg="add del mod">
          <ac:chgData name="Linh Phan" userId="228774c6-8676-4985-b789-d1a1db399f40" providerId="ADAL" clId="{F4732387-A9DA-4921-AC67-7C1918A56395}" dt="2024-07-25T07:59:18.730" v="1402" actId="478"/>
          <ac:spMkLst>
            <pc:docMk/>
            <pc:sldMk cId="0" sldId="258"/>
            <ac:spMk id="29" creationId="{8F5FCDD5-9D26-6886-A586-7DC37FCE5DF8}"/>
          </ac:spMkLst>
        </pc:spChg>
        <pc:spChg chg="add mod">
          <ac:chgData name="Linh Phan" userId="228774c6-8676-4985-b789-d1a1db399f40" providerId="ADAL" clId="{F4732387-A9DA-4921-AC67-7C1918A56395}" dt="2024-07-25T07:57:10.907" v="1375" actId="1076"/>
          <ac:spMkLst>
            <pc:docMk/>
            <pc:sldMk cId="0" sldId="258"/>
            <ac:spMk id="30" creationId="{625C2929-287B-F305-FB65-390201B5A882}"/>
          </ac:spMkLst>
        </pc:spChg>
        <pc:spChg chg="add del mod">
          <ac:chgData name="Linh Phan" userId="228774c6-8676-4985-b789-d1a1db399f40" providerId="ADAL" clId="{F4732387-A9DA-4921-AC67-7C1918A56395}" dt="2024-07-25T07:54:43.976" v="1328" actId="478"/>
          <ac:spMkLst>
            <pc:docMk/>
            <pc:sldMk cId="0" sldId="258"/>
            <ac:spMk id="32" creationId="{6EDBB211-9B0E-8237-169C-AE2DB5F201A9}"/>
          </ac:spMkLst>
        </pc:spChg>
        <pc:spChg chg="add mod">
          <ac:chgData name="Linh Phan" userId="228774c6-8676-4985-b789-d1a1db399f40" providerId="ADAL" clId="{F4732387-A9DA-4921-AC67-7C1918A56395}" dt="2024-07-25T07:59:18.984" v="1403"/>
          <ac:spMkLst>
            <pc:docMk/>
            <pc:sldMk cId="0" sldId="258"/>
            <ac:spMk id="33" creationId="{FBBE6B1A-3081-92FA-807E-DEADA0B5662B}"/>
          </ac:spMkLst>
        </pc:spChg>
        <pc:spChg chg="del">
          <ac:chgData name="Linh Phan" userId="228774c6-8676-4985-b789-d1a1db399f40" providerId="ADAL" clId="{F4732387-A9DA-4921-AC67-7C1918A56395}" dt="2024-07-25T07:54:18.197" v="1299" actId="478"/>
          <ac:spMkLst>
            <pc:docMk/>
            <pc:sldMk cId="0" sldId="258"/>
            <ac:spMk id="417" creationId="{00000000-0000-0000-0000-000000000000}"/>
          </ac:spMkLst>
        </pc:spChg>
        <pc:spChg chg="del">
          <ac:chgData name="Linh Phan" userId="228774c6-8676-4985-b789-d1a1db399f40" providerId="ADAL" clId="{F4732387-A9DA-4921-AC67-7C1918A56395}" dt="2024-07-25T07:47:55.599" v="1121" actId="478"/>
          <ac:spMkLst>
            <pc:docMk/>
            <pc:sldMk cId="0" sldId="258"/>
            <ac:spMk id="418" creationId="{00000000-0000-0000-0000-000000000000}"/>
          </ac:spMkLst>
        </pc:spChg>
        <pc:spChg chg="del">
          <ac:chgData name="Linh Phan" userId="228774c6-8676-4985-b789-d1a1db399f40" providerId="ADAL" clId="{F4732387-A9DA-4921-AC67-7C1918A56395}" dt="2024-07-25T07:47:55.599" v="1121" actId="478"/>
          <ac:spMkLst>
            <pc:docMk/>
            <pc:sldMk cId="0" sldId="258"/>
            <ac:spMk id="419" creationId="{00000000-0000-0000-0000-000000000000}"/>
          </ac:spMkLst>
        </pc:spChg>
        <pc:spChg chg="del">
          <ac:chgData name="Linh Phan" userId="228774c6-8676-4985-b789-d1a1db399f40" providerId="ADAL" clId="{F4732387-A9DA-4921-AC67-7C1918A56395}" dt="2024-07-25T07:47:55.599" v="1121" actId="478"/>
          <ac:spMkLst>
            <pc:docMk/>
            <pc:sldMk cId="0" sldId="258"/>
            <ac:spMk id="420" creationId="{00000000-0000-0000-0000-000000000000}"/>
          </ac:spMkLst>
        </pc:spChg>
        <pc:spChg chg="del">
          <ac:chgData name="Linh Phan" userId="228774c6-8676-4985-b789-d1a1db399f40" providerId="ADAL" clId="{F4732387-A9DA-4921-AC67-7C1918A56395}" dt="2024-07-25T07:47:55.599" v="1121" actId="478"/>
          <ac:spMkLst>
            <pc:docMk/>
            <pc:sldMk cId="0" sldId="258"/>
            <ac:spMk id="421" creationId="{00000000-0000-0000-0000-000000000000}"/>
          </ac:spMkLst>
        </pc:spChg>
        <pc:spChg chg="del">
          <ac:chgData name="Linh Phan" userId="228774c6-8676-4985-b789-d1a1db399f40" providerId="ADAL" clId="{F4732387-A9DA-4921-AC67-7C1918A56395}" dt="2024-07-25T07:47:55.599" v="1121" actId="478"/>
          <ac:spMkLst>
            <pc:docMk/>
            <pc:sldMk cId="0" sldId="258"/>
            <ac:spMk id="422" creationId="{00000000-0000-0000-0000-000000000000}"/>
          </ac:spMkLst>
        </pc:spChg>
        <pc:spChg chg="del">
          <ac:chgData name="Linh Phan" userId="228774c6-8676-4985-b789-d1a1db399f40" providerId="ADAL" clId="{F4732387-A9DA-4921-AC67-7C1918A56395}" dt="2024-07-25T07:47:55.599" v="1121" actId="478"/>
          <ac:spMkLst>
            <pc:docMk/>
            <pc:sldMk cId="0" sldId="258"/>
            <ac:spMk id="423" creationId="{00000000-0000-0000-0000-000000000000}"/>
          </ac:spMkLst>
        </pc:spChg>
        <pc:spChg chg="del">
          <ac:chgData name="Linh Phan" userId="228774c6-8676-4985-b789-d1a1db399f40" providerId="ADAL" clId="{F4732387-A9DA-4921-AC67-7C1918A56395}" dt="2024-07-25T07:47:55.599" v="1121" actId="478"/>
          <ac:spMkLst>
            <pc:docMk/>
            <pc:sldMk cId="0" sldId="258"/>
            <ac:spMk id="424" creationId="{00000000-0000-0000-0000-000000000000}"/>
          </ac:spMkLst>
        </pc:spChg>
        <pc:spChg chg="del">
          <ac:chgData name="Linh Phan" userId="228774c6-8676-4985-b789-d1a1db399f40" providerId="ADAL" clId="{F4732387-A9DA-4921-AC67-7C1918A56395}" dt="2024-07-25T07:47:55.599" v="1121" actId="478"/>
          <ac:spMkLst>
            <pc:docMk/>
            <pc:sldMk cId="0" sldId="258"/>
            <ac:spMk id="425" creationId="{00000000-0000-0000-0000-000000000000}"/>
          </ac:spMkLst>
        </pc:spChg>
        <pc:spChg chg="del">
          <ac:chgData name="Linh Phan" userId="228774c6-8676-4985-b789-d1a1db399f40" providerId="ADAL" clId="{F4732387-A9DA-4921-AC67-7C1918A56395}" dt="2024-07-25T07:47:55.599" v="1121" actId="478"/>
          <ac:spMkLst>
            <pc:docMk/>
            <pc:sldMk cId="0" sldId="258"/>
            <ac:spMk id="426" creationId="{00000000-0000-0000-0000-000000000000}"/>
          </ac:spMkLst>
        </pc:spChg>
        <pc:spChg chg="del">
          <ac:chgData name="Linh Phan" userId="228774c6-8676-4985-b789-d1a1db399f40" providerId="ADAL" clId="{F4732387-A9DA-4921-AC67-7C1918A56395}" dt="2024-07-25T07:47:55.599" v="1121" actId="478"/>
          <ac:spMkLst>
            <pc:docMk/>
            <pc:sldMk cId="0" sldId="258"/>
            <ac:spMk id="427" creationId="{00000000-0000-0000-0000-000000000000}"/>
          </ac:spMkLst>
        </pc:spChg>
        <pc:spChg chg="del">
          <ac:chgData name="Linh Phan" userId="228774c6-8676-4985-b789-d1a1db399f40" providerId="ADAL" clId="{F4732387-A9DA-4921-AC67-7C1918A56395}" dt="2024-07-25T07:47:55.599" v="1121" actId="478"/>
          <ac:spMkLst>
            <pc:docMk/>
            <pc:sldMk cId="0" sldId="258"/>
            <ac:spMk id="428" creationId="{00000000-0000-0000-0000-000000000000}"/>
          </ac:spMkLst>
        </pc:spChg>
        <pc:spChg chg="del">
          <ac:chgData name="Linh Phan" userId="228774c6-8676-4985-b789-d1a1db399f40" providerId="ADAL" clId="{F4732387-A9DA-4921-AC67-7C1918A56395}" dt="2024-07-25T07:47:55.599" v="1121" actId="478"/>
          <ac:spMkLst>
            <pc:docMk/>
            <pc:sldMk cId="0" sldId="258"/>
            <ac:spMk id="429" creationId="{00000000-0000-0000-0000-000000000000}"/>
          </ac:spMkLst>
        </pc:spChg>
        <pc:spChg chg="del">
          <ac:chgData name="Linh Phan" userId="228774c6-8676-4985-b789-d1a1db399f40" providerId="ADAL" clId="{F4732387-A9DA-4921-AC67-7C1918A56395}" dt="2024-07-25T07:47:55.599" v="1121" actId="478"/>
          <ac:spMkLst>
            <pc:docMk/>
            <pc:sldMk cId="0" sldId="258"/>
            <ac:spMk id="442" creationId="{00000000-0000-0000-0000-000000000000}"/>
          </ac:spMkLst>
        </pc:spChg>
        <pc:spChg chg="del">
          <ac:chgData name="Linh Phan" userId="228774c6-8676-4985-b789-d1a1db399f40" providerId="ADAL" clId="{F4732387-A9DA-4921-AC67-7C1918A56395}" dt="2024-07-25T07:54:18.197" v="1299" actId="478"/>
          <ac:spMkLst>
            <pc:docMk/>
            <pc:sldMk cId="0" sldId="258"/>
            <ac:spMk id="443" creationId="{00000000-0000-0000-0000-000000000000}"/>
          </ac:spMkLst>
        </pc:spChg>
        <pc:spChg chg="del">
          <ac:chgData name="Linh Phan" userId="228774c6-8676-4985-b789-d1a1db399f40" providerId="ADAL" clId="{F4732387-A9DA-4921-AC67-7C1918A56395}" dt="2024-07-25T07:47:55.599" v="1121" actId="478"/>
          <ac:spMkLst>
            <pc:docMk/>
            <pc:sldMk cId="0" sldId="258"/>
            <ac:spMk id="444" creationId="{00000000-0000-0000-0000-000000000000}"/>
          </ac:spMkLst>
        </pc:spChg>
        <pc:grpChg chg="del">
          <ac:chgData name="Linh Phan" userId="228774c6-8676-4985-b789-d1a1db399f40" providerId="ADAL" clId="{F4732387-A9DA-4921-AC67-7C1918A56395}" dt="2024-07-25T07:54:18.197" v="1299" actId="478"/>
          <ac:grpSpMkLst>
            <pc:docMk/>
            <pc:sldMk cId="0" sldId="258"/>
            <ac:grpSpMk id="430" creationId="{00000000-0000-0000-0000-000000000000}"/>
          </ac:grpSpMkLst>
        </pc:grpChg>
        <pc:graphicFrameChg chg="add mod modGraphic">
          <ac:chgData name="Linh Phan" userId="228774c6-8676-4985-b789-d1a1db399f40" providerId="ADAL" clId="{F4732387-A9DA-4921-AC67-7C1918A56395}" dt="2024-07-25T07:57:05.746" v="1374" actId="14734"/>
          <ac:graphicFrameMkLst>
            <pc:docMk/>
            <pc:sldMk cId="0" sldId="258"/>
            <ac:graphicFrameMk id="31" creationId="{62C252A4-40C9-E4B1-F35C-9519B3569235}"/>
          </ac:graphicFrameMkLst>
        </pc:graphicFrameChg>
      </pc:sldChg>
      <pc:sldChg chg="addSp delSp modSp mod ord modTransition">
        <pc:chgData name="Linh Phan" userId="228774c6-8676-4985-b789-d1a1db399f40" providerId="ADAL" clId="{F4732387-A9DA-4921-AC67-7C1918A56395}" dt="2024-07-25T10:19:04.964" v="4445"/>
        <pc:sldMkLst>
          <pc:docMk/>
          <pc:sldMk cId="0" sldId="259"/>
        </pc:sldMkLst>
        <pc:spChg chg="add del mod">
          <ac:chgData name="Linh Phan" userId="228774c6-8676-4985-b789-d1a1db399f40" providerId="ADAL" clId="{F4732387-A9DA-4921-AC67-7C1918A56395}" dt="2024-07-25T07:47:00.469" v="1113" actId="478"/>
          <ac:spMkLst>
            <pc:docMk/>
            <pc:sldMk cId="0" sldId="259"/>
            <ac:spMk id="3" creationId="{492DDD48-6B71-9293-10EC-DE2E62FCB134}"/>
          </ac:spMkLst>
        </pc:spChg>
        <pc:spChg chg="add del mod">
          <ac:chgData name="Linh Phan" userId="228774c6-8676-4985-b789-d1a1db399f40" providerId="ADAL" clId="{F4732387-A9DA-4921-AC67-7C1918A56395}" dt="2024-07-25T07:47:00.469" v="1113" actId="478"/>
          <ac:spMkLst>
            <pc:docMk/>
            <pc:sldMk cId="0" sldId="259"/>
            <ac:spMk id="5" creationId="{5FE61C52-AAF1-1431-AB44-B6220545EC50}"/>
          </ac:spMkLst>
        </pc:spChg>
        <pc:spChg chg="add mod">
          <ac:chgData name="Linh Phan" userId="228774c6-8676-4985-b789-d1a1db399f40" providerId="ADAL" clId="{F4732387-A9DA-4921-AC67-7C1918A56395}" dt="2024-07-25T07:47:05.749" v="1115" actId="1076"/>
          <ac:spMkLst>
            <pc:docMk/>
            <pc:sldMk cId="0" sldId="259"/>
            <ac:spMk id="6" creationId="{CDE1E441-93CA-BE17-0AD1-C3EEFE4973CB}"/>
          </ac:spMkLst>
        </pc:spChg>
        <pc:spChg chg="del">
          <ac:chgData name="Linh Phan" userId="228774c6-8676-4985-b789-d1a1db399f40" providerId="ADAL" clId="{F4732387-A9DA-4921-AC67-7C1918A56395}" dt="2024-07-25T07:46:58.417" v="1112" actId="478"/>
          <ac:spMkLst>
            <pc:docMk/>
            <pc:sldMk cId="0" sldId="259"/>
            <ac:spMk id="449" creationId="{00000000-0000-0000-0000-000000000000}"/>
          </ac:spMkLst>
        </pc:spChg>
        <pc:spChg chg="del">
          <ac:chgData name="Linh Phan" userId="228774c6-8676-4985-b789-d1a1db399f40" providerId="ADAL" clId="{F4732387-A9DA-4921-AC67-7C1918A56395}" dt="2024-07-25T07:46:58.417" v="1112" actId="478"/>
          <ac:spMkLst>
            <pc:docMk/>
            <pc:sldMk cId="0" sldId="259"/>
            <ac:spMk id="450" creationId="{00000000-0000-0000-0000-000000000000}"/>
          </ac:spMkLst>
        </pc:spChg>
      </pc:sldChg>
      <pc:sldChg chg="del">
        <pc:chgData name="Linh Phan" userId="228774c6-8676-4985-b789-d1a1db399f40" providerId="ADAL" clId="{F4732387-A9DA-4921-AC67-7C1918A56395}" dt="2024-07-25T10:16:04.188" v="4282" actId="47"/>
        <pc:sldMkLst>
          <pc:docMk/>
          <pc:sldMk cId="0" sldId="260"/>
        </pc:sldMkLst>
      </pc:sldChg>
      <pc:sldChg chg="addSp delSp modSp mod ord modTransition delAnim modAnim">
        <pc:chgData name="Linh Phan" userId="228774c6-8676-4985-b789-d1a1db399f40" providerId="ADAL" clId="{F4732387-A9DA-4921-AC67-7C1918A56395}" dt="2024-07-25T10:18:43.174" v="4430"/>
        <pc:sldMkLst>
          <pc:docMk/>
          <pc:sldMk cId="0" sldId="261"/>
        </pc:sldMkLst>
        <pc:spChg chg="add del mod">
          <ac:chgData name="Linh Phan" userId="228774c6-8676-4985-b789-d1a1db399f40" providerId="ADAL" clId="{F4732387-A9DA-4921-AC67-7C1918A56395}" dt="2024-07-25T09:25:23.725" v="3165" actId="478"/>
          <ac:spMkLst>
            <pc:docMk/>
            <pc:sldMk cId="0" sldId="261"/>
            <ac:spMk id="3" creationId="{F522E83A-0946-CF79-2677-E69BC2EC85F2}"/>
          </ac:spMkLst>
        </pc:spChg>
        <pc:spChg chg="add del mod">
          <ac:chgData name="Linh Phan" userId="228774c6-8676-4985-b789-d1a1db399f40" providerId="ADAL" clId="{F4732387-A9DA-4921-AC67-7C1918A56395}" dt="2024-07-25T09:25:23.725" v="3165" actId="478"/>
          <ac:spMkLst>
            <pc:docMk/>
            <pc:sldMk cId="0" sldId="261"/>
            <ac:spMk id="5" creationId="{359FF829-3982-2765-7EC2-B1B4FAA1769D}"/>
          </ac:spMkLst>
        </pc:spChg>
        <pc:spChg chg="add del mod">
          <ac:chgData name="Linh Phan" userId="228774c6-8676-4985-b789-d1a1db399f40" providerId="ADAL" clId="{F4732387-A9DA-4921-AC67-7C1918A56395}" dt="2024-07-25T09:25:23.725" v="3165" actId="478"/>
          <ac:spMkLst>
            <pc:docMk/>
            <pc:sldMk cId="0" sldId="261"/>
            <ac:spMk id="7" creationId="{5CA8C686-BA1D-F541-E5D1-56D41187A036}"/>
          </ac:spMkLst>
        </pc:spChg>
        <pc:spChg chg="mod">
          <ac:chgData name="Linh Phan" userId="228774c6-8676-4985-b789-d1a1db399f40" providerId="ADAL" clId="{F4732387-A9DA-4921-AC67-7C1918A56395}" dt="2024-07-25T09:25:25.102" v="3166"/>
          <ac:spMkLst>
            <pc:docMk/>
            <pc:sldMk cId="0" sldId="261"/>
            <ac:spMk id="9" creationId="{A012C0BF-E174-BFAA-3847-7D124DA0CC55}"/>
          </ac:spMkLst>
        </pc:spChg>
        <pc:spChg chg="mod">
          <ac:chgData name="Linh Phan" userId="228774c6-8676-4985-b789-d1a1db399f40" providerId="ADAL" clId="{F4732387-A9DA-4921-AC67-7C1918A56395}" dt="2024-07-25T09:25:25.102" v="3166"/>
          <ac:spMkLst>
            <pc:docMk/>
            <pc:sldMk cId="0" sldId="261"/>
            <ac:spMk id="11" creationId="{6485C97C-E0BB-AB7B-77C4-1D16463FEE21}"/>
          </ac:spMkLst>
        </pc:spChg>
        <pc:spChg chg="add del mod">
          <ac:chgData name="Linh Phan" userId="228774c6-8676-4985-b789-d1a1db399f40" providerId="ADAL" clId="{F4732387-A9DA-4921-AC67-7C1918A56395}" dt="2024-07-25T09:25:34.846" v="3171" actId="478"/>
          <ac:spMkLst>
            <pc:docMk/>
            <pc:sldMk cId="0" sldId="261"/>
            <ac:spMk id="12" creationId="{29AA7BE9-2363-8A30-23CA-B68A5CEAFB52}"/>
          </ac:spMkLst>
        </pc:spChg>
        <pc:spChg chg="mod">
          <ac:chgData name="Linh Phan" userId="228774c6-8676-4985-b789-d1a1db399f40" providerId="ADAL" clId="{F4732387-A9DA-4921-AC67-7C1918A56395}" dt="2024-07-25T09:25:25.102" v="3166"/>
          <ac:spMkLst>
            <pc:docMk/>
            <pc:sldMk cId="0" sldId="261"/>
            <ac:spMk id="14" creationId="{B2FF380A-BC9D-61E7-3FD0-A3387FC2E667}"/>
          </ac:spMkLst>
        </pc:spChg>
        <pc:spChg chg="mod">
          <ac:chgData name="Linh Phan" userId="228774c6-8676-4985-b789-d1a1db399f40" providerId="ADAL" clId="{F4732387-A9DA-4921-AC67-7C1918A56395}" dt="2024-07-25T09:25:25.102" v="3166"/>
          <ac:spMkLst>
            <pc:docMk/>
            <pc:sldMk cId="0" sldId="261"/>
            <ac:spMk id="15" creationId="{6A12C0C8-96E1-38C9-8151-B1CB1E0C47F7}"/>
          </ac:spMkLst>
        </pc:spChg>
        <pc:spChg chg="mod">
          <ac:chgData name="Linh Phan" userId="228774c6-8676-4985-b789-d1a1db399f40" providerId="ADAL" clId="{F4732387-A9DA-4921-AC67-7C1918A56395}" dt="2024-07-25T09:25:25.102" v="3166"/>
          <ac:spMkLst>
            <pc:docMk/>
            <pc:sldMk cId="0" sldId="261"/>
            <ac:spMk id="16" creationId="{42390FA2-642D-7C54-4BD8-2A5D7C8DD4EF}"/>
          </ac:spMkLst>
        </pc:spChg>
        <pc:spChg chg="mod">
          <ac:chgData name="Linh Phan" userId="228774c6-8676-4985-b789-d1a1db399f40" providerId="ADAL" clId="{F4732387-A9DA-4921-AC67-7C1918A56395}" dt="2024-07-25T09:25:25.102" v="3166"/>
          <ac:spMkLst>
            <pc:docMk/>
            <pc:sldMk cId="0" sldId="261"/>
            <ac:spMk id="17" creationId="{5A9C237C-D80F-953E-AB13-AFA66EC744C2}"/>
          </ac:spMkLst>
        </pc:spChg>
        <pc:spChg chg="mod">
          <ac:chgData name="Linh Phan" userId="228774c6-8676-4985-b789-d1a1db399f40" providerId="ADAL" clId="{F4732387-A9DA-4921-AC67-7C1918A56395}" dt="2024-07-25T09:25:25.102" v="3166"/>
          <ac:spMkLst>
            <pc:docMk/>
            <pc:sldMk cId="0" sldId="261"/>
            <ac:spMk id="18" creationId="{C53F122F-4F97-7A5B-805F-3DE581965CEA}"/>
          </ac:spMkLst>
        </pc:spChg>
        <pc:spChg chg="mod">
          <ac:chgData name="Linh Phan" userId="228774c6-8676-4985-b789-d1a1db399f40" providerId="ADAL" clId="{F4732387-A9DA-4921-AC67-7C1918A56395}" dt="2024-07-25T09:25:25.102" v="3166"/>
          <ac:spMkLst>
            <pc:docMk/>
            <pc:sldMk cId="0" sldId="261"/>
            <ac:spMk id="19" creationId="{37D07269-BE4F-CBA8-AC68-753CEC6AB3C6}"/>
          </ac:spMkLst>
        </pc:spChg>
        <pc:spChg chg="mod">
          <ac:chgData name="Linh Phan" userId="228774c6-8676-4985-b789-d1a1db399f40" providerId="ADAL" clId="{F4732387-A9DA-4921-AC67-7C1918A56395}" dt="2024-07-25T09:25:25.102" v="3166"/>
          <ac:spMkLst>
            <pc:docMk/>
            <pc:sldMk cId="0" sldId="261"/>
            <ac:spMk id="20" creationId="{A71A6532-3E80-9F64-9558-81778B4AE2CB}"/>
          </ac:spMkLst>
        </pc:spChg>
        <pc:spChg chg="mod">
          <ac:chgData name="Linh Phan" userId="228774c6-8676-4985-b789-d1a1db399f40" providerId="ADAL" clId="{F4732387-A9DA-4921-AC67-7C1918A56395}" dt="2024-07-25T09:25:25.102" v="3166"/>
          <ac:spMkLst>
            <pc:docMk/>
            <pc:sldMk cId="0" sldId="261"/>
            <ac:spMk id="21" creationId="{5ABF0C58-7D54-17CA-1601-33E6F48F6ADC}"/>
          </ac:spMkLst>
        </pc:spChg>
        <pc:spChg chg="mod">
          <ac:chgData name="Linh Phan" userId="228774c6-8676-4985-b789-d1a1db399f40" providerId="ADAL" clId="{F4732387-A9DA-4921-AC67-7C1918A56395}" dt="2024-07-25T09:25:25.102" v="3166"/>
          <ac:spMkLst>
            <pc:docMk/>
            <pc:sldMk cId="0" sldId="261"/>
            <ac:spMk id="22" creationId="{3E4CC6F0-6477-66BE-807D-DBF17D0ACB52}"/>
          </ac:spMkLst>
        </pc:spChg>
        <pc:spChg chg="mod">
          <ac:chgData name="Linh Phan" userId="228774c6-8676-4985-b789-d1a1db399f40" providerId="ADAL" clId="{F4732387-A9DA-4921-AC67-7C1918A56395}" dt="2024-07-25T09:25:25.102" v="3166"/>
          <ac:spMkLst>
            <pc:docMk/>
            <pc:sldMk cId="0" sldId="261"/>
            <ac:spMk id="23" creationId="{E2D76439-E268-9ED4-1275-732A3DE1408A}"/>
          </ac:spMkLst>
        </pc:spChg>
        <pc:spChg chg="mod">
          <ac:chgData name="Linh Phan" userId="228774c6-8676-4985-b789-d1a1db399f40" providerId="ADAL" clId="{F4732387-A9DA-4921-AC67-7C1918A56395}" dt="2024-07-25T09:25:25.102" v="3166"/>
          <ac:spMkLst>
            <pc:docMk/>
            <pc:sldMk cId="0" sldId="261"/>
            <ac:spMk id="24" creationId="{95219FA1-7EEC-7931-C293-A6087EAA022A}"/>
          </ac:spMkLst>
        </pc:spChg>
        <pc:spChg chg="mod">
          <ac:chgData name="Linh Phan" userId="228774c6-8676-4985-b789-d1a1db399f40" providerId="ADAL" clId="{F4732387-A9DA-4921-AC67-7C1918A56395}" dt="2024-07-25T09:25:25.102" v="3166"/>
          <ac:spMkLst>
            <pc:docMk/>
            <pc:sldMk cId="0" sldId="261"/>
            <ac:spMk id="25" creationId="{CCADE24A-2B26-AD6F-18E6-A7B85C66418F}"/>
          </ac:spMkLst>
        </pc:spChg>
        <pc:spChg chg="mod">
          <ac:chgData name="Linh Phan" userId="228774c6-8676-4985-b789-d1a1db399f40" providerId="ADAL" clId="{F4732387-A9DA-4921-AC67-7C1918A56395}" dt="2024-07-25T09:25:25.102" v="3166"/>
          <ac:spMkLst>
            <pc:docMk/>
            <pc:sldMk cId="0" sldId="261"/>
            <ac:spMk id="26" creationId="{801BC180-B839-622B-0B2C-07214033A149}"/>
          </ac:spMkLst>
        </pc:spChg>
        <pc:spChg chg="mod">
          <ac:chgData name="Linh Phan" userId="228774c6-8676-4985-b789-d1a1db399f40" providerId="ADAL" clId="{F4732387-A9DA-4921-AC67-7C1918A56395}" dt="2024-07-25T09:25:25.102" v="3166"/>
          <ac:spMkLst>
            <pc:docMk/>
            <pc:sldMk cId="0" sldId="261"/>
            <ac:spMk id="27" creationId="{AC4B1F72-9D67-90A8-327F-E1CA569B68D2}"/>
          </ac:spMkLst>
        </pc:spChg>
        <pc:spChg chg="mod">
          <ac:chgData name="Linh Phan" userId="228774c6-8676-4985-b789-d1a1db399f40" providerId="ADAL" clId="{F4732387-A9DA-4921-AC67-7C1918A56395}" dt="2024-07-25T09:25:25.102" v="3166"/>
          <ac:spMkLst>
            <pc:docMk/>
            <pc:sldMk cId="0" sldId="261"/>
            <ac:spMk id="28" creationId="{C9F7E372-752D-4C2B-1704-30E3A2D724DF}"/>
          </ac:spMkLst>
        </pc:spChg>
        <pc:spChg chg="mod">
          <ac:chgData name="Linh Phan" userId="228774c6-8676-4985-b789-d1a1db399f40" providerId="ADAL" clId="{F4732387-A9DA-4921-AC67-7C1918A56395}" dt="2024-07-25T09:25:25.102" v="3166"/>
          <ac:spMkLst>
            <pc:docMk/>
            <pc:sldMk cId="0" sldId="261"/>
            <ac:spMk id="29" creationId="{729472D8-44D7-E348-3C76-02455F31BDB5}"/>
          </ac:spMkLst>
        </pc:spChg>
        <pc:spChg chg="mod">
          <ac:chgData name="Linh Phan" userId="228774c6-8676-4985-b789-d1a1db399f40" providerId="ADAL" clId="{F4732387-A9DA-4921-AC67-7C1918A56395}" dt="2024-07-25T09:25:25.102" v="3166"/>
          <ac:spMkLst>
            <pc:docMk/>
            <pc:sldMk cId="0" sldId="261"/>
            <ac:spMk id="30" creationId="{82C81369-4EAD-6FA1-CA96-7B594179B2B4}"/>
          </ac:spMkLst>
        </pc:spChg>
        <pc:spChg chg="mod">
          <ac:chgData name="Linh Phan" userId="228774c6-8676-4985-b789-d1a1db399f40" providerId="ADAL" clId="{F4732387-A9DA-4921-AC67-7C1918A56395}" dt="2024-07-25T09:25:25.102" v="3166"/>
          <ac:spMkLst>
            <pc:docMk/>
            <pc:sldMk cId="0" sldId="261"/>
            <ac:spMk id="31" creationId="{2DC64F2E-0E5D-811F-17C2-30D58E5F9BFC}"/>
          </ac:spMkLst>
        </pc:spChg>
        <pc:spChg chg="mod">
          <ac:chgData name="Linh Phan" userId="228774c6-8676-4985-b789-d1a1db399f40" providerId="ADAL" clId="{F4732387-A9DA-4921-AC67-7C1918A56395}" dt="2024-07-25T09:25:25.102" v="3166"/>
          <ac:spMkLst>
            <pc:docMk/>
            <pc:sldMk cId="0" sldId="261"/>
            <ac:spMk id="32" creationId="{9D8C6C79-741A-C48D-4DE2-DBC8C6E4DD5C}"/>
          </ac:spMkLst>
        </pc:spChg>
        <pc:spChg chg="mod">
          <ac:chgData name="Linh Phan" userId="228774c6-8676-4985-b789-d1a1db399f40" providerId="ADAL" clId="{F4732387-A9DA-4921-AC67-7C1918A56395}" dt="2024-07-25T09:25:25.102" v="3166"/>
          <ac:spMkLst>
            <pc:docMk/>
            <pc:sldMk cId="0" sldId="261"/>
            <ac:spMk id="33" creationId="{4C3526E0-6298-5DA6-A407-117EB93E6F5B}"/>
          </ac:spMkLst>
        </pc:spChg>
        <pc:spChg chg="mod">
          <ac:chgData name="Linh Phan" userId="228774c6-8676-4985-b789-d1a1db399f40" providerId="ADAL" clId="{F4732387-A9DA-4921-AC67-7C1918A56395}" dt="2024-07-25T09:25:25.102" v="3166"/>
          <ac:spMkLst>
            <pc:docMk/>
            <pc:sldMk cId="0" sldId="261"/>
            <ac:spMk id="34" creationId="{1441121E-CFB3-8CC1-2B86-0846A6A56BD7}"/>
          </ac:spMkLst>
        </pc:spChg>
        <pc:spChg chg="mod">
          <ac:chgData name="Linh Phan" userId="228774c6-8676-4985-b789-d1a1db399f40" providerId="ADAL" clId="{F4732387-A9DA-4921-AC67-7C1918A56395}" dt="2024-07-25T09:25:25.102" v="3166"/>
          <ac:spMkLst>
            <pc:docMk/>
            <pc:sldMk cId="0" sldId="261"/>
            <ac:spMk id="35" creationId="{EAD4E3C9-7B35-E95C-74B8-1D5816FC374D}"/>
          </ac:spMkLst>
        </pc:spChg>
        <pc:spChg chg="mod">
          <ac:chgData name="Linh Phan" userId="228774c6-8676-4985-b789-d1a1db399f40" providerId="ADAL" clId="{F4732387-A9DA-4921-AC67-7C1918A56395}" dt="2024-07-25T09:25:25.102" v="3166"/>
          <ac:spMkLst>
            <pc:docMk/>
            <pc:sldMk cId="0" sldId="261"/>
            <ac:spMk id="36" creationId="{C06F29FE-4622-A5CF-596F-51F90B77D2DD}"/>
          </ac:spMkLst>
        </pc:spChg>
        <pc:spChg chg="mod">
          <ac:chgData name="Linh Phan" userId="228774c6-8676-4985-b789-d1a1db399f40" providerId="ADAL" clId="{F4732387-A9DA-4921-AC67-7C1918A56395}" dt="2024-07-25T09:25:25.102" v="3166"/>
          <ac:spMkLst>
            <pc:docMk/>
            <pc:sldMk cId="0" sldId="261"/>
            <ac:spMk id="37" creationId="{D35DD845-D40E-48D0-F5D3-D4478A044565}"/>
          </ac:spMkLst>
        </pc:spChg>
        <pc:spChg chg="mod">
          <ac:chgData name="Linh Phan" userId="228774c6-8676-4985-b789-d1a1db399f40" providerId="ADAL" clId="{F4732387-A9DA-4921-AC67-7C1918A56395}" dt="2024-07-25T09:25:25.102" v="3166"/>
          <ac:spMkLst>
            <pc:docMk/>
            <pc:sldMk cId="0" sldId="261"/>
            <ac:spMk id="38" creationId="{8BA1B72A-5E34-2583-018D-ECD0A163228A}"/>
          </ac:spMkLst>
        </pc:spChg>
        <pc:spChg chg="mod">
          <ac:chgData name="Linh Phan" userId="228774c6-8676-4985-b789-d1a1db399f40" providerId="ADAL" clId="{F4732387-A9DA-4921-AC67-7C1918A56395}" dt="2024-07-25T09:25:25.102" v="3166"/>
          <ac:spMkLst>
            <pc:docMk/>
            <pc:sldMk cId="0" sldId="261"/>
            <ac:spMk id="39" creationId="{DC23BF2B-E865-098C-BD40-A04675BE00F0}"/>
          </ac:spMkLst>
        </pc:spChg>
        <pc:spChg chg="mod">
          <ac:chgData name="Linh Phan" userId="228774c6-8676-4985-b789-d1a1db399f40" providerId="ADAL" clId="{F4732387-A9DA-4921-AC67-7C1918A56395}" dt="2024-07-25T09:25:25.102" v="3166"/>
          <ac:spMkLst>
            <pc:docMk/>
            <pc:sldMk cId="0" sldId="261"/>
            <ac:spMk id="40" creationId="{91C7E376-543C-12C1-05B7-D0FDC46FDBE3}"/>
          </ac:spMkLst>
        </pc:spChg>
        <pc:spChg chg="mod">
          <ac:chgData name="Linh Phan" userId="228774c6-8676-4985-b789-d1a1db399f40" providerId="ADAL" clId="{F4732387-A9DA-4921-AC67-7C1918A56395}" dt="2024-07-25T09:25:25.102" v="3166"/>
          <ac:spMkLst>
            <pc:docMk/>
            <pc:sldMk cId="0" sldId="261"/>
            <ac:spMk id="41" creationId="{0E120409-55CA-B861-3E09-8DF131CFD8B3}"/>
          </ac:spMkLst>
        </pc:spChg>
        <pc:spChg chg="mod">
          <ac:chgData name="Linh Phan" userId="228774c6-8676-4985-b789-d1a1db399f40" providerId="ADAL" clId="{F4732387-A9DA-4921-AC67-7C1918A56395}" dt="2024-07-25T09:25:25.102" v="3166"/>
          <ac:spMkLst>
            <pc:docMk/>
            <pc:sldMk cId="0" sldId="261"/>
            <ac:spMk id="42" creationId="{5020E1B5-85A1-B777-814D-832108AC6C01}"/>
          </ac:spMkLst>
        </pc:spChg>
        <pc:spChg chg="mod">
          <ac:chgData name="Linh Phan" userId="228774c6-8676-4985-b789-d1a1db399f40" providerId="ADAL" clId="{F4732387-A9DA-4921-AC67-7C1918A56395}" dt="2024-07-25T09:25:25.102" v="3166"/>
          <ac:spMkLst>
            <pc:docMk/>
            <pc:sldMk cId="0" sldId="261"/>
            <ac:spMk id="43" creationId="{E7CF792D-2E5B-CD7E-D317-270B459F5F14}"/>
          </ac:spMkLst>
        </pc:spChg>
        <pc:spChg chg="mod">
          <ac:chgData name="Linh Phan" userId="228774c6-8676-4985-b789-d1a1db399f40" providerId="ADAL" clId="{F4732387-A9DA-4921-AC67-7C1918A56395}" dt="2024-07-25T09:25:25.102" v="3166"/>
          <ac:spMkLst>
            <pc:docMk/>
            <pc:sldMk cId="0" sldId="261"/>
            <ac:spMk id="44" creationId="{0DF8FEE1-4E55-AFD4-B25A-3922649B5095}"/>
          </ac:spMkLst>
        </pc:spChg>
        <pc:spChg chg="mod">
          <ac:chgData name="Linh Phan" userId="228774c6-8676-4985-b789-d1a1db399f40" providerId="ADAL" clId="{F4732387-A9DA-4921-AC67-7C1918A56395}" dt="2024-07-25T09:25:25.102" v="3166"/>
          <ac:spMkLst>
            <pc:docMk/>
            <pc:sldMk cId="0" sldId="261"/>
            <ac:spMk id="45" creationId="{E72AE31A-97E7-11F6-9DD4-FEC0BDF37B86}"/>
          </ac:spMkLst>
        </pc:spChg>
        <pc:spChg chg="mod">
          <ac:chgData name="Linh Phan" userId="228774c6-8676-4985-b789-d1a1db399f40" providerId="ADAL" clId="{F4732387-A9DA-4921-AC67-7C1918A56395}" dt="2024-07-25T09:25:25.102" v="3166"/>
          <ac:spMkLst>
            <pc:docMk/>
            <pc:sldMk cId="0" sldId="261"/>
            <ac:spMk id="46" creationId="{C384E6B6-D7C9-CE58-BBA2-184F81888D70}"/>
          </ac:spMkLst>
        </pc:spChg>
        <pc:spChg chg="mod">
          <ac:chgData name="Linh Phan" userId="228774c6-8676-4985-b789-d1a1db399f40" providerId="ADAL" clId="{F4732387-A9DA-4921-AC67-7C1918A56395}" dt="2024-07-25T09:25:25.102" v="3166"/>
          <ac:spMkLst>
            <pc:docMk/>
            <pc:sldMk cId="0" sldId="261"/>
            <ac:spMk id="47" creationId="{DCE5EF94-67F5-E8A9-451E-813679AF6A41}"/>
          </ac:spMkLst>
        </pc:spChg>
        <pc:spChg chg="mod">
          <ac:chgData name="Linh Phan" userId="228774c6-8676-4985-b789-d1a1db399f40" providerId="ADAL" clId="{F4732387-A9DA-4921-AC67-7C1918A56395}" dt="2024-07-25T09:25:25.102" v="3166"/>
          <ac:spMkLst>
            <pc:docMk/>
            <pc:sldMk cId="0" sldId="261"/>
            <ac:spMk id="48" creationId="{04C2D68E-6279-C3A8-27FE-2690D4B75D44}"/>
          </ac:spMkLst>
        </pc:spChg>
        <pc:spChg chg="mod">
          <ac:chgData name="Linh Phan" userId="228774c6-8676-4985-b789-d1a1db399f40" providerId="ADAL" clId="{F4732387-A9DA-4921-AC67-7C1918A56395}" dt="2024-07-25T09:25:25.102" v="3166"/>
          <ac:spMkLst>
            <pc:docMk/>
            <pc:sldMk cId="0" sldId="261"/>
            <ac:spMk id="49" creationId="{546812F1-E13F-5448-B903-7489472FA99A}"/>
          </ac:spMkLst>
        </pc:spChg>
        <pc:spChg chg="mod">
          <ac:chgData name="Linh Phan" userId="228774c6-8676-4985-b789-d1a1db399f40" providerId="ADAL" clId="{F4732387-A9DA-4921-AC67-7C1918A56395}" dt="2024-07-25T09:25:25.102" v="3166"/>
          <ac:spMkLst>
            <pc:docMk/>
            <pc:sldMk cId="0" sldId="261"/>
            <ac:spMk id="50" creationId="{AA8129AA-3DC6-93A0-E67E-96A6DB1BCA73}"/>
          </ac:spMkLst>
        </pc:spChg>
        <pc:spChg chg="mod">
          <ac:chgData name="Linh Phan" userId="228774c6-8676-4985-b789-d1a1db399f40" providerId="ADAL" clId="{F4732387-A9DA-4921-AC67-7C1918A56395}" dt="2024-07-25T09:25:25.102" v="3166"/>
          <ac:spMkLst>
            <pc:docMk/>
            <pc:sldMk cId="0" sldId="261"/>
            <ac:spMk id="51" creationId="{E6DCD951-0D3D-10F0-749D-BDA82E0BEED5}"/>
          </ac:spMkLst>
        </pc:spChg>
        <pc:spChg chg="mod">
          <ac:chgData name="Linh Phan" userId="228774c6-8676-4985-b789-d1a1db399f40" providerId="ADAL" clId="{F4732387-A9DA-4921-AC67-7C1918A56395}" dt="2024-07-25T09:25:25.102" v="3166"/>
          <ac:spMkLst>
            <pc:docMk/>
            <pc:sldMk cId="0" sldId="261"/>
            <ac:spMk id="52" creationId="{7373C844-AD7D-98E2-C994-8B2CDD44D275}"/>
          </ac:spMkLst>
        </pc:spChg>
        <pc:spChg chg="mod">
          <ac:chgData name="Linh Phan" userId="228774c6-8676-4985-b789-d1a1db399f40" providerId="ADAL" clId="{F4732387-A9DA-4921-AC67-7C1918A56395}" dt="2024-07-25T09:25:25.102" v="3166"/>
          <ac:spMkLst>
            <pc:docMk/>
            <pc:sldMk cId="0" sldId="261"/>
            <ac:spMk id="53" creationId="{D50C4D0A-FADA-9D6B-86BA-9D83E3FA2E9A}"/>
          </ac:spMkLst>
        </pc:spChg>
        <pc:spChg chg="mod">
          <ac:chgData name="Linh Phan" userId="228774c6-8676-4985-b789-d1a1db399f40" providerId="ADAL" clId="{F4732387-A9DA-4921-AC67-7C1918A56395}" dt="2024-07-25T09:25:25.102" v="3166"/>
          <ac:spMkLst>
            <pc:docMk/>
            <pc:sldMk cId="0" sldId="261"/>
            <ac:spMk id="54" creationId="{E849446A-865F-28BB-DAF1-E34210F6870D}"/>
          </ac:spMkLst>
        </pc:spChg>
        <pc:spChg chg="mod">
          <ac:chgData name="Linh Phan" userId="228774c6-8676-4985-b789-d1a1db399f40" providerId="ADAL" clId="{F4732387-A9DA-4921-AC67-7C1918A56395}" dt="2024-07-25T09:25:25.102" v="3166"/>
          <ac:spMkLst>
            <pc:docMk/>
            <pc:sldMk cId="0" sldId="261"/>
            <ac:spMk id="55" creationId="{FD393C75-29B5-B00F-9365-60599E7DD974}"/>
          </ac:spMkLst>
        </pc:spChg>
        <pc:spChg chg="mod">
          <ac:chgData name="Linh Phan" userId="228774c6-8676-4985-b789-d1a1db399f40" providerId="ADAL" clId="{F4732387-A9DA-4921-AC67-7C1918A56395}" dt="2024-07-25T09:25:25.102" v="3166"/>
          <ac:spMkLst>
            <pc:docMk/>
            <pc:sldMk cId="0" sldId="261"/>
            <ac:spMk id="56" creationId="{7A6DDABF-D4E5-092A-8474-F84CFB68AC31}"/>
          </ac:spMkLst>
        </pc:spChg>
        <pc:spChg chg="mod">
          <ac:chgData name="Linh Phan" userId="228774c6-8676-4985-b789-d1a1db399f40" providerId="ADAL" clId="{F4732387-A9DA-4921-AC67-7C1918A56395}" dt="2024-07-25T09:25:25.102" v="3166"/>
          <ac:spMkLst>
            <pc:docMk/>
            <pc:sldMk cId="0" sldId="261"/>
            <ac:spMk id="57" creationId="{70F687C4-E777-D710-C284-92F6B93C79D5}"/>
          </ac:spMkLst>
        </pc:spChg>
        <pc:spChg chg="mod">
          <ac:chgData name="Linh Phan" userId="228774c6-8676-4985-b789-d1a1db399f40" providerId="ADAL" clId="{F4732387-A9DA-4921-AC67-7C1918A56395}" dt="2024-07-25T09:25:25.102" v="3166"/>
          <ac:spMkLst>
            <pc:docMk/>
            <pc:sldMk cId="0" sldId="261"/>
            <ac:spMk id="58" creationId="{43289492-48AB-8885-D002-8245500E2B41}"/>
          </ac:spMkLst>
        </pc:spChg>
        <pc:spChg chg="mod">
          <ac:chgData name="Linh Phan" userId="228774c6-8676-4985-b789-d1a1db399f40" providerId="ADAL" clId="{F4732387-A9DA-4921-AC67-7C1918A56395}" dt="2024-07-25T09:25:25.102" v="3166"/>
          <ac:spMkLst>
            <pc:docMk/>
            <pc:sldMk cId="0" sldId="261"/>
            <ac:spMk id="59" creationId="{32F6BB0B-0BE0-FC35-4D1A-8F9C338F7D0A}"/>
          </ac:spMkLst>
        </pc:spChg>
        <pc:spChg chg="mod">
          <ac:chgData name="Linh Phan" userId="228774c6-8676-4985-b789-d1a1db399f40" providerId="ADAL" clId="{F4732387-A9DA-4921-AC67-7C1918A56395}" dt="2024-07-25T09:25:25.102" v="3166"/>
          <ac:spMkLst>
            <pc:docMk/>
            <pc:sldMk cId="0" sldId="261"/>
            <ac:spMk id="60" creationId="{27A3D8AB-003B-1FC7-C133-E602AFC26007}"/>
          </ac:spMkLst>
        </pc:spChg>
        <pc:spChg chg="mod">
          <ac:chgData name="Linh Phan" userId="228774c6-8676-4985-b789-d1a1db399f40" providerId="ADAL" clId="{F4732387-A9DA-4921-AC67-7C1918A56395}" dt="2024-07-25T09:25:25.102" v="3166"/>
          <ac:spMkLst>
            <pc:docMk/>
            <pc:sldMk cId="0" sldId="261"/>
            <ac:spMk id="61" creationId="{03B4FF49-AA99-9AC2-EA0D-1E5186332CB0}"/>
          </ac:spMkLst>
        </pc:spChg>
        <pc:spChg chg="mod">
          <ac:chgData name="Linh Phan" userId="228774c6-8676-4985-b789-d1a1db399f40" providerId="ADAL" clId="{F4732387-A9DA-4921-AC67-7C1918A56395}" dt="2024-07-25T09:25:25.102" v="3166"/>
          <ac:spMkLst>
            <pc:docMk/>
            <pc:sldMk cId="0" sldId="261"/>
            <ac:spMk id="62" creationId="{A5B4335F-DDC0-0336-E6AC-9683F1071870}"/>
          </ac:spMkLst>
        </pc:spChg>
        <pc:spChg chg="mod">
          <ac:chgData name="Linh Phan" userId="228774c6-8676-4985-b789-d1a1db399f40" providerId="ADAL" clId="{F4732387-A9DA-4921-AC67-7C1918A56395}" dt="2024-07-25T09:25:25.102" v="3166"/>
          <ac:spMkLst>
            <pc:docMk/>
            <pc:sldMk cId="0" sldId="261"/>
            <ac:spMk id="63" creationId="{6BF9FA92-9F4F-8F8C-64AD-8F413DDFA417}"/>
          </ac:spMkLst>
        </pc:spChg>
        <pc:spChg chg="mod">
          <ac:chgData name="Linh Phan" userId="228774c6-8676-4985-b789-d1a1db399f40" providerId="ADAL" clId="{F4732387-A9DA-4921-AC67-7C1918A56395}" dt="2024-07-25T09:25:25.102" v="3166"/>
          <ac:spMkLst>
            <pc:docMk/>
            <pc:sldMk cId="0" sldId="261"/>
            <ac:spMk id="512" creationId="{749E8047-11D4-16A8-144F-AE30DC76E1DA}"/>
          </ac:spMkLst>
        </pc:spChg>
        <pc:spChg chg="mod">
          <ac:chgData name="Linh Phan" userId="228774c6-8676-4985-b789-d1a1db399f40" providerId="ADAL" clId="{F4732387-A9DA-4921-AC67-7C1918A56395}" dt="2024-07-25T09:25:25.102" v="3166"/>
          <ac:spMkLst>
            <pc:docMk/>
            <pc:sldMk cId="0" sldId="261"/>
            <ac:spMk id="513" creationId="{C938FD0D-C867-5B36-26DC-CA4F61960372}"/>
          </ac:spMkLst>
        </pc:spChg>
        <pc:spChg chg="mod">
          <ac:chgData name="Linh Phan" userId="228774c6-8676-4985-b789-d1a1db399f40" providerId="ADAL" clId="{F4732387-A9DA-4921-AC67-7C1918A56395}" dt="2024-07-25T09:25:25.102" v="3166"/>
          <ac:spMkLst>
            <pc:docMk/>
            <pc:sldMk cId="0" sldId="261"/>
            <ac:spMk id="514" creationId="{474CC5FF-BB27-3F09-13D0-178485F916DF}"/>
          </ac:spMkLst>
        </pc:spChg>
        <pc:spChg chg="mod">
          <ac:chgData name="Linh Phan" userId="228774c6-8676-4985-b789-d1a1db399f40" providerId="ADAL" clId="{F4732387-A9DA-4921-AC67-7C1918A56395}" dt="2024-07-25T09:25:25.102" v="3166"/>
          <ac:spMkLst>
            <pc:docMk/>
            <pc:sldMk cId="0" sldId="261"/>
            <ac:spMk id="515" creationId="{C2C02C28-1F30-2BE0-5452-9D88471046EF}"/>
          </ac:spMkLst>
        </pc:spChg>
        <pc:spChg chg="mod">
          <ac:chgData name="Linh Phan" userId="228774c6-8676-4985-b789-d1a1db399f40" providerId="ADAL" clId="{F4732387-A9DA-4921-AC67-7C1918A56395}" dt="2024-07-25T09:25:25.102" v="3166"/>
          <ac:spMkLst>
            <pc:docMk/>
            <pc:sldMk cId="0" sldId="261"/>
            <ac:spMk id="516" creationId="{2F8C05EB-9DBD-DFFE-DFAF-51D0DBD7CDC2}"/>
          </ac:spMkLst>
        </pc:spChg>
        <pc:spChg chg="mod">
          <ac:chgData name="Linh Phan" userId="228774c6-8676-4985-b789-d1a1db399f40" providerId="ADAL" clId="{F4732387-A9DA-4921-AC67-7C1918A56395}" dt="2024-07-25T09:25:25.102" v="3166"/>
          <ac:spMkLst>
            <pc:docMk/>
            <pc:sldMk cId="0" sldId="261"/>
            <ac:spMk id="517" creationId="{7E3902AC-6FBF-FAFB-0C81-6FE310F1BAC8}"/>
          </ac:spMkLst>
        </pc:spChg>
        <pc:spChg chg="mod">
          <ac:chgData name="Linh Phan" userId="228774c6-8676-4985-b789-d1a1db399f40" providerId="ADAL" clId="{F4732387-A9DA-4921-AC67-7C1918A56395}" dt="2024-07-25T09:25:25.102" v="3166"/>
          <ac:spMkLst>
            <pc:docMk/>
            <pc:sldMk cId="0" sldId="261"/>
            <ac:spMk id="518" creationId="{94CF9DFA-6D3C-5049-2074-ED22E877D702}"/>
          </ac:spMkLst>
        </pc:spChg>
        <pc:spChg chg="mod">
          <ac:chgData name="Linh Phan" userId="228774c6-8676-4985-b789-d1a1db399f40" providerId="ADAL" clId="{F4732387-A9DA-4921-AC67-7C1918A56395}" dt="2024-07-25T09:25:25.102" v="3166"/>
          <ac:spMkLst>
            <pc:docMk/>
            <pc:sldMk cId="0" sldId="261"/>
            <ac:spMk id="519" creationId="{D8CEF72D-2180-700C-5403-18488F498402}"/>
          </ac:spMkLst>
        </pc:spChg>
        <pc:spChg chg="mod">
          <ac:chgData name="Linh Phan" userId="228774c6-8676-4985-b789-d1a1db399f40" providerId="ADAL" clId="{F4732387-A9DA-4921-AC67-7C1918A56395}" dt="2024-07-25T09:25:25.102" v="3166"/>
          <ac:spMkLst>
            <pc:docMk/>
            <pc:sldMk cId="0" sldId="261"/>
            <ac:spMk id="520" creationId="{5441B395-43D3-AA1D-673C-E3F9D6C64437}"/>
          </ac:spMkLst>
        </pc:spChg>
        <pc:spChg chg="mod">
          <ac:chgData name="Linh Phan" userId="228774c6-8676-4985-b789-d1a1db399f40" providerId="ADAL" clId="{F4732387-A9DA-4921-AC67-7C1918A56395}" dt="2024-07-25T09:25:25.102" v="3166"/>
          <ac:spMkLst>
            <pc:docMk/>
            <pc:sldMk cId="0" sldId="261"/>
            <ac:spMk id="521" creationId="{E9A5B4B8-9455-D70D-58A8-0C3A582FA059}"/>
          </ac:spMkLst>
        </pc:spChg>
        <pc:spChg chg="mod">
          <ac:chgData name="Linh Phan" userId="228774c6-8676-4985-b789-d1a1db399f40" providerId="ADAL" clId="{F4732387-A9DA-4921-AC67-7C1918A56395}" dt="2024-07-25T09:25:25.102" v="3166"/>
          <ac:spMkLst>
            <pc:docMk/>
            <pc:sldMk cId="0" sldId="261"/>
            <ac:spMk id="522" creationId="{763FA871-82CB-937F-2F06-676FEA6D405D}"/>
          </ac:spMkLst>
        </pc:spChg>
        <pc:spChg chg="mod">
          <ac:chgData name="Linh Phan" userId="228774c6-8676-4985-b789-d1a1db399f40" providerId="ADAL" clId="{F4732387-A9DA-4921-AC67-7C1918A56395}" dt="2024-07-25T09:25:25.102" v="3166"/>
          <ac:spMkLst>
            <pc:docMk/>
            <pc:sldMk cId="0" sldId="261"/>
            <ac:spMk id="523" creationId="{14837F6F-C6E8-8E51-4F16-B5D629C64E50}"/>
          </ac:spMkLst>
        </pc:spChg>
        <pc:spChg chg="mod">
          <ac:chgData name="Linh Phan" userId="228774c6-8676-4985-b789-d1a1db399f40" providerId="ADAL" clId="{F4732387-A9DA-4921-AC67-7C1918A56395}" dt="2024-07-25T09:25:25.102" v="3166"/>
          <ac:spMkLst>
            <pc:docMk/>
            <pc:sldMk cId="0" sldId="261"/>
            <ac:spMk id="524" creationId="{C6EA822A-E458-0813-9F8F-9015004322E1}"/>
          </ac:spMkLst>
        </pc:spChg>
        <pc:spChg chg="mod">
          <ac:chgData name="Linh Phan" userId="228774c6-8676-4985-b789-d1a1db399f40" providerId="ADAL" clId="{F4732387-A9DA-4921-AC67-7C1918A56395}" dt="2024-07-25T09:25:25.102" v="3166"/>
          <ac:spMkLst>
            <pc:docMk/>
            <pc:sldMk cId="0" sldId="261"/>
            <ac:spMk id="527" creationId="{016ECCA3-B1D1-5753-371C-A41B980901DB}"/>
          </ac:spMkLst>
        </pc:spChg>
        <pc:spChg chg="mod">
          <ac:chgData name="Linh Phan" userId="228774c6-8676-4985-b789-d1a1db399f40" providerId="ADAL" clId="{F4732387-A9DA-4921-AC67-7C1918A56395}" dt="2024-07-25T09:25:25.102" v="3166"/>
          <ac:spMkLst>
            <pc:docMk/>
            <pc:sldMk cId="0" sldId="261"/>
            <ac:spMk id="528" creationId="{88F4A626-84E1-CF17-8D62-3B5B58CA1C84}"/>
          </ac:spMkLst>
        </pc:spChg>
        <pc:spChg chg="mod">
          <ac:chgData name="Linh Phan" userId="228774c6-8676-4985-b789-d1a1db399f40" providerId="ADAL" clId="{F4732387-A9DA-4921-AC67-7C1918A56395}" dt="2024-07-25T09:25:25.102" v="3166"/>
          <ac:spMkLst>
            <pc:docMk/>
            <pc:sldMk cId="0" sldId="261"/>
            <ac:spMk id="529" creationId="{C8139D9C-2E7A-BC8E-30AE-68BD58587F73}"/>
          </ac:spMkLst>
        </pc:spChg>
        <pc:spChg chg="mod">
          <ac:chgData name="Linh Phan" userId="228774c6-8676-4985-b789-d1a1db399f40" providerId="ADAL" clId="{F4732387-A9DA-4921-AC67-7C1918A56395}" dt="2024-07-25T09:25:25.102" v="3166"/>
          <ac:spMkLst>
            <pc:docMk/>
            <pc:sldMk cId="0" sldId="261"/>
            <ac:spMk id="530" creationId="{7E3B1983-BA5F-A3CD-56D7-E9E28FA883CC}"/>
          </ac:spMkLst>
        </pc:spChg>
        <pc:spChg chg="mod">
          <ac:chgData name="Linh Phan" userId="228774c6-8676-4985-b789-d1a1db399f40" providerId="ADAL" clId="{F4732387-A9DA-4921-AC67-7C1918A56395}" dt="2024-07-25T09:25:25.102" v="3166"/>
          <ac:spMkLst>
            <pc:docMk/>
            <pc:sldMk cId="0" sldId="261"/>
            <ac:spMk id="531" creationId="{E6D0A4CB-C795-AA58-EBDC-E8F2A275A073}"/>
          </ac:spMkLst>
        </pc:spChg>
        <pc:spChg chg="mod">
          <ac:chgData name="Linh Phan" userId="228774c6-8676-4985-b789-d1a1db399f40" providerId="ADAL" clId="{F4732387-A9DA-4921-AC67-7C1918A56395}" dt="2024-07-25T09:25:25.102" v="3166"/>
          <ac:spMkLst>
            <pc:docMk/>
            <pc:sldMk cId="0" sldId="261"/>
            <ac:spMk id="532" creationId="{3C1D7C0D-9E38-2422-3569-40DE49DC0FE5}"/>
          </ac:spMkLst>
        </pc:spChg>
        <pc:spChg chg="del">
          <ac:chgData name="Linh Phan" userId="228774c6-8676-4985-b789-d1a1db399f40" providerId="ADAL" clId="{F4732387-A9DA-4921-AC67-7C1918A56395}" dt="2024-07-25T09:25:20.980" v="3164" actId="478"/>
          <ac:spMkLst>
            <pc:docMk/>
            <pc:sldMk cId="0" sldId="261"/>
            <ac:spMk id="533" creationId="{00000000-0000-0000-0000-000000000000}"/>
          </ac:spMkLst>
        </pc:spChg>
        <pc:spChg chg="del">
          <ac:chgData name="Linh Phan" userId="228774c6-8676-4985-b789-d1a1db399f40" providerId="ADAL" clId="{F4732387-A9DA-4921-AC67-7C1918A56395}" dt="2024-07-25T09:25:20.980" v="3164" actId="478"/>
          <ac:spMkLst>
            <pc:docMk/>
            <pc:sldMk cId="0" sldId="261"/>
            <ac:spMk id="534" creationId="{00000000-0000-0000-0000-000000000000}"/>
          </ac:spMkLst>
        </pc:spChg>
        <pc:spChg chg="del">
          <ac:chgData name="Linh Phan" userId="228774c6-8676-4985-b789-d1a1db399f40" providerId="ADAL" clId="{F4732387-A9DA-4921-AC67-7C1918A56395}" dt="2024-07-25T09:25:20.980" v="3164" actId="478"/>
          <ac:spMkLst>
            <pc:docMk/>
            <pc:sldMk cId="0" sldId="261"/>
            <ac:spMk id="535" creationId="{00000000-0000-0000-0000-000000000000}"/>
          </ac:spMkLst>
        </pc:spChg>
        <pc:spChg chg="mod">
          <ac:chgData name="Linh Phan" userId="228774c6-8676-4985-b789-d1a1db399f40" providerId="ADAL" clId="{F4732387-A9DA-4921-AC67-7C1918A56395}" dt="2024-07-25T09:25:25.102" v="3166"/>
          <ac:spMkLst>
            <pc:docMk/>
            <pc:sldMk cId="0" sldId="261"/>
            <ac:spMk id="571" creationId="{F575BAF4-62D0-3F49-54F7-863AD36DD9A4}"/>
          </ac:spMkLst>
        </pc:spChg>
        <pc:spChg chg="mod">
          <ac:chgData name="Linh Phan" userId="228774c6-8676-4985-b789-d1a1db399f40" providerId="ADAL" clId="{F4732387-A9DA-4921-AC67-7C1918A56395}" dt="2024-07-25T09:25:25.102" v="3166"/>
          <ac:spMkLst>
            <pc:docMk/>
            <pc:sldMk cId="0" sldId="261"/>
            <ac:spMk id="572" creationId="{6F7E0CBC-4819-9CDD-1DC1-10909B216CFD}"/>
          </ac:spMkLst>
        </pc:spChg>
        <pc:spChg chg="mod">
          <ac:chgData name="Linh Phan" userId="228774c6-8676-4985-b789-d1a1db399f40" providerId="ADAL" clId="{F4732387-A9DA-4921-AC67-7C1918A56395}" dt="2024-07-25T09:25:25.102" v="3166"/>
          <ac:spMkLst>
            <pc:docMk/>
            <pc:sldMk cId="0" sldId="261"/>
            <ac:spMk id="573" creationId="{86D82170-8949-C519-5D75-718ED25409D0}"/>
          </ac:spMkLst>
        </pc:spChg>
        <pc:spChg chg="mod">
          <ac:chgData name="Linh Phan" userId="228774c6-8676-4985-b789-d1a1db399f40" providerId="ADAL" clId="{F4732387-A9DA-4921-AC67-7C1918A56395}" dt="2024-07-25T09:25:25.102" v="3166"/>
          <ac:spMkLst>
            <pc:docMk/>
            <pc:sldMk cId="0" sldId="261"/>
            <ac:spMk id="574" creationId="{2BD19A93-E4E3-00EF-A14E-DF661160BA34}"/>
          </ac:spMkLst>
        </pc:spChg>
        <pc:spChg chg="mod">
          <ac:chgData name="Linh Phan" userId="228774c6-8676-4985-b789-d1a1db399f40" providerId="ADAL" clId="{F4732387-A9DA-4921-AC67-7C1918A56395}" dt="2024-07-25T09:25:25.102" v="3166"/>
          <ac:spMkLst>
            <pc:docMk/>
            <pc:sldMk cId="0" sldId="261"/>
            <ac:spMk id="575" creationId="{9475C5E5-7E39-4443-025B-C3BF008B1ED5}"/>
          </ac:spMkLst>
        </pc:spChg>
        <pc:spChg chg="mod">
          <ac:chgData name="Linh Phan" userId="228774c6-8676-4985-b789-d1a1db399f40" providerId="ADAL" clId="{F4732387-A9DA-4921-AC67-7C1918A56395}" dt="2024-07-25T09:25:25.102" v="3166"/>
          <ac:spMkLst>
            <pc:docMk/>
            <pc:sldMk cId="0" sldId="261"/>
            <ac:spMk id="576" creationId="{93124A81-C554-3705-B130-077BBB716470}"/>
          </ac:spMkLst>
        </pc:spChg>
        <pc:spChg chg="mod">
          <ac:chgData name="Linh Phan" userId="228774c6-8676-4985-b789-d1a1db399f40" providerId="ADAL" clId="{F4732387-A9DA-4921-AC67-7C1918A56395}" dt="2024-07-25T09:25:25.102" v="3166"/>
          <ac:spMkLst>
            <pc:docMk/>
            <pc:sldMk cId="0" sldId="261"/>
            <ac:spMk id="577" creationId="{F5BFAD57-5B8A-60A2-FE40-1DF924971248}"/>
          </ac:spMkLst>
        </pc:spChg>
        <pc:spChg chg="mod">
          <ac:chgData name="Linh Phan" userId="228774c6-8676-4985-b789-d1a1db399f40" providerId="ADAL" clId="{F4732387-A9DA-4921-AC67-7C1918A56395}" dt="2024-07-25T09:25:25.102" v="3166"/>
          <ac:spMkLst>
            <pc:docMk/>
            <pc:sldMk cId="0" sldId="261"/>
            <ac:spMk id="578" creationId="{EC85E56B-6ECB-1A8B-BCFC-660AD1A9AADB}"/>
          </ac:spMkLst>
        </pc:spChg>
        <pc:spChg chg="mod">
          <ac:chgData name="Linh Phan" userId="228774c6-8676-4985-b789-d1a1db399f40" providerId="ADAL" clId="{F4732387-A9DA-4921-AC67-7C1918A56395}" dt="2024-07-25T09:25:25.102" v="3166"/>
          <ac:spMkLst>
            <pc:docMk/>
            <pc:sldMk cId="0" sldId="261"/>
            <ac:spMk id="579" creationId="{CB8319AB-CFF6-EE9A-C2FC-FA76A2F9E524}"/>
          </ac:spMkLst>
        </pc:spChg>
        <pc:spChg chg="mod">
          <ac:chgData name="Linh Phan" userId="228774c6-8676-4985-b789-d1a1db399f40" providerId="ADAL" clId="{F4732387-A9DA-4921-AC67-7C1918A56395}" dt="2024-07-25T09:25:25.102" v="3166"/>
          <ac:spMkLst>
            <pc:docMk/>
            <pc:sldMk cId="0" sldId="261"/>
            <ac:spMk id="580" creationId="{6CE3AF19-F0F5-8128-D5A6-66E31BEEE124}"/>
          </ac:spMkLst>
        </pc:spChg>
        <pc:spChg chg="mod">
          <ac:chgData name="Linh Phan" userId="228774c6-8676-4985-b789-d1a1db399f40" providerId="ADAL" clId="{F4732387-A9DA-4921-AC67-7C1918A56395}" dt="2024-07-25T09:25:25.102" v="3166"/>
          <ac:spMkLst>
            <pc:docMk/>
            <pc:sldMk cId="0" sldId="261"/>
            <ac:spMk id="581" creationId="{DEF8D471-719B-1A02-BE83-B0BCCFB2E897}"/>
          </ac:spMkLst>
        </pc:spChg>
        <pc:spChg chg="mod">
          <ac:chgData name="Linh Phan" userId="228774c6-8676-4985-b789-d1a1db399f40" providerId="ADAL" clId="{F4732387-A9DA-4921-AC67-7C1918A56395}" dt="2024-07-25T09:25:25.102" v="3166"/>
          <ac:spMkLst>
            <pc:docMk/>
            <pc:sldMk cId="0" sldId="261"/>
            <ac:spMk id="582" creationId="{CE4413F4-CE59-B75C-DE3C-9EBA72990F09}"/>
          </ac:spMkLst>
        </pc:spChg>
        <pc:spChg chg="mod">
          <ac:chgData name="Linh Phan" userId="228774c6-8676-4985-b789-d1a1db399f40" providerId="ADAL" clId="{F4732387-A9DA-4921-AC67-7C1918A56395}" dt="2024-07-25T09:25:25.102" v="3166"/>
          <ac:spMkLst>
            <pc:docMk/>
            <pc:sldMk cId="0" sldId="261"/>
            <ac:spMk id="583" creationId="{1A5BBB0F-5C58-D079-55AF-639F94B3C644}"/>
          </ac:spMkLst>
        </pc:spChg>
        <pc:spChg chg="mod">
          <ac:chgData name="Linh Phan" userId="228774c6-8676-4985-b789-d1a1db399f40" providerId="ADAL" clId="{F4732387-A9DA-4921-AC67-7C1918A56395}" dt="2024-07-25T09:25:25.102" v="3166"/>
          <ac:spMkLst>
            <pc:docMk/>
            <pc:sldMk cId="0" sldId="261"/>
            <ac:spMk id="584" creationId="{90704D05-BBA1-0A96-D055-1CA82D4A0D78}"/>
          </ac:spMkLst>
        </pc:spChg>
        <pc:spChg chg="mod">
          <ac:chgData name="Linh Phan" userId="228774c6-8676-4985-b789-d1a1db399f40" providerId="ADAL" clId="{F4732387-A9DA-4921-AC67-7C1918A56395}" dt="2024-07-25T09:25:25.102" v="3166"/>
          <ac:spMkLst>
            <pc:docMk/>
            <pc:sldMk cId="0" sldId="261"/>
            <ac:spMk id="585" creationId="{C4349F30-F67D-8963-A725-9D898AFB5914}"/>
          </ac:spMkLst>
        </pc:spChg>
        <pc:spChg chg="mod">
          <ac:chgData name="Linh Phan" userId="228774c6-8676-4985-b789-d1a1db399f40" providerId="ADAL" clId="{F4732387-A9DA-4921-AC67-7C1918A56395}" dt="2024-07-25T09:25:25.102" v="3166"/>
          <ac:spMkLst>
            <pc:docMk/>
            <pc:sldMk cId="0" sldId="261"/>
            <ac:spMk id="586" creationId="{BA638591-7911-A727-8CE9-D94710B50B75}"/>
          </ac:spMkLst>
        </pc:spChg>
        <pc:spChg chg="mod">
          <ac:chgData name="Linh Phan" userId="228774c6-8676-4985-b789-d1a1db399f40" providerId="ADAL" clId="{F4732387-A9DA-4921-AC67-7C1918A56395}" dt="2024-07-25T09:25:25.102" v="3166"/>
          <ac:spMkLst>
            <pc:docMk/>
            <pc:sldMk cId="0" sldId="261"/>
            <ac:spMk id="587" creationId="{49D8446B-1C83-31FA-1C3C-56B4F4C71EC7}"/>
          </ac:spMkLst>
        </pc:spChg>
        <pc:spChg chg="mod">
          <ac:chgData name="Linh Phan" userId="228774c6-8676-4985-b789-d1a1db399f40" providerId="ADAL" clId="{F4732387-A9DA-4921-AC67-7C1918A56395}" dt="2024-07-25T09:25:25.102" v="3166"/>
          <ac:spMkLst>
            <pc:docMk/>
            <pc:sldMk cId="0" sldId="261"/>
            <ac:spMk id="588" creationId="{128A8CE3-25D1-87B8-513A-88F0C62FD878}"/>
          </ac:spMkLst>
        </pc:spChg>
        <pc:spChg chg="mod">
          <ac:chgData name="Linh Phan" userId="228774c6-8676-4985-b789-d1a1db399f40" providerId="ADAL" clId="{F4732387-A9DA-4921-AC67-7C1918A56395}" dt="2024-07-25T09:25:25.102" v="3166"/>
          <ac:spMkLst>
            <pc:docMk/>
            <pc:sldMk cId="0" sldId="261"/>
            <ac:spMk id="589" creationId="{9C9799A5-94D8-4901-3029-82E05AB26426}"/>
          </ac:spMkLst>
        </pc:spChg>
        <pc:spChg chg="mod">
          <ac:chgData name="Linh Phan" userId="228774c6-8676-4985-b789-d1a1db399f40" providerId="ADAL" clId="{F4732387-A9DA-4921-AC67-7C1918A56395}" dt="2024-07-25T09:25:25.102" v="3166"/>
          <ac:spMkLst>
            <pc:docMk/>
            <pc:sldMk cId="0" sldId="261"/>
            <ac:spMk id="590" creationId="{20BC61D1-1B3A-4CC6-C36E-6B86C47718DD}"/>
          </ac:spMkLst>
        </pc:spChg>
        <pc:spChg chg="mod">
          <ac:chgData name="Linh Phan" userId="228774c6-8676-4985-b789-d1a1db399f40" providerId="ADAL" clId="{F4732387-A9DA-4921-AC67-7C1918A56395}" dt="2024-07-25T09:25:25.102" v="3166"/>
          <ac:spMkLst>
            <pc:docMk/>
            <pc:sldMk cId="0" sldId="261"/>
            <ac:spMk id="591" creationId="{AF4FFDBA-BB6A-F536-2EE8-DF6EE962E536}"/>
          </ac:spMkLst>
        </pc:spChg>
        <pc:spChg chg="mod">
          <ac:chgData name="Linh Phan" userId="228774c6-8676-4985-b789-d1a1db399f40" providerId="ADAL" clId="{F4732387-A9DA-4921-AC67-7C1918A56395}" dt="2024-07-25T09:25:25.102" v="3166"/>
          <ac:spMkLst>
            <pc:docMk/>
            <pc:sldMk cId="0" sldId="261"/>
            <ac:spMk id="592" creationId="{A6E81179-B222-633B-4E50-41C938BB105D}"/>
          </ac:spMkLst>
        </pc:spChg>
        <pc:spChg chg="mod">
          <ac:chgData name="Linh Phan" userId="228774c6-8676-4985-b789-d1a1db399f40" providerId="ADAL" clId="{F4732387-A9DA-4921-AC67-7C1918A56395}" dt="2024-07-25T09:25:25.102" v="3166"/>
          <ac:spMkLst>
            <pc:docMk/>
            <pc:sldMk cId="0" sldId="261"/>
            <ac:spMk id="593" creationId="{C6DF443B-19E6-17A9-FE79-A86780DDBCAD}"/>
          </ac:spMkLst>
        </pc:spChg>
        <pc:spChg chg="mod">
          <ac:chgData name="Linh Phan" userId="228774c6-8676-4985-b789-d1a1db399f40" providerId="ADAL" clId="{F4732387-A9DA-4921-AC67-7C1918A56395}" dt="2024-07-25T09:25:25.102" v="3166"/>
          <ac:spMkLst>
            <pc:docMk/>
            <pc:sldMk cId="0" sldId="261"/>
            <ac:spMk id="594" creationId="{66F8DB98-1D66-A3E5-3A67-184D4F0DA59C}"/>
          </ac:spMkLst>
        </pc:spChg>
        <pc:spChg chg="mod">
          <ac:chgData name="Linh Phan" userId="228774c6-8676-4985-b789-d1a1db399f40" providerId="ADAL" clId="{F4732387-A9DA-4921-AC67-7C1918A56395}" dt="2024-07-25T09:25:25.102" v="3166"/>
          <ac:spMkLst>
            <pc:docMk/>
            <pc:sldMk cId="0" sldId="261"/>
            <ac:spMk id="595" creationId="{604E9347-00B9-AF75-6DA6-5F47F6585AAF}"/>
          </ac:spMkLst>
        </pc:spChg>
        <pc:spChg chg="mod">
          <ac:chgData name="Linh Phan" userId="228774c6-8676-4985-b789-d1a1db399f40" providerId="ADAL" clId="{F4732387-A9DA-4921-AC67-7C1918A56395}" dt="2024-07-25T09:25:25.102" v="3166"/>
          <ac:spMkLst>
            <pc:docMk/>
            <pc:sldMk cId="0" sldId="261"/>
            <ac:spMk id="601" creationId="{D4CD2DEE-CF28-A0C0-2350-DDE511680576}"/>
          </ac:spMkLst>
        </pc:spChg>
        <pc:spChg chg="mod">
          <ac:chgData name="Linh Phan" userId="228774c6-8676-4985-b789-d1a1db399f40" providerId="ADAL" clId="{F4732387-A9DA-4921-AC67-7C1918A56395}" dt="2024-07-25T09:25:25.102" v="3166"/>
          <ac:spMkLst>
            <pc:docMk/>
            <pc:sldMk cId="0" sldId="261"/>
            <ac:spMk id="602" creationId="{A731ECDB-D279-14CE-3129-8B6B592C28C5}"/>
          </ac:spMkLst>
        </pc:spChg>
        <pc:spChg chg="mod">
          <ac:chgData name="Linh Phan" userId="228774c6-8676-4985-b789-d1a1db399f40" providerId="ADAL" clId="{F4732387-A9DA-4921-AC67-7C1918A56395}" dt="2024-07-25T09:25:25.102" v="3166"/>
          <ac:spMkLst>
            <pc:docMk/>
            <pc:sldMk cId="0" sldId="261"/>
            <ac:spMk id="603" creationId="{D2E92766-B624-2F79-A88D-0DD031233DC6}"/>
          </ac:spMkLst>
        </pc:spChg>
        <pc:spChg chg="mod">
          <ac:chgData name="Linh Phan" userId="228774c6-8676-4985-b789-d1a1db399f40" providerId="ADAL" clId="{F4732387-A9DA-4921-AC67-7C1918A56395}" dt="2024-07-25T09:25:25.102" v="3166"/>
          <ac:spMkLst>
            <pc:docMk/>
            <pc:sldMk cId="0" sldId="261"/>
            <ac:spMk id="604" creationId="{17994089-BF2B-EFCC-A816-C1E2589EFE29}"/>
          </ac:spMkLst>
        </pc:spChg>
        <pc:spChg chg="mod">
          <ac:chgData name="Linh Phan" userId="228774c6-8676-4985-b789-d1a1db399f40" providerId="ADAL" clId="{F4732387-A9DA-4921-AC67-7C1918A56395}" dt="2024-07-25T09:25:25.102" v="3166"/>
          <ac:spMkLst>
            <pc:docMk/>
            <pc:sldMk cId="0" sldId="261"/>
            <ac:spMk id="605" creationId="{879C9033-92FD-04F8-C761-19886E97FCEB}"/>
          </ac:spMkLst>
        </pc:spChg>
        <pc:spChg chg="mod">
          <ac:chgData name="Linh Phan" userId="228774c6-8676-4985-b789-d1a1db399f40" providerId="ADAL" clId="{F4732387-A9DA-4921-AC67-7C1918A56395}" dt="2024-07-25T09:25:25.102" v="3166"/>
          <ac:spMkLst>
            <pc:docMk/>
            <pc:sldMk cId="0" sldId="261"/>
            <ac:spMk id="606" creationId="{AE99524E-347D-AC80-1015-1F01C4320A9D}"/>
          </ac:spMkLst>
        </pc:spChg>
        <pc:spChg chg="mod">
          <ac:chgData name="Linh Phan" userId="228774c6-8676-4985-b789-d1a1db399f40" providerId="ADAL" clId="{F4732387-A9DA-4921-AC67-7C1918A56395}" dt="2024-07-25T09:25:25.102" v="3166"/>
          <ac:spMkLst>
            <pc:docMk/>
            <pc:sldMk cId="0" sldId="261"/>
            <ac:spMk id="607" creationId="{BA54FDD1-CB23-D324-BC5C-940780A5A3F2}"/>
          </ac:spMkLst>
        </pc:spChg>
        <pc:spChg chg="mod">
          <ac:chgData name="Linh Phan" userId="228774c6-8676-4985-b789-d1a1db399f40" providerId="ADAL" clId="{F4732387-A9DA-4921-AC67-7C1918A56395}" dt="2024-07-25T09:25:25.102" v="3166"/>
          <ac:spMkLst>
            <pc:docMk/>
            <pc:sldMk cId="0" sldId="261"/>
            <ac:spMk id="608" creationId="{60D3D81B-DFAE-984A-D2C8-F94DEDE99E4E}"/>
          </ac:spMkLst>
        </pc:spChg>
        <pc:spChg chg="mod">
          <ac:chgData name="Linh Phan" userId="228774c6-8676-4985-b789-d1a1db399f40" providerId="ADAL" clId="{F4732387-A9DA-4921-AC67-7C1918A56395}" dt="2024-07-25T09:25:25.102" v="3166"/>
          <ac:spMkLst>
            <pc:docMk/>
            <pc:sldMk cId="0" sldId="261"/>
            <ac:spMk id="609" creationId="{7CBD23C8-2ED7-5064-552E-6F5C84B089CF}"/>
          </ac:spMkLst>
        </pc:spChg>
        <pc:spChg chg="mod">
          <ac:chgData name="Linh Phan" userId="228774c6-8676-4985-b789-d1a1db399f40" providerId="ADAL" clId="{F4732387-A9DA-4921-AC67-7C1918A56395}" dt="2024-07-25T09:25:25.102" v="3166"/>
          <ac:spMkLst>
            <pc:docMk/>
            <pc:sldMk cId="0" sldId="261"/>
            <ac:spMk id="610" creationId="{A39782E7-1CFB-96EB-EC6C-E3B176204E71}"/>
          </ac:spMkLst>
        </pc:spChg>
        <pc:spChg chg="mod">
          <ac:chgData name="Linh Phan" userId="228774c6-8676-4985-b789-d1a1db399f40" providerId="ADAL" clId="{F4732387-A9DA-4921-AC67-7C1918A56395}" dt="2024-07-25T09:25:25.102" v="3166"/>
          <ac:spMkLst>
            <pc:docMk/>
            <pc:sldMk cId="0" sldId="261"/>
            <ac:spMk id="611" creationId="{69F75169-F802-5EC5-E14B-367B0024A624}"/>
          </ac:spMkLst>
        </pc:spChg>
        <pc:spChg chg="mod">
          <ac:chgData name="Linh Phan" userId="228774c6-8676-4985-b789-d1a1db399f40" providerId="ADAL" clId="{F4732387-A9DA-4921-AC67-7C1918A56395}" dt="2024-07-25T09:25:25.102" v="3166"/>
          <ac:spMkLst>
            <pc:docMk/>
            <pc:sldMk cId="0" sldId="261"/>
            <ac:spMk id="612" creationId="{92D22F57-37AC-CCB8-3281-3D451196F252}"/>
          </ac:spMkLst>
        </pc:spChg>
        <pc:spChg chg="mod">
          <ac:chgData name="Linh Phan" userId="228774c6-8676-4985-b789-d1a1db399f40" providerId="ADAL" clId="{F4732387-A9DA-4921-AC67-7C1918A56395}" dt="2024-07-25T09:25:25.102" v="3166"/>
          <ac:spMkLst>
            <pc:docMk/>
            <pc:sldMk cId="0" sldId="261"/>
            <ac:spMk id="613" creationId="{0E38DE6A-293E-4B6E-BBBB-E2958C2D02E7}"/>
          </ac:spMkLst>
        </pc:spChg>
        <pc:spChg chg="mod">
          <ac:chgData name="Linh Phan" userId="228774c6-8676-4985-b789-d1a1db399f40" providerId="ADAL" clId="{F4732387-A9DA-4921-AC67-7C1918A56395}" dt="2024-07-25T09:25:25.102" v="3166"/>
          <ac:spMkLst>
            <pc:docMk/>
            <pc:sldMk cId="0" sldId="261"/>
            <ac:spMk id="614" creationId="{807E32C2-1BC0-A554-01C9-42AA20774D7E}"/>
          </ac:spMkLst>
        </pc:spChg>
        <pc:spChg chg="mod">
          <ac:chgData name="Linh Phan" userId="228774c6-8676-4985-b789-d1a1db399f40" providerId="ADAL" clId="{F4732387-A9DA-4921-AC67-7C1918A56395}" dt="2024-07-25T09:25:25.102" v="3166"/>
          <ac:spMkLst>
            <pc:docMk/>
            <pc:sldMk cId="0" sldId="261"/>
            <ac:spMk id="615" creationId="{E07BBFA8-AE0D-5FEB-58C5-1AA6DC234443}"/>
          </ac:spMkLst>
        </pc:spChg>
        <pc:spChg chg="mod">
          <ac:chgData name="Linh Phan" userId="228774c6-8676-4985-b789-d1a1db399f40" providerId="ADAL" clId="{F4732387-A9DA-4921-AC67-7C1918A56395}" dt="2024-07-25T09:25:25.102" v="3166"/>
          <ac:spMkLst>
            <pc:docMk/>
            <pc:sldMk cId="0" sldId="261"/>
            <ac:spMk id="616" creationId="{FB3DA12B-5F39-D53D-F9C8-12FD3BAF34ED}"/>
          </ac:spMkLst>
        </pc:spChg>
        <pc:spChg chg="mod">
          <ac:chgData name="Linh Phan" userId="228774c6-8676-4985-b789-d1a1db399f40" providerId="ADAL" clId="{F4732387-A9DA-4921-AC67-7C1918A56395}" dt="2024-07-25T09:25:25.102" v="3166"/>
          <ac:spMkLst>
            <pc:docMk/>
            <pc:sldMk cId="0" sldId="261"/>
            <ac:spMk id="617" creationId="{BB945BA5-E9D4-14E9-4444-A9E0A0ACD8BA}"/>
          </ac:spMkLst>
        </pc:spChg>
        <pc:spChg chg="mod">
          <ac:chgData name="Linh Phan" userId="228774c6-8676-4985-b789-d1a1db399f40" providerId="ADAL" clId="{F4732387-A9DA-4921-AC67-7C1918A56395}" dt="2024-07-25T09:25:25.102" v="3166"/>
          <ac:spMkLst>
            <pc:docMk/>
            <pc:sldMk cId="0" sldId="261"/>
            <ac:spMk id="618" creationId="{5D27F1F8-2C18-19F3-42B0-D166CC1CC457}"/>
          </ac:spMkLst>
        </pc:spChg>
        <pc:spChg chg="mod">
          <ac:chgData name="Linh Phan" userId="228774c6-8676-4985-b789-d1a1db399f40" providerId="ADAL" clId="{F4732387-A9DA-4921-AC67-7C1918A56395}" dt="2024-07-25T09:25:25.102" v="3166"/>
          <ac:spMkLst>
            <pc:docMk/>
            <pc:sldMk cId="0" sldId="261"/>
            <ac:spMk id="619" creationId="{D15B8622-51D7-80C6-DCB7-C45E0FD3C53C}"/>
          </ac:spMkLst>
        </pc:spChg>
        <pc:spChg chg="mod">
          <ac:chgData name="Linh Phan" userId="228774c6-8676-4985-b789-d1a1db399f40" providerId="ADAL" clId="{F4732387-A9DA-4921-AC67-7C1918A56395}" dt="2024-07-25T09:25:25.102" v="3166"/>
          <ac:spMkLst>
            <pc:docMk/>
            <pc:sldMk cId="0" sldId="261"/>
            <ac:spMk id="620" creationId="{DE4BA226-C66D-D21A-E8F6-EC595AFA12A4}"/>
          </ac:spMkLst>
        </pc:spChg>
        <pc:spChg chg="mod">
          <ac:chgData name="Linh Phan" userId="228774c6-8676-4985-b789-d1a1db399f40" providerId="ADAL" clId="{F4732387-A9DA-4921-AC67-7C1918A56395}" dt="2024-07-25T09:25:25.102" v="3166"/>
          <ac:spMkLst>
            <pc:docMk/>
            <pc:sldMk cId="0" sldId="261"/>
            <ac:spMk id="621" creationId="{B63CCD33-5F51-7697-4965-615574B5A2E6}"/>
          </ac:spMkLst>
        </pc:spChg>
        <pc:spChg chg="mod">
          <ac:chgData name="Linh Phan" userId="228774c6-8676-4985-b789-d1a1db399f40" providerId="ADAL" clId="{F4732387-A9DA-4921-AC67-7C1918A56395}" dt="2024-07-25T09:25:25.102" v="3166"/>
          <ac:spMkLst>
            <pc:docMk/>
            <pc:sldMk cId="0" sldId="261"/>
            <ac:spMk id="622" creationId="{6884F8F5-209F-8247-6870-8AB085089595}"/>
          </ac:spMkLst>
        </pc:spChg>
        <pc:spChg chg="mod">
          <ac:chgData name="Linh Phan" userId="228774c6-8676-4985-b789-d1a1db399f40" providerId="ADAL" clId="{F4732387-A9DA-4921-AC67-7C1918A56395}" dt="2024-07-25T09:25:25.102" v="3166"/>
          <ac:spMkLst>
            <pc:docMk/>
            <pc:sldMk cId="0" sldId="261"/>
            <ac:spMk id="623" creationId="{D861C6FF-A48B-F00A-8B51-3AC47134612E}"/>
          </ac:spMkLst>
        </pc:spChg>
        <pc:spChg chg="mod">
          <ac:chgData name="Linh Phan" userId="228774c6-8676-4985-b789-d1a1db399f40" providerId="ADAL" clId="{F4732387-A9DA-4921-AC67-7C1918A56395}" dt="2024-07-25T09:25:25.102" v="3166"/>
          <ac:spMkLst>
            <pc:docMk/>
            <pc:sldMk cId="0" sldId="261"/>
            <ac:spMk id="624" creationId="{F9A0381F-C007-0DEA-01E7-936F2DB4F007}"/>
          </ac:spMkLst>
        </pc:spChg>
        <pc:spChg chg="mod">
          <ac:chgData name="Linh Phan" userId="228774c6-8676-4985-b789-d1a1db399f40" providerId="ADAL" clId="{F4732387-A9DA-4921-AC67-7C1918A56395}" dt="2024-07-25T09:25:25.102" v="3166"/>
          <ac:spMkLst>
            <pc:docMk/>
            <pc:sldMk cId="0" sldId="261"/>
            <ac:spMk id="625" creationId="{EF15392A-EC79-A5EF-19B5-4CCDF2F1AB70}"/>
          </ac:spMkLst>
        </pc:spChg>
        <pc:spChg chg="mod">
          <ac:chgData name="Linh Phan" userId="228774c6-8676-4985-b789-d1a1db399f40" providerId="ADAL" clId="{F4732387-A9DA-4921-AC67-7C1918A56395}" dt="2024-07-25T09:25:25.102" v="3166"/>
          <ac:spMkLst>
            <pc:docMk/>
            <pc:sldMk cId="0" sldId="261"/>
            <ac:spMk id="626" creationId="{5EF64105-5CC9-E80C-A401-55576D7AC6A2}"/>
          </ac:spMkLst>
        </pc:spChg>
        <pc:spChg chg="mod">
          <ac:chgData name="Linh Phan" userId="228774c6-8676-4985-b789-d1a1db399f40" providerId="ADAL" clId="{F4732387-A9DA-4921-AC67-7C1918A56395}" dt="2024-07-25T09:25:25.102" v="3166"/>
          <ac:spMkLst>
            <pc:docMk/>
            <pc:sldMk cId="0" sldId="261"/>
            <ac:spMk id="627" creationId="{AFCA9995-C172-92C5-9B4D-5CE8C2863529}"/>
          </ac:spMkLst>
        </pc:spChg>
        <pc:spChg chg="mod">
          <ac:chgData name="Linh Phan" userId="228774c6-8676-4985-b789-d1a1db399f40" providerId="ADAL" clId="{F4732387-A9DA-4921-AC67-7C1918A56395}" dt="2024-07-25T09:25:25.102" v="3166"/>
          <ac:spMkLst>
            <pc:docMk/>
            <pc:sldMk cId="0" sldId="261"/>
            <ac:spMk id="628" creationId="{F87A5DB2-4C4B-7644-2A1F-15C2424FB5AB}"/>
          </ac:spMkLst>
        </pc:spChg>
        <pc:spChg chg="mod">
          <ac:chgData name="Linh Phan" userId="228774c6-8676-4985-b789-d1a1db399f40" providerId="ADAL" clId="{F4732387-A9DA-4921-AC67-7C1918A56395}" dt="2024-07-25T09:25:25.102" v="3166"/>
          <ac:spMkLst>
            <pc:docMk/>
            <pc:sldMk cId="0" sldId="261"/>
            <ac:spMk id="629" creationId="{F577E70E-8B66-1A88-59F8-0166AE65CAC1}"/>
          </ac:spMkLst>
        </pc:spChg>
        <pc:spChg chg="mod">
          <ac:chgData name="Linh Phan" userId="228774c6-8676-4985-b789-d1a1db399f40" providerId="ADAL" clId="{F4732387-A9DA-4921-AC67-7C1918A56395}" dt="2024-07-25T09:25:25.102" v="3166"/>
          <ac:spMkLst>
            <pc:docMk/>
            <pc:sldMk cId="0" sldId="261"/>
            <ac:spMk id="630" creationId="{2EBAAF1D-06D1-127D-89A3-DEBA6A659FAC}"/>
          </ac:spMkLst>
        </pc:spChg>
        <pc:spChg chg="mod">
          <ac:chgData name="Linh Phan" userId="228774c6-8676-4985-b789-d1a1db399f40" providerId="ADAL" clId="{F4732387-A9DA-4921-AC67-7C1918A56395}" dt="2024-07-25T09:25:25.102" v="3166"/>
          <ac:spMkLst>
            <pc:docMk/>
            <pc:sldMk cId="0" sldId="261"/>
            <ac:spMk id="631" creationId="{D78198B7-DAF6-BABF-2696-E1E0F0DF6002}"/>
          </ac:spMkLst>
        </pc:spChg>
        <pc:spChg chg="mod">
          <ac:chgData name="Linh Phan" userId="228774c6-8676-4985-b789-d1a1db399f40" providerId="ADAL" clId="{F4732387-A9DA-4921-AC67-7C1918A56395}" dt="2024-07-25T09:25:25.102" v="3166"/>
          <ac:spMkLst>
            <pc:docMk/>
            <pc:sldMk cId="0" sldId="261"/>
            <ac:spMk id="632" creationId="{00DA01BC-44D0-CD1A-57ED-4735B8052B9B}"/>
          </ac:spMkLst>
        </pc:spChg>
        <pc:spChg chg="mod">
          <ac:chgData name="Linh Phan" userId="228774c6-8676-4985-b789-d1a1db399f40" providerId="ADAL" clId="{F4732387-A9DA-4921-AC67-7C1918A56395}" dt="2024-07-25T09:25:25.102" v="3166"/>
          <ac:spMkLst>
            <pc:docMk/>
            <pc:sldMk cId="0" sldId="261"/>
            <ac:spMk id="633" creationId="{CABA3792-E7E9-7711-5360-8D599D0C43B7}"/>
          </ac:spMkLst>
        </pc:spChg>
        <pc:spChg chg="mod">
          <ac:chgData name="Linh Phan" userId="228774c6-8676-4985-b789-d1a1db399f40" providerId="ADAL" clId="{F4732387-A9DA-4921-AC67-7C1918A56395}" dt="2024-07-25T09:25:25.102" v="3166"/>
          <ac:spMkLst>
            <pc:docMk/>
            <pc:sldMk cId="0" sldId="261"/>
            <ac:spMk id="634" creationId="{A236FDC2-7D36-5119-924E-743174D5155E}"/>
          </ac:spMkLst>
        </pc:spChg>
        <pc:spChg chg="mod">
          <ac:chgData name="Linh Phan" userId="228774c6-8676-4985-b789-d1a1db399f40" providerId="ADAL" clId="{F4732387-A9DA-4921-AC67-7C1918A56395}" dt="2024-07-25T09:25:25.102" v="3166"/>
          <ac:spMkLst>
            <pc:docMk/>
            <pc:sldMk cId="0" sldId="261"/>
            <ac:spMk id="635" creationId="{A4A8CD1D-20AB-98A3-52B7-3F26C7D86649}"/>
          </ac:spMkLst>
        </pc:spChg>
        <pc:spChg chg="mod">
          <ac:chgData name="Linh Phan" userId="228774c6-8676-4985-b789-d1a1db399f40" providerId="ADAL" clId="{F4732387-A9DA-4921-AC67-7C1918A56395}" dt="2024-07-25T09:25:25.102" v="3166"/>
          <ac:spMkLst>
            <pc:docMk/>
            <pc:sldMk cId="0" sldId="261"/>
            <ac:spMk id="636" creationId="{79D8925C-25B0-4A1B-8E91-AC6A2E6F7A07}"/>
          </ac:spMkLst>
        </pc:spChg>
        <pc:spChg chg="mod">
          <ac:chgData name="Linh Phan" userId="228774c6-8676-4985-b789-d1a1db399f40" providerId="ADAL" clId="{F4732387-A9DA-4921-AC67-7C1918A56395}" dt="2024-07-25T09:25:25.102" v="3166"/>
          <ac:spMkLst>
            <pc:docMk/>
            <pc:sldMk cId="0" sldId="261"/>
            <ac:spMk id="637" creationId="{8343827B-84F5-7181-D6E3-EFE9EFC21F8F}"/>
          </ac:spMkLst>
        </pc:spChg>
        <pc:spChg chg="mod">
          <ac:chgData name="Linh Phan" userId="228774c6-8676-4985-b789-d1a1db399f40" providerId="ADAL" clId="{F4732387-A9DA-4921-AC67-7C1918A56395}" dt="2024-07-25T09:25:25.102" v="3166"/>
          <ac:spMkLst>
            <pc:docMk/>
            <pc:sldMk cId="0" sldId="261"/>
            <ac:spMk id="638" creationId="{58595401-C2FB-927F-0FD4-C4840F44C343}"/>
          </ac:spMkLst>
        </pc:spChg>
        <pc:spChg chg="mod">
          <ac:chgData name="Linh Phan" userId="228774c6-8676-4985-b789-d1a1db399f40" providerId="ADAL" clId="{F4732387-A9DA-4921-AC67-7C1918A56395}" dt="2024-07-25T09:25:25.102" v="3166"/>
          <ac:spMkLst>
            <pc:docMk/>
            <pc:sldMk cId="0" sldId="261"/>
            <ac:spMk id="639" creationId="{2427567F-3602-52B1-58E3-929E09EE38D7}"/>
          </ac:spMkLst>
        </pc:spChg>
        <pc:spChg chg="mod">
          <ac:chgData name="Linh Phan" userId="228774c6-8676-4985-b789-d1a1db399f40" providerId="ADAL" clId="{F4732387-A9DA-4921-AC67-7C1918A56395}" dt="2024-07-25T09:25:25.102" v="3166"/>
          <ac:spMkLst>
            <pc:docMk/>
            <pc:sldMk cId="0" sldId="261"/>
            <ac:spMk id="640" creationId="{A5864F66-CF02-1CDD-4A4D-C275D4D5EEF5}"/>
          </ac:spMkLst>
        </pc:spChg>
        <pc:spChg chg="mod">
          <ac:chgData name="Linh Phan" userId="228774c6-8676-4985-b789-d1a1db399f40" providerId="ADAL" clId="{F4732387-A9DA-4921-AC67-7C1918A56395}" dt="2024-07-25T09:25:25.102" v="3166"/>
          <ac:spMkLst>
            <pc:docMk/>
            <pc:sldMk cId="0" sldId="261"/>
            <ac:spMk id="641" creationId="{1E563D0E-00EC-BE9F-C394-76A3E72F0FE8}"/>
          </ac:spMkLst>
        </pc:spChg>
        <pc:spChg chg="mod">
          <ac:chgData name="Linh Phan" userId="228774c6-8676-4985-b789-d1a1db399f40" providerId="ADAL" clId="{F4732387-A9DA-4921-AC67-7C1918A56395}" dt="2024-07-25T09:25:25.102" v="3166"/>
          <ac:spMkLst>
            <pc:docMk/>
            <pc:sldMk cId="0" sldId="261"/>
            <ac:spMk id="642" creationId="{041324D8-E6FC-044F-C96C-118F17B02851}"/>
          </ac:spMkLst>
        </pc:spChg>
        <pc:spChg chg="mod">
          <ac:chgData name="Linh Phan" userId="228774c6-8676-4985-b789-d1a1db399f40" providerId="ADAL" clId="{F4732387-A9DA-4921-AC67-7C1918A56395}" dt="2024-07-25T09:25:25.102" v="3166"/>
          <ac:spMkLst>
            <pc:docMk/>
            <pc:sldMk cId="0" sldId="261"/>
            <ac:spMk id="643" creationId="{D96138FA-291D-ACB7-8F92-BCAC43F75D9E}"/>
          </ac:spMkLst>
        </pc:spChg>
        <pc:spChg chg="mod">
          <ac:chgData name="Linh Phan" userId="228774c6-8676-4985-b789-d1a1db399f40" providerId="ADAL" clId="{F4732387-A9DA-4921-AC67-7C1918A56395}" dt="2024-07-25T09:25:25.102" v="3166"/>
          <ac:spMkLst>
            <pc:docMk/>
            <pc:sldMk cId="0" sldId="261"/>
            <ac:spMk id="644" creationId="{ED730C64-2927-277F-5D5C-32512EEF49DB}"/>
          </ac:spMkLst>
        </pc:spChg>
        <pc:spChg chg="mod">
          <ac:chgData name="Linh Phan" userId="228774c6-8676-4985-b789-d1a1db399f40" providerId="ADAL" clId="{F4732387-A9DA-4921-AC67-7C1918A56395}" dt="2024-07-25T09:25:25.102" v="3166"/>
          <ac:spMkLst>
            <pc:docMk/>
            <pc:sldMk cId="0" sldId="261"/>
            <ac:spMk id="645" creationId="{8953168A-762A-1430-AFD2-E461E1E3E698}"/>
          </ac:spMkLst>
        </pc:spChg>
        <pc:spChg chg="mod">
          <ac:chgData name="Linh Phan" userId="228774c6-8676-4985-b789-d1a1db399f40" providerId="ADAL" clId="{F4732387-A9DA-4921-AC67-7C1918A56395}" dt="2024-07-25T09:25:25.102" v="3166"/>
          <ac:spMkLst>
            <pc:docMk/>
            <pc:sldMk cId="0" sldId="261"/>
            <ac:spMk id="646" creationId="{4CF87090-FAAB-00A6-BF02-DC143696CB15}"/>
          </ac:spMkLst>
        </pc:spChg>
        <pc:spChg chg="mod">
          <ac:chgData name="Linh Phan" userId="228774c6-8676-4985-b789-d1a1db399f40" providerId="ADAL" clId="{F4732387-A9DA-4921-AC67-7C1918A56395}" dt="2024-07-25T09:25:25.102" v="3166"/>
          <ac:spMkLst>
            <pc:docMk/>
            <pc:sldMk cId="0" sldId="261"/>
            <ac:spMk id="647" creationId="{9142207C-9B8E-7AA2-69CE-F8D27C77DEA4}"/>
          </ac:spMkLst>
        </pc:spChg>
        <pc:spChg chg="mod">
          <ac:chgData name="Linh Phan" userId="228774c6-8676-4985-b789-d1a1db399f40" providerId="ADAL" clId="{F4732387-A9DA-4921-AC67-7C1918A56395}" dt="2024-07-25T09:25:25.102" v="3166"/>
          <ac:spMkLst>
            <pc:docMk/>
            <pc:sldMk cId="0" sldId="261"/>
            <ac:spMk id="648" creationId="{27EC2205-FE7E-65D1-ACFD-E5EA6D6079A2}"/>
          </ac:spMkLst>
        </pc:spChg>
        <pc:spChg chg="mod">
          <ac:chgData name="Linh Phan" userId="228774c6-8676-4985-b789-d1a1db399f40" providerId="ADAL" clId="{F4732387-A9DA-4921-AC67-7C1918A56395}" dt="2024-07-25T09:25:25.102" v="3166"/>
          <ac:spMkLst>
            <pc:docMk/>
            <pc:sldMk cId="0" sldId="261"/>
            <ac:spMk id="649" creationId="{51620FD0-C8B8-AC3C-DBE5-D03338864ACB}"/>
          </ac:spMkLst>
        </pc:spChg>
        <pc:spChg chg="mod">
          <ac:chgData name="Linh Phan" userId="228774c6-8676-4985-b789-d1a1db399f40" providerId="ADAL" clId="{F4732387-A9DA-4921-AC67-7C1918A56395}" dt="2024-07-25T09:25:25.102" v="3166"/>
          <ac:spMkLst>
            <pc:docMk/>
            <pc:sldMk cId="0" sldId="261"/>
            <ac:spMk id="650" creationId="{70C75F09-9734-00C5-1679-F950AA5924AA}"/>
          </ac:spMkLst>
        </pc:spChg>
        <pc:spChg chg="mod">
          <ac:chgData name="Linh Phan" userId="228774c6-8676-4985-b789-d1a1db399f40" providerId="ADAL" clId="{F4732387-A9DA-4921-AC67-7C1918A56395}" dt="2024-07-25T09:25:25.102" v="3166"/>
          <ac:spMkLst>
            <pc:docMk/>
            <pc:sldMk cId="0" sldId="261"/>
            <ac:spMk id="652" creationId="{33E82655-4072-ABEF-DABE-458ABA9D1140}"/>
          </ac:spMkLst>
        </pc:spChg>
        <pc:spChg chg="mod">
          <ac:chgData name="Linh Phan" userId="228774c6-8676-4985-b789-d1a1db399f40" providerId="ADAL" clId="{F4732387-A9DA-4921-AC67-7C1918A56395}" dt="2024-07-25T09:25:25.102" v="3166"/>
          <ac:spMkLst>
            <pc:docMk/>
            <pc:sldMk cId="0" sldId="261"/>
            <ac:spMk id="653" creationId="{193FA8AC-0446-25FB-56C6-5A11FBD65CC3}"/>
          </ac:spMkLst>
        </pc:spChg>
        <pc:spChg chg="mod">
          <ac:chgData name="Linh Phan" userId="228774c6-8676-4985-b789-d1a1db399f40" providerId="ADAL" clId="{F4732387-A9DA-4921-AC67-7C1918A56395}" dt="2024-07-25T09:25:25.102" v="3166"/>
          <ac:spMkLst>
            <pc:docMk/>
            <pc:sldMk cId="0" sldId="261"/>
            <ac:spMk id="654" creationId="{77304A22-5EE4-FB62-F3C2-F4D7AD614D1C}"/>
          </ac:spMkLst>
        </pc:spChg>
        <pc:spChg chg="mod">
          <ac:chgData name="Linh Phan" userId="228774c6-8676-4985-b789-d1a1db399f40" providerId="ADAL" clId="{F4732387-A9DA-4921-AC67-7C1918A56395}" dt="2024-07-25T09:26:57.628" v="3191"/>
          <ac:spMkLst>
            <pc:docMk/>
            <pc:sldMk cId="0" sldId="261"/>
            <ac:spMk id="656" creationId="{384D995E-D459-5A11-6591-19B19BB2C8EC}"/>
          </ac:spMkLst>
        </pc:spChg>
        <pc:spChg chg="mod">
          <ac:chgData name="Linh Phan" userId="228774c6-8676-4985-b789-d1a1db399f40" providerId="ADAL" clId="{F4732387-A9DA-4921-AC67-7C1918A56395}" dt="2024-07-25T09:26:57.628" v="3191"/>
          <ac:spMkLst>
            <pc:docMk/>
            <pc:sldMk cId="0" sldId="261"/>
            <ac:spMk id="657" creationId="{89395318-6DA6-0964-8854-FCB6E32CD7D0}"/>
          </ac:spMkLst>
        </pc:spChg>
        <pc:spChg chg="add del mod">
          <ac:chgData name="Linh Phan" userId="228774c6-8676-4985-b789-d1a1db399f40" providerId="ADAL" clId="{F4732387-A9DA-4921-AC67-7C1918A56395}" dt="2024-07-25T09:27:03.119" v="3192" actId="478"/>
          <ac:spMkLst>
            <pc:docMk/>
            <pc:sldMk cId="0" sldId="261"/>
            <ac:spMk id="658" creationId="{66F02F64-7E9C-892D-0DFC-9AEC2EEB1D3E}"/>
          </ac:spMkLst>
        </pc:spChg>
        <pc:spChg chg="mod">
          <ac:chgData name="Linh Phan" userId="228774c6-8676-4985-b789-d1a1db399f40" providerId="ADAL" clId="{F4732387-A9DA-4921-AC67-7C1918A56395}" dt="2024-07-25T09:26:57.628" v="3191"/>
          <ac:spMkLst>
            <pc:docMk/>
            <pc:sldMk cId="0" sldId="261"/>
            <ac:spMk id="661" creationId="{AE5CDCB3-4ACC-0698-2CE4-C1F3BB64C3C0}"/>
          </ac:spMkLst>
        </pc:spChg>
        <pc:spChg chg="mod">
          <ac:chgData name="Linh Phan" userId="228774c6-8676-4985-b789-d1a1db399f40" providerId="ADAL" clId="{F4732387-A9DA-4921-AC67-7C1918A56395}" dt="2024-07-25T09:34:08.059" v="3341"/>
          <ac:spMkLst>
            <pc:docMk/>
            <pc:sldMk cId="0" sldId="261"/>
            <ac:spMk id="665" creationId="{DF54D627-64E4-7EFF-C8EB-687049E83E94}"/>
          </ac:spMkLst>
        </pc:spChg>
        <pc:spChg chg="mod">
          <ac:chgData name="Linh Phan" userId="228774c6-8676-4985-b789-d1a1db399f40" providerId="ADAL" clId="{F4732387-A9DA-4921-AC67-7C1918A56395}" dt="2024-07-25T09:34:08.059" v="3341"/>
          <ac:spMkLst>
            <pc:docMk/>
            <pc:sldMk cId="0" sldId="261"/>
            <ac:spMk id="666" creationId="{4C3EE2B6-BE41-112B-3EB9-63D8BAA2F3C2}"/>
          </ac:spMkLst>
        </pc:spChg>
        <pc:spChg chg="mod">
          <ac:chgData name="Linh Phan" userId="228774c6-8676-4985-b789-d1a1db399f40" providerId="ADAL" clId="{F4732387-A9DA-4921-AC67-7C1918A56395}" dt="2024-07-25T09:34:08.059" v="3341"/>
          <ac:spMkLst>
            <pc:docMk/>
            <pc:sldMk cId="0" sldId="261"/>
            <ac:spMk id="668" creationId="{96831F11-198B-C477-C60B-E7C83A18AF61}"/>
          </ac:spMkLst>
        </pc:spChg>
        <pc:spChg chg="mod">
          <ac:chgData name="Linh Phan" userId="228774c6-8676-4985-b789-d1a1db399f40" providerId="ADAL" clId="{F4732387-A9DA-4921-AC67-7C1918A56395}" dt="2024-07-25T09:34:08.059" v="3341"/>
          <ac:spMkLst>
            <pc:docMk/>
            <pc:sldMk cId="0" sldId="261"/>
            <ac:spMk id="669" creationId="{C2A6C315-2694-1B4A-3AFA-845DD4AC08AE}"/>
          </ac:spMkLst>
        </pc:spChg>
        <pc:spChg chg="mod">
          <ac:chgData name="Linh Phan" userId="228774c6-8676-4985-b789-d1a1db399f40" providerId="ADAL" clId="{F4732387-A9DA-4921-AC67-7C1918A56395}" dt="2024-07-25T09:34:08.059" v="3341"/>
          <ac:spMkLst>
            <pc:docMk/>
            <pc:sldMk cId="0" sldId="261"/>
            <ac:spMk id="670" creationId="{714A5FED-781B-9662-E3D3-4C4552B96A94}"/>
          </ac:spMkLst>
        </pc:spChg>
        <pc:spChg chg="mod">
          <ac:chgData name="Linh Phan" userId="228774c6-8676-4985-b789-d1a1db399f40" providerId="ADAL" clId="{F4732387-A9DA-4921-AC67-7C1918A56395}" dt="2024-07-25T09:34:08.059" v="3341"/>
          <ac:spMkLst>
            <pc:docMk/>
            <pc:sldMk cId="0" sldId="261"/>
            <ac:spMk id="671" creationId="{9C82C203-8787-7B00-48E4-7174FC1F49BF}"/>
          </ac:spMkLst>
        </pc:spChg>
        <pc:spChg chg="mod">
          <ac:chgData name="Linh Phan" userId="228774c6-8676-4985-b789-d1a1db399f40" providerId="ADAL" clId="{F4732387-A9DA-4921-AC67-7C1918A56395}" dt="2024-07-25T09:34:08.059" v="3341"/>
          <ac:spMkLst>
            <pc:docMk/>
            <pc:sldMk cId="0" sldId="261"/>
            <ac:spMk id="672" creationId="{E7DD71AF-28DF-8B63-4C14-E06B25B72CC3}"/>
          </ac:spMkLst>
        </pc:spChg>
        <pc:spChg chg="mod">
          <ac:chgData name="Linh Phan" userId="228774c6-8676-4985-b789-d1a1db399f40" providerId="ADAL" clId="{F4732387-A9DA-4921-AC67-7C1918A56395}" dt="2024-07-25T09:34:08.059" v="3341"/>
          <ac:spMkLst>
            <pc:docMk/>
            <pc:sldMk cId="0" sldId="261"/>
            <ac:spMk id="677" creationId="{8A3D5115-5D43-E05E-5851-9FE9BB172777}"/>
          </ac:spMkLst>
        </pc:spChg>
        <pc:spChg chg="mod">
          <ac:chgData name="Linh Phan" userId="228774c6-8676-4985-b789-d1a1db399f40" providerId="ADAL" clId="{F4732387-A9DA-4921-AC67-7C1918A56395}" dt="2024-07-25T09:35:53.259" v="3498" actId="1076"/>
          <ac:spMkLst>
            <pc:docMk/>
            <pc:sldMk cId="0" sldId="261"/>
            <ac:spMk id="678" creationId="{6C006150-5F7D-6570-AD72-0B0A5BE0DC61}"/>
          </ac:spMkLst>
        </pc:spChg>
        <pc:spChg chg="add mod">
          <ac:chgData name="Linh Phan" userId="228774c6-8676-4985-b789-d1a1db399f40" providerId="ADAL" clId="{F4732387-A9DA-4921-AC67-7C1918A56395}" dt="2024-07-25T09:35:12.259" v="3454" actId="14100"/>
          <ac:spMkLst>
            <pc:docMk/>
            <pc:sldMk cId="0" sldId="261"/>
            <ac:spMk id="679" creationId="{72C15B5D-FA88-5424-AC1A-EEB96CA8E6F0}"/>
          </ac:spMkLst>
        </pc:spChg>
        <pc:grpChg chg="add del mod">
          <ac:chgData name="Linh Phan" userId="228774c6-8676-4985-b789-d1a1db399f40" providerId="ADAL" clId="{F4732387-A9DA-4921-AC67-7C1918A56395}" dt="2024-07-25T09:25:34.846" v="3171" actId="478"/>
          <ac:grpSpMkLst>
            <pc:docMk/>
            <pc:sldMk cId="0" sldId="261"/>
            <ac:grpSpMk id="8" creationId="{505A0756-0D79-87B8-DCD7-F90B9D955785}"/>
          </ac:grpSpMkLst>
        </pc:grpChg>
        <pc:grpChg chg="add del mod">
          <ac:chgData name="Linh Phan" userId="228774c6-8676-4985-b789-d1a1db399f40" providerId="ADAL" clId="{F4732387-A9DA-4921-AC67-7C1918A56395}" dt="2024-07-25T09:25:26.831" v="3167" actId="478"/>
          <ac:grpSpMkLst>
            <pc:docMk/>
            <pc:sldMk cId="0" sldId="261"/>
            <ac:grpSpMk id="13" creationId="{F5E95F97-2F5C-2FD2-1BF3-E9D2C451E345}"/>
          </ac:grpSpMkLst>
        </pc:grpChg>
        <pc:grpChg chg="add del mod">
          <ac:chgData name="Linh Phan" userId="228774c6-8676-4985-b789-d1a1db399f40" providerId="ADAL" clId="{F4732387-A9DA-4921-AC67-7C1918A56395}" dt="2024-07-25T09:25:27.335" v="3168" actId="478"/>
          <ac:grpSpMkLst>
            <pc:docMk/>
            <pc:sldMk cId="0" sldId="261"/>
            <ac:grpSpMk id="525" creationId="{DBE098A2-2197-CAAB-CEB1-7C0E900EB158}"/>
          </ac:grpSpMkLst>
        </pc:grpChg>
        <pc:grpChg chg="mod">
          <ac:chgData name="Linh Phan" userId="228774c6-8676-4985-b789-d1a1db399f40" providerId="ADAL" clId="{F4732387-A9DA-4921-AC67-7C1918A56395}" dt="2024-07-25T09:25:25.102" v="3166"/>
          <ac:grpSpMkLst>
            <pc:docMk/>
            <pc:sldMk cId="0" sldId="261"/>
            <ac:grpSpMk id="526" creationId="{197F7B2A-645C-0903-EC12-805C921572C7}"/>
          </ac:grpSpMkLst>
        </pc:grpChg>
        <pc:grpChg chg="del mod">
          <ac:chgData name="Linh Phan" userId="228774c6-8676-4985-b789-d1a1db399f40" providerId="ADAL" clId="{F4732387-A9DA-4921-AC67-7C1918A56395}" dt="2024-07-25T09:25:34.846" v="3171" actId="478"/>
          <ac:grpSpMkLst>
            <pc:docMk/>
            <pc:sldMk cId="0" sldId="261"/>
            <ac:grpSpMk id="536" creationId="{00000000-0000-0000-0000-000000000000}"/>
          </ac:grpSpMkLst>
        </pc:grpChg>
        <pc:grpChg chg="mod">
          <ac:chgData name="Linh Phan" userId="228774c6-8676-4985-b789-d1a1db399f40" providerId="ADAL" clId="{F4732387-A9DA-4921-AC67-7C1918A56395}" dt="2024-07-25T09:25:25.102" v="3166"/>
          <ac:grpSpMkLst>
            <pc:docMk/>
            <pc:sldMk cId="0" sldId="261"/>
            <ac:grpSpMk id="596" creationId="{72DAE75F-9EE6-CFEE-0853-9ABB1A5FAAE6}"/>
          </ac:grpSpMkLst>
        </pc:grpChg>
        <pc:grpChg chg="mod">
          <ac:chgData name="Linh Phan" userId="228774c6-8676-4985-b789-d1a1db399f40" providerId="ADAL" clId="{F4732387-A9DA-4921-AC67-7C1918A56395}" dt="2024-07-25T09:25:25.102" v="3166"/>
          <ac:grpSpMkLst>
            <pc:docMk/>
            <pc:sldMk cId="0" sldId="261"/>
            <ac:grpSpMk id="597" creationId="{270B9F57-8BFF-E8F6-BFAC-741B4F05A5F0}"/>
          </ac:grpSpMkLst>
        </pc:grpChg>
        <pc:grpChg chg="mod">
          <ac:chgData name="Linh Phan" userId="228774c6-8676-4985-b789-d1a1db399f40" providerId="ADAL" clId="{F4732387-A9DA-4921-AC67-7C1918A56395}" dt="2024-07-25T09:25:25.102" v="3166"/>
          <ac:grpSpMkLst>
            <pc:docMk/>
            <pc:sldMk cId="0" sldId="261"/>
            <ac:grpSpMk id="598" creationId="{2AC8958F-3F5F-3288-CE81-7865B7241AE0}"/>
          </ac:grpSpMkLst>
        </pc:grpChg>
        <pc:grpChg chg="mod">
          <ac:chgData name="Linh Phan" userId="228774c6-8676-4985-b789-d1a1db399f40" providerId="ADAL" clId="{F4732387-A9DA-4921-AC67-7C1918A56395}" dt="2024-07-25T09:25:25.102" v="3166"/>
          <ac:grpSpMkLst>
            <pc:docMk/>
            <pc:sldMk cId="0" sldId="261"/>
            <ac:grpSpMk id="599" creationId="{0C30B130-EF6B-1A1D-1405-7810004D5C3F}"/>
          </ac:grpSpMkLst>
        </pc:grpChg>
        <pc:grpChg chg="mod">
          <ac:chgData name="Linh Phan" userId="228774c6-8676-4985-b789-d1a1db399f40" providerId="ADAL" clId="{F4732387-A9DA-4921-AC67-7C1918A56395}" dt="2024-07-25T09:25:25.102" v="3166"/>
          <ac:grpSpMkLst>
            <pc:docMk/>
            <pc:sldMk cId="0" sldId="261"/>
            <ac:grpSpMk id="600" creationId="{FE172A96-BF01-A0A4-B9E4-D512BBA2CC04}"/>
          </ac:grpSpMkLst>
        </pc:grpChg>
        <pc:grpChg chg="mod">
          <ac:chgData name="Linh Phan" userId="228774c6-8676-4985-b789-d1a1db399f40" providerId="ADAL" clId="{F4732387-A9DA-4921-AC67-7C1918A56395}" dt="2024-07-25T09:25:25.102" v="3166"/>
          <ac:grpSpMkLst>
            <pc:docMk/>
            <pc:sldMk cId="0" sldId="261"/>
            <ac:grpSpMk id="651" creationId="{A3A60C6D-EA8B-2672-7CB6-A2370C750102}"/>
          </ac:grpSpMkLst>
        </pc:grpChg>
        <pc:grpChg chg="add del mod">
          <ac:chgData name="Linh Phan" userId="228774c6-8676-4985-b789-d1a1db399f40" providerId="ADAL" clId="{F4732387-A9DA-4921-AC67-7C1918A56395}" dt="2024-07-25T09:27:03.119" v="3192" actId="478"/>
          <ac:grpSpMkLst>
            <pc:docMk/>
            <pc:sldMk cId="0" sldId="261"/>
            <ac:grpSpMk id="655" creationId="{6BFC9709-87CA-20E2-974A-26B6631E45D5}"/>
          </ac:grpSpMkLst>
        </pc:grpChg>
        <pc:grpChg chg="add del mod">
          <ac:chgData name="Linh Phan" userId="228774c6-8676-4985-b789-d1a1db399f40" providerId="ADAL" clId="{F4732387-A9DA-4921-AC67-7C1918A56395}" dt="2024-07-25T09:27:03.119" v="3192" actId="478"/>
          <ac:grpSpMkLst>
            <pc:docMk/>
            <pc:sldMk cId="0" sldId="261"/>
            <ac:grpSpMk id="659" creationId="{DF1DA47B-E9D7-1EFD-B30A-2D57008BA89A}"/>
          </ac:grpSpMkLst>
        </pc:grpChg>
        <pc:grpChg chg="add mod">
          <ac:chgData name="Linh Phan" userId="228774c6-8676-4985-b789-d1a1db399f40" providerId="ADAL" clId="{F4732387-A9DA-4921-AC67-7C1918A56395}" dt="2024-07-25T09:35:09.568" v="3453" actId="1076"/>
          <ac:grpSpMkLst>
            <pc:docMk/>
            <pc:sldMk cId="0" sldId="261"/>
            <ac:grpSpMk id="664" creationId="{A205A7AA-3730-BE45-3173-2EDC31F83E71}"/>
          </ac:grpSpMkLst>
        </pc:grpChg>
        <pc:grpChg chg="add mod">
          <ac:chgData name="Linh Phan" userId="228774c6-8676-4985-b789-d1a1db399f40" providerId="ADAL" clId="{F4732387-A9DA-4921-AC67-7C1918A56395}" dt="2024-07-25T09:35:09.568" v="3453" actId="1076"/>
          <ac:grpSpMkLst>
            <pc:docMk/>
            <pc:sldMk cId="0" sldId="261"/>
            <ac:grpSpMk id="667" creationId="{7FACD4FD-FFF3-3FA4-984A-06B6836994F7}"/>
          </ac:grpSpMkLst>
        </pc:grpChg>
        <pc:grpChg chg="add mod">
          <ac:chgData name="Linh Phan" userId="228774c6-8676-4985-b789-d1a1db399f40" providerId="ADAL" clId="{F4732387-A9DA-4921-AC67-7C1918A56395}" dt="2024-07-25T09:35:09.568" v="3453" actId="1076"/>
          <ac:grpSpMkLst>
            <pc:docMk/>
            <pc:sldMk cId="0" sldId="261"/>
            <ac:grpSpMk id="674" creationId="{DC194704-66D8-5417-9B69-BDA59FCED128}"/>
          </ac:grpSpMkLst>
        </pc:grpChg>
        <pc:grpChg chg="mod">
          <ac:chgData name="Linh Phan" userId="228774c6-8676-4985-b789-d1a1db399f40" providerId="ADAL" clId="{F4732387-A9DA-4921-AC67-7C1918A56395}" dt="2024-07-25T09:34:08.059" v="3341"/>
          <ac:grpSpMkLst>
            <pc:docMk/>
            <pc:sldMk cId="0" sldId="261"/>
            <ac:grpSpMk id="675" creationId="{ED98A170-D420-056E-1C04-F4E1914D9DC7}"/>
          </ac:grpSpMkLst>
        </pc:grpChg>
        <pc:picChg chg="mod">
          <ac:chgData name="Linh Phan" userId="228774c6-8676-4985-b789-d1a1db399f40" providerId="ADAL" clId="{F4732387-A9DA-4921-AC67-7C1918A56395}" dt="2024-07-25T09:26:57.628" v="3191"/>
          <ac:picMkLst>
            <pc:docMk/>
            <pc:sldMk cId="0" sldId="261"/>
            <ac:picMk id="660" creationId="{FA231197-C533-6CB6-19B3-59FC4FEB4774}"/>
          </ac:picMkLst>
        </pc:picChg>
        <pc:picChg chg="add del mod">
          <ac:chgData name="Linh Phan" userId="228774c6-8676-4985-b789-d1a1db399f40" providerId="ADAL" clId="{F4732387-A9DA-4921-AC67-7C1918A56395}" dt="2024-07-25T09:27:03.119" v="3192" actId="478"/>
          <ac:picMkLst>
            <pc:docMk/>
            <pc:sldMk cId="0" sldId="261"/>
            <ac:picMk id="662" creationId="{D5C30EB6-1D99-A4E7-19FA-161B3CA02484}"/>
          </ac:picMkLst>
        </pc:picChg>
        <pc:picChg chg="add del mod">
          <ac:chgData name="Linh Phan" userId="228774c6-8676-4985-b789-d1a1db399f40" providerId="ADAL" clId="{F4732387-A9DA-4921-AC67-7C1918A56395}" dt="2024-07-25T09:27:03.119" v="3192" actId="478"/>
          <ac:picMkLst>
            <pc:docMk/>
            <pc:sldMk cId="0" sldId="261"/>
            <ac:picMk id="663" creationId="{1A1F0B83-623E-166C-363F-A327A57D2830}"/>
          </ac:picMkLst>
        </pc:picChg>
        <pc:picChg chg="add del mod">
          <ac:chgData name="Linh Phan" userId="228774c6-8676-4985-b789-d1a1db399f40" providerId="ADAL" clId="{F4732387-A9DA-4921-AC67-7C1918A56395}" dt="2024-07-25T09:34:12.601" v="3342" actId="478"/>
          <ac:picMkLst>
            <pc:docMk/>
            <pc:sldMk cId="0" sldId="261"/>
            <ac:picMk id="673" creationId="{EC2FBADF-9354-AD8B-C4DA-24D763F92D8D}"/>
          </ac:picMkLst>
        </pc:picChg>
        <pc:picChg chg="mod">
          <ac:chgData name="Linh Phan" userId="228774c6-8676-4985-b789-d1a1db399f40" providerId="ADAL" clId="{F4732387-A9DA-4921-AC67-7C1918A56395}" dt="2024-07-25T09:34:08.059" v="3341"/>
          <ac:picMkLst>
            <pc:docMk/>
            <pc:sldMk cId="0" sldId="261"/>
            <ac:picMk id="676" creationId="{50B5DFA8-8D86-9678-455F-7518FDFC5D40}"/>
          </ac:picMkLst>
        </pc:picChg>
        <pc:picChg chg="add mod">
          <ac:chgData name="Linh Phan" userId="228774c6-8676-4985-b789-d1a1db399f40" providerId="ADAL" clId="{F4732387-A9DA-4921-AC67-7C1918A56395}" dt="2024-07-25T09:35:09.568" v="3453" actId="1076"/>
          <ac:picMkLst>
            <pc:docMk/>
            <pc:sldMk cId="0" sldId="261"/>
            <ac:picMk id="680" creationId="{6FA93532-9F8F-EF3C-6162-18AF5F2FEF01}"/>
          </ac:picMkLst>
        </pc:picChg>
        <pc:cxnChg chg="mod">
          <ac:chgData name="Linh Phan" userId="228774c6-8676-4985-b789-d1a1db399f40" providerId="ADAL" clId="{F4732387-A9DA-4921-AC67-7C1918A56395}" dt="2024-07-25T09:25:25.102" v="3166"/>
          <ac:cxnSpMkLst>
            <pc:docMk/>
            <pc:sldMk cId="0" sldId="261"/>
            <ac:cxnSpMk id="10" creationId="{F76E9840-A8C8-B43A-F886-14BD193A8499}"/>
          </ac:cxnSpMkLst>
        </pc:cxnChg>
      </pc:sldChg>
      <pc:sldChg chg="addSp delSp modSp del mod ord delAnim modAnim">
        <pc:chgData name="Linh Phan" userId="228774c6-8676-4985-b789-d1a1db399f40" providerId="ADAL" clId="{F4732387-A9DA-4921-AC67-7C1918A56395}" dt="2024-07-25T09:48:34.978" v="3632" actId="47"/>
        <pc:sldMkLst>
          <pc:docMk/>
          <pc:sldMk cId="0" sldId="262"/>
        </pc:sldMkLst>
        <pc:spChg chg="add del mod">
          <ac:chgData name="Linh Phan" userId="228774c6-8676-4985-b789-d1a1db399f40" providerId="ADAL" clId="{F4732387-A9DA-4921-AC67-7C1918A56395}" dt="2024-07-25T08:25:30.888" v="1787" actId="478"/>
          <ac:spMkLst>
            <pc:docMk/>
            <pc:sldMk cId="0" sldId="262"/>
            <ac:spMk id="3" creationId="{A8E6AA14-7494-AB3A-774D-B50A1F472051}"/>
          </ac:spMkLst>
        </pc:spChg>
        <pc:spChg chg="add del mod">
          <ac:chgData name="Linh Phan" userId="228774c6-8676-4985-b789-d1a1db399f40" providerId="ADAL" clId="{F4732387-A9DA-4921-AC67-7C1918A56395}" dt="2024-07-25T08:25:33.773" v="1789" actId="478"/>
          <ac:spMkLst>
            <pc:docMk/>
            <pc:sldMk cId="0" sldId="262"/>
            <ac:spMk id="5" creationId="{35562531-9CCB-BDBC-1D8E-16461B81006B}"/>
          </ac:spMkLst>
        </pc:spChg>
        <pc:spChg chg="mod">
          <ac:chgData name="Linh Phan" userId="228774c6-8676-4985-b789-d1a1db399f40" providerId="ADAL" clId="{F4732387-A9DA-4921-AC67-7C1918A56395}" dt="2024-07-25T08:25:34.860" v="1790"/>
          <ac:spMkLst>
            <pc:docMk/>
            <pc:sldMk cId="0" sldId="262"/>
            <ac:spMk id="9" creationId="{62C84898-BE29-6115-8E66-1C30A6F326B4}"/>
          </ac:spMkLst>
        </pc:spChg>
        <pc:spChg chg="mod">
          <ac:chgData name="Linh Phan" userId="228774c6-8676-4985-b789-d1a1db399f40" providerId="ADAL" clId="{F4732387-A9DA-4921-AC67-7C1918A56395}" dt="2024-07-25T08:25:34.860" v="1790"/>
          <ac:spMkLst>
            <pc:docMk/>
            <pc:sldMk cId="0" sldId="262"/>
            <ac:spMk id="10" creationId="{86946081-0A92-4D56-B714-AE52FF1F36D2}"/>
          </ac:spMkLst>
        </pc:spChg>
        <pc:spChg chg="mod">
          <ac:chgData name="Linh Phan" userId="228774c6-8676-4985-b789-d1a1db399f40" providerId="ADAL" clId="{F4732387-A9DA-4921-AC67-7C1918A56395}" dt="2024-07-25T08:25:48.514" v="1793"/>
          <ac:spMkLst>
            <pc:docMk/>
            <pc:sldMk cId="0" sldId="262"/>
            <ac:spMk id="14" creationId="{5BAA4A33-844B-E7F6-311F-17C31696A457}"/>
          </ac:spMkLst>
        </pc:spChg>
        <pc:spChg chg="mod">
          <ac:chgData name="Linh Phan" userId="228774c6-8676-4985-b789-d1a1db399f40" providerId="ADAL" clId="{F4732387-A9DA-4921-AC67-7C1918A56395}" dt="2024-07-25T08:25:48.514" v="1793"/>
          <ac:spMkLst>
            <pc:docMk/>
            <pc:sldMk cId="0" sldId="262"/>
            <ac:spMk id="15" creationId="{D4B86155-C384-BFCF-BF04-200370F511BB}"/>
          </ac:spMkLst>
        </pc:spChg>
        <pc:spChg chg="del">
          <ac:chgData name="Linh Phan" userId="228774c6-8676-4985-b789-d1a1db399f40" providerId="ADAL" clId="{F4732387-A9DA-4921-AC67-7C1918A56395}" dt="2024-07-25T08:25:32.183" v="1788" actId="478"/>
          <ac:spMkLst>
            <pc:docMk/>
            <pc:sldMk cId="0" sldId="262"/>
            <ac:spMk id="575" creationId="{00000000-0000-0000-0000-000000000000}"/>
          </ac:spMkLst>
        </pc:spChg>
        <pc:spChg chg="del">
          <ac:chgData name="Linh Phan" userId="228774c6-8676-4985-b789-d1a1db399f40" providerId="ADAL" clId="{F4732387-A9DA-4921-AC67-7C1918A56395}" dt="2024-07-25T08:25:29.183" v="1786" actId="478"/>
          <ac:spMkLst>
            <pc:docMk/>
            <pc:sldMk cId="0" sldId="262"/>
            <ac:spMk id="576" creationId="{00000000-0000-0000-0000-000000000000}"/>
          </ac:spMkLst>
        </pc:spChg>
        <pc:grpChg chg="add del mod">
          <ac:chgData name="Linh Phan" userId="228774c6-8676-4985-b789-d1a1db399f40" providerId="ADAL" clId="{F4732387-A9DA-4921-AC67-7C1918A56395}" dt="2024-07-25T08:25:38.400" v="1792" actId="478"/>
          <ac:grpSpMkLst>
            <pc:docMk/>
            <pc:sldMk cId="0" sldId="262"/>
            <ac:grpSpMk id="6" creationId="{14744691-D973-C821-9453-236619EF3E21}"/>
          </ac:grpSpMkLst>
        </pc:grpChg>
        <pc:grpChg chg="mod">
          <ac:chgData name="Linh Phan" userId="228774c6-8676-4985-b789-d1a1db399f40" providerId="ADAL" clId="{F4732387-A9DA-4921-AC67-7C1918A56395}" dt="2024-07-25T08:25:34.860" v="1790"/>
          <ac:grpSpMkLst>
            <pc:docMk/>
            <pc:sldMk cId="0" sldId="262"/>
            <ac:grpSpMk id="7" creationId="{3AD23BF8-6771-E3C9-3200-076B1D4C57C4}"/>
          </ac:grpSpMkLst>
        </pc:grpChg>
        <pc:grpChg chg="add mod">
          <ac:chgData name="Linh Phan" userId="228774c6-8676-4985-b789-d1a1db399f40" providerId="ADAL" clId="{F4732387-A9DA-4921-AC67-7C1918A56395}" dt="2024-07-25T08:25:48.514" v="1793"/>
          <ac:grpSpMkLst>
            <pc:docMk/>
            <pc:sldMk cId="0" sldId="262"/>
            <ac:grpSpMk id="11" creationId="{4F4253DA-4742-C1AD-07A7-ED749D0A21B2}"/>
          </ac:grpSpMkLst>
        </pc:grpChg>
        <pc:grpChg chg="mod">
          <ac:chgData name="Linh Phan" userId="228774c6-8676-4985-b789-d1a1db399f40" providerId="ADAL" clId="{F4732387-A9DA-4921-AC67-7C1918A56395}" dt="2024-07-25T08:25:48.514" v="1793"/>
          <ac:grpSpMkLst>
            <pc:docMk/>
            <pc:sldMk cId="0" sldId="262"/>
            <ac:grpSpMk id="12" creationId="{4A0FE3FF-0FA0-40BE-DEF2-354BAD88ED12}"/>
          </ac:grpSpMkLst>
        </pc:grpChg>
        <pc:picChg chg="mod">
          <ac:chgData name="Linh Phan" userId="228774c6-8676-4985-b789-d1a1db399f40" providerId="ADAL" clId="{F4732387-A9DA-4921-AC67-7C1918A56395}" dt="2024-07-25T08:25:34.860" v="1790"/>
          <ac:picMkLst>
            <pc:docMk/>
            <pc:sldMk cId="0" sldId="262"/>
            <ac:picMk id="8" creationId="{1E287E85-06B2-E240-0CC4-B90446E7EC8C}"/>
          </ac:picMkLst>
        </pc:picChg>
        <pc:picChg chg="mod">
          <ac:chgData name="Linh Phan" userId="228774c6-8676-4985-b789-d1a1db399f40" providerId="ADAL" clId="{F4732387-A9DA-4921-AC67-7C1918A56395}" dt="2024-07-25T08:25:48.514" v="1793"/>
          <ac:picMkLst>
            <pc:docMk/>
            <pc:sldMk cId="0" sldId="262"/>
            <ac:picMk id="13" creationId="{ADE64483-A567-83B0-15E2-7110CD54F865}"/>
          </ac:picMkLst>
        </pc:picChg>
      </pc:sldChg>
      <pc:sldChg chg="addSp delSp modSp mod ord modTransition delAnim modAnim">
        <pc:chgData name="Linh Phan" userId="228774c6-8676-4985-b789-d1a1db399f40" providerId="ADAL" clId="{F4732387-A9DA-4921-AC67-7C1918A56395}" dt="2024-07-25T10:27:10.088" v="4508"/>
        <pc:sldMkLst>
          <pc:docMk/>
          <pc:sldMk cId="0" sldId="263"/>
        </pc:sldMkLst>
        <pc:spChg chg="add del mod">
          <ac:chgData name="Linh Phan" userId="228774c6-8676-4985-b789-d1a1db399f40" providerId="ADAL" clId="{F4732387-A9DA-4921-AC67-7C1918A56395}" dt="2024-07-25T07:32:16.524" v="749" actId="478"/>
          <ac:spMkLst>
            <pc:docMk/>
            <pc:sldMk cId="0" sldId="263"/>
            <ac:spMk id="3" creationId="{42A0173D-C560-160B-6819-2DA7D4D09A38}"/>
          </ac:spMkLst>
        </pc:spChg>
        <pc:spChg chg="add del mod">
          <ac:chgData name="Linh Phan" userId="228774c6-8676-4985-b789-d1a1db399f40" providerId="ADAL" clId="{F4732387-A9DA-4921-AC67-7C1918A56395}" dt="2024-07-25T07:32:16.524" v="749" actId="478"/>
          <ac:spMkLst>
            <pc:docMk/>
            <pc:sldMk cId="0" sldId="263"/>
            <ac:spMk id="5" creationId="{EBB7E1E1-1CA9-9F47-AD15-98858009541A}"/>
          </ac:spMkLst>
        </pc:spChg>
        <pc:spChg chg="add del mod">
          <ac:chgData name="Linh Phan" userId="228774c6-8676-4985-b789-d1a1db399f40" providerId="ADAL" clId="{F4732387-A9DA-4921-AC67-7C1918A56395}" dt="2024-07-25T07:32:16.524" v="749" actId="478"/>
          <ac:spMkLst>
            <pc:docMk/>
            <pc:sldMk cId="0" sldId="263"/>
            <ac:spMk id="7" creationId="{74BC255A-504B-DFAF-8F66-59CE83E546AC}"/>
          </ac:spMkLst>
        </pc:spChg>
        <pc:spChg chg="add del mod">
          <ac:chgData name="Linh Phan" userId="228774c6-8676-4985-b789-d1a1db399f40" providerId="ADAL" clId="{F4732387-A9DA-4921-AC67-7C1918A56395}" dt="2024-07-25T07:32:16.524" v="749" actId="478"/>
          <ac:spMkLst>
            <pc:docMk/>
            <pc:sldMk cId="0" sldId="263"/>
            <ac:spMk id="9" creationId="{D6EA9949-6825-6C43-436A-7C02B7E4C80A}"/>
          </ac:spMkLst>
        </pc:spChg>
        <pc:spChg chg="add del mod">
          <ac:chgData name="Linh Phan" userId="228774c6-8676-4985-b789-d1a1db399f40" providerId="ADAL" clId="{F4732387-A9DA-4921-AC67-7C1918A56395}" dt="2024-07-25T07:32:16.524" v="749" actId="478"/>
          <ac:spMkLst>
            <pc:docMk/>
            <pc:sldMk cId="0" sldId="263"/>
            <ac:spMk id="11" creationId="{CB249DC2-6949-92AC-C047-3B4E20FB3EB1}"/>
          </ac:spMkLst>
        </pc:spChg>
        <pc:spChg chg="add mod">
          <ac:chgData name="Linh Phan" userId="228774c6-8676-4985-b789-d1a1db399f40" providerId="ADAL" clId="{F4732387-A9DA-4921-AC67-7C1918A56395}" dt="2024-07-25T07:32:12.967" v="746"/>
          <ac:spMkLst>
            <pc:docMk/>
            <pc:sldMk cId="0" sldId="263"/>
            <ac:spMk id="16" creationId="{1697A31F-7A42-F0A0-E4B2-F37980413E29}"/>
          </ac:spMkLst>
        </pc:spChg>
        <pc:spChg chg="add mod">
          <ac:chgData name="Linh Phan" userId="228774c6-8676-4985-b789-d1a1db399f40" providerId="ADAL" clId="{F4732387-A9DA-4921-AC67-7C1918A56395}" dt="2024-07-25T07:32:12.967" v="746"/>
          <ac:spMkLst>
            <pc:docMk/>
            <pc:sldMk cId="0" sldId="263"/>
            <ac:spMk id="17" creationId="{A9464FCF-41CF-CE11-0CFE-260BE4EE92B9}"/>
          </ac:spMkLst>
        </pc:spChg>
        <pc:spChg chg="mod">
          <ac:chgData name="Linh Phan" userId="228774c6-8676-4985-b789-d1a1db399f40" providerId="ADAL" clId="{F4732387-A9DA-4921-AC67-7C1918A56395}" dt="2024-07-25T07:32:12.967" v="746"/>
          <ac:spMkLst>
            <pc:docMk/>
            <pc:sldMk cId="0" sldId="263"/>
            <ac:spMk id="21" creationId="{5C44E98C-1EB7-9CB6-5AA7-92F5DE357377}"/>
          </ac:spMkLst>
        </pc:spChg>
        <pc:spChg chg="add del mod">
          <ac:chgData name="Linh Phan" userId="228774c6-8676-4985-b789-d1a1db399f40" providerId="ADAL" clId="{F4732387-A9DA-4921-AC67-7C1918A56395}" dt="2024-07-25T07:32:21.449" v="751" actId="478"/>
          <ac:spMkLst>
            <pc:docMk/>
            <pc:sldMk cId="0" sldId="263"/>
            <ac:spMk id="24" creationId="{1B7E63C7-06D8-9227-4AC7-EB0927FD1F68}"/>
          </ac:spMkLst>
        </pc:spChg>
        <pc:spChg chg="add del mod">
          <ac:chgData name="Linh Phan" userId="228774c6-8676-4985-b789-d1a1db399f40" providerId="ADAL" clId="{F4732387-A9DA-4921-AC67-7C1918A56395}" dt="2024-07-25T07:32:21.449" v="751" actId="478"/>
          <ac:spMkLst>
            <pc:docMk/>
            <pc:sldMk cId="0" sldId="263"/>
            <ac:spMk id="26" creationId="{B54C7EB2-8C97-7149-811B-1BE1127A7F18}"/>
          </ac:spMkLst>
        </pc:spChg>
        <pc:spChg chg="add del mod">
          <ac:chgData name="Linh Phan" userId="228774c6-8676-4985-b789-d1a1db399f40" providerId="ADAL" clId="{F4732387-A9DA-4921-AC67-7C1918A56395}" dt="2024-07-25T07:32:21.449" v="751" actId="478"/>
          <ac:spMkLst>
            <pc:docMk/>
            <pc:sldMk cId="0" sldId="263"/>
            <ac:spMk id="28" creationId="{BB8D5F5D-B65C-DBAD-B323-A828BF6D8368}"/>
          </ac:spMkLst>
        </pc:spChg>
        <pc:spChg chg="add del mod">
          <ac:chgData name="Linh Phan" userId="228774c6-8676-4985-b789-d1a1db399f40" providerId="ADAL" clId="{F4732387-A9DA-4921-AC67-7C1918A56395}" dt="2024-07-25T07:32:21.449" v="751" actId="478"/>
          <ac:spMkLst>
            <pc:docMk/>
            <pc:sldMk cId="0" sldId="263"/>
            <ac:spMk id="30" creationId="{C65A7661-46BE-B1CF-E614-785BAA689012}"/>
          </ac:spMkLst>
        </pc:spChg>
        <pc:spChg chg="add del mod">
          <ac:chgData name="Linh Phan" userId="228774c6-8676-4985-b789-d1a1db399f40" providerId="ADAL" clId="{F4732387-A9DA-4921-AC67-7C1918A56395}" dt="2024-07-25T07:32:25.150" v="753" actId="478"/>
          <ac:spMkLst>
            <pc:docMk/>
            <pc:sldMk cId="0" sldId="263"/>
            <ac:spMk id="32" creationId="{57B914ED-858A-7742-BFC0-06079BEF01B0}"/>
          </ac:spMkLst>
        </pc:spChg>
        <pc:spChg chg="add del mod">
          <ac:chgData name="Linh Phan" userId="228774c6-8676-4985-b789-d1a1db399f40" providerId="ADAL" clId="{F4732387-A9DA-4921-AC67-7C1918A56395}" dt="2024-07-25T07:34:59.604" v="854" actId="478"/>
          <ac:spMkLst>
            <pc:docMk/>
            <pc:sldMk cId="0" sldId="263"/>
            <ac:spMk id="37" creationId="{6D8FDCCC-739D-7835-0251-7B29F04B751E}"/>
          </ac:spMkLst>
        </pc:spChg>
        <pc:spChg chg="add del mod">
          <ac:chgData name="Linh Phan" userId="228774c6-8676-4985-b789-d1a1db399f40" providerId="ADAL" clId="{F4732387-A9DA-4921-AC67-7C1918A56395}" dt="2024-07-25T07:34:59.604" v="854" actId="478"/>
          <ac:spMkLst>
            <pc:docMk/>
            <pc:sldMk cId="0" sldId="263"/>
            <ac:spMk id="38" creationId="{D557E36C-8D1D-8C1F-937D-DD7C9CEDFEA9}"/>
          </ac:spMkLst>
        </pc:spChg>
        <pc:spChg chg="mod">
          <ac:chgData name="Linh Phan" userId="228774c6-8676-4985-b789-d1a1db399f40" providerId="ADAL" clId="{F4732387-A9DA-4921-AC67-7C1918A56395}" dt="2024-07-25T07:33:44.818" v="843" actId="207"/>
          <ac:spMkLst>
            <pc:docMk/>
            <pc:sldMk cId="0" sldId="263"/>
            <ac:spMk id="42" creationId="{66989F2F-0460-9473-85A9-CA894B2EFD40}"/>
          </ac:spMkLst>
        </pc:spChg>
        <pc:spChg chg="add mod">
          <ac:chgData name="Linh Phan" userId="228774c6-8676-4985-b789-d1a1db399f40" providerId="ADAL" clId="{F4732387-A9DA-4921-AC67-7C1918A56395}" dt="2024-07-25T07:35:38.898" v="866" actId="122"/>
          <ac:spMkLst>
            <pc:docMk/>
            <pc:sldMk cId="0" sldId="263"/>
            <ac:spMk id="51" creationId="{E334008A-4497-D810-E7E9-2C1F72677661}"/>
          </ac:spMkLst>
        </pc:spChg>
        <pc:spChg chg="add mod">
          <ac:chgData name="Linh Phan" userId="228774c6-8676-4985-b789-d1a1db399f40" providerId="ADAL" clId="{F4732387-A9DA-4921-AC67-7C1918A56395}" dt="2024-07-25T07:36:21.800" v="879" actId="2710"/>
          <ac:spMkLst>
            <pc:docMk/>
            <pc:sldMk cId="0" sldId="263"/>
            <ac:spMk id="52" creationId="{C94264A4-FA28-7CB8-8DFC-326B49AF59D5}"/>
          </ac:spMkLst>
        </pc:spChg>
        <pc:spChg chg="add mod">
          <ac:chgData name="Linh Phan" userId="228774c6-8676-4985-b789-d1a1db399f40" providerId="ADAL" clId="{F4732387-A9DA-4921-AC67-7C1918A56395}" dt="2024-07-25T07:36:00.409" v="874" actId="1076"/>
          <ac:spMkLst>
            <pc:docMk/>
            <pc:sldMk cId="0" sldId="263"/>
            <ac:spMk id="53" creationId="{77EF5C5A-D917-C96F-BF18-E83382AA662D}"/>
          </ac:spMkLst>
        </pc:spChg>
        <pc:spChg chg="add mod">
          <ac:chgData name="Linh Phan" userId="228774c6-8676-4985-b789-d1a1db399f40" providerId="ADAL" clId="{F4732387-A9DA-4921-AC67-7C1918A56395}" dt="2024-07-25T07:36:01.514" v="875" actId="1076"/>
          <ac:spMkLst>
            <pc:docMk/>
            <pc:sldMk cId="0" sldId="263"/>
            <ac:spMk id="54" creationId="{912AAB1C-0371-18E0-8B87-4C9FF246DC55}"/>
          </ac:spMkLst>
        </pc:spChg>
        <pc:spChg chg="add del">
          <ac:chgData name="Linh Phan" userId="228774c6-8676-4985-b789-d1a1db399f40" providerId="ADAL" clId="{F4732387-A9DA-4921-AC67-7C1918A56395}" dt="2024-07-25T07:32:24.210" v="752" actId="478"/>
          <ac:spMkLst>
            <pc:docMk/>
            <pc:sldMk cId="0" sldId="263"/>
            <ac:spMk id="622"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23"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24"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25"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26"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27"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28" creationId="{00000000-0000-0000-0000-000000000000}"/>
          </ac:spMkLst>
        </pc:spChg>
        <pc:spChg chg="add del">
          <ac:chgData name="Linh Phan" userId="228774c6-8676-4985-b789-d1a1db399f40" providerId="ADAL" clId="{F4732387-A9DA-4921-AC67-7C1918A56395}" dt="2024-07-25T07:32:20.601" v="750" actId="478"/>
          <ac:spMkLst>
            <pc:docMk/>
            <pc:sldMk cId="0" sldId="263"/>
            <ac:spMk id="633" creationId="{00000000-0000-0000-0000-000000000000}"/>
          </ac:spMkLst>
        </pc:spChg>
        <pc:spChg chg="add del">
          <ac:chgData name="Linh Phan" userId="228774c6-8676-4985-b789-d1a1db399f40" providerId="ADAL" clId="{F4732387-A9DA-4921-AC67-7C1918A56395}" dt="2024-07-25T07:32:21.449" v="751" actId="478"/>
          <ac:spMkLst>
            <pc:docMk/>
            <pc:sldMk cId="0" sldId="263"/>
            <ac:spMk id="642" creationId="{00000000-0000-0000-0000-000000000000}"/>
          </ac:spMkLst>
        </pc:spChg>
        <pc:spChg chg="add del mod">
          <ac:chgData name="Linh Phan" userId="228774c6-8676-4985-b789-d1a1db399f40" providerId="ADAL" clId="{F4732387-A9DA-4921-AC67-7C1918A56395}" dt="2024-07-25T07:32:46.729" v="768" actId="14100"/>
          <ac:spMkLst>
            <pc:docMk/>
            <pc:sldMk cId="0" sldId="263"/>
            <ac:spMk id="643" creationId="{00000000-0000-0000-0000-000000000000}"/>
          </ac:spMkLst>
        </pc:spChg>
        <pc:grpChg chg="add mod">
          <ac:chgData name="Linh Phan" userId="228774c6-8676-4985-b789-d1a1db399f40" providerId="ADAL" clId="{F4732387-A9DA-4921-AC67-7C1918A56395}" dt="2024-07-25T07:32:12.967" v="746"/>
          <ac:grpSpMkLst>
            <pc:docMk/>
            <pc:sldMk cId="0" sldId="263"/>
            <ac:grpSpMk id="18" creationId="{105E4EA2-645F-2928-7BF5-371B6DC4B81D}"/>
          </ac:grpSpMkLst>
        </pc:grpChg>
        <pc:grpChg chg="add mod">
          <ac:chgData name="Linh Phan" userId="228774c6-8676-4985-b789-d1a1db399f40" providerId="ADAL" clId="{F4732387-A9DA-4921-AC67-7C1918A56395}" dt="2024-07-25T07:33:32.753" v="839" actId="1076"/>
          <ac:grpSpMkLst>
            <pc:docMk/>
            <pc:sldMk cId="0" sldId="263"/>
            <ac:grpSpMk id="39" creationId="{B140DE2C-1D93-D328-4C6F-4C56102B0967}"/>
          </ac:grpSpMkLst>
        </pc:grpChg>
        <pc:grpChg chg="add del">
          <ac:chgData name="Linh Phan" userId="228774c6-8676-4985-b789-d1a1db399f40" providerId="ADAL" clId="{F4732387-A9DA-4921-AC67-7C1918A56395}" dt="2024-07-25T07:32:20.601" v="750" actId="478"/>
          <ac:grpSpMkLst>
            <pc:docMk/>
            <pc:sldMk cId="0" sldId="263"/>
            <ac:grpSpMk id="629" creationId="{00000000-0000-0000-0000-000000000000}"/>
          </ac:grpSpMkLst>
        </pc:grpChg>
        <pc:grpChg chg="add del mod">
          <ac:chgData name="Linh Phan" userId="228774c6-8676-4985-b789-d1a1db399f40" providerId="ADAL" clId="{F4732387-A9DA-4921-AC67-7C1918A56395}" dt="2024-07-25T07:32:39.215" v="762" actId="478"/>
          <ac:grpSpMkLst>
            <pc:docMk/>
            <pc:sldMk cId="0" sldId="263"/>
            <ac:grpSpMk id="634" creationId="{00000000-0000-0000-0000-000000000000}"/>
          </ac:grpSpMkLst>
        </pc:grpChg>
        <pc:picChg chg="add mod">
          <ac:chgData name="Linh Phan" userId="228774c6-8676-4985-b789-d1a1db399f40" providerId="ADAL" clId="{F4732387-A9DA-4921-AC67-7C1918A56395}" dt="2024-07-25T07:32:12.967" v="746"/>
          <ac:picMkLst>
            <pc:docMk/>
            <pc:sldMk cId="0" sldId="263"/>
            <ac:picMk id="12" creationId="{0B12FCBB-9996-AE72-459B-97DCF2C4159C}"/>
          </ac:picMkLst>
        </pc:picChg>
        <pc:picChg chg="add mod">
          <ac:chgData name="Linh Phan" userId="228774c6-8676-4985-b789-d1a1db399f40" providerId="ADAL" clId="{F4732387-A9DA-4921-AC67-7C1918A56395}" dt="2024-07-25T07:32:12.967" v="746"/>
          <ac:picMkLst>
            <pc:docMk/>
            <pc:sldMk cId="0" sldId="263"/>
            <ac:picMk id="13" creationId="{90EFCD7A-D5D5-D9C3-EE66-5F3997691C2F}"/>
          </ac:picMkLst>
        </pc:picChg>
        <pc:picChg chg="add mod">
          <ac:chgData name="Linh Phan" userId="228774c6-8676-4985-b789-d1a1db399f40" providerId="ADAL" clId="{F4732387-A9DA-4921-AC67-7C1918A56395}" dt="2024-07-25T07:32:12.967" v="746"/>
          <ac:picMkLst>
            <pc:docMk/>
            <pc:sldMk cId="0" sldId="263"/>
            <ac:picMk id="22" creationId="{933359BC-C419-B76A-BBB1-2607EF686648}"/>
          </ac:picMkLst>
        </pc:picChg>
        <pc:picChg chg="add del mod">
          <ac:chgData name="Linh Phan" userId="228774c6-8676-4985-b789-d1a1db399f40" providerId="ADAL" clId="{F4732387-A9DA-4921-AC67-7C1918A56395}" dt="2024-07-25T07:32:44.631" v="767" actId="478"/>
          <ac:picMkLst>
            <pc:docMk/>
            <pc:sldMk cId="0" sldId="263"/>
            <ac:picMk id="33" creationId="{5E4A625C-7E91-8C56-4E9C-84246FBD17D0}"/>
          </ac:picMkLst>
        </pc:picChg>
        <pc:picChg chg="add del mod">
          <ac:chgData name="Linh Phan" userId="228774c6-8676-4985-b789-d1a1db399f40" providerId="ADAL" clId="{F4732387-A9DA-4921-AC67-7C1918A56395}" dt="2024-07-25T07:32:35.502" v="759" actId="478"/>
          <ac:picMkLst>
            <pc:docMk/>
            <pc:sldMk cId="0" sldId="263"/>
            <ac:picMk id="34" creationId="{9DE47BD6-8762-0345-DF5E-6AFA37D066E5}"/>
          </ac:picMkLst>
        </pc:picChg>
        <pc:picChg chg="add del mod">
          <ac:chgData name="Linh Phan" userId="228774c6-8676-4985-b789-d1a1db399f40" providerId="ADAL" clId="{F4732387-A9DA-4921-AC67-7C1918A56395}" dt="2024-07-25T07:34:59.604" v="854" actId="478"/>
          <ac:picMkLst>
            <pc:docMk/>
            <pc:sldMk cId="0" sldId="263"/>
            <ac:picMk id="43" creationId="{656807D9-1890-2805-4091-060EBD591558}"/>
          </ac:picMkLst>
        </pc:picChg>
        <pc:picChg chg="add mod">
          <ac:chgData name="Linh Phan" userId="228774c6-8676-4985-b789-d1a1db399f40" providerId="ADAL" clId="{F4732387-A9DA-4921-AC67-7C1918A56395}" dt="2024-07-25T07:32:42.957" v="765" actId="1076"/>
          <ac:picMkLst>
            <pc:docMk/>
            <pc:sldMk cId="0" sldId="263"/>
            <ac:picMk id="44" creationId="{A4387F18-BAC5-F8F9-07E4-6AED0393F413}"/>
          </ac:picMkLst>
        </pc:picChg>
        <pc:picChg chg="add mod">
          <ac:chgData name="Linh Phan" userId="228774c6-8676-4985-b789-d1a1db399f40" providerId="ADAL" clId="{F4732387-A9DA-4921-AC67-7C1918A56395}" dt="2024-07-25T07:35:58.232" v="873" actId="14100"/>
          <ac:picMkLst>
            <pc:docMk/>
            <pc:sldMk cId="0" sldId="263"/>
            <ac:picMk id="50" creationId="{95B390DB-9919-8407-1C67-245785076D4D}"/>
          </ac:picMkLst>
        </pc:picChg>
        <pc:cxnChg chg="add mod">
          <ac:chgData name="Linh Phan" userId="228774c6-8676-4985-b789-d1a1db399f40" providerId="ADAL" clId="{F4732387-A9DA-4921-AC67-7C1918A56395}" dt="2024-07-25T07:32:12.967" v="746"/>
          <ac:cxnSpMkLst>
            <pc:docMk/>
            <pc:sldMk cId="0" sldId="263"/>
            <ac:cxnSpMk id="14" creationId="{78EAF111-037D-8840-EA6D-48C6A02733CA}"/>
          </ac:cxnSpMkLst>
        </pc:cxnChg>
        <pc:cxnChg chg="add mod">
          <ac:chgData name="Linh Phan" userId="228774c6-8676-4985-b789-d1a1db399f40" providerId="ADAL" clId="{F4732387-A9DA-4921-AC67-7C1918A56395}" dt="2024-07-25T07:32:12.967" v="746"/>
          <ac:cxnSpMkLst>
            <pc:docMk/>
            <pc:sldMk cId="0" sldId="263"/>
            <ac:cxnSpMk id="15" creationId="{14C57B29-75B4-ACBF-D23D-FA295B36BD52}"/>
          </ac:cxnSpMkLst>
        </pc:cxnChg>
        <pc:cxnChg chg="mod">
          <ac:chgData name="Linh Phan" userId="228774c6-8676-4985-b789-d1a1db399f40" providerId="ADAL" clId="{F4732387-A9DA-4921-AC67-7C1918A56395}" dt="2024-07-25T07:32:12.967" v="746"/>
          <ac:cxnSpMkLst>
            <pc:docMk/>
            <pc:sldMk cId="0" sldId="263"/>
            <ac:cxnSpMk id="19" creationId="{DA0188D4-4E7A-2C22-D020-121F6FF89AC0}"/>
          </ac:cxnSpMkLst>
        </pc:cxnChg>
        <pc:cxnChg chg="mod">
          <ac:chgData name="Linh Phan" userId="228774c6-8676-4985-b789-d1a1db399f40" providerId="ADAL" clId="{F4732387-A9DA-4921-AC67-7C1918A56395}" dt="2024-07-25T07:32:12.967" v="746"/>
          <ac:cxnSpMkLst>
            <pc:docMk/>
            <pc:sldMk cId="0" sldId="263"/>
            <ac:cxnSpMk id="20" creationId="{2DF3AED2-5B41-14D6-02B0-0A334AC2039E}"/>
          </ac:cxnSpMkLst>
        </pc:cxnChg>
        <pc:cxnChg chg="add del mod">
          <ac:chgData name="Linh Phan" userId="228774c6-8676-4985-b789-d1a1db399f40" providerId="ADAL" clId="{F4732387-A9DA-4921-AC67-7C1918A56395}" dt="2024-07-25T07:34:59.604" v="854" actId="478"/>
          <ac:cxnSpMkLst>
            <pc:docMk/>
            <pc:sldMk cId="0" sldId="263"/>
            <ac:cxnSpMk id="35" creationId="{64BDF123-D424-DAEA-DD4D-F4A2AFDA3B05}"/>
          </ac:cxnSpMkLst>
        </pc:cxnChg>
        <pc:cxnChg chg="add del mod">
          <ac:chgData name="Linh Phan" userId="228774c6-8676-4985-b789-d1a1db399f40" providerId="ADAL" clId="{F4732387-A9DA-4921-AC67-7C1918A56395}" dt="2024-07-25T07:34:59.604" v="854" actId="478"/>
          <ac:cxnSpMkLst>
            <pc:docMk/>
            <pc:sldMk cId="0" sldId="263"/>
            <ac:cxnSpMk id="36" creationId="{818B8A02-08D0-212B-A8BF-898E4BA991D2}"/>
          </ac:cxnSpMkLst>
        </pc:cxnChg>
        <pc:cxnChg chg="mod">
          <ac:chgData name="Linh Phan" userId="228774c6-8676-4985-b789-d1a1db399f40" providerId="ADAL" clId="{F4732387-A9DA-4921-AC67-7C1918A56395}" dt="2024-07-25T07:33:49.670" v="844" actId="208"/>
          <ac:cxnSpMkLst>
            <pc:docMk/>
            <pc:sldMk cId="0" sldId="263"/>
            <ac:cxnSpMk id="40" creationId="{22A85684-BC27-DE15-C144-E0392DA2523E}"/>
          </ac:cxnSpMkLst>
        </pc:cxnChg>
        <pc:cxnChg chg="mod">
          <ac:chgData name="Linh Phan" userId="228774c6-8676-4985-b789-d1a1db399f40" providerId="ADAL" clId="{F4732387-A9DA-4921-AC67-7C1918A56395}" dt="2024-07-25T07:33:50.907" v="845" actId="208"/>
          <ac:cxnSpMkLst>
            <pc:docMk/>
            <pc:sldMk cId="0" sldId="263"/>
            <ac:cxnSpMk id="41" creationId="{E004620A-A8E7-B2AF-9450-B5D4B42E2928}"/>
          </ac:cxnSpMkLst>
        </pc:cxnChg>
      </pc:sldChg>
      <pc:sldChg chg="addSp delSp modSp mod ord modTransition">
        <pc:chgData name="Linh Phan" userId="228774c6-8676-4985-b789-d1a1db399f40" providerId="ADAL" clId="{F4732387-A9DA-4921-AC67-7C1918A56395}" dt="2024-07-25T10:18:58.844" v="4440"/>
        <pc:sldMkLst>
          <pc:docMk/>
          <pc:sldMk cId="0" sldId="264"/>
        </pc:sldMkLst>
        <pc:spChg chg="add del mod">
          <ac:chgData name="Linh Phan" userId="228774c6-8676-4985-b789-d1a1db399f40" providerId="ADAL" clId="{F4732387-A9DA-4921-AC67-7C1918A56395}" dt="2024-07-25T07:36:45.229" v="884" actId="478"/>
          <ac:spMkLst>
            <pc:docMk/>
            <pc:sldMk cId="0" sldId="264"/>
            <ac:spMk id="3" creationId="{53E877BD-BB71-4EF2-6528-509B9A823AE8}"/>
          </ac:spMkLst>
        </pc:spChg>
        <pc:spChg chg="add del mod">
          <ac:chgData name="Linh Phan" userId="228774c6-8676-4985-b789-d1a1db399f40" providerId="ADAL" clId="{F4732387-A9DA-4921-AC67-7C1918A56395}" dt="2024-07-25T07:36:45.229" v="884" actId="478"/>
          <ac:spMkLst>
            <pc:docMk/>
            <pc:sldMk cId="0" sldId="264"/>
            <ac:spMk id="5" creationId="{AEB76D34-F8CD-5342-F665-40FBDADD1A23}"/>
          </ac:spMkLst>
        </pc:spChg>
        <pc:spChg chg="add del mod">
          <ac:chgData name="Linh Phan" userId="228774c6-8676-4985-b789-d1a1db399f40" providerId="ADAL" clId="{F4732387-A9DA-4921-AC67-7C1918A56395}" dt="2024-07-25T07:36:45.229" v="884" actId="478"/>
          <ac:spMkLst>
            <pc:docMk/>
            <pc:sldMk cId="0" sldId="264"/>
            <ac:spMk id="7" creationId="{6EAC741C-848D-333C-B539-05A0D6A95902}"/>
          </ac:spMkLst>
        </pc:spChg>
        <pc:spChg chg="add del mod">
          <ac:chgData name="Linh Phan" userId="228774c6-8676-4985-b789-d1a1db399f40" providerId="ADAL" clId="{F4732387-A9DA-4921-AC67-7C1918A56395}" dt="2024-07-25T07:36:45.229" v="884" actId="478"/>
          <ac:spMkLst>
            <pc:docMk/>
            <pc:sldMk cId="0" sldId="264"/>
            <ac:spMk id="9" creationId="{7BA14591-5466-EDC1-8DF6-28D385853FB0}"/>
          </ac:spMkLst>
        </pc:spChg>
        <pc:spChg chg="add del mod">
          <ac:chgData name="Linh Phan" userId="228774c6-8676-4985-b789-d1a1db399f40" providerId="ADAL" clId="{F4732387-A9DA-4921-AC67-7C1918A56395}" dt="2024-07-25T07:36:45.229" v="884" actId="478"/>
          <ac:spMkLst>
            <pc:docMk/>
            <pc:sldMk cId="0" sldId="264"/>
            <ac:spMk id="11" creationId="{22A20094-286E-8A6A-164E-6880BFC0499E}"/>
          </ac:spMkLst>
        </pc:spChg>
        <pc:spChg chg="add del mod">
          <ac:chgData name="Linh Phan" userId="228774c6-8676-4985-b789-d1a1db399f40" providerId="ADAL" clId="{F4732387-A9DA-4921-AC67-7C1918A56395}" dt="2024-07-25T07:36:45.229" v="884" actId="478"/>
          <ac:spMkLst>
            <pc:docMk/>
            <pc:sldMk cId="0" sldId="264"/>
            <ac:spMk id="13" creationId="{B08E6F2E-DEBD-30B4-A1F6-D120A59385B8}"/>
          </ac:spMkLst>
        </pc:spChg>
        <pc:spChg chg="add del mod">
          <ac:chgData name="Linh Phan" userId="228774c6-8676-4985-b789-d1a1db399f40" providerId="ADAL" clId="{F4732387-A9DA-4921-AC67-7C1918A56395}" dt="2024-07-25T07:36:45.229" v="884" actId="478"/>
          <ac:spMkLst>
            <pc:docMk/>
            <pc:sldMk cId="0" sldId="264"/>
            <ac:spMk id="15" creationId="{A4B4EF45-326E-AA41-F242-DC0C84EBB5A8}"/>
          </ac:spMkLst>
        </pc:spChg>
        <pc:spChg chg="add del mod">
          <ac:chgData name="Linh Phan" userId="228774c6-8676-4985-b789-d1a1db399f40" providerId="ADAL" clId="{F4732387-A9DA-4921-AC67-7C1918A56395}" dt="2024-07-25T07:37:02.926" v="886" actId="478"/>
          <ac:spMkLst>
            <pc:docMk/>
            <pc:sldMk cId="0" sldId="264"/>
            <ac:spMk id="16" creationId="{5AF38E34-E50A-8C46-FBD9-1D0FA93AB267}"/>
          </ac:spMkLst>
        </pc:spChg>
        <pc:spChg chg="add mod">
          <ac:chgData name="Linh Phan" userId="228774c6-8676-4985-b789-d1a1db399f40" providerId="ADAL" clId="{F4732387-A9DA-4921-AC67-7C1918A56395}" dt="2024-07-25T07:37:21.607" v="899" actId="255"/>
          <ac:spMkLst>
            <pc:docMk/>
            <pc:sldMk cId="0" sldId="264"/>
            <ac:spMk id="18" creationId="{C1C31AEF-FF5F-55C1-AE5B-1E5DBCE9A53C}"/>
          </ac:spMkLst>
        </pc:spChg>
        <pc:spChg chg="del">
          <ac:chgData name="Linh Phan" userId="228774c6-8676-4985-b789-d1a1db399f40" providerId="ADAL" clId="{F4732387-A9DA-4921-AC67-7C1918A56395}" dt="2024-07-25T07:36:43.970" v="883" actId="478"/>
          <ac:spMkLst>
            <pc:docMk/>
            <pc:sldMk cId="0" sldId="264"/>
            <ac:spMk id="651" creationId="{00000000-0000-0000-0000-000000000000}"/>
          </ac:spMkLst>
        </pc:spChg>
        <pc:spChg chg="del">
          <ac:chgData name="Linh Phan" userId="228774c6-8676-4985-b789-d1a1db399f40" providerId="ADAL" clId="{F4732387-A9DA-4921-AC67-7C1918A56395}" dt="2024-07-25T07:36:43.970" v="883" actId="478"/>
          <ac:spMkLst>
            <pc:docMk/>
            <pc:sldMk cId="0" sldId="264"/>
            <ac:spMk id="652" creationId="{00000000-0000-0000-0000-000000000000}"/>
          </ac:spMkLst>
        </pc:spChg>
        <pc:spChg chg="del">
          <ac:chgData name="Linh Phan" userId="228774c6-8676-4985-b789-d1a1db399f40" providerId="ADAL" clId="{F4732387-A9DA-4921-AC67-7C1918A56395}" dt="2024-07-25T07:36:43.970" v="883" actId="478"/>
          <ac:spMkLst>
            <pc:docMk/>
            <pc:sldMk cId="0" sldId="264"/>
            <ac:spMk id="653" creationId="{00000000-0000-0000-0000-000000000000}"/>
          </ac:spMkLst>
        </pc:spChg>
        <pc:spChg chg="del">
          <ac:chgData name="Linh Phan" userId="228774c6-8676-4985-b789-d1a1db399f40" providerId="ADAL" clId="{F4732387-A9DA-4921-AC67-7C1918A56395}" dt="2024-07-25T07:36:43.970" v="883" actId="478"/>
          <ac:spMkLst>
            <pc:docMk/>
            <pc:sldMk cId="0" sldId="264"/>
            <ac:spMk id="654" creationId="{00000000-0000-0000-0000-000000000000}"/>
          </ac:spMkLst>
        </pc:spChg>
        <pc:spChg chg="del">
          <ac:chgData name="Linh Phan" userId="228774c6-8676-4985-b789-d1a1db399f40" providerId="ADAL" clId="{F4732387-A9DA-4921-AC67-7C1918A56395}" dt="2024-07-25T07:36:43.970" v="883" actId="478"/>
          <ac:spMkLst>
            <pc:docMk/>
            <pc:sldMk cId="0" sldId="264"/>
            <ac:spMk id="655" creationId="{00000000-0000-0000-0000-000000000000}"/>
          </ac:spMkLst>
        </pc:spChg>
        <pc:spChg chg="del">
          <ac:chgData name="Linh Phan" userId="228774c6-8676-4985-b789-d1a1db399f40" providerId="ADAL" clId="{F4732387-A9DA-4921-AC67-7C1918A56395}" dt="2024-07-25T07:36:43.970" v="883" actId="478"/>
          <ac:spMkLst>
            <pc:docMk/>
            <pc:sldMk cId="0" sldId="264"/>
            <ac:spMk id="656" creationId="{00000000-0000-0000-0000-000000000000}"/>
          </ac:spMkLst>
        </pc:spChg>
        <pc:spChg chg="del">
          <ac:chgData name="Linh Phan" userId="228774c6-8676-4985-b789-d1a1db399f40" providerId="ADAL" clId="{F4732387-A9DA-4921-AC67-7C1918A56395}" dt="2024-07-25T07:36:43.970" v="883" actId="478"/>
          <ac:spMkLst>
            <pc:docMk/>
            <pc:sldMk cId="0" sldId="264"/>
            <ac:spMk id="657" creationId="{00000000-0000-0000-0000-000000000000}"/>
          </ac:spMkLst>
        </pc:spChg>
        <pc:spChg chg="del">
          <ac:chgData name="Linh Phan" userId="228774c6-8676-4985-b789-d1a1db399f40" providerId="ADAL" clId="{F4732387-A9DA-4921-AC67-7C1918A56395}" dt="2024-07-25T07:36:43.970" v="883" actId="478"/>
          <ac:spMkLst>
            <pc:docMk/>
            <pc:sldMk cId="0" sldId="264"/>
            <ac:spMk id="658" creationId="{00000000-0000-0000-0000-000000000000}"/>
          </ac:spMkLst>
        </pc:spChg>
        <pc:spChg chg="del">
          <ac:chgData name="Linh Phan" userId="228774c6-8676-4985-b789-d1a1db399f40" providerId="ADAL" clId="{F4732387-A9DA-4921-AC67-7C1918A56395}" dt="2024-07-25T07:36:43.970" v="883" actId="478"/>
          <ac:spMkLst>
            <pc:docMk/>
            <pc:sldMk cId="0" sldId="264"/>
            <ac:spMk id="659" creationId="{00000000-0000-0000-0000-000000000000}"/>
          </ac:spMkLst>
        </pc:spChg>
        <pc:spChg chg="del">
          <ac:chgData name="Linh Phan" userId="228774c6-8676-4985-b789-d1a1db399f40" providerId="ADAL" clId="{F4732387-A9DA-4921-AC67-7C1918A56395}" dt="2024-07-25T07:36:43.970" v="883" actId="478"/>
          <ac:spMkLst>
            <pc:docMk/>
            <pc:sldMk cId="0" sldId="264"/>
            <ac:spMk id="660" creationId="{00000000-0000-0000-0000-000000000000}"/>
          </ac:spMkLst>
        </pc:spChg>
        <pc:spChg chg="del">
          <ac:chgData name="Linh Phan" userId="228774c6-8676-4985-b789-d1a1db399f40" providerId="ADAL" clId="{F4732387-A9DA-4921-AC67-7C1918A56395}" dt="2024-07-25T07:36:43.970" v="883" actId="478"/>
          <ac:spMkLst>
            <pc:docMk/>
            <pc:sldMk cId="0" sldId="264"/>
            <ac:spMk id="687" creationId="{00000000-0000-0000-0000-000000000000}"/>
          </ac:spMkLst>
        </pc:spChg>
        <pc:grpChg chg="del">
          <ac:chgData name="Linh Phan" userId="228774c6-8676-4985-b789-d1a1db399f40" providerId="ADAL" clId="{F4732387-A9DA-4921-AC67-7C1918A56395}" dt="2024-07-25T07:36:43.970" v="883" actId="478"/>
          <ac:grpSpMkLst>
            <pc:docMk/>
            <pc:sldMk cId="0" sldId="264"/>
            <ac:grpSpMk id="648" creationId="{00000000-0000-0000-0000-000000000000}"/>
          </ac:grpSpMkLst>
        </pc:grpChg>
        <pc:grpChg chg="del">
          <ac:chgData name="Linh Phan" userId="228774c6-8676-4985-b789-d1a1db399f40" providerId="ADAL" clId="{F4732387-A9DA-4921-AC67-7C1918A56395}" dt="2024-07-25T07:36:43.970" v="883" actId="478"/>
          <ac:grpSpMkLst>
            <pc:docMk/>
            <pc:sldMk cId="0" sldId="264"/>
            <ac:grpSpMk id="661" creationId="{00000000-0000-0000-0000-000000000000}"/>
          </ac:grpSpMkLst>
        </pc:grpChg>
        <pc:grpChg chg="del">
          <ac:chgData name="Linh Phan" userId="228774c6-8676-4985-b789-d1a1db399f40" providerId="ADAL" clId="{F4732387-A9DA-4921-AC67-7C1918A56395}" dt="2024-07-25T07:36:43.970" v="883" actId="478"/>
          <ac:grpSpMkLst>
            <pc:docMk/>
            <pc:sldMk cId="0" sldId="264"/>
            <ac:grpSpMk id="664" creationId="{00000000-0000-0000-0000-000000000000}"/>
          </ac:grpSpMkLst>
        </pc:grpChg>
        <pc:grpChg chg="del">
          <ac:chgData name="Linh Phan" userId="228774c6-8676-4985-b789-d1a1db399f40" providerId="ADAL" clId="{F4732387-A9DA-4921-AC67-7C1918A56395}" dt="2024-07-25T07:36:43.970" v="883" actId="478"/>
          <ac:grpSpMkLst>
            <pc:docMk/>
            <pc:sldMk cId="0" sldId="264"/>
            <ac:grpSpMk id="669" creationId="{00000000-0000-0000-0000-000000000000}"/>
          </ac:grpSpMkLst>
        </pc:grpChg>
        <pc:grpChg chg="del">
          <ac:chgData name="Linh Phan" userId="228774c6-8676-4985-b789-d1a1db399f40" providerId="ADAL" clId="{F4732387-A9DA-4921-AC67-7C1918A56395}" dt="2024-07-25T07:36:43.970" v="883" actId="478"/>
          <ac:grpSpMkLst>
            <pc:docMk/>
            <pc:sldMk cId="0" sldId="264"/>
            <ac:grpSpMk id="679" creationId="{00000000-0000-0000-0000-000000000000}"/>
          </ac:grpSpMkLst>
        </pc:grpChg>
        <pc:picChg chg="add mod">
          <ac:chgData name="Linh Phan" userId="228774c6-8676-4985-b789-d1a1db399f40" providerId="ADAL" clId="{F4732387-A9DA-4921-AC67-7C1918A56395}" dt="2024-07-25T07:36:59.958" v="885"/>
          <ac:picMkLst>
            <pc:docMk/>
            <pc:sldMk cId="0" sldId="264"/>
            <ac:picMk id="17" creationId="{8B053CB4-0680-C345-636E-B1B4250E759D}"/>
          </ac:picMkLst>
        </pc:picChg>
        <pc:picChg chg="add mod">
          <ac:chgData name="Linh Phan" userId="228774c6-8676-4985-b789-d1a1db399f40" providerId="ADAL" clId="{F4732387-A9DA-4921-AC67-7C1918A56395}" dt="2024-07-25T07:36:59.958" v="885"/>
          <ac:picMkLst>
            <pc:docMk/>
            <pc:sldMk cId="0" sldId="264"/>
            <ac:picMk id="19" creationId="{8BD89E57-C1A4-5ACD-BE9E-7CD8A084DE6A}"/>
          </ac:picMkLst>
        </pc:picChg>
      </pc:sldChg>
      <pc:sldChg chg="addSp delSp modSp mod ord modTransition modAnim">
        <pc:chgData name="Linh Phan" userId="228774c6-8676-4985-b789-d1a1db399f40" providerId="ADAL" clId="{F4732387-A9DA-4921-AC67-7C1918A56395}" dt="2024-07-25T10:29:09.158" v="4546"/>
        <pc:sldMkLst>
          <pc:docMk/>
          <pc:sldMk cId="0" sldId="265"/>
        </pc:sldMkLst>
        <pc:spChg chg="add del mod">
          <ac:chgData name="Linh Phan" userId="228774c6-8676-4985-b789-d1a1db399f40" providerId="ADAL" clId="{F4732387-A9DA-4921-AC67-7C1918A56395}" dt="2024-07-25T08:26:02.349" v="1800" actId="478"/>
          <ac:spMkLst>
            <pc:docMk/>
            <pc:sldMk cId="0" sldId="265"/>
            <ac:spMk id="3" creationId="{4467149A-197B-31A8-83AA-D88E5F1E12B5}"/>
          </ac:spMkLst>
        </pc:spChg>
        <pc:spChg chg="add del mod">
          <ac:chgData name="Linh Phan" userId="228774c6-8676-4985-b789-d1a1db399f40" providerId="ADAL" clId="{F4732387-A9DA-4921-AC67-7C1918A56395}" dt="2024-07-25T08:26:02.349" v="1800" actId="478"/>
          <ac:spMkLst>
            <pc:docMk/>
            <pc:sldMk cId="0" sldId="265"/>
            <ac:spMk id="5" creationId="{41A5C1AB-A9A0-BF16-E85B-8261671188F3}"/>
          </ac:spMkLst>
        </pc:spChg>
        <pc:spChg chg="add del mod">
          <ac:chgData name="Linh Phan" userId="228774c6-8676-4985-b789-d1a1db399f40" providerId="ADAL" clId="{F4732387-A9DA-4921-AC67-7C1918A56395}" dt="2024-07-25T08:26:02.349" v="1800" actId="478"/>
          <ac:spMkLst>
            <pc:docMk/>
            <pc:sldMk cId="0" sldId="265"/>
            <ac:spMk id="7" creationId="{6AABCB9A-EAB2-A6BE-CD5D-98EF3C82FAC8}"/>
          </ac:spMkLst>
        </pc:spChg>
        <pc:spChg chg="add del mod">
          <ac:chgData name="Linh Phan" userId="228774c6-8676-4985-b789-d1a1db399f40" providerId="ADAL" clId="{F4732387-A9DA-4921-AC67-7C1918A56395}" dt="2024-07-25T08:26:02.349" v="1800" actId="478"/>
          <ac:spMkLst>
            <pc:docMk/>
            <pc:sldMk cId="0" sldId="265"/>
            <ac:spMk id="9" creationId="{C1017C31-7A74-BE97-2E49-DD062C88C572}"/>
          </ac:spMkLst>
        </pc:spChg>
        <pc:spChg chg="add del mod">
          <ac:chgData name="Linh Phan" userId="228774c6-8676-4985-b789-d1a1db399f40" providerId="ADAL" clId="{F4732387-A9DA-4921-AC67-7C1918A56395}" dt="2024-07-25T08:26:02.349" v="1800" actId="478"/>
          <ac:spMkLst>
            <pc:docMk/>
            <pc:sldMk cId="0" sldId="265"/>
            <ac:spMk id="11" creationId="{BD284426-365A-4B73-1BE7-C590BB6D89C7}"/>
          </ac:spMkLst>
        </pc:spChg>
        <pc:spChg chg="add del mod">
          <ac:chgData name="Linh Phan" userId="228774c6-8676-4985-b789-d1a1db399f40" providerId="ADAL" clId="{F4732387-A9DA-4921-AC67-7C1918A56395}" dt="2024-07-25T08:26:02.349" v="1800" actId="478"/>
          <ac:spMkLst>
            <pc:docMk/>
            <pc:sldMk cId="0" sldId="265"/>
            <ac:spMk id="13" creationId="{D02E2D0A-34D8-B00B-739D-E534881DBF26}"/>
          </ac:spMkLst>
        </pc:spChg>
        <pc:spChg chg="add del mod">
          <ac:chgData name="Linh Phan" userId="228774c6-8676-4985-b789-d1a1db399f40" providerId="ADAL" clId="{F4732387-A9DA-4921-AC67-7C1918A56395}" dt="2024-07-25T08:26:02.349" v="1800" actId="478"/>
          <ac:spMkLst>
            <pc:docMk/>
            <pc:sldMk cId="0" sldId="265"/>
            <ac:spMk id="15" creationId="{819CF887-61D4-7254-D927-C608BD455A6A}"/>
          </ac:spMkLst>
        </pc:spChg>
        <pc:spChg chg="add del mod">
          <ac:chgData name="Linh Phan" userId="228774c6-8676-4985-b789-d1a1db399f40" providerId="ADAL" clId="{F4732387-A9DA-4921-AC67-7C1918A56395}" dt="2024-07-25T08:26:02.349" v="1800" actId="478"/>
          <ac:spMkLst>
            <pc:docMk/>
            <pc:sldMk cId="0" sldId="265"/>
            <ac:spMk id="17" creationId="{A246B95C-DF85-7751-824B-372F2B09C55D}"/>
          </ac:spMkLst>
        </pc:spChg>
        <pc:spChg chg="add del mod">
          <ac:chgData name="Linh Phan" userId="228774c6-8676-4985-b789-d1a1db399f40" providerId="ADAL" clId="{F4732387-A9DA-4921-AC67-7C1918A56395}" dt="2024-07-25T08:26:04.890" v="1802" actId="478"/>
          <ac:spMkLst>
            <pc:docMk/>
            <pc:sldMk cId="0" sldId="265"/>
            <ac:spMk id="19" creationId="{C679282B-9A74-C594-4FB3-A8DD0EBF8D49}"/>
          </ac:spMkLst>
        </pc:spChg>
        <pc:spChg chg="mod">
          <ac:chgData name="Linh Phan" userId="228774c6-8676-4985-b789-d1a1db399f40" providerId="ADAL" clId="{F4732387-A9DA-4921-AC67-7C1918A56395}" dt="2024-07-25T08:26:05.925" v="1803"/>
          <ac:spMkLst>
            <pc:docMk/>
            <pc:sldMk cId="0" sldId="265"/>
            <ac:spMk id="23" creationId="{8744E240-54A5-E1E7-44BA-4944C15EA2C2}"/>
          </ac:spMkLst>
        </pc:spChg>
        <pc:spChg chg="mod">
          <ac:chgData name="Linh Phan" userId="228774c6-8676-4985-b789-d1a1db399f40" providerId="ADAL" clId="{F4732387-A9DA-4921-AC67-7C1918A56395}" dt="2024-07-25T08:26:05.925" v="1803"/>
          <ac:spMkLst>
            <pc:docMk/>
            <pc:sldMk cId="0" sldId="265"/>
            <ac:spMk id="24" creationId="{5EF52A70-9395-2C5B-9321-4ABBC15C7250}"/>
          </ac:spMkLst>
        </pc:spChg>
        <pc:spChg chg="mod">
          <ac:chgData name="Linh Phan" userId="228774c6-8676-4985-b789-d1a1db399f40" providerId="ADAL" clId="{F4732387-A9DA-4921-AC67-7C1918A56395}" dt="2024-07-25T08:28:16.301" v="1874" actId="14100"/>
          <ac:spMkLst>
            <pc:docMk/>
            <pc:sldMk cId="0" sldId="265"/>
            <ac:spMk id="28" creationId="{03B37213-EA0E-1A18-A96C-89DB6AAF42D9}"/>
          </ac:spMkLst>
        </pc:spChg>
        <pc:spChg chg="mod">
          <ac:chgData name="Linh Phan" userId="228774c6-8676-4985-b789-d1a1db399f40" providerId="ADAL" clId="{F4732387-A9DA-4921-AC67-7C1918A56395}" dt="2024-07-25T08:28:19.904" v="1875" actId="1076"/>
          <ac:spMkLst>
            <pc:docMk/>
            <pc:sldMk cId="0" sldId="265"/>
            <ac:spMk id="29" creationId="{D3E2CE40-FBC2-4B36-618D-32C86CF4C267}"/>
          </ac:spMkLst>
        </pc:spChg>
        <pc:spChg chg="add mod">
          <ac:chgData name="Linh Phan" userId="228774c6-8676-4985-b789-d1a1db399f40" providerId="ADAL" clId="{F4732387-A9DA-4921-AC67-7C1918A56395}" dt="2024-07-25T08:27:05.942" v="1827"/>
          <ac:spMkLst>
            <pc:docMk/>
            <pc:sldMk cId="0" sldId="265"/>
            <ac:spMk id="30" creationId="{9AE8FF35-047D-060E-E089-BE09FA862D09}"/>
          </ac:spMkLst>
        </pc:spChg>
        <pc:spChg chg="add mod">
          <ac:chgData name="Linh Phan" userId="228774c6-8676-4985-b789-d1a1db399f40" providerId="ADAL" clId="{F4732387-A9DA-4921-AC67-7C1918A56395}" dt="2024-07-25T08:27:47.764" v="1864" actId="1076"/>
          <ac:spMkLst>
            <pc:docMk/>
            <pc:sldMk cId="0" sldId="265"/>
            <ac:spMk id="31" creationId="{03C638B9-17A9-7494-FB8F-9586032B9845}"/>
          </ac:spMkLst>
        </pc:spChg>
        <pc:spChg chg="del">
          <ac:chgData name="Linh Phan" userId="228774c6-8676-4985-b789-d1a1db399f40" providerId="ADAL" clId="{F4732387-A9DA-4921-AC67-7C1918A56395}" dt="2024-07-25T08:26:04.235" v="1801" actId="478"/>
          <ac:spMkLst>
            <pc:docMk/>
            <pc:sldMk cId="0" sldId="265"/>
            <ac:spMk id="692" creationId="{00000000-0000-0000-0000-000000000000}"/>
          </ac:spMkLst>
        </pc:spChg>
        <pc:spChg chg="del">
          <ac:chgData name="Linh Phan" userId="228774c6-8676-4985-b789-d1a1db399f40" providerId="ADAL" clId="{F4732387-A9DA-4921-AC67-7C1918A56395}" dt="2024-07-25T08:26:00.570" v="1799" actId="478"/>
          <ac:spMkLst>
            <pc:docMk/>
            <pc:sldMk cId="0" sldId="265"/>
            <ac:spMk id="693" creationId="{00000000-0000-0000-0000-000000000000}"/>
          </ac:spMkLst>
        </pc:spChg>
        <pc:spChg chg="del">
          <ac:chgData name="Linh Phan" userId="228774c6-8676-4985-b789-d1a1db399f40" providerId="ADAL" clId="{F4732387-A9DA-4921-AC67-7C1918A56395}" dt="2024-07-25T08:26:00.570" v="1799" actId="478"/>
          <ac:spMkLst>
            <pc:docMk/>
            <pc:sldMk cId="0" sldId="265"/>
            <ac:spMk id="694" creationId="{00000000-0000-0000-0000-000000000000}"/>
          </ac:spMkLst>
        </pc:spChg>
        <pc:spChg chg="del">
          <ac:chgData name="Linh Phan" userId="228774c6-8676-4985-b789-d1a1db399f40" providerId="ADAL" clId="{F4732387-A9DA-4921-AC67-7C1918A56395}" dt="2024-07-25T08:26:00.570" v="1799" actId="478"/>
          <ac:spMkLst>
            <pc:docMk/>
            <pc:sldMk cId="0" sldId="265"/>
            <ac:spMk id="695" creationId="{00000000-0000-0000-0000-000000000000}"/>
          </ac:spMkLst>
        </pc:spChg>
        <pc:spChg chg="del">
          <ac:chgData name="Linh Phan" userId="228774c6-8676-4985-b789-d1a1db399f40" providerId="ADAL" clId="{F4732387-A9DA-4921-AC67-7C1918A56395}" dt="2024-07-25T08:26:00.570" v="1799" actId="478"/>
          <ac:spMkLst>
            <pc:docMk/>
            <pc:sldMk cId="0" sldId="265"/>
            <ac:spMk id="696" creationId="{00000000-0000-0000-0000-000000000000}"/>
          </ac:spMkLst>
        </pc:spChg>
        <pc:spChg chg="del">
          <ac:chgData name="Linh Phan" userId="228774c6-8676-4985-b789-d1a1db399f40" providerId="ADAL" clId="{F4732387-A9DA-4921-AC67-7C1918A56395}" dt="2024-07-25T08:26:00.570" v="1799" actId="478"/>
          <ac:spMkLst>
            <pc:docMk/>
            <pc:sldMk cId="0" sldId="265"/>
            <ac:spMk id="697" creationId="{00000000-0000-0000-0000-000000000000}"/>
          </ac:spMkLst>
        </pc:spChg>
        <pc:spChg chg="del">
          <ac:chgData name="Linh Phan" userId="228774c6-8676-4985-b789-d1a1db399f40" providerId="ADAL" clId="{F4732387-A9DA-4921-AC67-7C1918A56395}" dt="2024-07-25T08:26:00.570" v="1799" actId="478"/>
          <ac:spMkLst>
            <pc:docMk/>
            <pc:sldMk cId="0" sldId="265"/>
            <ac:spMk id="698" creationId="{00000000-0000-0000-0000-000000000000}"/>
          </ac:spMkLst>
        </pc:spChg>
        <pc:spChg chg="del">
          <ac:chgData name="Linh Phan" userId="228774c6-8676-4985-b789-d1a1db399f40" providerId="ADAL" clId="{F4732387-A9DA-4921-AC67-7C1918A56395}" dt="2024-07-25T08:26:00.570" v="1799" actId="478"/>
          <ac:spMkLst>
            <pc:docMk/>
            <pc:sldMk cId="0" sldId="265"/>
            <ac:spMk id="699" creationId="{00000000-0000-0000-0000-000000000000}"/>
          </ac:spMkLst>
        </pc:spChg>
        <pc:spChg chg="del">
          <ac:chgData name="Linh Phan" userId="228774c6-8676-4985-b789-d1a1db399f40" providerId="ADAL" clId="{F4732387-A9DA-4921-AC67-7C1918A56395}" dt="2024-07-25T08:26:00.570" v="1799" actId="478"/>
          <ac:spMkLst>
            <pc:docMk/>
            <pc:sldMk cId="0" sldId="265"/>
            <ac:spMk id="700" creationId="{00000000-0000-0000-0000-000000000000}"/>
          </ac:spMkLst>
        </pc:spChg>
        <pc:spChg chg="mod">
          <ac:chgData name="Linh Phan" userId="228774c6-8676-4985-b789-d1a1db399f40" providerId="ADAL" clId="{F4732387-A9DA-4921-AC67-7C1918A56395}" dt="2024-07-25T08:27:34.544" v="1859" actId="1076"/>
          <ac:spMkLst>
            <pc:docMk/>
            <pc:sldMk cId="0" sldId="265"/>
            <ac:spMk id="738" creationId="{00000000-0000-0000-0000-000000000000}"/>
          </ac:spMkLst>
        </pc:spChg>
        <pc:spChg chg="del">
          <ac:chgData name="Linh Phan" userId="228774c6-8676-4985-b789-d1a1db399f40" providerId="ADAL" clId="{F4732387-A9DA-4921-AC67-7C1918A56395}" dt="2024-07-25T08:26:00.570" v="1799" actId="478"/>
          <ac:spMkLst>
            <pc:docMk/>
            <pc:sldMk cId="0" sldId="265"/>
            <ac:spMk id="739" creationId="{00000000-0000-0000-0000-000000000000}"/>
          </ac:spMkLst>
        </pc:spChg>
        <pc:spChg chg="del">
          <ac:chgData name="Linh Phan" userId="228774c6-8676-4985-b789-d1a1db399f40" providerId="ADAL" clId="{F4732387-A9DA-4921-AC67-7C1918A56395}" dt="2024-07-25T08:26:00.570" v="1799" actId="478"/>
          <ac:spMkLst>
            <pc:docMk/>
            <pc:sldMk cId="0" sldId="265"/>
            <ac:spMk id="740" creationId="{00000000-0000-0000-0000-000000000000}"/>
          </ac:spMkLst>
        </pc:spChg>
        <pc:grpChg chg="add mod">
          <ac:chgData name="Linh Phan" userId="228774c6-8676-4985-b789-d1a1db399f40" providerId="ADAL" clId="{F4732387-A9DA-4921-AC67-7C1918A56395}" dt="2024-07-25T08:26:05.925" v="1803"/>
          <ac:grpSpMkLst>
            <pc:docMk/>
            <pc:sldMk cId="0" sldId="265"/>
            <ac:grpSpMk id="20" creationId="{62632A37-9F0E-BF57-2E62-AF3CF4705F00}"/>
          </ac:grpSpMkLst>
        </pc:grpChg>
        <pc:grpChg chg="mod">
          <ac:chgData name="Linh Phan" userId="228774c6-8676-4985-b789-d1a1db399f40" providerId="ADAL" clId="{F4732387-A9DA-4921-AC67-7C1918A56395}" dt="2024-07-25T08:26:05.925" v="1803"/>
          <ac:grpSpMkLst>
            <pc:docMk/>
            <pc:sldMk cId="0" sldId="265"/>
            <ac:grpSpMk id="21" creationId="{FA289C26-50DF-7A24-7D20-F4F81A3FEEC7}"/>
          </ac:grpSpMkLst>
        </pc:grpChg>
        <pc:grpChg chg="add mod">
          <ac:chgData name="Linh Phan" userId="228774c6-8676-4985-b789-d1a1db399f40" providerId="ADAL" clId="{F4732387-A9DA-4921-AC67-7C1918A56395}" dt="2024-07-25T08:28:24.021" v="1876" actId="1076"/>
          <ac:grpSpMkLst>
            <pc:docMk/>
            <pc:sldMk cId="0" sldId="265"/>
            <ac:grpSpMk id="25" creationId="{C23EB5B8-DCD5-E77E-3B03-BDC20E812480}"/>
          </ac:grpSpMkLst>
        </pc:grpChg>
        <pc:grpChg chg="mod">
          <ac:chgData name="Linh Phan" userId="228774c6-8676-4985-b789-d1a1db399f40" providerId="ADAL" clId="{F4732387-A9DA-4921-AC67-7C1918A56395}" dt="2024-07-25T08:27:00.147" v="1825"/>
          <ac:grpSpMkLst>
            <pc:docMk/>
            <pc:sldMk cId="0" sldId="265"/>
            <ac:grpSpMk id="26" creationId="{844E2856-A137-4D9A-F91E-76AC81D1A691}"/>
          </ac:grpSpMkLst>
        </pc:grpChg>
        <pc:grpChg chg="mod">
          <ac:chgData name="Linh Phan" userId="228774c6-8676-4985-b789-d1a1db399f40" providerId="ADAL" clId="{F4732387-A9DA-4921-AC67-7C1918A56395}" dt="2024-07-25T08:27:41.147" v="1862" actId="1076"/>
          <ac:grpSpMkLst>
            <pc:docMk/>
            <pc:sldMk cId="0" sldId="265"/>
            <ac:grpSpMk id="701" creationId="{00000000-0000-0000-0000-000000000000}"/>
          </ac:grpSpMkLst>
        </pc:grpChg>
        <pc:picChg chg="mod">
          <ac:chgData name="Linh Phan" userId="228774c6-8676-4985-b789-d1a1db399f40" providerId="ADAL" clId="{F4732387-A9DA-4921-AC67-7C1918A56395}" dt="2024-07-25T08:26:05.925" v="1803"/>
          <ac:picMkLst>
            <pc:docMk/>
            <pc:sldMk cId="0" sldId="265"/>
            <ac:picMk id="22" creationId="{8E4DDC38-17A0-975D-239A-C32397D51421}"/>
          </ac:picMkLst>
        </pc:picChg>
        <pc:picChg chg="mod">
          <ac:chgData name="Linh Phan" userId="228774c6-8676-4985-b789-d1a1db399f40" providerId="ADAL" clId="{F4732387-A9DA-4921-AC67-7C1918A56395}" dt="2024-07-25T08:27:00.147" v="1825"/>
          <ac:picMkLst>
            <pc:docMk/>
            <pc:sldMk cId="0" sldId="265"/>
            <ac:picMk id="27" creationId="{E39390BF-2F9A-C083-817C-A800A4F630D6}"/>
          </ac:picMkLst>
        </pc:picChg>
      </pc:sldChg>
      <pc:sldChg chg="addSp delSp modSp mod ord modTransition modAnim">
        <pc:chgData name="Linh Phan" userId="228774c6-8676-4985-b789-d1a1db399f40" providerId="ADAL" clId="{F4732387-A9DA-4921-AC67-7C1918A56395}" dt="2024-07-25T10:27:54.149" v="4516"/>
        <pc:sldMkLst>
          <pc:docMk/>
          <pc:sldMk cId="0" sldId="266"/>
        </pc:sldMkLst>
        <pc:spChg chg="add del mod">
          <ac:chgData name="Linh Phan" userId="228774c6-8676-4985-b789-d1a1db399f40" providerId="ADAL" clId="{F4732387-A9DA-4921-AC67-7C1918A56395}" dt="2024-07-25T07:48:09.888" v="1126" actId="478"/>
          <ac:spMkLst>
            <pc:docMk/>
            <pc:sldMk cId="0" sldId="266"/>
            <ac:spMk id="3" creationId="{385D3CC6-6F11-1A74-EDC9-1465C448CC32}"/>
          </ac:spMkLst>
        </pc:spChg>
        <pc:spChg chg="add del mod">
          <ac:chgData name="Linh Phan" userId="228774c6-8676-4985-b789-d1a1db399f40" providerId="ADAL" clId="{F4732387-A9DA-4921-AC67-7C1918A56395}" dt="2024-07-25T07:48:09.888" v="1126" actId="478"/>
          <ac:spMkLst>
            <pc:docMk/>
            <pc:sldMk cId="0" sldId="266"/>
            <ac:spMk id="5" creationId="{1F19772E-D8CC-F44B-43E6-C19CA7CC2962}"/>
          </ac:spMkLst>
        </pc:spChg>
        <pc:spChg chg="add del mod">
          <ac:chgData name="Linh Phan" userId="228774c6-8676-4985-b789-d1a1db399f40" providerId="ADAL" clId="{F4732387-A9DA-4921-AC67-7C1918A56395}" dt="2024-07-25T07:48:09.888" v="1126" actId="478"/>
          <ac:spMkLst>
            <pc:docMk/>
            <pc:sldMk cId="0" sldId="266"/>
            <ac:spMk id="7" creationId="{F0808D27-2A22-92E1-F906-BFFFD897A973}"/>
          </ac:spMkLst>
        </pc:spChg>
        <pc:spChg chg="add del mod">
          <ac:chgData name="Linh Phan" userId="228774c6-8676-4985-b789-d1a1db399f40" providerId="ADAL" clId="{F4732387-A9DA-4921-AC67-7C1918A56395}" dt="2024-07-25T07:48:09.888" v="1126" actId="478"/>
          <ac:spMkLst>
            <pc:docMk/>
            <pc:sldMk cId="0" sldId="266"/>
            <ac:spMk id="9" creationId="{A6323CC9-32BD-DFCA-24BD-5E548465EF8B}"/>
          </ac:spMkLst>
        </pc:spChg>
        <pc:spChg chg="add del mod">
          <ac:chgData name="Linh Phan" userId="228774c6-8676-4985-b789-d1a1db399f40" providerId="ADAL" clId="{F4732387-A9DA-4921-AC67-7C1918A56395}" dt="2024-07-25T07:48:11.476" v="1127" actId="478"/>
          <ac:spMkLst>
            <pc:docMk/>
            <pc:sldMk cId="0" sldId="266"/>
            <ac:spMk id="11" creationId="{B61A79D6-14B5-A896-9456-E734A393CF83}"/>
          </ac:spMkLst>
        </pc:spChg>
        <pc:spChg chg="add del mod">
          <ac:chgData name="Linh Phan" userId="228774c6-8676-4985-b789-d1a1db399f40" providerId="ADAL" clId="{F4732387-A9DA-4921-AC67-7C1918A56395}" dt="2024-07-25T07:48:11.476" v="1127" actId="478"/>
          <ac:spMkLst>
            <pc:docMk/>
            <pc:sldMk cId="0" sldId="266"/>
            <ac:spMk id="13" creationId="{2D4F77D9-9164-12FF-28CB-A300AD292913}"/>
          </ac:spMkLst>
        </pc:spChg>
        <pc:spChg chg="add del mod">
          <ac:chgData name="Linh Phan" userId="228774c6-8676-4985-b789-d1a1db399f40" providerId="ADAL" clId="{F4732387-A9DA-4921-AC67-7C1918A56395}" dt="2024-07-25T07:48:11.476" v="1127" actId="478"/>
          <ac:spMkLst>
            <pc:docMk/>
            <pc:sldMk cId="0" sldId="266"/>
            <ac:spMk id="15" creationId="{6BA4E77E-B6B7-85B5-9836-AFC824767B2A}"/>
          </ac:spMkLst>
        </pc:spChg>
        <pc:spChg chg="add del mod">
          <ac:chgData name="Linh Phan" userId="228774c6-8676-4985-b789-d1a1db399f40" providerId="ADAL" clId="{F4732387-A9DA-4921-AC67-7C1918A56395}" dt="2024-07-25T07:48:09.888" v="1126" actId="478"/>
          <ac:spMkLst>
            <pc:docMk/>
            <pc:sldMk cId="0" sldId="266"/>
            <ac:spMk id="17" creationId="{578A23F6-A0D0-88E2-3DCF-01014278EEFD}"/>
          </ac:spMkLst>
        </pc:spChg>
        <pc:spChg chg="add del mod">
          <ac:chgData name="Linh Phan" userId="228774c6-8676-4985-b789-d1a1db399f40" providerId="ADAL" clId="{F4732387-A9DA-4921-AC67-7C1918A56395}" dt="2024-07-25T07:48:09.888" v="1126" actId="478"/>
          <ac:spMkLst>
            <pc:docMk/>
            <pc:sldMk cId="0" sldId="266"/>
            <ac:spMk id="19" creationId="{C8081141-1E35-A69E-3788-0F229C1F3709}"/>
          </ac:spMkLst>
        </pc:spChg>
        <pc:spChg chg="add del mod">
          <ac:chgData name="Linh Phan" userId="228774c6-8676-4985-b789-d1a1db399f40" providerId="ADAL" clId="{F4732387-A9DA-4921-AC67-7C1918A56395}" dt="2024-07-25T07:48:09.888" v="1126" actId="478"/>
          <ac:spMkLst>
            <pc:docMk/>
            <pc:sldMk cId="0" sldId="266"/>
            <ac:spMk id="21" creationId="{3E8CCD81-7B2F-0388-1F57-D14EDBA08042}"/>
          </ac:spMkLst>
        </pc:spChg>
        <pc:spChg chg="add del mod">
          <ac:chgData name="Linh Phan" userId="228774c6-8676-4985-b789-d1a1db399f40" providerId="ADAL" clId="{F4732387-A9DA-4921-AC67-7C1918A56395}" dt="2024-07-25T07:48:09.888" v="1126" actId="478"/>
          <ac:spMkLst>
            <pc:docMk/>
            <pc:sldMk cId="0" sldId="266"/>
            <ac:spMk id="23" creationId="{4D2EC757-9519-71CA-513B-5A28D842E868}"/>
          </ac:spMkLst>
        </pc:spChg>
        <pc:spChg chg="add del mod">
          <ac:chgData name="Linh Phan" userId="228774c6-8676-4985-b789-d1a1db399f40" providerId="ADAL" clId="{F4732387-A9DA-4921-AC67-7C1918A56395}" dt="2024-07-25T07:48:09.888" v="1126" actId="478"/>
          <ac:spMkLst>
            <pc:docMk/>
            <pc:sldMk cId="0" sldId="266"/>
            <ac:spMk id="25" creationId="{3F5CFDED-FF8C-780A-AE8D-B0BF0D7C8FA2}"/>
          </ac:spMkLst>
        </pc:spChg>
        <pc:spChg chg="add del mod">
          <ac:chgData name="Linh Phan" userId="228774c6-8676-4985-b789-d1a1db399f40" providerId="ADAL" clId="{F4732387-A9DA-4921-AC67-7C1918A56395}" dt="2024-07-25T07:48:09.888" v="1126" actId="478"/>
          <ac:spMkLst>
            <pc:docMk/>
            <pc:sldMk cId="0" sldId="266"/>
            <ac:spMk id="27" creationId="{0A285CC4-1291-491C-AC37-BF0BDA20DA34}"/>
          </ac:spMkLst>
        </pc:spChg>
        <pc:spChg chg="mod">
          <ac:chgData name="Linh Phan" userId="228774c6-8676-4985-b789-d1a1db399f40" providerId="ADAL" clId="{F4732387-A9DA-4921-AC67-7C1918A56395}" dt="2024-07-25T07:48:14.259" v="1129"/>
          <ac:spMkLst>
            <pc:docMk/>
            <pc:sldMk cId="0" sldId="266"/>
            <ac:spMk id="29" creationId="{2FEC08F0-4280-0485-1703-73E262780498}"/>
          </ac:spMkLst>
        </pc:spChg>
        <pc:spChg chg="mod">
          <ac:chgData name="Linh Phan" userId="228774c6-8676-4985-b789-d1a1db399f40" providerId="ADAL" clId="{F4732387-A9DA-4921-AC67-7C1918A56395}" dt="2024-07-25T07:48:32.418" v="1135"/>
          <ac:spMkLst>
            <pc:docMk/>
            <pc:sldMk cId="0" sldId="266"/>
            <ac:spMk id="32" creationId="{0EDB7F05-EC66-D1DA-7C21-275463E70443}"/>
          </ac:spMkLst>
        </pc:spChg>
        <pc:spChg chg="mod">
          <ac:chgData name="Linh Phan" userId="228774c6-8676-4985-b789-d1a1db399f40" providerId="ADAL" clId="{F4732387-A9DA-4921-AC67-7C1918A56395}" dt="2024-07-25T07:48:14.259" v="1129"/>
          <ac:spMkLst>
            <pc:docMk/>
            <pc:sldMk cId="0" sldId="266"/>
            <ac:spMk id="33" creationId="{D65342F2-B6CD-0B8C-0DC0-1FFB373D7C30}"/>
          </ac:spMkLst>
        </pc:spChg>
        <pc:spChg chg="mod">
          <ac:chgData name="Linh Phan" userId="228774c6-8676-4985-b789-d1a1db399f40" providerId="ADAL" clId="{F4732387-A9DA-4921-AC67-7C1918A56395}" dt="2024-07-25T07:48:14.259" v="1129"/>
          <ac:spMkLst>
            <pc:docMk/>
            <pc:sldMk cId="0" sldId="266"/>
            <ac:spMk id="34" creationId="{F1CE9189-82C9-07E6-CA00-E0F8E979FF35}"/>
          </ac:spMkLst>
        </pc:spChg>
        <pc:spChg chg="mod">
          <ac:chgData name="Linh Phan" userId="228774c6-8676-4985-b789-d1a1db399f40" providerId="ADAL" clId="{F4732387-A9DA-4921-AC67-7C1918A56395}" dt="2024-07-25T07:48:14.259" v="1129"/>
          <ac:spMkLst>
            <pc:docMk/>
            <pc:sldMk cId="0" sldId="266"/>
            <ac:spMk id="35" creationId="{0967012E-D333-81A1-C3DA-E606999C9611}"/>
          </ac:spMkLst>
        </pc:spChg>
        <pc:spChg chg="mod">
          <ac:chgData name="Linh Phan" userId="228774c6-8676-4985-b789-d1a1db399f40" providerId="ADAL" clId="{F4732387-A9DA-4921-AC67-7C1918A56395}" dt="2024-07-25T07:48:14.259" v="1129"/>
          <ac:spMkLst>
            <pc:docMk/>
            <pc:sldMk cId="0" sldId="266"/>
            <ac:spMk id="36" creationId="{B9D4B4B6-743C-223B-3D76-78FBA1E66934}"/>
          </ac:spMkLst>
        </pc:spChg>
        <pc:spChg chg="mod">
          <ac:chgData name="Linh Phan" userId="228774c6-8676-4985-b789-d1a1db399f40" providerId="ADAL" clId="{F4732387-A9DA-4921-AC67-7C1918A56395}" dt="2024-07-25T07:48:14.259" v="1129"/>
          <ac:spMkLst>
            <pc:docMk/>
            <pc:sldMk cId="0" sldId="266"/>
            <ac:spMk id="37" creationId="{8C5B504A-5472-8866-7D77-CB6F0FEAC99A}"/>
          </ac:spMkLst>
        </pc:spChg>
        <pc:spChg chg="mod">
          <ac:chgData name="Linh Phan" userId="228774c6-8676-4985-b789-d1a1db399f40" providerId="ADAL" clId="{F4732387-A9DA-4921-AC67-7C1918A56395}" dt="2024-07-25T07:48:14.259" v="1129"/>
          <ac:spMkLst>
            <pc:docMk/>
            <pc:sldMk cId="0" sldId="266"/>
            <ac:spMk id="38" creationId="{BFD68C79-FEC7-ECA0-AD79-16996E92BA08}"/>
          </ac:spMkLst>
        </pc:spChg>
        <pc:spChg chg="mod">
          <ac:chgData name="Linh Phan" userId="228774c6-8676-4985-b789-d1a1db399f40" providerId="ADAL" clId="{F4732387-A9DA-4921-AC67-7C1918A56395}" dt="2024-07-25T07:48:39.122" v="1136"/>
          <ac:spMkLst>
            <pc:docMk/>
            <pc:sldMk cId="0" sldId="266"/>
            <ac:spMk id="46" creationId="{4B53098A-4ACB-96FA-03E6-30196D9C4B8A}"/>
          </ac:spMkLst>
        </pc:spChg>
        <pc:spChg chg="add mod">
          <ac:chgData name="Linh Phan" userId="228774c6-8676-4985-b789-d1a1db399f40" providerId="ADAL" clId="{F4732387-A9DA-4921-AC67-7C1918A56395}" dt="2024-07-25T07:48:39.122" v="1136"/>
          <ac:spMkLst>
            <pc:docMk/>
            <pc:sldMk cId="0" sldId="266"/>
            <ac:spMk id="48" creationId="{B23231DE-C37C-04CA-CE2E-D10CE0705834}"/>
          </ac:spMkLst>
        </pc:spChg>
        <pc:spChg chg="add mod">
          <ac:chgData name="Linh Phan" userId="228774c6-8676-4985-b789-d1a1db399f40" providerId="ADAL" clId="{F4732387-A9DA-4921-AC67-7C1918A56395}" dt="2024-07-25T07:48:39.122" v="1136"/>
          <ac:spMkLst>
            <pc:docMk/>
            <pc:sldMk cId="0" sldId="266"/>
            <ac:spMk id="49" creationId="{5B3E31D6-7414-B4EE-B9BE-4DE7EBF81B9A}"/>
          </ac:spMkLst>
        </pc:spChg>
        <pc:spChg chg="mod">
          <ac:chgData name="Linh Phan" userId="228774c6-8676-4985-b789-d1a1db399f40" providerId="ADAL" clId="{F4732387-A9DA-4921-AC67-7C1918A56395}" dt="2024-07-25T07:51:50.766" v="1269" actId="20577"/>
          <ac:spMkLst>
            <pc:docMk/>
            <pc:sldMk cId="0" sldId="266"/>
            <ac:spMk id="56" creationId="{AB345C0F-9CF5-AADC-18FD-35C1423A3F70}"/>
          </ac:spMkLst>
        </pc:spChg>
        <pc:spChg chg="add mod">
          <ac:chgData name="Linh Phan" userId="228774c6-8676-4985-b789-d1a1db399f40" providerId="ADAL" clId="{F4732387-A9DA-4921-AC67-7C1918A56395}" dt="2024-07-25T07:52:02.397" v="1272" actId="113"/>
          <ac:spMkLst>
            <pc:docMk/>
            <pc:sldMk cId="0" sldId="266"/>
            <ac:spMk id="58" creationId="{EF9744BB-BB39-66B5-C05D-8C99586D9BBD}"/>
          </ac:spMkLst>
        </pc:spChg>
        <pc:spChg chg="add mod">
          <ac:chgData name="Linh Phan" userId="228774c6-8676-4985-b789-d1a1db399f40" providerId="ADAL" clId="{F4732387-A9DA-4921-AC67-7C1918A56395}" dt="2024-07-25T07:52:05.040" v="1273" actId="113"/>
          <ac:spMkLst>
            <pc:docMk/>
            <pc:sldMk cId="0" sldId="266"/>
            <ac:spMk id="59" creationId="{5FA7F1B6-D509-344D-56A2-C4BFCE6CEE52}"/>
          </ac:spMkLst>
        </pc:spChg>
        <pc:spChg chg="del">
          <ac:chgData name="Linh Phan" userId="228774c6-8676-4985-b789-d1a1db399f40" providerId="ADAL" clId="{F4732387-A9DA-4921-AC67-7C1918A56395}" dt="2024-07-25T07:48:08.445" v="1125" actId="478"/>
          <ac:spMkLst>
            <pc:docMk/>
            <pc:sldMk cId="0" sldId="266"/>
            <ac:spMk id="745" creationId="{00000000-0000-0000-0000-000000000000}"/>
          </ac:spMkLst>
        </pc:spChg>
        <pc:spChg chg="del">
          <ac:chgData name="Linh Phan" userId="228774c6-8676-4985-b789-d1a1db399f40" providerId="ADAL" clId="{F4732387-A9DA-4921-AC67-7C1918A56395}" dt="2024-07-25T07:48:08.445" v="1125" actId="478"/>
          <ac:spMkLst>
            <pc:docMk/>
            <pc:sldMk cId="0" sldId="266"/>
            <ac:spMk id="746" creationId="{00000000-0000-0000-0000-000000000000}"/>
          </ac:spMkLst>
        </pc:spChg>
        <pc:spChg chg="del">
          <ac:chgData name="Linh Phan" userId="228774c6-8676-4985-b789-d1a1db399f40" providerId="ADAL" clId="{F4732387-A9DA-4921-AC67-7C1918A56395}" dt="2024-07-25T07:48:08.445" v="1125" actId="478"/>
          <ac:spMkLst>
            <pc:docMk/>
            <pc:sldMk cId="0" sldId="266"/>
            <ac:spMk id="747" creationId="{00000000-0000-0000-0000-000000000000}"/>
          </ac:spMkLst>
        </pc:spChg>
        <pc:spChg chg="del">
          <ac:chgData name="Linh Phan" userId="228774c6-8676-4985-b789-d1a1db399f40" providerId="ADAL" clId="{F4732387-A9DA-4921-AC67-7C1918A56395}" dt="2024-07-25T07:48:08.445" v="1125" actId="478"/>
          <ac:spMkLst>
            <pc:docMk/>
            <pc:sldMk cId="0" sldId="266"/>
            <ac:spMk id="748" creationId="{00000000-0000-0000-0000-000000000000}"/>
          </ac:spMkLst>
        </pc:spChg>
        <pc:spChg chg="del">
          <ac:chgData name="Linh Phan" userId="228774c6-8676-4985-b789-d1a1db399f40" providerId="ADAL" clId="{F4732387-A9DA-4921-AC67-7C1918A56395}" dt="2024-07-25T07:48:08.445" v="1125" actId="478"/>
          <ac:spMkLst>
            <pc:docMk/>
            <pc:sldMk cId="0" sldId="266"/>
            <ac:spMk id="749" creationId="{00000000-0000-0000-0000-000000000000}"/>
          </ac:spMkLst>
        </pc:spChg>
        <pc:spChg chg="del">
          <ac:chgData name="Linh Phan" userId="228774c6-8676-4985-b789-d1a1db399f40" providerId="ADAL" clId="{F4732387-A9DA-4921-AC67-7C1918A56395}" dt="2024-07-25T07:48:08.445" v="1125" actId="478"/>
          <ac:spMkLst>
            <pc:docMk/>
            <pc:sldMk cId="0" sldId="266"/>
            <ac:spMk id="750" creationId="{00000000-0000-0000-0000-000000000000}"/>
          </ac:spMkLst>
        </pc:spChg>
        <pc:spChg chg="del">
          <ac:chgData name="Linh Phan" userId="228774c6-8676-4985-b789-d1a1db399f40" providerId="ADAL" clId="{F4732387-A9DA-4921-AC67-7C1918A56395}" dt="2024-07-25T07:48:08.445" v="1125" actId="478"/>
          <ac:spMkLst>
            <pc:docMk/>
            <pc:sldMk cId="0" sldId="266"/>
            <ac:spMk id="751" creationId="{00000000-0000-0000-0000-000000000000}"/>
          </ac:spMkLst>
        </pc:spChg>
        <pc:spChg chg="del">
          <ac:chgData name="Linh Phan" userId="228774c6-8676-4985-b789-d1a1db399f40" providerId="ADAL" clId="{F4732387-A9DA-4921-AC67-7C1918A56395}" dt="2024-07-25T07:48:08.445" v="1125" actId="478"/>
          <ac:spMkLst>
            <pc:docMk/>
            <pc:sldMk cId="0" sldId="266"/>
            <ac:spMk id="752" creationId="{00000000-0000-0000-0000-000000000000}"/>
          </ac:spMkLst>
        </pc:spChg>
        <pc:spChg chg="del">
          <ac:chgData name="Linh Phan" userId="228774c6-8676-4985-b789-d1a1db399f40" providerId="ADAL" clId="{F4732387-A9DA-4921-AC67-7C1918A56395}" dt="2024-07-25T07:48:08.445" v="1125" actId="478"/>
          <ac:spMkLst>
            <pc:docMk/>
            <pc:sldMk cId="0" sldId="266"/>
            <ac:spMk id="753" creationId="{00000000-0000-0000-0000-000000000000}"/>
          </ac:spMkLst>
        </pc:spChg>
        <pc:spChg chg="del">
          <ac:chgData name="Linh Phan" userId="228774c6-8676-4985-b789-d1a1db399f40" providerId="ADAL" clId="{F4732387-A9DA-4921-AC67-7C1918A56395}" dt="2024-07-25T07:48:08.445" v="1125" actId="478"/>
          <ac:spMkLst>
            <pc:docMk/>
            <pc:sldMk cId="0" sldId="266"/>
            <ac:spMk id="754" creationId="{00000000-0000-0000-0000-000000000000}"/>
          </ac:spMkLst>
        </pc:spChg>
        <pc:spChg chg="del">
          <ac:chgData name="Linh Phan" userId="228774c6-8676-4985-b789-d1a1db399f40" providerId="ADAL" clId="{F4732387-A9DA-4921-AC67-7C1918A56395}" dt="2024-07-25T07:48:08.445" v="1125" actId="478"/>
          <ac:spMkLst>
            <pc:docMk/>
            <pc:sldMk cId="0" sldId="266"/>
            <ac:spMk id="755" creationId="{00000000-0000-0000-0000-000000000000}"/>
          </ac:spMkLst>
        </pc:spChg>
        <pc:spChg chg="del">
          <ac:chgData name="Linh Phan" userId="228774c6-8676-4985-b789-d1a1db399f40" providerId="ADAL" clId="{F4732387-A9DA-4921-AC67-7C1918A56395}" dt="2024-07-25T07:48:08.445" v="1125" actId="478"/>
          <ac:spMkLst>
            <pc:docMk/>
            <pc:sldMk cId="0" sldId="266"/>
            <ac:spMk id="756" creationId="{00000000-0000-0000-0000-000000000000}"/>
          </ac:spMkLst>
        </pc:spChg>
        <pc:spChg chg="del">
          <ac:chgData name="Linh Phan" userId="228774c6-8676-4985-b789-d1a1db399f40" providerId="ADAL" clId="{F4732387-A9DA-4921-AC67-7C1918A56395}" dt="2024-07-25T07:48:08.445" v="1125" actId="478"/>
          <ac:spMkLst>
            <pc:docMk/>
            <pc:sldMk cId="0" sldId="266"/>
            <ac:spMk id="757" creationId="{00000000-0000-0000-0000-000000000000}"/>
          </ac:spMkLst>
        </pc:spChg>
        <pc:spChg chg="del">
          <ac:chgData name="Linh Phan" userId="228774c6-8676-4985-b789-d1a1db399f40" providerId="ADAL" clId="{F4732387-A9DA-4921-AC67-7C1918A56395}" dt="2024-07-25T07:48:08.445" v="1125" actId="478"/>
          <ac:spMkLst>
            <pc:docMk/>
            <pc:sldMk cId="0" sldId="266"/>
            <ac:spMk id="758" creationId="{00000000-0000-0000-0000-000000000000}"/>
          </ac:spMkLst>
        </pc:spChg>
        <pc:grpChg chg="add mod">
          <ac:chgData name="Linh Phan" userId="228774c6-8676-4985-b789-d1a1db399f40" providerId="ADAL" clId="{F4732387-A9DA-4921-AC67-7C1918A56395}" dt="2024-07-25T07:48:14.259" v="1129"/>
          <ac:grpSpMkLst>
            <pc:docMk/>
            <pc:sldMk cId="0" sldId="266"/>
            <ac:grpSpMk id="28" creationId="{F37A3B63-0CFB-0F50-C50B-C504CDF6474B}"/>
          </ac:grpSpMkLst>
        </pc:grpChg>
        <pc:grpChg chg="mod">
          <ac:chgData name="Linh Phan" userId="228774c6-8676-4985-b789-d1a1db399f40" providerId="ADAL" clId="{F4732387-A9DA-4921-AC67-7C1918A56395}" dt="2024-07-25T07:48:14.259" v="1129"/>
          <ac:grpSpMkLst>
            <pc:docMk/>
            <pc:sldMk cId="0" sldId="266"/>
            <ac:grpSpMk id="30" creationId="{CDF0C03A-8C52-8C70-CAE5-C6C0CF3B7D5E}"/>
          </ac:grpSpMkLst>
        </pc:grpChg>
        <pc:grpChg chg="mod">
          <ac:chgData name="Linh Phan" userId="228774c6-8676-4985-b789-d1a1db399f40" providerId="ADAL" clId="{F4732387-A9DA-4921-AC67-7C1918A56395}" dt="2024-07-25T07:48:14.259" v="1129"/>
          <ac:grpSpMkLst>
            <pc:docMk/>
            <pc:sldMk cId="0" sldId="266"/>
            <ac:grpSpMk id="31" creationId="{F83820CD-407F-2AF1-0772-7488D276142C}"/>
          </ac:grpSpMkLst>
        </pc:grpChg>
        <pc:grpChg chg="add mod">
          <ac:chgData name="Linh Phan" userId="228774c6-8676-4985-b789-d1a1db399f40" providerId="ADAL" clId="{F4732387-A9DA-4921-AC67-7C1918A56395}" dt="2024-07-25T07:48:39.122" v="1136"/>
          <ac:grpSpMkLst>
            <pc:docMk/>
            <pc:sldMk cId="0" sldId="266"/>
            <ac:grpSpMk id="40" creationId="{85D1FBB1-1152-B6BB-4918-16963C0A8BCF}"/>
          </ac:grpSpMkLst>
        </pc:grpChg>
        <pc:grpChg chg="add mod">
          <ac:chgData name="Linh Phan" userId="228774c6-8676-4985-b789-d1a1db399f40" providerId="ADAL" clId="{F4732387-A9DA-4921-AC67-7C1918A56395}" dt="2024-07-25T07:48:39.122" v="1136"/>
          <ac:grpSpMkLst>
            <pc:docMk/>
            <pc:sldMk cId="0" sldId="266"/>
            <ac:grpSpMk id="45" creationId="{B15382C3-FBF1-8198-8F24-547E42E2EA4D}"/>
          </ac:grpSpMkLst>
        </pc:grpChg>
        <pc:grpChg chg="add mod">
          <ac:chgData name="Linh Phan" userId="228774c6-8676-4985-b789-d1a1db399f40" providerId="ADAL" clId="{F4732387-A9DA-4921-AC67-7C1918A56395}" dt="2024-07-25T07:48:42.080" v="1138"/>
          <ac:grpSpMkLst>
            <pc:docMk/>
            <pc:sldMk cId="0" sldId="266"/>
            <ac:grpSpMk id="50" creationId="{1D792BBA-5646-3A61-6575-DBFCA1AA8C57}"/>
          </ac:grpSpMkLst>
        </pc:grpChg>
        <pc:grpChg chg="add mod">
          <ac:chgData name="Linh Phan" userId="228774c6-8676-4985-b789-d1a1db399f40" providerId="ADAL" clId="{F4732387-A9DA-4921-AC67-7C1918A56395}" dt="2024-07-25T07:48:42.080" v="1138"/>
          <ac:grpSpMkLst>
            <pc:docMk/>
            <pc:sldMk cId="0" sldId="266"/>
            <ac:grpSpMk id="55" creationId="{F981B11A-1FEC-59CB-04B9-68B77B83F49F}"/>
          </ac:grpSpMkLst>
        </pc:grpChg>
        <pc:grpChg chg="del mod">
          <ac:chgData name="Linh Phan" userId="228774c6-8676-4985-b789-d1a1db399f40" providerId="ADAL" clId="{F4732387-A9DA-4921-AC67-7C1918A56395}" dt="2024-07-25T07:48:20.265" v="1132" actId="478"/>
          <ac:grpSpMkLst>
            <pc:docMk/>
            <pc:sldMk cId="0" sldId="266"/>
            <ac:grpSpMk id="759" creationId="{00000000-0000-0000-0000-000000000000}"/>
          </ac:grpSpMkLst>
        </pc:grpChg>
        <pc:picChg chg="add mod">
          <ac:chgData name="Linh Phan" userId="228774c6-8676-4985-b789-d1a1db399f40" providerId="ADAL" clId="{F4732387-A9DA-4921-AC67-7C1918A56395}" dt="2024-07-25T07:48:23.985" v="1134" actId="1076"/>
          <ac:picMkLst>
            <pc:docMk/>
            <pc:sldMk cId="0" sldId="266"/>
            <ac:picMk id="39" creationId="{6A428603-4D89-AD7E-F212-5B1DBCCD18DF}"/>
          </ac:picMkLst>
        </pc:picChg>
        <pc:picChg chg="mod">
          <ac:chgData name="Linh Phan" userId="228774c6-8676-4985-b789-d1a1db399f40" providerId="ADAL" clId="{F4732387-A9DA-4921-AC67-7C1918A56395}" dt="2024-07-25T07:48:39.122" v="1136"/>
          <ac:picMkLst>
            <pc:docMk/>
            <pc:sldMk cId="0" sldId="266"/>
            <ac:picMk id="47" creationId="{30A2B0D1-818F-D101-CF54-AED31240B6D3}"/>
          </ac:picMkLst>
        </pc:picChg>
        <pc:picChg chg="mod">
          <ac:chgData name="Linh Phan" userId="228774c6-8676-4985-b789-d1a1db399f40" providerId="ADAL" clId="{F4732387-A9DA-4921-AC67-7C1918A56395}" dt="2024-07-25T07:48:42.080" v="1138"/>
          <ac:picMkLst>
            <pc:docMk/>
            <pc:sldMk cId="0" sldId="266"/>
            <ac:picMk id="57" creationId="{EB3C153C-A3B1-CA5C-322B-B6B3CCC26F23}"/>
          </ac:picMkLst>
        </pc:picChg>
        <pc:cxnChg chg="mod">
          <ac:chgData name="Linh Phan" userId="228774c6-8676-4985-b789-d1a1db399f40" providerId="ADAL" clId="{F4732387-A9DA-4921-AC67-7C1918A56395}" dt="2024-07-25T07:48:39.122" v="1136"/>
          <ac:cxnSpMkLst>
            <pc:docMk/>
            <pc:sldMk cId="0" sldId="266"/>
            <ac:cxnSpMk id="41" creationId="{D990A3F1-8CC1-302E-7818-B21B1AF6340B}"/>
          </ac:cxnSpMkLst>
        </pc:cxnChg>
        <pc:cxnChg chg="mod">
          <ac:chgData name="Linh Phan" userId="228774c6-8676-4985-b789-d1a1db399f40" providerId="ADAL" clId="{F4732387-A9DA-4921-AC67-7C1918A56395}" dt="2024-07-25T07:48:39.122" v="1136"/>
          <ac:cxnSpMkLst>
            <pc:docMk/>
            <pc:sldMk cId="0" sldId="266"/>
            <ac:cxnSpMk id="42" creationId="{E6BF17AF-2BE0-A686-E606-5A698ED69DA9}"/>
          </ac:cxnSpMkLst>
        </pc:cxnChg>
        <pc:cxnChg chg="mod">
          <ac:chgData name="Linh Phan" userId="228774c6-8676-4985-b789-d1a1db399f40" providerId="ADAL" clId="{F4732387-A9DA-4921-AC67-7C1918A56395}" dt="2024-07-25T07:48:39.122" v="1136"/>
          <ac:cxnSpMkLst>
            <pc:docMk/>
            <pc:sldMk cId="0" sldId="266"/>
            <ac:cxnSpMk id="43" creationId="{2DB198DB-78C7-3E07-8CF8-F6330926D52A}"/>
          </ac:cxnSpMkLst>
        </pc:cxnChg>
        <pc:cxnChg chg="mod">
          <ac:chgData name="Linh Phan" userId="228774c6-8676-4985-b789-d1a1db399f40" providerId="ADAL" clId="{F4732387-A9DA-4921-AC67-7C1918A56395}" dt="2024-07-25T07:48:39.122" v="1136"/>
          <ac:cxnSpMkLst>
            <pc:docMk/>
            <pc:sldMk cId="0" sldId="266"/>
            <ac:cxnSpMk id="44" creationId="{0A274D97-771D-5AAF-F820-8E4C480CB9DD}"/>
          </ac:cxnSpMkLst>
        </pc:cxnChg>
        <pc:cxnChg chg="mod">
          <ac:chgData name="Linh Phan" userId="228774c6-8676-4985-b789-d1a1db399f40" providerId="ADAL" clId="{F4732387-A9DA-4921-AC67-7C1918A56395}" dt="2024-07-25T07:48:42.080" v="1138"/>
          <ac:cxnSpMkLst>
            <pc:docMk/>
            <pc:sldMk cId="0" sldId="266"/>
            <ac:cxnSpMk id="51" creationId="{7628357E-A48F-6FC1-1DDA-355940560219}"/>
          </ac:cxnSpMkLst>
        </pc:cxnChg>
        <pc:cxnChg chg="mod">
          <ac:chgData name="Linh Phan" userId="228774c6-8676-4985-b789-d1a1db399f40" providerId="ADAL" clId="{F4732387-A9DA-4921-AC67-7C1918A56395}" dt="2024-07-25T07:48:42.080" v="1138"/>
          <ac:cxnSpMkLst>
            <pc:docMk/>
            <pc:sldMk cId="0" sldId="266"/>
            <ac:cxnSpMk id="52" creationId="{0DA98345-0F58-4EA4-8742-EC8F1BF8B2E7}"/>
          </ac:cxnSpMkLst>
        </pc:cxnChg>
        <pc:cxnChg chg="mod">
          <ac:chgData name="Linh Phan" userId="228774c6-8676-4985-b789-d1a1db399f40" providerId="ADAL" clId="{F4732387-A9DA-4921-AC67-7C1918A56395}" dt="2024-07-25T07:48:42.080" v="1138"/>
          <ac:cxnSpMkLst>
            <pc:docMk/>
            <pc:sldMk cId="0" sldId="266"/>
            <ac:cxnSpMk id="53" creationId="{D5BD20EA-FFAA-BEC1-C1AC-8600C139676F}"/>
          </ac:cxnSpMkLst>
        </pc:cxnChg>
        <pc:cxnChg chg="mod">
          <ac:chgData name="Linh Phan" userId="228774c6-8676-4985-b789-d1a1db399f40" providerId="ADAL" clId="{F4732387-A9DA-4921-AC67-7C1918A56395}" dt="2024-07-25T07:48:42.080" v="1138"/>
          <ac:cxnSpMkLst>
            <pc:docMk/>
            <pc:sldMk cId="0" sldId="266"/>
            <ac:cxnSpMk id="54" creationId="{5308A6BC-ABF0-7592-343A-D43437380E30}"/>
          </ac:cxnSpMkLst>
        </pc:cxnChg>
      </pc:sldChg>
      <pc:sldChg chg="addSp delSp modSp mod ord modTransition modAnim">
        <pc:chgData name="Linh Phan" userId="228774c6-8676-4985-b789-d1a1db399f40" providerId="ADAL" clId="{F4732387-A9DA-4921-AC67-7C1918A56395}" dt="2024-07-25T10:24:31.772" v="4484"/>
        <pc:sldMkLst>
          <pc:docMk/>
          <pc:sldMk cId="0" sldId="267"/>
        </pc:sldMkLst>
        <pc:spChg chg="add del mod">
          <ac:chgData name="Linh Phan" userId="228774c6-8676-4985-b789-d1a1db399f40" providerId="ADAL" clId="{F4732387-A9DA-4921-AC67-7C1918A56395}" dt="2024-07-25T08:26:13.297" v="1806" actId="478"/>
          <ac:spMkLst>
            <pc:docMk/>
            <pc:sldMk cId="0" sldId="267"/>
            <ac:spMk id="3" creationId="{4363E868-133E-6D36-5AD4-12D37628C638}"/>
          </ac:spMkLst>
        </pc:spChg>
        <pc:spChg chg="mod">
          <ac:chgData name="Linh Phan" userId="228774c6-8676-4985-b789-d1a1db399f40" providerId="ADAL" clId="{F4732387-A9DA-4921-AC67-7C1918A56395}" dt="2024-07-25T08:26:14.481" v="1807"/>
          <ac:spMkLst>
            <pc:docMk/>
            <pc:sldMk cId="0" sldId="267"/>
            <ac:spMk id="7" creationId="{BCB621FB-566E-DAE9-2C08-A5E9A1F0FA6F}"/>
          </ac:spMkLst>
        </pc:spChg>
        <pc:spChg chg="mod">
          <ac:chgData name="Linh Phan" userId="228774c6-8676-4985-b789-d1a1db399f40" providerId="ADAL" clId="{F4732387-A9DA-4921-AC67-7C1918A56395}" dt="2024-07-25T08:26:14.481" v="1807"/>
          <ac:spMkLst>
            <pc:docMk/>
            <pc:sldMk cId="0" sldId="267"/>
            <ac:spMk id="8" creationId="{A7F05820-EA17-DBBA-8C52-F691BADC4849}"/>
          </ac:spMkLst>
        </pc:spChg>
        <pc:spChg chg="add mod">
          <ac:chgData name="Linh Phan" userId="228774c6-8676-4985-b789-d1a1db399f40" providerId="ADAL" clId="{F4732387-A9DA-4921-AC67-7C1918A56395}" dt="2024-07-25T09:57:54.593" v="3943" actId="1076"/>
          <ac:spMkLst>
            <pc:docMk/>
            <pc:sldMk cId="0" sldId="267"/>
            <ac:spMk id="9" creationId="{B6AF8584-DAEC-B76E-160C-1F207ED1DF4A}"/>
          </ac:spMkLst>
        </pc:spChg>
        <pc:spChg chg="add mod">
          <ac:chgData name="Linh Phan" userId="228774c6-8676-4985-b789-d1a1db399f40" providerId="ADAL" clId="{F4732387-A9DA-4921-AC67-7C1918A56395}" dt="2024-07-25T09:57:54.593" v="3943" actId="1076"/>
          <ac:spMkLst>
            <pc:docMk/>
            <pc:sldMk cId="0" sldId="267"/>
            <ac:spMk id="10" creationId="{C032DFC1-D086-E709-1593-ED5B74DEEE09}"/>
          </ac:spMkLst>
        </pc:spChg>
        <pc:spChg chg="del">
          <ac:chgData name="Linh Phan" userId="228774c6-8676-4985-b789-d1a1db399f40" providerId="ADAL" clId="{F4732387-A9DA-4921-AC67-7C1918A56395}" dt="2024-07-25T08:26:11.878" v="1805" actId="478"/>
          <ac:spMkLst>
            <pc:docMk/>
            <pc:sldMk cId="0" sldId="267"/>
            <ac:spMk id="778" creationId="{00000000-0000-0000-0000-000000000000}"/>
          </ac:spMkLst>
        </pc:spChg>
        <pc:spChg chg="del">
          <ac:chgData name="Linh Phan" userId="228774c6-8676-4985-b789-d1a1db399f40" providerId="ADAL" clId="{F4732387-A9DA-4921-AC67-7C1918A56395}" dt="2024-07-25T08:26:11.878" v="1805" actId="478"/>
          <ac:spMkLst>
            <pc:docMk/>
            <pc:sldMk cId="0" sldId="267"/>
            <ac:spMk id="815" creationId="{00000000-0000-0000-0000-000000000000}"/>
          </ac:spMkLst>
        </pc:spChg>
        <pc:grpChg chg="add mod">
          <ac:chgData name="Linh Phan" userId="228774c6-8676-4985-b789-d1a1db399f40" providerId="ADAL" clId="{F4732387-A9DA-4921-AC67-7C1918A56395}" dt="2024-07-25T08:26:14.481" v="1807"/>
          <ac:grpSpMkLst>
            <pc:docMk/>
            <pc:sldMk cId="0" sldId="267"/>
            <ac:grpSpMk id="4" creationId="{BC498FE7-6988-6DD0-E53C-5FBB9DA6DF16}"/>
          </ac:grpSpMkLst>
        </pc:grpChg>
        <pc:grpChg chg="mod">
          <ac:chgData name="Linh Phan" userId="228774c6-8676-4985-b789-d1a1db399f40" providerId="ADAL" clId="{F4732387-A9DA-4921-AC67-7C1918A56395}" dt="2024-07-25T08:26:14.481" v="1807"/>
          <ac:grpSpMkLst>
            <pc:docMk/>
            <pc:sldMk cId="0" sldId="267"/>
            <ac:grpSpMk id="5" creationId="{E8FD820D-E0FB-DDE4-2018-9DCDCF3265F1}"/>
          </ac:grpSpMkLst>
        </pc:grpChg>
        <pc:grpChg chg="del">
          <ac:chgData name="Linh Phan" userId="228774c6-8676-4985-b789-d1a1db399f40" providerId="ADAL" clId="{F4732387-A9DA-4921-AC67-7C1918A56395}" dt="2024-07-25T09:57:51.270" v="3942" actId="478"/>
          <ac:grpSpMkLst>
            <pc:docMk/>
            <pc:sldMk cId="0" sldId="267"/>
            <ac:grpSpMk id="817" creationId="{00000000-0000-0000-0000-000000000000}"/>
          </ac:grpSpMkLst>
        </pc:grpChg>
        <pc:picChg chg="mod">
          <ac:chgData name="Linh Phan" userId="228774c6-8676-4985-b789-d1a1db399f40" providerId="ADAL" clId="{F4732387-A9DA-4921-AC67-7C1918A56395}" dt="2024-07-25T08:26:14.481" v="1807"/>
          <ac:picMkLst>
            <pc:docMk/>
            <pc:sldMk cId="0" sldId="267"/>
            <ac:picMk id="6" creationId="{04DEE2CF-75C2-57D3-BCF3-22E0B42AD9F8}"/>
          </ac:picMkLst>
        </pc:picChg>
        <pc:cxnChg chg="add mod">
          <ac:chgData name="Linh Phan" userId="228774c6-8676-4985-b789-d1a1db399f40" providerId="ADAL" clId="{F4732387-A9DA-4921-AC67-7C1918A56395}" dt="2024-07-25T09:57:54.593" v="3943" actId="1076"/>
          <ac:cxnSpMkLst>
            <pc:docMk/>
            <pc:sldMk cId="0" sldId="267"/>
            <ac:cxnSpMk id="11" creationId="{976E411B-A893-B822-B0CC-54B9679CC01C}"/>
          </ac:cxnSpMkLst>
        </pc:cxnChg>
      </pc:sldChg>
      <pc:sldChg chg="addSp delSp modSp mod ord modTransition delAnim modAnim">
        <pc:chgData name="Linh Phan" userId="228774c6-8676-4985-b789-d1a1db399f40" providerId="ADAL" clId="{F4732387-A9DA-4921-AC67-7C1918A56395}" dt="2024-07-25T10:27:19.716" v="4510"/>
        <pc:sldMkLst>
          <pc:docMk/>
          <pc:sldMk cId="0" sldId="268"/>
        </pc:sldMkLst>
        <pc:spChg chg="add del mod">
          <ac:chgData name="Linh Phan" userId="228774c6-8676-4985-b789-d1a1db399f40" providerId="ADAL" clId="{F4732387-A9DA-4921-AC67-7C1918A56395}" dt="2024-07-25T07:39:06.386" v="904" actId="478"/>
          <ac:spMkLst>
            <pc:docMk/>
            <pc:sldMk cId="0" sldId="268"/>
            <ac:spMk id="3" creationId="{436D974D-CC6E-560F-C3FE-875F9A73351A}"/>
          </ac:spMkLst>
        </pc:spChg>
        <pc:spChg chg="mod">
          <ac:chgData name="Linh Phan" userId="228774c6-8676-4985-b789-d1a1db399f40" providerId="ADAL" clId="{F4732387-A9DA-4921-AC67-7C1918A56395}" dt="2024-07-25T07:39:29.192" v="910"/>
          <ac:spMkLst>
            <pc:docMk/>
            <pc:sldMk cId="0" sldId="268"/>
            <ac:spMk id="9" creationId="{0C6F4846-322B-1ACD-4A6B-B67A73C2028C}"/>
          </ac:spMkLst>
        </pc:spChg>
        <pc:spChg chg="mod">
          <ac:chgData name="Linh Phan" userId="228774c6-8676-4985-b789-d1a1db399f40" providerId="ADAL" clId="{F4732387-A9DA-4921-AC67-7C1918A56395}" dt="2024-07-25T07:39:29.192" v="910"/>
          <ac:spMkLst>
            <pc:docMk/>
            <pc:sldMk cId="0" sldId="268"/>
            <ac:spMk id="10" creationId="{C8739505-5B93-E875-E3E6-744CB838B6BC}"/>
          </ac:spMkLst>
        </pc:spChg>
        <pc:spChg chg="mod">
          <ac:chgData name="Linh Phan" userId="228774c6-8676-4985-b789-d1a1db399f40" providerId="ADAL" clId="{F4732387-A9DA-4921-AC67-7C1918A56395}" dt="2024-07-25T07:39:29.192" v="910"/>
          <ac:spMkLst>
            <pc:docMk/>
            <pc:sldMk cId="0" sldId="268"/>
            <ac:spMk id="11" creationId="{5BCBAACA-7920-5D40-7230-1C41C3C03709}"/>
          </ac:spMkLst>
        </pc:spChg>
        <pc:spChg chg="mod">
          <ac:chgData name="Linh Phan" userId="228774c6-8676-4985-b789-d1a1db399f40" providerId="ADAL" clId="{F4732387-A9DA-4921-AC67-7C1918A56395}" dt="2024-07-25T07:39:29.192" v="910"/>
          <ac:spMkLst>
            <pc:docMk/>
            <pc:sldMk cId="0" sldId="268"/>
            <ac:spMk id="12" creationId="{34B0CA64-90B1-1EF2-B292-00227BB3B71C}"/>
          </ac:spMkLst>
        </pc:spChg>
        <pc:spChg chg="mod">
          <ac:chgData name="Linh Phan" userId="228774c6-8676-4985-b789-d1a1db399f40" providerId="ADAL" clId="{F4732387-A9DA-4921-AC67-7C1918A56395}" dt="2024-07-25T07:39:29.192" v="910"/>
          <ac:spMkLst>
            <pc:docMk/>
            <pc:sldMk cId="0" sldId="268"/>
            <ac:spMk id="13" creationId="{B434AB0C-3FF6-B33B-5847-15D2D2FD6FAE}"/>
          </ac:spMkLst>
        </pc:spChg>
        <pc:spChg chg="mod">
          <ac:chgData name="Linh Phan" userId="228774c6-8676-4985-b789-d1a1db399f40" providerId="ADAL" clId="{F4732387-A9DA-4921-AC67-7C1918A56395}" dt="2024-07-25T07:39:29.192" v="910"/>
          <ac:spMkLst>
            <pc:docMk/>
            <pc:sldMk cId="0" sldId="268"/>
            <ac:spMk id="14" creationId="{0F7C28F1-D7B8-2452-6DD7-683832EF618F}"/>
          </ac:spMkLst>
        </pc:spChg>
        <pc:spChg chg="mod">
          <ac:chgData name="Linh Phan" userId="228774c6-8676-4985-b789-d1a1db399f40" providerId="ADAL" clId="{F4732387-A9DA-4921-AC67-7C1918A56395}" dt="2024-07-25T07:39:29.192" v="910"/>
          <ac:spMkLst>
            <pc:docMk/>
            <pc:sldMk cId="0" sldId="268"/>
            <ac:spMk id="15" creationId="{CA8B66EB-1F33-69F4-0E02-EEE440508FA1}"/>
          </ac:spMkLst>
        </pc:spChg>
        <pc:spChg chg="mod">
          <ac:chgData name="Linh Phan" userId="228774c6-8676-4985-b789-d1a1db399f40" providerId="ADAL" clId="{F4732387-A9DA-4921-AC67-7C1918A56395}" dt="2024-07-25T07:39:29.192" v="910"/>
          <ac:spMkLst>
            <pc:docMk/>
            <pc:sldMk cId="0" sldId="268"/>
            <ac:spMk id="16" creationId="{909384BB-6DE2-5B40-9DBB-64ECA2BA40AD}"/>
          </ac:spMkLst>
        </pc:spChg>
        <pc:spChg chg="mod">
          <ac:chgData name="Linh Phan" userId="228774c6-8676-4985-b789-d1a1db399f40" providerId="ADAL" clId="{F4732387-A9DA-4921-AC67-7C1918A56395}" dt="2024-07-25T07:39:29.192" v="910"/>
          <ac:spMkLst>
            <pc:docMk/>
            <pc:sldMk cId="0" sldId="268"/>
            <ac:spMk id="17" creationId="{8EAC4419-E19B-5394-50B0-AD9F9678269F}"/>
          </ac:spMkLst>
        </pc:spChg>
        <pc:spChg chg="mod">
          <ac:chgData name="Linh Phan" userId="228774c6-8676-4985-b789-d1a1db399f40" providerId="ADAL" clId="{F4732387-A9DA-4921-AC67-7C1918A56395}" dt="2024-07-25T07:39:29.192" v="910"/>
          <ac:spMkLst>
            <pc:docMk/>
            <pc:sldMk cId="0" sldId="268"/>
            <ac:spMk id="18" creationId="{ED2D80E6-1BC6-E6A4-11D8-60A944A70248}"/>
          </ac:spMkLst>
        </pc:spChg>
        <pc:spChg chg="mod">
          <ac:chgData name="Linh Phan" userId="228774c6-8676-4985-b789-d1a1db399f40" providerId="ADAL" clId="{F4732387-A9DA-4921-AC67-7C1918A56395}" dt="2024-07-25T07:42:02.650" v="935" actId="2711"/>
          <ac:spMkLst>
            <pc:docMk/>
            <pc:sldMk cId="0" sldId="268"/>
            <ac:spMk id="20" creationId="{AD863FF5-A569-544C-A5AE-4F72B029A03B}"/>
          </ac:spMkLst>
        </pc:spChg>
        <pc:spChg chg="mod">
          <ac:chgData name="Linh Phan" userId="228774c6-8676-4985-b789-d1a1db399f40" providerId="ADAL" clId="{F4732387-A9DA-4921-AC67-7C1918A56395}" dt="2024-07-25T07:42:02.650" v="935" actId="2711"/>
          <ac:spMkLst>
            <pc:docMk/>
            <pc:sldMk cId="0" sldId="268"/>
            <ac:spMk id="21" creationId="{05B3F866-59DA-08E6-0008-C797E7E5D864}"/>
          </ac:spMkLst>
        </pc:spChg>
        <pc:spChg chg="mod">
          <ac:chgData name="Linh Phan" userId="228774c6-8676-4985-b789-d1a1db399f40" providerId="ADAL" clId="{F4732387-A9DA-4921-AC67-7C1918A56395}" dt="2024-07-25T07:40:00.754" v="917" actId="207"/>
          <ac:spMkLst>
            <pc:docMk/>
            <pc:sldMk cId="0" sldId="268"/>
            <ac:spMk id="23" creationId="{E1C18A76-0FCB-43F4-6BAA-F5A19CD56513}"/>
          </ac:spMkLst>
        </pc:spChg>
        <pc:spChg chg="mod">
          <ac:chgData name="Linh Phan" userId="228774c6-8676-4985-b789-d1a1db399f40" providerId="ADAL" clId="{F4732387-A9DA-4921-AC67-7C1918A56395}" dt="2024-07-25T07:40:24.330" v="926" actId="1076"/>
          <ac:spMkLst>
            <pc:docMk/>
            <pc:sldMk cId="0" sldId="268"/>
            <ac:spMk id="24" creationId="{B3256D5F-3857-0BF3-FE46-3C270A4DFE46}"/>
          </ac:spMkLst>
        </pc:spChg>
        <pc:spChg chg="mod">
          <ac:chgData name="Linh Phan" userId="228774c6-8676-4985-b789-d1a1db399f40" providerId="ADAL" clId="{F4732387-A9DA-4921-AC67-7C1918A56395}" dt="2024-07-25T07:40:02.881" v="918" actId="207"/>
          <ac:spMkLst>
            <pc:docMk/>
            <pc:sldMk cId="0" sldId="268"/>
            <ac:spMk id="26" creationId="{52FF2AC5-B917-E6B2-E727-7E216B127CDC}"/>
          </ac:spMkLst>
        </pc:spChg>
        <pc:spChg chg="mod">
          <ac:chgData name="Linh Phan" userId="228774c6-8676-4985-b789-d1a1db399f40" providerId="ADAL" clId="{F4732387-A9DA-4921-AC67-7C1918A56395}" dt="2024-07-25T07:39:29.192" v="910"/>
          <ac:spMkLst>
            <pc:docMk/>
            <pc:sldMk cId="0" sldId="268"/>
            <ac:spMk id="27" creationId="{95DE49A5-AA8F-E588-7D67-ADC8BC37A5B8}"/>
          </ac:spMkLst>
        </pc:spChg>
        <pc:spChg chg="mod">
          <ac:chgData name="Linh Phan" userId="228774c6-8676-4985-b789-d1a1db399f40" providerId="ADAL" clId="{F4732387-A9DA-4921-AC67-7C1918A56395}" dt="2024-07-25T07:40:42.638" v="929" actId="20577"/>
          <ac:spMkLst>
            <pc:docMk/>
            <pc:sldMk cId="0" sldId="268"/>
            <ac:spMk id="28" creationId="{F5270B44-CFC0-69BC-D1DD-EE37138711DC}"/>
          </ac:spMkLst>
        </pc:spChg>
        <pc:spChg chg="mod">
          <ac:chgData name="Linh Phan" userId="228774c6-8676-4985-b789-d1a1db399f40" providerId="ADAL" clId="{F4732387-A9DA-4921-AC67-7C1918A56395}" dt="2024-07-25T07:40:04.882" v="919" actId="207"/>
          <ac:spMkLst>
            <pc:docMk/>
            <pc:sldMk cId="0" sldId="268"/>
            <ac:spMk id="30" creationId="{6D81E905-0871-1CC1-7499-683F2514E80A}"/>
          </ac:spMkLst>
        </pc:spChg>
        <pc:spChg chg="mod">
          <ac:chgData name="Linh Phan" userId="228774c6-8676-4985-b789-d1a1db399f40" providerId="ADAL" clId="{F4732387-A9DA-4921-AC67-7C1918A56395}" dt="2024-07-25T07:40:58.498" v="931"/>
          <ac:spMkLst>
            <pc:docMk/>
            <pc:sldMk cId="0" sldId="268"/>
            <ac:spMk id="31" creationId="{86EBF319-460C-2FD9-BEB2-1D1C7609EBB8}"/>
          </ac:spMkLst>
        </pc:spChg>
        <pc:spChg chg="mod">
          <ac:chgData name="Linh Phan" userId="228774c6-8676-4985-b789-d1a1db399f40" providerId="ADAL" clId="{F4732387-A9DA-4921-AC67-7C1918A56395}" dt="2024-07-25T07:40:06.997" v="920" actId="207"/>
          <ac:spMkLst>
            <pc:docMk/>
            <pc:sldMk cId="0" sldId="268"/>
            <ac:spMk id="33" creationId="{F2C5B18D-7C8F-ADF7-1D28-38225A019490}"/>
          </ac:spMkLst>
        </pc:spChg>
        <pc:spChg chg="mod">
          <ac:chgData name="Linh Phan" userId="228774c6-8676-4985-b789-d1a1db399f40" providerId="ADAL" clId="{F4732387-A9DA-4921-AC67-7C1918A56395}" dt="2024-07-25T07:39:29.192" v="910"/>
          <ac:spMkLst>
            <pc:docMk/>
            <pc:sldMk cId="0" sldId="268"/>
            <ac:spMk id="34" creationId="{38D3C0B3-AC72-2074-B0B9-A40403977007}"/>
          </ac:spMkLst>
        </pc:spChg>
        <pc:spChg chg="mod">
          <ac:chgData name="Linh Phan" userId="228774c6-8676-4985-b789-d1a1db399f40" providerId="ADAL" clId="{F4732387-A9DA-4921-AC67-7C1918A56395}" dt="2024-07-25T07:39:29.192" v="910"/>
          <ac:spMkLst>
            <pc:docMk/>
            <pc:sldMk cId="0" sldId="268"/>
            <ac:spMk id="35" creationId="{011E06D0-6CC8-7142-B7DA-54D677C8DEEC}"/>
          </ac:spMkLst>
        </pc:spChg>
        <pc:spChg chg="add del mod">
          <ac:chgData name="Linh Phan" userId="228774c6-8676-4985-b789-d1a1db399f40" providerId="ADAL" clId="{F4732387-A9DA-4921-AC67-7C1918A56395}" dt="2024-07-25T07:45:30.505" v="1059" actId="478"/>
          <ac:spMkLst>
            <pc:docMk/>
            <pc:sldMk cId="0" sldId="268"/>
            <ac:spMk id="36" creationId="{DAD50F44-161E-7F58-77EF-7ADCCED732E7}"/>
          </ac:spMkLst>
        </pc:spChg>
        <pc:spChg chg="mod">
          <ac:chgData name="Linh Phan" userId="228774c6-8676-4985-b789-d1a1db399f40" providerId="ADAL" clId="{F4732387-A9DA-4921-AC67-7C1918A56395}" dt="2024-07-25T07:43:56.547" v="1034" actId="20577"/>
          <ac:spMkLst>
            <pc:docMk/>
            <pc:sldMk cId="0" sldId="268"/>
            <ac:spMk id="38" creationId="{A8C41635-AF46-1641-73D2-4C3C88CCF3A2}"/>
          </ac:spMkLst>
        </pc:spChg>
        <pc:spChg chg="mod">
          <ac:chgData name="Linh Phan" userId="228774c6-8676-4985-b789-d1a1db399f40" providerId="ADAL" clId="{F4732387-A9DA-4921-AC67-7C1918A56395}" dt="2024-07-25T07:44:43.708" v="1045" actId="1076"/>
          <ac:spMkLst>
            <pc:docMk/>
            <pc:sldMk cId="0" sldId="268"/>
            <ac:spMk id="39" creationId="{AD90F0C5-6B41-CA82-755F-A66B640218DF}"/>
          </ac:spMkLst>
        </pc:spChg>
        <pc:spChg chg="mod">
          <ac:chgData name="Linh Phan" userId="228774c6-8676-4985-b789-d1a1db399f40" providerId="ADAL" clId="{F4732387-A9DA-4921-AC67-7C1918A56395}" dt="2024-07-25T07:43:34.851" v="1027" actId="20577"/>
          <ac:spMkLst>
            <pc:docMk/>
            <pc:sldMk cId="0" sldId="268"/>
            <ac:spMk id="41" creationId="{53A333FD-CAA9-74F5-2804-69A9C22EFFF2}"/>
          </ac:spMkLst>
        </pc:spChg>
        <pc:spChg chg="mod">
          <ac:chgData name="Linh Phan" userId="228774c6-8676-4985-b789-d1a1db399f40" providerId="ADAL" clId="{F4732387-A9DA-4921-AC67-7C1918A56395}" dt="2024-07-25T07:44:01.026" v="1036" actId="20577"/>
          <ac:spMkLst>
            <pc:docMk/>
            <pc:sldMk cId="0" sldId="268"/>
            <ac:spMk id="42" creationId="{7390FFB2-2BC8-C155-90FF-344FE15EC93E}"/>
          </ac:spMkLst>
        </pc:spChg>
        <pc:spChg chg="mod">
          <ac:chgData name="Linh Phan" userId="228774c6-8676-4985-b789-d1a1db399f40" providerId="ADAL" clId="{F4732387-A9DA-4921-AC67-7C1918A56395}" dt="2024-07-25T07:43:54.241" v="1033" actId="1076"/>
          <ac:spMkLst>
            <pc:docMk/>
            <pc:sldMk cId="0" sldId="268"/>
            <ac:spMk id="44" creationId="{88A3D652-97DD-D61F-DF1A-52BA813F8210}"/>
          </ac:spMkLst>
        </pc:spChg>
        <pc:spChg chg="mod">
          <ac:chgData name="Linh Phan" userId="228774c6-8676-4985-b789-d1a1db399f40" providerId="ADAL" clId="{F4732387-A9DA-4921-AC67-7C1918A56395}" dt="2024-07-25T07:43:58.484" v="1035" actId="20577"/>
          <ac:spMkLst>
            <pc:docMk/>
            <pc:sldMk cId="0" sldId="268"/>
            <ac:spMk id="45" creationId="{A85316A5-5417-1815-86C7-7473A30305A2}"/>
          </ac:spMkLst>
        </pc:spChg>
        <pc:spChg chg="mod">
          <ac:chgData name="Linh Phan" userId="228774c6-8676-4985-b789-d1a1db399f40" providerId="ADAL" clId="{F4732387-A9DA-4921-AC67-7C1918A56395}" dt="2024-07-25T07:43:07.189" v="1020" actId="20577"/>
          <ac:spMkLst>
            <pc:docMk/>
            <pc:sldMk cId="0" sldId="268"/>
            <ac:spMk id="47" creationId="{166E4E8B-4A25-D112-85E3-9CE73FBDF1C2}"/>
          </ac:spMkLst>
        </pc:spChg>
        <pc:spChg chg="mod">
          <ac:chgData name="Linh Phan" userId="228774c6-8676-4985-b789-d1a1db399f40" providerId="ADAL" clId="{F4732387-A9DA-4921-AC67-7C1918A56395}" dt="2024-07-25T07:44:02.873" v="1037" actId="20577"/>
          <ac:spMkLst>
            <pc:docMk/>
            <pc:sldMk cId="0" sldId="268"/>
            <ac:spMk id="48" creationId="{2D4C75D1-3E49-04B1-F609-7386DE7E5912}"/>
          </ac:spMkLst>
        </pc:spChg>
        <pc:spChg chg="add mod">
          <ac:chgData name="Linh Phan" userId="228774c6-8676-4985-b789-d1a1db399f40" providerId="ADAL" clId="{F4732387-A9DA-4921-AC67-7C1918A56395}" dt="2024-07-25T07:45:48.445" v="1095" actId="1076"/>
          <ac:spMkLst>
            <pc:docMk/>
            <pc:sldMk cId="0" sldId="268"/>
            <ac:spMk id="49" creationId="{836E0F1F-9E8A-D0FD-B48B-E46AEC1C8478}"/>
          </ac:spMkLst>
        </pc:spChg>
        <pc:spChg chg="del">
          <ac:chgData name="Linh Phan" userId="228774c6-8676-4985-b789-d1a1db399f40" providerId="ADAL" clId="{F4732387-A9DA-4921-AC67-7C1918A56395}" dt="2024-07-25T07:39:05.037" v="903" actId="478"/>
          <ac:spMkLst>
            <pc:docMk/>
            <pc:sldMk cId="0" sldId="268"/>
            <ac:spMk id="829" creationId="{00000000-0000-0000-0000-000000000000}"/>
          </ac:spMkLst>
        </pc:spChg>
        <pc:spChg chg="del">
          <ac:chgData name="Linh Phan" userId="228774c6-8676-4985-b789-d1a1db399f40" providerId="ADAL" clId="{F4732387-A9DA-4921-AC67-7C1918A56395}" dt="2024-07-25T07:39:03.698" v="902" actId="478"/>
          <ac:spMkLst>
            <pc:docMk/>
            <pc:sldMk cId="0" sldId="268"/>
            <ac:spMk id="830" creationId="{00000000-0000-0000-0000-000000000000}"/>
          </ac:spMkLst>
        </pc:spChg>
        <pc:spChg chg="del">
          <ac:chgData name="Linh Phan" userId="228774c6-8676-4985-b789-d1a1db399f40" providerId="ADAL" clId="{F4732387-A9DA-4921-AC67-7C1918A56395}" dt="2024-07-25T07:39:03.698" v="902" actId="478"/>
          <ac:spMkLst>
            <pc:docMk/>
            <pc:sldMk cId="0" sldId="268"/>
            <ac:spMk id="831" creationId="{00000000-0000-0000-0000-000000000000}"/>
          </ac:spMkLst>
        </pc:spChg>
        <pc:spChg chg="del">
          <ac:chgData name="Linh Phan" userId="228774c6-8676-4985-b789-d1a1db399f40" providerId="ADAL" clId="{F4732387-A9DA-4921-AC67-7C1918A56395}" dt="2024-07-25T07:39:03.698" v="902" actId="478"/>
          <ac:spMkLst>
            <pc:docMk/>
            <pc:sldMk cId="0" sldId="268"/>
            <ac:spMk id="832" creationId="{00000000-0000-0000-0000-000000000000}"/>
          </ac:spMkLst>
        </pc:spChg>
        <pc:spChg chg="del">
          <ac:chgData name="Linh Phan" userId="228774c6-8676-4985-b789-d1a1db399f40" providerId="ADAL" clId="{F4732387-A9DA-4921-AC67-7C1918A56395}" dt="2024-07-25T07:39:03.698" v="902" actId="478"/>
          <ac:spMkLst>
            <pc:docMk/>
            <pc:sldMk cId="0" sldId="268"/>
            <ac:spMk id="833" creationId="{00000000-0000-0000-0000-000000000000}"/>
          </ac:spMkLst>
        </pc:spChg>
        <pc:spChg chg="del">
          <ac:chgData name="Linh Phan" userId="228774c6-8676-4985-b789-d1a1db399f40" providerId="ADAL" clId="{F4732387-A9DA-4921-AC67-7C1918A56395}" dt="2024-07-25T07:39:03.698" v="902" actId="478"/>
          <ac:spMkLst>
            <pc:docMk/>
            <pc:sldMk cId="0" sldId="268"/>
            <ac:spMk id="837" creationId="{00000000-0000-0000-0000-000000000000}"/>
          </ac:spMkLst>
        </pc:spChg>
        <pc:spChg chg="del">
          <ac:chgData name="Linh Phan" userId="228774c6-8676-4985-b789-d1a1db399f40" providerId="ADAL" clId="{F4732387-A9DA-4921-AC67-7C1918A56395}" dt="2024-07-25T07:39:03.698" v="902" actId="478"/>
          <ac:spMkLst>
            <pc:docMk/>
            <pc:sldMk cId="0" sldId="268"/>
            <ac:spMk id="839" creationId="{00000000-0000-0000-0000-000000000000}"/>
          </ac:spMkLst>
        </pc:spChg>
        <pc:spChg chg="del">
          <ac:chgData name="Linh Phan" userId="228774c6-8676-4985-b789-d1a1db399f40" providerId="ADAL" clId="{F4732387-A9DA-4921-AC67-7C1918A56395}" dt="2024-07-25T07:39:03.698" v="902" actId="478"/>
          <ac:spMkLst>
            <pc:docMk/>
            <pc:sldMk cId="0" sldId="268"/>
            <ac:spMk id="840" creationId="{00000000-0000-0000-0000-000000000000}"/>
          </ac:spMkLst>
        </pc:spChg>
        <pc:spChg chg="del">
          <ac:chgData name="Linh Phan" userId="228774c6-8676-4985-b789-d1a1db399f40" providerId="ADAL" clId="{F4732387-A9DA-4921-AC67-7C1918A56395}" dt="2024-07-25T07:39:03.698" v="902" actId="478"/>
          <ac:spMkLst>
            <pc:docMk/>
            <pc:sldMk cId="0" sldId="268"/>
            <ac:spMk id="841" creationId="{00000000-0000-0000-0000-000000000000}"/>
          </ac:spMkLst>
        </pc:spChg>
        <pc:spChg chg="del">
          <ac:chgData name="Linh Phan" userId="228774c6-8676-4985-b789-d1a1db399f40" providerId="ADAL" clId="{F4732387-A9DA-4921-AC67-7C1918A56395}" dt="2024-07-25T07:39:03.698" v="902" actId="478"/>
          <ac:spMkLst>
            <pc:docMk/>
            <pc:sldMk cId="0" sldId="268"/>
            <ac:spMk id="845" creationId="{00000000-0000-0000-0000-000000000000}"/>
          </ac:spMkLst>
        </pc:spChg>
        <pc:spChg chg="del">
          <ac:chgData name="Linh Phan" userId="228774c6-8676-4985-b789-d1a1db399f40" providerId="ADAL" clId="{F4732387-A9DA-4921-AC67-7C1918A56395}" dt="2024-07-25T07:39:03.698" v="902" actId="478"/>
          <ac:spMkLst>
            <pc:docMk/>
            <pc:sldMk cId="0" sldId="268"/>
            <ac:spMk id="846" creationId="{00000000-0000-0000-0000-000000000000}"/>
          </ac:spMkLst>
        </pc:spChg>
        <pc:spChg chg="del">
          <ac:chgData name="Linh Phan" userId="228774c6-8676-4985-b789-d1a1db399f40" providerId="ADAL" clId="{F4732387-A9DA-4921-AC67-7C1918A56395}" dt="2024-07-25T07:39:03.698" v="902" actId="478"/>
          <ac:spMkLst>
            <pc:docMk/>
            <pc:sldMk cId="0" sldId="268"/>
            <ac:spMk id="847" creationId="{00000000-0000-0000-0000-000000000000}"/>
          </ac:spMkLst>
        </pc:spChg>
        <pc:spChg chg="del">
          <ac:chgData name="Linh Phan" userId="228774c6-8676-4985-b789-d1a1db399f40" providerId="ADAL" clId="{F4732387-A9DA-4921-AC67-7C1918A56395}" dt="2024-07-25T07:39:03.698" v="902" actId="478"/>
          <ac:spMkLst>
            <pc:docMk/>
            <pc:sldMk cId="0" sldId="268"/>
            <ac:spMk id="848" creationId="{00000000-0000-0000-0000-000000000000}"/>
          </ac:spMkLst>
        </pc:spChg>
        <pc:spChg chg="del">
          <ac:chgData name="Linh Phan" userId="228774c6-8676-4985-b789-d1a1db399f40" providerId="ADAL" clId="{F4732387-A9DA-4921-AC67-7C1918A56395}" dt="2024-07-25T07:39:03.698" v="902" actId="478"/>
          <ac:spMkLst>
            <pc:docMk/>
            <pc:sldMk cId="0" sldId="268"/>
            <ac:spMk id="849" creationId="{00000000-0000-0000-0000-000000000000}"/>
          </ac:spMkLst>
        </pc:spChg>
        <pc:spChg chg="del">
          <ac:chgData name="Linh Phan" userId="228774c6-8676-4985-b789-d1a1db399f40" providerId="ADAL" clId="{F4732387-A9DA-4921-AC67-7C1918A56395}" dt="2024-07-25T07:39:03.698" v="902" actId="478"/>
          <ac:spMkLst>
            <pc:docMk/>
            <pc:sldMk cId="0" sldId="268"/>
            <ac:spMk id="850" creationId="{00000000-0000-0000-0000-000000000000}"/>
          </ac:spMkLst>
        </pc:spChg>
        <pc:spChg chg="del">
          <ac:chgData name="Linh Phan" userId="228774c6-8676-4985-b789-d1a1db399f40" providerId="ADAL" clId="{F4732387-A9DA-4921-AC67-7C1918A56395}" dt="2024-07-25T07:39:03.698" v="902" actId="478"/>
          <ac:spMkLst>
            <pc:docMk/>
            <pc:sldMk cId="0" sldId="268"/>
            <ac:spMk id="851" creationId="{00000000-0000-0000-0000-000000000000}"/>
          </ac:spMkLst>
        </pc:spChg>
        <pc:spChg chg="del">
          <ac:chgData name="Linh Phan" userId="228774c6-8676-4985-b789-d1a1db399f40" providerId="ADAL" clId="{F4732387-A9DA-4921-AC67-7C1918A56395}" dt="2024-07-25T07:39:03.698" v="902" actId="478"/>
          <ac:spMkLst>
            <pc:docMk/>
            <pc:sldMk cId="0" sldId="268"/>
            <ac:spMk id="852" creationId="{00000000-0000-0000-0000-000000000000}"/>
          </ac:spMkLst>
        </pc:spChg>
        <pc:spChg chg="del">
          <ac:chgData name="Linh Phan" userId="228774c6-8676-4985-b789-d1a1db399f40" providerId="ADAL" clId="{F4732387-A9DA-4921-AC67-7C1918A56395}" dt="2024-07-25T07:39:03.698" v="902" actId="478"/>
          <ac:spMkLst>
            <pc:docMk/>
            <pc:sldMk cId="0" sldId="268"/>
            <ac:spMk id="853" creationId="{00000000-0000-0000-0000-000000000000}"/>
          </ac:spMkLst>
        </pc:spChg>
        <pc:spChg chg="del">
          <ac:chgData name="Linh Phan" userId="228774c6-8676-4985-b789-d1a1db399f40" providerId="ADAL" clId="{F4732387-A9DA-4921-AC67-7C1918A56395}" dt="2024-07-25T07:39:03.698" v="902" actId="478"/>
          <ac:spMkLst>
            <pc:docMk/>
            <pc:sldMk cId="0" sldId="268"/>
            <ac:spMk id="854" creationId="{00000000-0000-0000-0000-000000000000}"/>
          </ac:spMkLst>
        </pc:spChg>
        <pc:spChg chg="del">
          <ac:chgData name="Linh Phan" userId="228774c6-8676-4985-b789-d1a1db399f40" providerId="ADAL" clId="{F4732387-A9DA-4921-AC67-7C1918A56395}" dt="2024-07-25T07:39:03.698" v="902" actId="478"/>
          <ac:spMkLst>
            <pc:docMk/>
            <pc:sldMk cId="0" sldId="268"/>
            <ac:spMk id="855" creationId="{00000000-0000-0000-0000-000000000000}"/>
          </ac:spMkLst>
        </pc:spChg>
        <pc:grpChg chg="add del mod">
          <ac:chgData name="Linh Phan" userId="228774c6-8676-4985-b789-d1a1db399f40" providerId="ADAL" clId="{F4732387-A9DA-4921-AC67-7C1918A56395}" dt="2024-07-25T07:39:14.526" v="907" actId="478"/>
          <ac:grpSpMkLst>
            <pc:docMk/>
            <pc:sldMk cId="0" sldId="268"/>
            <ac:grpSpMk id="4" creationId="{37BE484B-3EE0-DD58-CAD7-2BF9846301AA}"/>
          </ac:grpSpMkLst>
        </pc:grpChg>
        <pc:grpChg chg="add del mod">
          <ac:chgData name="Linh Phan" userId="228774c6-8676-4985-b789-d1a1db399f40" providerId="ADAL" clId="{F4732387-A9DA-4921-AC67-7C1918A56395}" dt="2024-07-25T07:39:31.323" v="911" actId="478"/>
          <ac:grpSpMkLst>
            <pc:docMk/>
            <pc:sldMk cId="0" sldId="268"/>
            <ac:grpSpMk id="6" creationId="{62B6A539-3D48-85BD-8390-A7DFFC63FB2A}"/>
          </ac:grpSpMkLst>
        </pc:grpChg>
        <pc:grpChg chg="mod">
          <ac:chgData name="Linh Phan" userId="228774c6-8676-4985-b789-d1a1db399f40" providerId="ADAL" clId="{F4732387-A9DA-4921-AC67-7C1918A56395}" dt="2024-07-25T07:39:29.192" v="910"/>
          <ac:grpSpMkLst>
            <pc:docMk/>
            <pc:sldMk cId="0" sldId="268"/>
            <ac:grpSpMk id="7" creationId="{C5C3DE84-6E5B-81A2-3441-A46EE227FA99}"/>
          </ac:grpSpMkLst>
        </pc:grpChg>
        <pc:grpChg chg="mod">
          <ac:chgData name="Linh Phan" userId="228774c6-8676-4985-b789-d1a1db399f40" providerId="ADAL" clId="{F4732387-A9DA-4921-AC67-7C1918A56395}" dt="2024-07-25T07:39:29.192" v="910"/>
          <ac:grpSpMkLst>
            <pc:docMk/>
            <pc:sldMk cId="0" sldId="268"/>
            <ac:grpSpMk id="8" creationId="{83CC2AD7-9B8B-E5D8-9412-3833CBCEB7F2}"/>
          </ac:grpSpMkLst>
        </pc:grpChg>
        <pc:grpChg chg="add del mod">
          <ac:chgData name="Linh Phan" userId="228774c6-8676-4985-b789-d1a1db399f40" providerId="ADAL" clId="{F4732387-A9DA-4921-AC67-7C1918A56395}" dt="2024-07-25T07:45:05.575" v="1054" actId="478"/>
          <ac:grpSpMkLst>
            <pc:docMk/>
            <pc:sldMk cId="0" sldId="268"/>
            <ac:grpSpMk id="19" creationId="{F3BEDB3A-1DCA-9AA7-6DE9-6161A371A652}"/>
          </ac:grpSpMkLst>
        </pc:grpChg>
        <pc:grpChg chg="add del mod">
          <ac:chgData name="Linh Phan" userId="228774c6-8676-4985-b789-d1a1db399f40" providerId="ADAL" clId="{F4732387-A9DA-4921-AC67-7C1918A56395}" dt="2024-07-25T07:41:00.600" v="932" actId="478"/>
          <ac:grpSpMkLst>
            <pc:docMk/>
            <pc:sldMk cId="0" sldId="268"/>
            <ac:grpSpMk id="22" creationId="{6E5235FC-1555-21F7-17DB-9DD3BACFBCF0}"/>
          </ac:grpSpMkLst>
        </pc:grpChg>
        <pc:grpChg chg="add del mod">
          <ac:chgData name="Linh Phan" userId="228774c6-8676-4985-b789-d1a1db399f40" providerId="ADAL" clId="{F4732387-A9DA-4921-AC67-7C1918A56395}" dt="2024-07-25T07:41:00.600" v="932" actId="478"/>
          <ac:grpSpMkLst>
            <pc:docMk/>
            <pc:sldMk cId="0" sldId="268"/>
            <ac:grpSpMk id="25" creationId="{FDF997DC-6C67-0F4A-C8E6-F048005C0C29}"/>
          </ac:grpSpMkLst>
        </pc:grpChg>
        <pc:grpChg chg="add del mod">
          <ac:chgData name="Linh Phan" userId="228774c6-8676-4985-b789-d1a1db399f40" providerId="ADAL" clId="{F4732387-A9DA-4921-AC67-7C1918A56395}" dt="2024-07-25T07:41:00.600" v="932" actId="478"/>
          <ac:grpSpMkLst>
            <pc:docMk/>
            <pc:sldMk cId="0" sldId="268"/>
            <ac:grpSpMk id="29" creationId="{25F16186-A219-6DCB-9864-28B60D8D5F33}"/>
          </ac:grpSpMkLst>
        </pc:grpChg>
        <pc:grpChg chg="add del mod">
          <ac:chgData name="Linh Phan" userId="228774c6-8676-4985-b789-d1a1db399f40" providerId="ADAL" clId="{F4732387-A9DA-4921-AC67-7C1918A56395}" dt="2024-07-25T07:41:00.600" v="932" actId="478"/>
          <ac:grpSpMkLst>
            <pc:docMk/>
            <pc:sldMk cId="0" sldId="268"/>
            <ac:grpSpMk id="32" creationId="{96731E39-A1F5-8A7F-5D38-E3A55E94E57C}"/>
          </ac:grpSpMkLst>
        </pc:grpChg>
        <pc:grpChg chg="add mod">
          <ac:chgData name="Linh Phan" userId="228774c6-8676-4985-b789-d1a1db399f40" providerId="ADAL" clId="{F4732387-A9DA-4921-AC67-7C1918A56395}" dt="2024-07-25T07:45:33.889" v="1060" actId="1076"/>
          <ac:grpSpMkLst>
            <pc:docMk/>
            <pc:sldMk cId="0" sldId="268"/>
            <ac:grpSpMk id="37" creationId="{FB5A37C4-8195-81DE-C537-C9C39D147E54}"/>
          </ac:grpSpMkLst>
        </pc:grpChg>
        <pc:grpChg chg="add mod">
          <ac:chgData name="Linh Phan" userId="228774c6-8676-4985-b789-d1a1db399f40" providerId="ADAL" clId="{F4732387-A9DA-4921-AC67-7C1918A56395}" dt="2024-07-25T07:45:53.625" v="1096" actId="1076"/>
          <ac:grpSpMkLst>
            <pc:docMk/>
            <pc:sldMk cId="0" sldId="268"/>
            <ac:grpSpMk id="40" creationId="{0EF8961A-9FD7-ED09-C555-47C360DA4764}"/>
          </ac:grpSpMkLst>
        </pc:grpChg>
        <pc:grpChg chg="add mod">
          <ac:chgData name="Linh Phan" userId="228774c6-8676-4985-b789-d1a1db399f40" providerId="ADAL" clId="{F4732387-A9DA-4921-AC67-7C1918A56395}" dt="2024-07-25T07:45:33.889" v="1060" actId="1076"/>
          <ac:grpSpMkLst>
            <pc:docMk/>
            <pc:sldMk cId="0" sldId="268"/>
            <ac:grpSpMk id="43" creationId="{0DEA1DE4-EF0C-4D14-58B9-0D88BBF651AF}"/>
          </ac:grpSpMkLst>
        </pc:grpChg>
        <pc:grpChg chg="add mod">
          <ac:chgData name="Linh Phan" userId="228774c6-8676-4985-b789-d1a1db399f40" providerId="ADAL" clId="{F4732387-A9DA-4921-AC67-7C1918A56395}" dt="2024-07-25T07:45:33.889" v="1060" actId="1076"/>
          <ac:grpSpMkLst>
            <pc:docMk/>
            <pc:sldMk cId="0" sldId="268"/>
            <ac:grpSpMk id="46" creationId="{5FF8B772-9165-E7FA-C259-24DB9B9F9674}"/>
          </ac:grpSpMkLst>
        </pc:grpChg>
        <pc:grpChg chg="mod">
          <ac:chgData name="Linh Phan" userId="228774c6-8676-4985-b789-d1a1db399f40" providerId="ADAL" clId="{F4732387-A9DA-4921-AC67-7C1918A56395}" dt="2024-07-25T07:39:11.682" v="905" actId="164"/>
          <ac:grpSpMkLst>
            <pc:docMk/>
            <pc:sldMk cId="0" sldId="268"/>
            <ac:grpSpMk id="860" creationId="{00000000-0000-0000-0000-000000000000}"/>
          </ac:grpSpMkLst>
        </pc:grpChg>
        <pc:grpChg chg="mod">
          <ac:chgData name="Linh Phan" userId="228774c6-8676-4985-b789-d1a1db399f40" providerId="ADAL" clId="{F4732387-A9DA-4921-AC67-7C1918A56395}" dt="2024-07-25T07:39:11.682" v="905" actId="164"/>
          <ac:grpSpMkLst>
            <pc:docMk/>
            <pc:sldMk cId="0" sldId="268"/>
            <ac:grpSpMk id="870" creationId="{00000000-0000-0000-0000-000000000000}"/>
          </ac:grpSpMkLst>
        </pc:grpChg>
        <pc:grpChg chg="del">
          <ac:chgData name="Linh Phan" userId="228774c6-8676-4985-b789-d1a1db399f40" providerId="ADAL" clId="{F4732387-A9DA-4921-AC67-7C1918A56395}" dt="2024-07-25T07:39:03.698" v="902" actId="478"/>
          <ac:grpSpMkLst>
            <pc:docMk/>
            <pc:sldMk cId="0" sldId="268"/>
            <ac:grpSpMk id="880" creationId="{00000000-0000-0000-0000-000000000000}"/>
          </ac:grpSpMkLst>
        </pc:grpChg>
        <pc:picChg chg="add mod">
          <ac:chgData name="Linh Phan" userId="228774c6-8676-4985-b789-d1a1db399f40" providerId="ADAL" clId="{F4732387-A9DA-4921-AC67-7C1918A56395}" dt="2024-07-25T07:39:35.431" v="913" actId="14100"/>
          <ac:picMkLst>
            <pc:docMk/>
            <pc:sldMk cId="0" sldId="268"/>
            <ac:picMk id="5" creationId="{BAB4F710-E662-096E-2955-40534F0C4B58}"/>
          </ac:picMkLst>
        </pc:picChg>
        <pc:cxnChg chg="del mod">
          <ac:chgData name="Linh Phan" userId="228774c6-8676-4985-b789-d1a1db399f40" providerId="ADAL" clId="{F4732387-A9DA-4921-AC67-7C1918A56395}" dt="2024-07-25T07:39:03.698" v="902" actId="478"/>
          <ac:cxnSpMkLst>
            <pc:docMk/>
            <pc:sldMk cId="0" sldId="268"/>
            <ac:cxnSpMk id="834"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35"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36"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38"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42"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43"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44"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56"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57"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58" creationId="{00000000-0000-0000-0000-000000000000}"/>
          </ac:cxnSpMkLst>
        </pc:cxnChg>
        <pc:cxnChg chg="del mod">
          <ac:chgData name="Linh Phan" userId="228774c6-8676-4985-b789-d1a1db399f40" providerId="ADAL" clId="{F4732387-A9DA-4921-AC67-7C1918A56395}" dt="2024-07-25T07:39:03.698" v="902" actId="478"/>
          <ac:cxnSpMkLst>
            <pc:docMk/>
            <pc:sldMk cId="0" sldId="268"/>
            <ac:cxnSpMk id="859" creationId="{00000000-0000-0000-0000-000000000000}"/>
          </ac:cxnSpMkLst>
        </pc:cxnChg>
      </pc:sldChg>
      <pc:sldChg chg="addSp delSp modSp mod ord modTransition">
        <pc:chgData name="Linh Phan" userId="228774c6-8676-4985-b789-d1a1db399f40" providerId="ADAL" clId="{F4732387-A9DA-4921-AC67-7C1918A56395}" dt="2024-07-25T10:23:23.987" v="4462"/>
        <pc:sldMkLst>
          <pc:docMk/>
          <pc:sldMk cId="0" sldId="269"/>
        </pc:sldMkLst>
        <pc:spChg chg="add del mod">
          <ac:chgData name="Linh Phan" userId="228774c6-8676-4985-b789-d1a1db399f40" providerId="ADAL" clId="{F4732387-A9DA-4921-AC67-7C1918A56395}" dt="2024-07-25T08:28:50.464" v="1881" actId="478"/>
          <ac:spMkLst>
            <pc:docMk/>
            <pc:sldMk cId="0" sldId="269"/>
            <ac:spMk id="3" creationId="{FF14F011-2EC9-C727-CE13-108780963CB4}"/>
          </ac:spMkLst>
        </pc:spChg>
        <pc:spChg chg="add del mod">
          <ac:chgData name="Linh Phan" userId="228774c6-8676-4985-b789-d1a1db399f40" providerId="ADAL" clId="{F4732387-A9DA-4921-AC67-7C1918A56395}" dt="2024-07-25T08:28:48.381" v="1880" actId="478"/>
          <ac:spMkLst>
            <pc:docMk/>
            <pc:sldMk cId="0" sldId="269"/>
            <ac:spMk id="5" creationId="{336FF212-EA62-2E54-C43B-822CD1AAB4C6}"/>
          </ac:spMkLst>
        </pc:spChg>
        <pc:spChg chg="add del mod">
          <ac:chgData name="Linh Phan" userId="228774c6-8676-4985-b789-d1a1db399f40" providerId="ADAL" clId="{F4732387-A9DA-4921-AC67-7C1918A56395}" dt="2024-07-25T08:28:50.464" v="1881" actId="478"/>
          <ac:spMkLst>
            <pc:docMk/>
            <pc:sldMk cId="0" sldId="269"/>
            <ac:spMk id="7" creationId="{FC2CF720-A12B-05E8-99A4-E76F23205D26}"/>
          </ac:spMkLst>
        </pc:spChg>
        <pc:spChg chg="add mod">
          <ac:chgData name="Linh Phan" userId="228774c6-8676-4985-b789-d1a1db399f40" providerId="ADAL" clId="{F4732387-A9DA-4921-AC67-7C1918A56395}" dt="2024-07-25T08:29:22.309" v="1887" actId="1076"/>
          <ac:spMkLst>
            <pc:docMk/>
            <pc:sldMk cId="0" sldId="269"/>
            <ac:spMk id="8" creationId="{0CBEE3CA-4292-E594-3846-C481266039E0}"/>
          </ac:spMkLst>
        </pc:spChg>
        <pc:spChg chg="del">
          <ac:chgData name="Linh Phan" userId="228774c6-8676-4985-b789-d1a1db399f40" providerId="ADAL" clId="{F4732387-A9DA-4921-AC67-7C1918A56395}" dt="2024-07-25T08:28:47.475" v="1879" actId="478"/>
          <ac:spMkLst>
            <pc:docMk/>
            <pc:sldMk cId="0" sldId="269"/>
            <ac:spMk id="892" creationId="{00000000-0000-0000-0000-000000000000}"/>
          </ac:spMkLst>
        </pc:spChg>
        <pc:spChg chg="del">
          <ac:chgData name="Linh Phan" userId="228774c6-8676-4985-b789-d1a1db399f40" providerId="ADAL" clId="{F4732387-A9DA-4921-AC67-7C1918A56395}" dt="2024-07-25T08:28:47.475" v="1879" actId="478"/>
          <ac:spMkLst>
            <pc:docMk/>
            <pc:sldMk cId="0" sldId="269"/>
            <ac:spMk id="893" creationId="{00000000-0000-0000-0000-000000000000}"/>
          </ac:spMkLst>
        </pc:spChg>
        <pc:spChg chg="del">
          <ac:chgData name="Linh Phan" userId="228774c6-8676-4985-b789-d1a1db399f40" providerId="ADAL" clId="{F4732387-A9DA-4921-AC67-7C1918A56395}" dt="2024-07-25T08:28:47.475" v="1879" actId="478"/>
          <ac:spMkLst>
            <pc:docMk/>
            <pc:sldMk cId="0" sldId="269"/>
            <ac:spMk id="894" creationId="{00000000-0000-0000-0000-000000000000}"/>
          </ac:spMkLst>
        </pc:spChg>
      </pc:sldChg>
      <pc:sldChg chg="addSp delSp modSp del mod addAnim delAnim modAnim">
        <pc:chgData name="Linh Phan" userId="228774c6-8676-4985-b789-d1a1db399f40" providerId="ADAL" clId="{F4732387-A9DA-4921-AC67-7C1918A56395}" dt="2024-07-25T10:16:03.230" v="4281" actId="47"/>
        <pc:sldMkLst>
          <pc:docMk/>
          <pc:sldMk cId="0" sldId="270"/>
        </pc:sldMkLst>
        <pc:spChg chg="add del mod">
          <ac:chgData name="Linh Phan" userId="228774c6-8676-4985-b789-d1a1db399f40" providerId="ADAL" clId="{F4732387-A9DA-4921-AC67-7C1918A56395}" dt="2024-07-25T08:26:24.683" v="1810" actId="478"/>
          <ac:spMkLst>
            <pc:docMk/>
            <pc:sldMk cId="0" sldId="270"/>
            <ac:spMk id="3" creationId="{13541A9D-6583-9B37-D3B3-FBCDAAC87451}"/>
          </ac:spMkLst>
        </pc:spChg>
        <pc:spChg chg="add del mod">
          <ac:chgData name="Linh Phan" userId="228774c6-8676-4985-b789-d1a1db399f40" providerId="ADAL" clId="{F4732387-A9DA-4921-AC67-7C1918A56395}" dt="2024-07-25T08:26:24.683" v="1810" actId="478"/>
          <ac:spMkLst>
            <pc:docMk/>
            <pc:sldMk cId="0" sldId="270"/>
            <ac:spMk id="5" creationId="{D0403A1E-EA56-8B85-65AA-4F84305773C8}"/>
          </ac:spMkLst>
        </pc:spChg>
        <pc:spChg chg="mod">
          <ac:chgData name="Linh Phan" userId="228774c6-8676-4985-b789-d1a1db399f40" providerId="ADAL" clId="{F4732387-A9DA-4921-AC67-7C1918A56395}" dt="2024-07-25T08:26:25.632" v="1811"/>
          <ac:spMkLst>
            <pc:docMk/>
            <pc:sldMk cId="0" sldId="270"/>
            <ac:spMk id="9" creationId="{47B371FC-8F0C-9711-885B-CBC54F5A84FB}"/>
          </ac:spMkLst>
        </pc:spChg>
        <pc:spChg chg="mod">
          <ac:chgData name="Linh Phan" userId="228774c6-8676-4985-b789-d1a1db399f40" providerId="ADAL" clId="{F4732387-A9DA-4921-AC67-7C1918A56395}" dt="2024-07-25T08:26:25.632" v="1811"/>
          <ac:spMkLst>
            <pc:docMk/>
            <pc:sldMk cId="0" sldId="270"/>
            <ac:spMk id="10" creationId="{423D9D64-95FB-2040-1B50-60238DF8DFF8}"/>
          </ac:spMkLst>
        </pc:spChg>
        <pc:spChg chg="del">
          <ac:chgData name="Linh Phan" userId="228774c6-8676-4985-b789-d1a1db399f40" providerId="ADAL" clId="{F4732387-A9DA-4921-AC67-7C1918A56395}" dt="2024-07-25T08:26:23.690" v="1809" actId="478"/>
          <ac:spMkLst>
            <pc:docMk/>
            <pc:sldMk cId="0" sldId="270"/>
            <ac:spMk id="929" creationId="{00000000-0000-0000-0000-000000000000}"/>
          </ac:spMkLst>
        </pc:spChg>
        <pc:spChg chg="del">
          <ac:chgData name="Linh Phan" userId="228774c6-8676-4985-b789-d1a1db399f40" providerId="ADAL" clId="{F4732387-A9DA-4921-AC67-7C1918A56395}" dt="2024-07-25T08:26:23.690" v="1809" actId="478"/>
          <ac:spMkLst>
            <pc:docMk/>
            <pc:sldMk cId="0" sldId="270"/>
            <ac:spMk id="930" creationId="{00000000-0000-0000-0000-000000000000}"/>
          </ac:spMkLst>
        </pc:spChg>
        <pc:spChg chg="del">
          <ac:chgData name="Linh Phan" userId="228774c6-8676-4985-b789-d1a1db399f40" providerId="ADAL" clId="{F4732387-A9DA-4921-AC67-7C1918A56395}" dt="2024-07-25T08:26:23.690" v="1809" actId="478"/>
          <ac:spMkLst>
            <pc:docMk/>
            <pc:sldMk cId="0" sldId="270"/>
            <ac:spMk id="964" creationId="{00000000-0000-0000-0000-000000000000}"/>
          </ac:spMkLst>
        </pc:spChg>
        <pc:grpChg chg="add del mod">
          <ac:chgData name="Linh Phan" userId="228774c6-8676-4985-b789-d1a1db399f40" providerId="ADAL" clId="{F4732387-A9DA-4921-AC67-7C1918A56395}" dt="2024-07-25T08:26:55.297" v="1823" actId="478"/>
          <ac:grpSpMkLst>
            <pc:docMk/>
            <pc:sldMk cId="0" sldId="270"/>
            <ac:grpSpMk id="6" creationId="{6567084E-2CFE-3972-DCFE-C335BDE5451A}"/>
          </ac:grpSpMkLst>
        </pc:grpChg>
        <pc:grpChg chg="mod">
          <ac:chgData name="Linh Phan" userId="228774c6-8676-4985-b789-d1a1db399f40" providerId="ADAL" clId="{F4732387-A9DA-4921-AC67-7C1918A56395}" dt="2024-07-25T08:26:25.632" v="1811"/>
          <ac:grpSpMkLst>
            <pc:docMk/>
            <pc:sldMk cId="0" sldId="270"/>
            <ac:grpSpMk id="7" creationId="{0BF8A273-73F4-15C8-26C7-EB54E255ABC1}"/>
          </ac:grpSpMkLst>
        </pc:grpChg>
        <pc:picChg chg="mod">
          <ac:chgData name="Linh Phan" userId="228774c6-8676-4985-b789-d1a1db399f40" providerId="ADAL" clId="{F4732387-A9DA-4921-AC67-7C1918A56395}" dt="2024-07-25T08:26:25.632" v="1811"/>
          <ac:picMkLst>
            <pc:docMk/>
            <pc:sldMk cId="0" sldId="270"/>
            <ac:picMk id="8" creationId="{E2FA89BB-5F6D-DB3B-F9DE-9DF880FC5436}"/>
          </ac:picMkLst>
        </pc:picChg>
      </pc:sldChg>
      <pc:sldChg chg="addSp delSp modSp mod ord modTransition delAnim modAnim">
        <pc:chgData name="Linh Phan" userId="228774c6-8676-4985-b789-d1a1db399f40" providerId="ADAL" clId="{F4732387-A9DA-4921-AC67-7C1918A56395}" dt="2024-07-25T10:25:09.175" v="4496"/>
        <pc:sldMkLst>
          <pc:docMk/>
          <pc:sldMk cId="0" sldId="271"/>
        </pc:sldMkLst>
        <pc:spChg chg="add del mod">
          <ac:chgData name="Linh Phan" userId="228774c6-8676-4985-b789-d1a1db399f40" providerId="ADAL" clId="{F4732387-A9DA-4921-AC67-7C1918A56395}" dt="2024-07-25T07:13:13.522" v="67" actId="478"/>
          <ac:spMkLst>
            <pc:docMk/>
            <pc:sldMk cId="0" sldId="271"/>
            <ac:spMk id="3" creationId="{2C1A0FD1-E335-5DFB-C401-DE580C77339C}"/>
          </ac:spMkLst>
        </pc:spChg>
        <pc:spChg chg="add del mod">
          <ac:chgData name="Linh Phan" userId="228774c6-8676-4985-b789-d1a1db399f40" providerId="ADAL" clId="{F4732387-A9DA-4921-AC67-7C1918A56395}" dt="2024-07-25T07:13:13.522" v="67" actId="478"/>
          <ac:spMkLst>
            <pc:docMk/>
            <pc:sldMk cId="0" sldId="271"/>
            <ac:spMk id="5" creationId="{D2A7A589-DAA9-0881-81FC-F3FDC25B1B07}"/>
          </ac:spMkLst>
        </pc:spChg>
        <pc:spChg chg="add del mod">
          <ac:chgData name="Linh Phan" userId="228774c6-8676-4985-b789-d1a1db399f40" providerId="ADAL" clId="{F4732387-A9DA-4921-AC67-7C1918A56395}" dt="2024-07-25T07:13:13.522" v="67" actId="478"/>
          <ac:spMkLst>
            <pc:docMk/>
            <pc:sldMk cId="0" sldId="271"/>
            <ac:spMk id="7" creationId="{03DBD22D-0396-11E6-4693-963146C510EE}"/>
          </ac:spMkLst>
        </pc:spChg>
        <pc:spChg chg="add del mod">
          <ac:chgData name="Linh Phan" userId="228774c6-8676-4985-b789-d1a1db399f40" providerId="ADAL" clId="{F4732387-A9DA-4921-AC67-7C1918A56395}" dt="2024-07-25T07:13:13.522" v="67" actId="478"/>
          <ac:spMkLst>
            <pc:docMk/>
            <pc:sldMk cId="0" sldId="271"/>
            <ac:spMk id="9" creationId="{A280EB38-BF23-B23E-84F7-CE19ED671717}"/>
          </ac:spMkLst>
        </pc:spChg>
        <pc:spChg chg="add del mod">
          <ac:chgData name="Linh Phan" userId="228774c6-8676-4985-b789-d1a1db399f40" providerId="ADAL" clId="{F4732387-A9DA-4921-AC67-7C1918A56395}" dt="2024-07-25T07:13:13.522" v="67" actId="478"/>
          <ac:spMkLst>
            <pc:docMk/>
            <pc:sldMk cId="0" sldId="271"/>
            <ac:spMk id="11" creationId="{AFD70E82-BBFD-57CE-E4E5-202CC3FD55A4}"/>
          </ac:spMkLst>
        </pc:spChg>
        <pc:spChg chg="add del mod">
          <ac:chgData name="Linh Phan" userId="228774c6-8676-4985-b789-d1a1db399f40" providerId="ADAL" clId="{F4732387-A9DA-4921-AC67-7C1918A56395}" dt="2024-07-25T07:13:13.522" v="67" actId="478"/>
          <ac:spMkLst>
            <pc:docMk/>
            <pc:sldMk cId="0" sldId="271"/>
            <ac:spMk id="13" creationId="{7D4083CF-26E7-D88A-78E3-8C8389B4D418}"/>
          </ac:spMkLst>
        </pc:spChg>
        <pc:spChg chg="add del mod">
          <ac:chgData name="Linh Phan" userId="228774c6-8676-4985-b789-d1a1db399f40" providerId="ADAL" clId="{F4732387-A9DA-4921-AC67-7C1918A56395}" dt="2024-07-25T07:13:13.522" v="67" actId="478"/>
          <ac:spMkLst>
            <pc:docMk/>
            <pc:sldMk cId="0" sldId="271"/>
            <ac:spMk id="15" creationId="{48086575-E505-4730-6D4D-97682A20CDD1}"/>
          </ac:spMkLst>
        </pc:spChg>
        <pc:spChg chg="add del mod">
          <ac:chgData name="Linh Phan" userId="228774c6-8676-4985-b789-d1a1db399f40" providerId="ADAL" clId="{F4732387-A9DA-4921-AC67-7C1918A56395}" dt="2024-07-25T07:13:13.522" v="67" actId="478"/>
          <ac:spMkLst>
            <pc:docMk/>
            <pc:sldMk cId="0" sldId="271"/>
            <ac:spMk id="17" creationId="{52C5E29B-9604-E2DD-8C4D-32C2F857BA91}"/>
          </ac:spMkLst>
        </pc:spChg>
        <pc:spChg chg="add del mod">
          <ac:chgData name="Linh Phan" userId="228774c6-8676-4985-b789-d1a1db399f40" providerId="ADAL" clId="{F4732387-A9DA-4921-AC67-7C1918A56395}" dt="2024-07-25T07:13:13.522" v="67" actId="478"/>
          <ac:spMkLst>
            <pc:docMk/>
            <pc:sldMk cId="0" sldId="271"/>
            <ac:spMk id="19" creationId="{61189193-0560-411F-8976-31967E56E58C}"/>
          </ac:spMkLst>
        </pc:spChg>
        <pc:spChg chg="add del mod">
          <ac:chgData name="Linh Phan" userId="228774c6-8676-4985-b789-d1a1db399f40" providerId="ADAL" clId="{F4732387-A9DA-4921-AC67-7C1918A56395}" dt="2024-07-25T07:13:13.522" v="67" actId="478"/>
          <ac:spMkLst>
            <pc:docMk/>
            <pc:sldMk cId="0" sldId="271"/>
            <ac:spMk id="21" creationId="{AB632D5E-79AA-A6B6-3797-B49678104F44}"/>
          </ac:spMkLst>
        </pc:spChg>
        <pc:spChg chg="add del mod">
          <ac:chgData name="Linh Phan" userId="228774c6-8676-4985-b789-d1a1db399f40" providerId="ADAL" clId="{F4732387-A9DA-4921-AC67-7C1918A56395}" dt="2024-07-25T07:13:13.522" v="67" actId="478"/>
          <ac:spMkLst>
            <pc:docMk/>
            <pc:sldMk cId="0" sldId="271"/>
            <ac:spMk id="23" creationId="{80F4A1B2-B13E-B9A5-4597-9A0E12D1BFD6}"/>
          </ac:spMkLst>
        </pc:spChg>
        <pc:spChg chg="add del mod">
          <ac:chgData name="Linh Phan" userId="228774c6-8676-4985-b789-d1a1db399f40" providerId="ADAL" clId="{F4732387-A9DA-4921-AC67-7C1918A56395}" dt="2024-07-25T07:20:26.920" v="372" actId="478"/>
          <ac:spMkLst>
            <pc:docMk/>
            <pc:sldMk cId="0" sldId="271"/>
            <ac:spMk id="24" creationId="{9D50E493-87DB-CB7B-E808-16BC9B41501A}"/>
          </ac:spMkLst>
        </pc:spChg>
        <pc:spChg chg="add del mod">
          <ac:chgData name="Linh Phan" userId="228774c6-8676-4985-b789-d1a1db399f40" providerId="ADAL" clId="{F4732387-A9DA-4921-AC67-7C1918A56395}" dt="2024-07-25T07:20:26.920" v="372" actId="478"/>
          <ac:spMkLst>
            <pc:docMk/>
            <pc:sldMk cId="0" sldId="271"/>
            <ac:spMk id="25" creationId="{CF63692A-B360-C0CA-333C-71BAC549B11A}"/>
          </ac:spMkLst>
        </pc:spChg>
        <pc:spChg chg="add del mod">
          <ac:chgData name="Linh Phan" userId="228774c6-8676-4985-b789-d1a1db399f40" providerId="ADAL" clId="{F4732387-A9DA-4921-AC67-7C1918A56395}" dt="2024-07-25T07:16:25.449" v="84" actId="478"/>
          <ac:spMkLst>
            <pc:docMk/>
            <pc:sldMk cId="0" sldId="271"/>
            <ac:spMk id="26" creationId="{B6513E61-1E92-0B1D-6D3B-E759BEDC850F}"/>
          </ac:spMkLst>
        </pc:spChg>
        <pc:spChg chg="mod">
          <ac:chgData name="Linh Phan" userId="228774c6-8676-4985-b789-d1a1db399f40" providerId="ADAL" clId="{F4732387-A9DA-4921-AC67-7C1918A56395}" dt="2024-07-25T07:17:08.396" v="116" actId="122"/>
          <ac:spMkLst>
            <pc:docMk/>
            <pc:sldMk cId="0" sldId="271"/>
            <ac:spMk id="29" creationId="{4BFBA3CD-32F0-678E-61F7-7C8338C6517D}"/>
          </ac:spMkLst>
        </pc:spChg>
        <pc:spChg chg="add del mod">
          <ac:chgData name="Linh Phan" userId="228774c6-8676-4985-b789-d1a1db399f40" providerId="ADAL" clId="{F4732387-A9DA-4921-AC67-7C1918A56395}" dt="2024-07-25T07:20:26.920" v="372" actId="478"/>
          <ac:spMkLst>
            <pc:docMk/>
            <pc:sldMk cId="0" sldId="271"/>
            <ac:spMk id="32" creationId="{746B2ECB-A3C2-E165-39C5-756869B0BC1A}"/>
          </ac:spMkLst>
        </pc:spChg>
        <pc:spChg chg="add mod">
          <ac:chgData name="Linh Phan" userId="228774c6-8676-4985-b789-d1a1db399f40" providerId="ADAL" clId="{F4732387-A9DA-4921-AC67-7C1918A56395}" dt="2024-07-25T07:25:39.916" v="684" actId="14100"/>
          <ac:spMkLst>
            <pc:docMk/>
            <pc:sldMk cId="0" sldId="271"/>
            <ac:spMk id="33" creationId="{E9FB06C7-BC17-80D9-409C-76B7BD50CA11}"/>
          </ac:spMkLst>
        </pc:spChg>
        <pc:spChg chg="add del mod">
          <ac:chgData name="Linh Phan" userId="228774c6-8676-4985-b789-d1a1db399f40" providerId="ADAL" clId="{F4732387-A9DA-4921-AC67-7C1918A56395}" dt="2024-07-25T07:24:48.976" v="655" actId="478"/>
          <ac:spMkLst>
            <pc:docMk/>
            <pc:sldMk cId="0" sldId="271"/>
            <ac:spMk id="34" creationId="{0C0B4510-4785-AAFF-52B8-DD1D3AEB05AB}"/>
          </ac:spMkLst>
        </pc:spChg>
        <pc:spChg chg="add mod">
          <ac:chgData name="Linh Phan" userId="228774c6-8676-4985-b789-d1a1db399f40" providerId="ADAL" clId="{F4732387-A9DA-4921-AC67-7C1918A56395}" dt="2024-07-25T07:31:32.896" v="740" actId="14100"/>
          <ac:spMkLst>
            <pc:docMk/>
            <pc:sldMk cId="0" sldId="271"/>
            <ac:spMk id="35" creationId="{3BB261F4-B0D5-CF2B-888B-9BBEBB1B07F2}"/>
          </ac:spMkLst>
        </pc:spChg>
        <pc:spChg chg="mod">
          <ac:chgData name="Linh Phan" userId="228774c6-8676-4985-b789-d1a1db399f40" providerId="ADAL" clId="{F4732387-A9DA-4921-AC67-7C1918A56395}" dt="2024-07-25T07:20:28.475" v="373"/>
          <ac:spMkLst>
            <pc:docMk/>
            <pc:sldMk cId="0" sldId="271"/>
            <ac:spMk id="37" creationId="{34FAA310-89D7-A90A-8C42-B1466B46048B}"/>
          </ac:spMkLst>
        </pc:spChg>
        <pc:spChg chg="mod">
          <ac:chgData name="Linh Phan" userId="228774c6-8676-4985-b789-d1a1db399f40" providerId="ADAL" clId="{F4732387-A9DA-4921-AC67-7C1918A56395}" dt="2024-07-25T07:20:28.475" v="373"/>
          <ac:spMkLst>
            <pc:docMk/>
            <pc:sldMk cId="0" sldId="271"/>
            <ac:spMk id="38" creationId="{7901CDC5-6509-7092-B1FF-B149F621BD69}"/>
          </ac:spMkLst>
        </pc:spChg>
        <pc:spChg chg="mod">
          <ac:chgData name="Linh Phan" userId="228774c6-8676-4985-b789-d1a1db399f40" providerId="ADAL" clId="{F4732387-A9DA-4921-AC67-7C1918A56395}" dt="2024-07-25T07:20:28.475" v="373"/>
          <ac:spMkLst>
            <pc:docMk/>
            <pc:sldMk cId="0" sldId="271"/>
            <ac:spMk id="39" creationId="{80ADA6F0-F80B-3CA0-B432-EFFBE4074304}"/>
          </ac:spMkLst>
        </pc:spChg>
        <pc:spChg chg="mod">
          <ac:chgData name="Linh Phan" userId="228774c6-8676-4985-b789-d1a1db399f40" providerId="ADAL" clId="{F4732387-A9DA-4921-AC67-7C1918A56395}" dt="2024-07-25T07:25:33.939" v="682" actId="14100"/>
          <ac:spMkLst>
            <pc:docMk/>
            <pc:sldMk cId="0" sldId="271"/>
            <ac:spMk id="42" creationId="{58AF3FF3-4532-DFD3-1A1F-641853D4ADEE}"/>
          </ac:spMkLst>
        </pc:spChg>
        <pc:spChg chg="mod">
          <ac:chgData name="Linh Phan" userId="228774c6-8676-4985-b789-d1a1db399f40" providerId="ADAL" clId="{F4732387-A9DA-4921-AC67-7C1918A56395}" dt="2024-07-25T07:20:28.475" v="373"/>
          <ac:spMkLst>
            <pc:docMk/>
            <pc:sldMk cId="0" sldId="271"/>
            <ac:spMk id="45" creationId="{AC4A8CA9-DF7C-A7A7-0D39-34AC89E91F41}"/>
          </ac:spMkLst>
        </pc:spChg>
        <pc:spChg chg="mod">
          <ac:chgData name="Linh Phan" userId="228774c6-8676-4985-b789-d1a1db399f40" providerId="ADAL" clId="{F4732387-A9DA-4921-AC67-7C1918A56395}" dt="2024-07-25T07:20:28.475" v="373"/>
          <ac:spMkLst>
            <pc:docMk/>
            <pc:sldMk cId="0" sldId="271"/>
            <ac:spMk id="46" creationId="{F986F5DE-2162-93CD-654B-BF19F1F6E621}"/>
          </ac:spMkLst>
        </pc:spChg>
        <pc:spChg chg="mod">
          <ac:chgData name="Linh Phan" userId="228774c6-8676-4985-b789-d1a1db399f40" providerId="ADAL" clId="{F4732387-A9DA-4921-AC67-7C1918A56395}" dt="2024-07-25T07:20:28.475" v="373"/>
          <ac:spMkLst>
            <pc:docMk/>
            <pc:sldMk cId="0" sldId="271"/>
            <ac:spMk id="47" creationId="{C26A6CAF-81AE-A635-135E-F26B7B8D0DD2}"/>
          </ac:spMkLst>
        </pc:spChg>
        <pc:spChg chg="mod">
          <ac:chgData name="Linh Phan" userId="228774c6-8676-4985-b789-d1a1db399f40" providerId="ADAL" clId="{F4732387-A9DA-4921-AC67-7C1918A56395}" dt="2024-07-25T07:25:22.063" v="680" actId="14100"/>
          <ac:spMkLst>
            <pc:docMk/>
            <pc:sldMk cId="0" sldId="271"/>
            <ac:spMk id="50" creationId="{7C8C1FAE-887A-66B4-B3D7-C5F6D2A154E7}"/>
          </ac:spMkLst>
        </pc:spChg>
        <pc:spChg chg="del">
          <ac:chgData name="Linh Phan" userId="228774c6-8676-4985-b789-d1a1db399f40" providerId="ADAL" clId="{F4732387-A9DA-4921-AC67-7C1918A56395}" dt="2024-07-25T07:13:10.537" v="66" actId="478"/>
          <ac:spMkLst>
            <pc:docMk/>
            <pc:sldMk cId="0" sldId="271"/>
            <ac:spMk id="969" creationId="{00000000-0000-0000-0000-000000000000}"/>
          </ac:spMkLst>
        </pc:spChg>
        <pc:spChg chg="del">
          <ac:chgData name="Linh Phan" userId="228774c6-8676-4985-b789-d1a1db399f40" providerId="ADAL" clId="{F4732387-A9DA-4921-AC67-7C1918A56395}" dt="2024-07-25T07:13:10.537" v="66" actId="478"/>
          <ac:spMkLst>
            <pc:docMk/>
            <pc:sldMk cId="0" sldId="271"/>
            <ac:spMk id="970" creationId="{00000000-0000-0000-0000-000000000000}"/>
          </ac:spMkLst>
        </pc:spChg>
        <pc:spChg chg="del">
          <ac:chgData name="Linh Phan" userId="228774c6-8676-4985-b789-d1a1db399f40" providerId="ADAL" clId="{F4732387-A9DA-4921-AC67-7C1918A56395}" dt="2024-07-25T07:13:10.537" v="66" actId="478"/>
          <ac:spMkLst>
            <pc:docMk/>
            <pc:sldMk cId="0" sldId="271"/>
            <ac:spMk id="971" creationId="{00000000-0000-0000-0000-000000000000}"/>
          </ac:spMkLst>
        </pc:spChg>
        <pc:spChg chg="del">
          <ac:chgData name="Linh Phan" userId="228774c6-8676-4985-b789-d1a1db399f40" providerId="ADAL" clId="{F4732387-A9DA-4921-AC67-7C1918A56395}" dt="2024-07-25T07:13:10.537" v="66" actId="478"/>
          <ac:spMkLst>
            <pc:docMk/>
            <pc:sldMk cId="0" sldId="271"/>
            <ac:spMk id="972" creationId="{00000000-0000-0000-0000-000000000000}"/>
          </ac:spMkLst>
        </pc:spChg>
        <pc:spChg chg="del">
          <ac:chgData name="Linh Phan" userId="228774c6-8676-4985-b789-d1a1db399f40" providerId="ADAL" clId="{F4732387-A9DA-4921-AC67-7C1918A56395}" dt="2024-07-25T07:13:10.537" v="66" actId="478"/>
          <ac:spMkLst>
            <pc:docMk/>
            <pc:sldMk cId="0" sldId="271"/>
            <ac:spMk id="973" creationId="{00000000-0000-0000-0000-000000000000}"/>
          </ac:spMkLst>
        </pc:spChg>
        <pc:spChg chg="del">
          <ac:chgData name="Linh Phan" userId="228774c6-8676-4985-b789-d1a1db399f40" providerId="ADAL" clId="{F4732387-A9DA-4921-AC67-7C1918A56395}" dt="2024-07-25T07:13:10.537" v="66" actId="478"/>
          <ac:spMkLst>
            <pc:docMk/>
            <pc:sldMk cId="0" sldId="271"/>
            <ac:spMk id="974" creationId="{00000000-0000-0000-0000-000000000000}"/>
          </ac:spMkLst>
        </pc:spChg>
        <pc:spChg chg="del">
          <ac:chgData name="Linh Phan" userId="228774c6-8676-4985-b789-d1a1db399f40" providerId="ADAL" clId="{F4732387-A9DA-4921-AC67-7C1918A56395}" dt="2024-07-25T07:13:10.537" v="66" actId="478"/>
          <ac:spMkLst>
            <pc:docMk/>
            <pc:sldMk cId="0" sldId="271"/>
            <ac:spMk id="975" creationId="{00000000-0000-0000-0000-000000000000}"/>
          </ac:spMkLst>
        </pc:spChg>
        <pc:spChg chg="del">
          <ac:chgData name="Linh Phan" userId="228774c6-8676-4985-b789-d1a1db399f40" providerId="ADAL" clId="{F4732387-A9DA-4921-AC67-7C1918A56395}" dt="2024-07-25T07:13:10.537" v="66" actId="478"/>
          <ac:spMkLst>
            <pc:docMk/>
            <pc:sldMk cId="0" sldId="271"/>
            <ac:spMk id="976" creationId="{00000000-0000-0000-0000-000000000000}"/>
          </ac:spMkLst>
        </pc:spChg>
        <pc:spChg chg="del">
          <ac:chgData name="Linh Phan" userId="228774c6-8676-4985-b789-d1a1db399f40" providerId="ADAL" clId="{F4732387-A9DA-4921-AC67-7C1918A56395}" dt="2024-07-25T07:13:10.537" v="66" actId="478"/>
          <ac:spMkLst>
            <pc:docMk/>
            <pc:sldMk cId="0" sldId="271"/>
            <ac:spMk id="977" creationId="{00000000-0000-0000-0000-000000000000}"/>
          </ac:spMkLst>
        </pc:spChg>
        <pc:spChg chg="del">
          <ac:chgData name="Linh Phan" userId="228774c6-8676-4985-b789-d1a1db399f40" providerId="ADAL" clId="{F4732387-A9DA-4921-AC67-7C1918A56395}" dt="2024-07-25T07:13:10.537" v="66" actId="478"/>
          <ac:spMkLst>
            <pc:docMk/>
            <pc:sldMk cId="0" sldId="271"/>
            <ac:spMk id="978" creationId="{00000000-0000-0000-0000-000000000000}"/>
          </ac:spMkLst>
        </pc:spChg>
        <pc:spChg chg="del">
          <ac:chgData name="Linh Phan" userId="228774c6-8676-4985-b789-d1a1db399f40" providerId="ADAL" clId="{F4732387-A9DA-4921-AC67-7C1918A56395}" dt="2024-07-25T07:13:10.537" v="66" actId="478"/>
          <ac:spMkLst>
            <pc:docMk/>
            <pc:sldMk cId="0" sldId="271"/>
            <ac:spMk id="979" creationId="{00000000-0000-0000-0000-000000000000}"/>
          </ac:spMkLst>
        </pc:spChg>
        <pc:grpChg chg="add del mod">
          <ac:chgData name="Linh Phan" userId="228774c6-8676-4985-b789-d1a1db399f40" providerId="ADAL" clId="{F4732387-A9DA-4921-AC67-7C1918A56395}" dt="2024-07-25T07:20:26.920" v="372" actId="478"/>
          <ac:grpSpMkLst>
            <pc:docMk/>
            <pc:sldMk cId="0" sldId="271"/>
            <ac:grpSpMk id="27" creationId="{16CD3F24-E0CC-6039-F8A9-C976142768C3}"/>
          </ac:grpSpMkLst>
        </pc:grpChg>
        <pc:grpChg chg="add mod">
          <ac:chgData name="Linh Phan" userId="228774c6-8676-4985-b789-d1a1db399f40" providerId="ADAL" clId="{F4732387-A9DA-4921-AC67-7C1918A56395}" dt="2024-07-25T07:20:28.475" v="373"/>
          <ac:grpSpMkLst>
            <pc:docMk/>
            <pc:sldMk cId="0" sldId="271"/>
            <ac:grpSpMk id="36" creationId="{0E630F72-B5FB-7083-F5AA-791B7E716958}"/>
          </ac:grpSpMkLst>
        </pc:grpChg>
        <pc:grpChg chg="add mod">
          <ac:chgData name="Linh Phan" userId="228774c6-8676-4985-b789-d1a1db399f40" providerId="ADAL" clId="{F4732387-A9DA-4921-AC67-7C1918A56395}" dt="2024-07-25T07:20:28.475" v="373"/>
          <ac:grpSpMkLst>
            <pc:docMk/>
            <pc:sldMk cId="0" sldId="271"/>
            <ac:grpSpMk id="40" creationId="{DE166DB3-9115-53FF-032E-18CB997518DE}"/>
          </ac:grpSpMkLst>
        </pc:grpChg>
        <pc:grpChg chg="add mod">
          <ac:chgData name="Linh Phan" userId="228774c6-8676-4985-b789-d1a1db399f40" providerId="ADAL" clId="{F4732387-A9DA-4921-AC67-7C1918A56395}" dt="2024-07-25T07:20:28.475" v="373"/>
          <ac:grpSpMkLst>
            <pc:docMk/>
            <pc:sldMk cId="0" sldId="271"/>
            <ac:grpSpMk id="44" creationId="{88F05732-317E-575C-56F7-F38492C0E575}"/>
          </ac:grpSpMkLst>
        </pc:grpChg>
        <pc:grpChg chg="add mod">
          <ac:chgData name="Linh Phan" userId="228774c6-8676-4985-b789-d1a1db399f40" providerId="ADAL" clId="{F4732387-A9DA-4921-AC67-7C1918A56395}" dt="2024-07-25T07:25:43.087" v="685" actId="1076"/>
          <ac:grpSpMkLst>
            <pc:docMk/>
            <pc:sldMk cId="0" sldId="271"/>
            <ac:grpSpMk id="48" creationId="{267546C9-4AF8-3AA3-6F54-7A0E9F37C2C4}"/>
          </ac:grpSpMkLst>
        </pc:grpChg>
        <pc:grpChg chg="del mod ord">
          <ac:chgData name="Linh Phan" userId="228774c6-8676-4985-b789-d1a1db399f40" providerId="ADAL" clId="{F4732387-A9DA-4921-AC67-7C1918A56395}" dt="2024-07-25T07:13:59.752" v="80" actId="478"/>
          <ac:grpSpMkLst>
            <pc:docMk/>
            <pc:sldMk cId="0" sldId="271"/>
            <ac:grpSpMk id="980" creationId="{00000000-0000-0000-0000-000000000000}"/>
          </ac:grpSpMkLst>
        </pc:grpChg>
        <pc:grpChg chg="del">
          <ac:chgData name="Linh Phan" userId="228774c6-8676-4985-b789-d1a1db399f40" providerId="ADAL" clId="{F4732387-A9DA-4921-AC67-7C1918A56395}" dt="2024-07-25T07:13:05.588" v="64" actId="478"/>
          <ac:grpSpMkLst>
            <pc:docMk/>
            <pc:sldMk cId="0" sldId="271"/>
            <ac:grpSpMk id="995" creationId="{00000000-0000-0000-0000-000000000000}"/>
          </ac:grpSpMkLst>
        </pc:grpChg>
        <pc:picChg chg="mod">
          <ac:chgData name="Linh Phan" userId="228774c6-8676-4985-b789-d1a1db399f40" providerId="ADAL" clId="{F4732387-A9DA-4921-AC67-7C1918A56395}" dt="2024-07-25T07:17:11.161" v="117" actId="1076"/>
          <ac:picMkLst>
            <pc:docMk/>
            <pc:sldMk cId="0" sldId="271"/>
            <ac:picMk id="28" creationId="{4423FB1E-5ACF-F745-A679-2E17236A31EA}"/>
          </ac:picMkLst>
        </pc:picChg>
        <pc:picChg chg="add del mod">
          <ac:chgData name="Linh Phan" userId="228774c6-8676-4985-b789-d1a1db399f40" providerId="ADAL" clId="{F4732387-A9DA-4921-AC67-7C1918A56395}" dt="2024-07-25T07:20:26.920" v="372" actId="478"/>
          <ac:picMkLst>
            <pc:docMk/>
            <pc:sldMk cId="0" sldId="271"/>
            <ac:picMk id="30" creationId="{9064FE9D-6070-34E7-F38E-2B7DAE78FA7C}"/>
          </ac:picMkLst>
        </pc:picChg>
        <pc:picChg chg="add del mod">
          <ac:chgData name="Linh Phan" userId="228774c6-8676-4985-b789-d1a1db399f40" providerId="ADAL" clId="{F4732387-A9DA-4921-AC67-7C1918A56395}" dt="2024-07-25T07:20:26.920" v="372" actId="478"/>
          <ac:picMkLst>
            <pc:docMk/>
            <pc:sldMk cId="0" sldId="271"/>
            <ac:picMk id="31" creationId="{F3273BC5-5F1B-C557-C1EB-60A720186344}"/>
          </ac:picMkLst>
        </pc:picChg>
        <pc:picChg chg="add del mod">
          <ac:chgData name="Linh Phan" userId="228774c6-8676-4985-b789-d1a1db399f40" providerId="ADAL" clId="{F4732387-A9DA-4921-AC67-7C1918A56395}" dt="2024-07-25T07:21:41.299" v="583" actId="478"/>
          <ac:picMkLst>
            <pc:docMk/>
            <pc:sldMk cId="0" sldId="271"/>
            <ac:picMk id="43" creationId="{151A2147-DE5B-A93A-D122-CFD3493D99A1}"/>
          </ac:picMkLst>
        </pc:picChg>
        <pc:picChg chg="mod">
          <ac:chgData name="Linh Phan" userId="228774c6-8676-4985-b789-d1a1db399f40" providerId="ADAL" clId="{F4732387-A9DA-4921-AC67-7C1918A56395}" dt="2024-07-25T07:25:07.943" v="673" actId="1076"/>
          <ac:picMkLst>
            <pc:docMk/>
            <pc:sldMk cId="0" sldId="271"/>
            <ac:picMk id="49" creationId="{D288EF9F-2D28-992E-B33D-7190C648D576}"/>
          </ac:picMkLst>
        </pc:picChg>
        <pc:picChg chg="add del mod modCrop">
          <ac:chgData name="Linh Phan" userId="228774c6-8676-4985-b789-d1a1db399f40" providerId="ADAL" clId="{F4732387-A9DA-4921-AC67-7C1918A56395}" dt="2024-07-25T07:31:30.107" v="738" actId="478"/>
          <ac:picMkLst>
            <pc:docMk/>
            <pc:sldMk cId="0" sldId="271"/>
            <ac:picMk id="51" creationId="{543C05B9-234B-8CAC-B89C-8D7CD515BC69}"/>
          </ac:picMkLst>
        </pc:picChg>
        <pc:picChg chg="add mod">
          <ac:chgData name="Linh Phan" userId="228774c6-8676-4985-b789-d1a1db399f40" providerId="ADAL" clId="{F4732387-A9DA-4921-AC67-7C1918A56395}" dt="2024-07-25T07:31:30.419" v="739"/>
          <ac:picMkLst>
            <pc:docMk/>
            <pc:sldMk cId="0" sldId="271"/>
            <ac:picMk id="52" creationId="{F9FE104F-8A7B-08D2-6B73-5A2ACE22D997}"/>
          </ac:picMkLst>
        </pc:picChg>
        <pc:cxnChg chg="mod">
          <ac:chgData name="Linh Phan" userId="228774c6-8676-4985-b789-d1a1db399f40" providerId="ADAL" clId="{F4732387-A9DA-4921-AC67-7C1918A56395}" dt="2024-07-25T07:20:28.475" v="373"/>
          <ac:cxnSpMkLst>
            <pc:docMk/>
            <pc:sldMk cId="0" sldId="271"/>
            <ac:cxnSpMk id="41" creationId="{F3C9BAED-4C3E-95DF-711E-E794D1252601}"/>
          </ac:cxnSpMkLst>
        </pc:cxnChg>
      </pc:sldChg>
      <pc:sldChg chg="del">
        <pc:chgData name="Linh Phan" userId="228774c6-8676-4985-b789-d1a1db399f40" providerId="ADAL" clId="{F4732387-A9DA-4921-AC67-7C1918A56395}" dt="2024-07-25T07:12:41.141" v="62" actId="47"/>
        <pc:sldMkLst>
          <pc:docMk/>
          <pc:sldMk cId="0" sldId="272"/>
        </pc:sldMkLst>
      </pc:sldChg>
      <pc:sldChg chg="addSp delSp modSp mod ord modTransition">
        <pc:chgData name="Linh Phan" userId="228774c6-8676-4985-b789-d1a1db399f40" providerId="ADAL" clId="{F4732387-A9DA-4921-AC67-7C1918A56395}" dt="2024-07-25T10:19:10.510" v="4447"/>
        <pc:sldMkLst>
          <pc:docMk/>
          <pc:sldMk cId="0" sldId="273"/>
        </pc:sldMkLst>
        <pc:spChg chg="add del mod">
          <ac:chgData name="Linh Phan" userId="228774c6-8676-4985-b789-d1a1db399f40" providerId="ADAL" clId="{F4732387-A9DA-4921-AC67-7C1918A56395}" dt="2024-07-25T07:52:34.626" v="1277" actId="478"/>
          <ac:spMkLst>
            <pc:docMk/>
            <pc:sldMk cId="0" sldId="273"/>
            <ac:spMk id="3" creationId="{79C0BF69-E37E-6D61-6AD9-35916D8C77EB}"/>
          </ac:spMkLst>
        </pc:spChg>
        <pc:spChg chg="add mod">
          <ac:chgData name="Linh Phan" userId="228774c6-8676-4985-b789-d1a1db399f40" providerId="ADAL" clId="{F4732387-A9DA-4921-AC67-7C1918A56395}" dt="2024-07-25T07:52:36.017" v="1278"/>
          <ac:spMkLst>
            <pc:docMk/>
            <pc:sldMk cId="0" sldId="273"/>
            <ac:spMk id="4" creationId="{91920FCD-AB4B-D804-5708-3450CB980E38}"/>
          </ac:spMkLst>
        </pc:spChg>
        <pc:spChg chg="del">
          <ac:chgData name="Linh Phan" userId="228774c6-8676-4985-b789-d1a1db399f40" providerId="ADAL" clId="{F4732387-A9DA-4921-AC67-7C1918A56395}" dt="2024-07-25T07:52:32.442" v="1276" actId="478"/>
          <ac:spMkLst>
            <pc:docMk/>
            <pc:sldMk cId="0" sldId="273"/>
            <ac:spMk id="1018" creationId="{00000000-0000-0000-0000-000000000000}"/>
          </ac:spMkLst>
        </pc:spChg>
        <pc:spChg chg="del">
          <ac:chgData name="Linh Phan" userId="228774c6-8676-4985-b789-d1a1db399f40" providerId="ADAL" clId="{F4732387-A9DA-4921-AC67-7C1918A56395}" dt="2024-07-25T07:52:32.442" v="1276" actId="478"/>
          <ac:spMkLst>
            <pc:docMk/>
            <pc:sldMk cId="0" sldId="273"/>
            <ac:spMk id="1019"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0"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1"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2"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3"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4"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5"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6"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7"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8" creationId="{00000000-0000-0000-0000-000000000000}"/>
          </ac:spMkLst>
        </pc:spChg>
        <pc:spChg chg="del">
          <ac:chgData name="Linh Phan" userId="228774c6-8676-4985-b789-d1a1db399f40" providerId="ADAL" clId="{F4732387-A9DA-4921-AC67-7C1918A56395}" dt="2024-07-25T07:52:32.442" v="1276" actId="478"/>
          <ac:spMkLst>
            <pc:docMk/>
            <pc:sldMk cId="0" sldId="273"/>
            <ac:spMk id="1029" creationId="{00000000-0000-0000-0000-000000000000}"/>
          </ac:spMkLst>
        </pc:spChg>
        <pc:spChg chg="del">
          <ac:chgData name="Linh Phan" userId="228774c6-8676-4985-b789-d1a1db399f40" providerId="ADAL" clId="{F4732387-A9DA-4921-AC67-7C1918A56395}" dt="2024-07-25T07:52:32.442" v="1276" actId="478"/>
          <ac:spMkLst>
            <pc:docMk/>
            <pc:sldMk cId="0" sldId="273"/>
            <ac:spMk id="1030" creationId="{00000000-0000-0000-0000-000000000000}"/>
          </ac:spMkLst>
        </pc:spChg>
        <pc:spChg chg="del">
          <ac:chgData name="Linh Phan" userId="228774c6-8676-4985-b789-d1a1db399f40" providerId="ADAL" clId="{F4732387-A9DA-4921-AC67-7C1918A56395}" dt="2024-07-25T07:52:32.442" v="1276" actId="478"/>
          <ac:spMkLst>
            <pc:docMk/>
            <pc:sldMk cId="0" sldId="273"/>
            <ac:spMk id="1031" creationId="{00000000-0000-0000-0000-000000000000}"/>
          </ac:spMkLst>
        </pc:spChg>
        <pc:spChg chg="del">
          <ac:chgData name="Linh Phan" userId="228774c6-8676-4985-b789-d1a1db399f40" providerId="ADAL" clId="{F4732387-A9DA-4921-AC67-7C1918A56395}" dt="2024-07-25T07:52:32.442" v="1276" actId="478"/>
          <ac:spMkLst>
            <pc:docMk/>
            <pc:sldMk cId="0" sldId="273"/>
            <ac:spMk id="1032" creationId="{00000000-0000-0000-0000-000000000000}"/>
          </ac:spMkLst>
        </pc:spChg>
        <pc:spChg chg="del">
          <ac:chgData name="Linh Phan" userId="228774c6-8676-4985-b789-d1a1db399f40" providerId="ADAL" clId="{F4732387-A9DA-4921-AC67-7C1918A56395}" dt="2024-07-25T07:52:32.442" v="1276" actId="478"/>
          <ac:spMkLst>
            <pc:docMk/>
            <pc:sldMk cId="0" sldId="273"/>
            <ac:spMk id="1033" creationId="{00000000-0000-0000-0000-000000000000}"/>
          </ac:spMkLst>
        </pc:spChg>
        <pc:spChg chg="del">
          <ac:chgData name="Linh Phan" userId="228774c6-8676-4985-b789-d1a1db399f40" providerId="ADAL" clId="{F4732387-A9DA-4921-AC67-7C1918A56395}" dt="2024-07-25T07:52:32.442" v="1276" actId="478"/>
          <ac:spMkLst>
            <pc:docMk/>
            <pc:sldMk cId="0" sldId="273"/>
            <ac:spMk id="1034" creationId="{00000000-0000-0000-0000-000000000000}"/>
          </ac:spMkLst>
        </pc:spChg>
        <pc:spChg chg="del">
          <ac:chgData name="Linh Phan" userId="228774c6-8676-4985-b789-d1a1db399f40" providerId="ADAL" clId="{F4732387-A9DA-4921-AC67-7C1918A56395}" dt="2024-07-25T07:52:32.442" v="1276" actId="478"/>
          <ac:spMkLst>
            <pc:docMk/>
            <pc:sldMk cId="0" sldId="273"/>
            <ac:spMk id="1043" creationId="{00000000-0000-0000-0000-000000000000}"/>
          </ac:spMkLst>
        </pc:spChg>
        <pc:grpChg chg="del">
          <ac:chgData name="Linh Phan" userId="228774c6-8676-4985-b789-d1a1db399f40" providerId="ADAL" clId="{F4732387-A9DA-4921-AC67-7C1918A56395}" dt="2024-07-25T07:52:32.442" v="1276" actId="478"/>
          <ac:grpSpMkLst>
            <pc:docMk/>
            <pc:sldMk cId="0" sldId="273"/>
            <ac:grpSpMk id="1044" creationId="{00000000-0000-0000-0000-000000000000}"/>
          </ac:grpSpMkLst>
        </pc:grpChg>
        <pc:grpChg chg="del">
          <ac:chgData name="Linh Phan" userId="228774c6-8676-4985-b789-d1a1db399f40" providerId="ADAL" clId="{F4732387-A9DA-4921-AC67-7C1918A56395}" dt="2024-07-25T07:52:32.442" v="1276" actId="478"/>
          <ac:grpSpMkLst>
            <pc:docMk/>
            <pc:sldMk cId="0" sldId="273"/>
            <ac:grpSpMk id="1049" creationId="{00000000-0000-0000-0000-000000000000}"/>
          </ac:grpSpMkLst>
        </pc:grpChg>
        <pc:grpChg chg="del">
          <ac:chgData name="Linh Phan" userId="228774c6-8676-4985-b789-d1a1db399f40" providerId="ADAL" clId="{F4732387-A9DA-4921-AC67-7C1918A56395}" dt="2024-07-25T07:52:32.442" v="1276" actId="478"/>
          <ac:grpSpMkLst>
            <pc:docMk/>
            <pc:sldMk cId="0" sldId="273"/>
            <ac:grpSpMk id="1058" creationId="{00000000-0000-0000-0000-000000000000}"/>
          </ac:grpSpMkLst>
        </pc:grpChg>
        <pc:grpChg chg="del">
          <ac:chgData name="Linh Phan" userId="228774c6-8676-4985-b789-d1a1db399f40" providerId="ADAL" clId="{F4732387-A9DA-4921-AC67-7C1918A56395}" dt="2024-07-25T07:52:32.442" v="1276" actId="478"/>
          <ac:grpSpMkLst>
            <pc:docMk/>
            <pc:sldMk cId="0" sldId="273"/>
            <ac:grpSpMk id="1066" creationId="{00000000-0000-0000-0000-000000000000}"/>
          </ac:grpSpMkLst>
        </pc:grpChg>
        <pc:grpChg chg="del">
          <ac:chgData name="Linh Phan" userId="228774c6-8676-4985-b789-d1a1db399f40" providerId="ADAL" clId="{F4732387-A9DA-4921-AC67-7C1918A56395}" dt="2024-07-25T07:52:32.442" v="1276" actId="478"/>
          <ac:grpSpMkLst>
            <pc:docMk/>
            <pc:sldMk cId="0" sldId="273"/>
            <ac:grpSpMk id="1075" creationId="{00000000-0000-0000-0000-000000000000}"/>
          </ac:grpSpMkLst>
        </pc:grpChg>
        <pc:graphicFrameChg chg="add mod">
          <ac:chgData name="Linh Phan" userId="228774c6-8676-4985-b789-d1a1db399f40" providerId="ADAL" clId="{F4732387-A9DA-4921-AC67-7C1918A56395}" dt="2024-07-25T07:52:36.017" v="1278"/>
          <ac:graphicFrameMkLst>
            <pc:docMk/>
            <pc:sldMk cId="0" sldId="273"/>
            <ac:graphicFrameMk id="5" creationId="{F627A201-DA08-8BE2-5A95-15C0C0FD5A35}"/>
          </ac:graphicFrameMkLst>
        </pc:graphicFrameChg>
        <pc:cxnChg chg="del mod">
          <ac:chgData name="Linh Phan" userId="228774c6-8676-4985-b789-d1a1db399f40" providerId="ADAL" clId="{F4732387-A9DA-4921-AC67-7C1918A56395}" dt="2024-07-25T07:52:32.442" v="1276" actId="478"/>
          <ac:cxnSpMkLst>
            <pc:docMk/>
            <pc:sldMk cId="0" sldId="273"/>
            <ac:cxnSpMk id="1035"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36"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37"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38"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39"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40"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41" creationId="{00000000-0000-0000-0000-000000000000}"/>
          </ac:cxnSpMkLst>
        </pc:cxnChg>
        <pc:cxnChg chg="del mod">
          <ac:chgData name="Linh Phan" userId="228774c6-8676-4985-b789-d1a1db399f40" providerId="ADAL" clId="{F4732387-A9DA-4921-AC67-7C1918A56395}" dt="2024-07-25T07:52:32.442" v="1276" actId="478"/>
          <ac:cxnSpMkLst>
            <pc:docMk/>
            <pc:sldMk cId="0" sldId="273"/>
            <ac:cxnSpMk id="1042" creationId="{00000000-0000-0000-0000-000000000000}"/>
          </ac:cxnSpMkLst>
        </pc:cxnChg>
      </pc:sldChg>
      <pc:sldChg chg="addSp delSp modSp del mod ord modAnim">
        <pc:chgData name="Linh Phan" userId="228774c6-8676-4985-b789-d1a1db399f40" providerId="ADAL" clId="{F4732387-A9DA-4921-AC67-7C1918A56395}" dt="2024-07-25T09:02:33.269" v="2763" actId="47"/>
        <pc:sldMkLst>
          <pc:docMk/>
          <pc:sldMk cId="0" sldId="274"/>
        </pc:sldMkLst>
        <pc:spChg chg="add del mod">
          <ac:chgData name="Linh Phan" userId="228774c6-8676-4985-b789-d1a1db399f40" providerId="ADAL" clId="{F4732387-A9DA-4921-AC67-7C1918A56395}" dt="2024-07-25T08:30:24.488" v="1891" actId="478"/>
          <ac:spMkLst>
            <pc:docMk/>
            <pc:sldMk cId="0" sldId="274"/>
            <ac:spMk id="3" creationId="{3820238B-A5D3-3236-340A-9D03D419033A}"/>
          </ac:spMkLst>
        </pc:spChg>
        <pc:spChg chg="add del mod">
          <ac:chgData name="Linh Phan" userId="228774c6-8676-4985-b789-d1a1db399f40" providerId="ADAL" clId="{F4732387-A9DA-4921-AC67-7C1918A56395}" dt="2024-07-25T08:30:24.488" v="1891" actId="478"/>
          <ac:spMkLst>
            <pc:docMk/>
            <pc:sldMk cId="0" sldId="274"/>
            <ac:spMk id="5" creationId="{0B057369-F3C5-0BB4-B63D-35DC88070F63}"/>
          </ac:spMkLst>
        </pc:spChg>
        <pc:spChg chg="add del mod">
          <ac:chgData name="Linh Phan" userId="228774c6-8676-4985-b789-d1a1db399f40" providerId="ADAL" clId="{F4732387-A9DA-4921-AC67-7C1918A56395}" dt="2024-07-25T08:30:24.488" v="1891" actId="478"/>
          <ac:spMkLst>
            <pc:docMk/>
            <pc:sldMk cId="0" sldId="274"/>
            <ac:spMk id="7" creationId="{67C322C5-B118-FB9D-7CC3-17ED5BB552EA}"/>
          </ac:spMkLst>
        </pc:spChg>
        <pc:spChg chg="add del mod">
          <ac:chgData name="Linh Phan" userId="228774c6-8676-4985-b789-d1a1db399f40" providerId="ADAL" clId="{F4732387-A9DA-4921-AC67-7C1918A56395}" dt="2024-07-25T09:00:26.240" v="2747" actId="478"/>
          <ac:spMkLst>
            <pc:docMk/>
            <pc:sldMk cId="0" sldId="274"/>
            <ac:spMk id="9" creationId="{36FFE29A-8580-0B9E-EC7A-753842AA2A7E}"/>
          </ac:spMkLst>
        </pc:spChg>
        <pc:spChg chg="add del mod">
          <ac:chgData name="Linh Phan" userId="228774c6-8676-4985-b789-d1a1db399f40" providerId="ADAL" clId="{F4732387-A9DA-4921-AC67-7C1918A56395}" dt="2024-07-25T09:00:26.240" v="2747" actId="478"/>
          <ac:spMkLst>
            <pc:docMk/>
            <pc:sldMk cId="0" sldId="274"/>
            <ac:spMk id="11" creationId="{6AC8FC95-0B46-8EF3-6A32-C016FE5CE13A}"/>
          </ac:spMkLst>
        </pc:spChg>
        <pc:spChg chg="add del mod">
          <ac:chgData name="Linh Phan" userId="228774c6-8676-4985-b789-d1a1db399f40" providerId="ADAL" clId="{F4732387-A9DA-4921-AC67-7C1918A56395}" dt="2024-07-25T09:00:26.240" v="2747" actId="478"/>
          <ac:spMkLst>
            <pc:docMk/>
            <pc:sldMk cId="0" sldId="274"/>
            <ac:spMk id="13" creationId="{9DD922F1-5817-AD6A-9EEA-FE9B77228C3E}"/>
          </ac:spMkLst>
        </pc:spChg>
        <pc:spChg chg="add mod">
          <ac:chgData name="Linh Phan" userId="228774c6-8676-4985-b789-d1a1db399f40" providerId="ADAL" clId="{F4732387-A9DA-4921-AC67-7C1918A56395}" dt="2024-07-25T09:00:27.136" v="2748"/>
          <ac:spMkLst>
            <pc:docMk/>
            <pc:sldMk cId="0" sldId="274"/>
            <ac:spMk id="14" creationId="{B3A890FA-4080-11E9-9912-0CA21EED7CCD}"/>
          </ac:spMkLst>
        </pc:spChg>
        <pc:spChg chg="add mod">
          <ac:chgData name="Linh Phan" userId="228774c6-8676-4985-b789-d1a1db399f40" providerId="ADAL" clId="{F4732387-A9DA-4921-AC67-7C1918A56395}" dt="2024-07-25T09:00:27.136" v="2748"/>
          <ac:spMkLst>
            <pc:docMk/>
            <pc:sldMk cId="0" sldId="274"/>
            <ac:spMk id="15" creationId="{1FE00F02-1FE7-1368-9ED7-3468BCC57DCC}"/>
          </ac:spMkLst>
        </pc:spChg>
        <pc:spChg chg="add mod">
          <ac:chgData name="Linh Phan" userId="228774c6-8676-4985-b789-d1a1db399f40" providerId="ADAL" clId="{F4732387-A9DA-4921-AC67-7C1918A56395}" dt="2024-07-25T09:02:29.126" v="2761"/>
          <ac:spMkLst>
            <pc:docMk/>
            <pc:sldMk cId="0" sldId="274"/>
            <ac:spMk id="20" creationId="{B82C6D9B-7DFE-B5DB-C61D-8FA4E3D10E6E}"/>
          </ac:spMkLst>
        </pc:spChg>
        <pc:spChg chg="add mod">
          <ac:chgData name="Linh Phan" userId="228774c6-8676-4985-b789-d1a1db399f40" providerId="ADAL" clId="{F4732387-A9DA-4921-AC67-7C1918A56395}" dt="2024-07-25T09:02:29.126" v="2761"/>
          <ac:spMkLst>
            <pc:docMk/>
            <pc:sldMk cId="0" sldId="274"/>
            <ac:spMk id="21" creationId="{D805BB41-BB28-0959-716C-C3CFE9BF5D24}"/>
          </ac:spMkLst>
        </pc:spChg>
        <pc:spChg chg="mod">
          <ac:chgData name="Linh Phan" userId="228774c6-8676-4985-b789-d1a1db399f40" providerId="ADAL" clId="{F4732387-A9DA-4921-AC67-7C1918A56395}" dt="2024-07-25T09:02:29.126" v="2761"/>
          <ac:spMkLst>
            <pc:docMk/>
            <pc:sldMk cId="0" sldId="274"/>
            <ac:spMk id="27" creationId="{4194C42F-6BF1-696A-599E-2DEC9BCB130B}"/>
          </ac:spMkLst>
        </pc:spChg>
        <pc:spChg chg="mod">
          <ac:chgData name="Linh Phan" userId="228774c6-8676-4985-b789-d1a1db399f40" providerId="ADAL" clId="{F4732387-A9DA-4921-AC67-7C1918A56395}" dt="2024-07-25T09:02:29.126" v="2761"/>
          <ac:spMkLst>
            <pc:docMk/>
            <pc:sldMk cId="0" sldId="274"/>
            <ac:spMk id="28" creationId="{7FD116E9-0FDF-617E-7E0A-9A057236EA98}"/>
          </ac:spMkLst>
        </pc:spChg>
        <pc:spChg chg="mod">
          <ac:chgData name="Linh Phan" userId="228774c6-8676-4985-b789-d1a1db399f40" providerId="ADAL" clId="{F4732387-A9DA-4921-AC67-7C1918A56395}" dt="2024-07-25T09:02:29.126" v="2761"/>
          <ac:spMkLst>
            <pc:docMk/>
            <pc:sldMk cId="0" sldId="274"/>
            <ac:spMk id="29" creationId="{ECD47A98-B330-BE7A-3657-11C14A65CEAC}"/>
          </ac:spMkLst>
        </pc:spChg>
        <pc:spChg chg="mod">
          <ac:chgData name="Linh Phan" userId="228774c6-8676-4985-b789-d1a1db399f40" providerId="ADAL" clId="{F4732387-A9DA-4921-AC67-7C1918A56395}" dt="2024-07-25T09:02:29.126" v="2761"/>
          <ac:spMkLst>
            <pc:docMk/>
            <pc:sldMk cId="0" sldId="274"/>
            <ac:spMk id="30" creationId="{7686EE04-373C-AD4F-2EDC-55A5DE2E317F}"/>
          </ac:spMkLst>
        </pc:spChg>
        <pc:spChg chg="add mod">
          <ac:chgData name="Linh Phan" userId="228774c6-8676-4985-b789-d1a1db399f40" providerId="ADAL" clId="{F4732387-A9DA-4921-AC67-7C1918A56395}" dt="2024-07-25T09:02:29.126" v="2761"/>
          <ac:spMkLst>
            <pc:docMk/>
            <pc:sldMk cId="0" sldId="274"/>
            <ac:spMk id="31" creationId="{BED5499E-CAB2-C426-E6CE-C0F532A5C831}"/>
          </ac:spMkLst>
        </pc:spChg>
        <pc:spChg chg="add del">
          <ac:chgData name="Linh Phan" userId="228774c6-8676-4985-b789-d1a1db399f40" providerId="ADAL" clId="{F4732387-A9DA-4921-AC67-7C1918A56395}" dt="2024-07-25T08:36:05.025" v="2040" actId="478"/>
          <ac:spMkLst>
            <pc:docMk/>
            <pc:sldMk cId="0" sldId="274"/>
            <ac:spMk id="1088" creationId="{00000000-0000-0000-0000-000000000000}"/>
          </ac:spMkLst>
        </pc:spChg>
        <pc:spChg chg="add del">
          <ac:chgData name="Linh Phan" userId="228774c6-8676-4985-b789-d1a1db399f40" providerId="ADAL" clId="{F4732387-A9DA-4921-AC67-7C1918A56395}" dt="2024-07-25T08:36:05.025" v="2040" actId="478"/>
          <ac:spMkLst>
            <pc:docMk/>
            <pc:sldMk cId="0" sldId="274"/>
            <ac:spMk id="1089" creationId="{00000000-0000-0000-0000-000000000000}"/>
          </ac:spMkLst>
        </pc:spChg>
        <pc:spChg chg="add del">
          <ac:chgData name="Linh Phan" userId="228774c6-8676-4985-b789-d1a1db399f40" providerId="ADAL" clId="{F4732387-A9DA-4921-AC67-7C1918A56395}" dt="2024-07-25T08:36:05.025" v="2040" actId="478"/>
          <ac:spMkLst>
            <pc:docMk/>
            <pc:sldMk cId="0" sldId="274"/>
            <ac:spMk id="1108" creationId="{00000000-0000-0000-0000-000000000000}"/>
          </ac:spMkLst>
        </pc:spChg>
        <pc:spChg chg="add del">
          <ac:chgData name="Linh Phan" userId="228774c6-8676-4985-b789-d1a1db399f40" providerId="ADAL" clId="{F4732387-A9DA-4921-AC67-7C1918A56395}" dt="2024-07-25T09:00:26.240" v="2747" actId="478"/>
          <ac:spMkLst>
            <pc:docMk/>
            <pc:sldMk cId="0" sldId="274"/>
            <ac:spMk id="1109" creationId="{00000000-0000-0000-0000-000000000000}"/>
          </ac:spMkLst>
        </pc:spChg>
        <pc:grpChg chg="add mod">
          <ac:chgData name="Linh Phan" userId="228774c6-8676-4985-b789-d1a1db399f40" providerId="ADAL" clId="{F4732387-A9DA-4921-AC67-7C1918A56395}" dt="2024-07-25T09:02:29.126" v="2761"/>
          <ac:grpSpMkLst>
            <pc:docMk/>
            <pc:sldMk cId="0" sldId="274"/>
            <ac:grpSpMk id="22" creationId="{321C9DAE-C8EB-B570-FAEB-814A96367CD7}"/>
          </ac:grpSpMkLst>
        </pc:grpChg>
        <pc:grpChg chg="mod">
          <ac:chgData name="Linh Phan" userId="228774c6-8676-4985-b789-d1a1db399f40" providerId="ADAL" clId="{F4732387-A9DA-4921-AC67-7C1918A56395}" dt="2024-07-25T09:02:29.126" v="2761"/>
          <ac:grpSpMkLst>
            <pc:docMk/>
            <pc:sldMk cId="0" sldId="274"/>
            <ac:grpSpMk id="23" creationId="{478B7768-D772-51AD-478B-AE21174713C2}"/>
          </ac:grpSpMkLst>
        </pc:grpChg>
        <pc:grpChg chg="mod">
          <ac:chgData name="Linh Phan" userId="228774c6-8676-4985-b789-d1a1db399f40" providerId="ADAL" clId="{F4732387-A9DA-4921-AC67-7C1918A56395}" dt="2024-07-25T09:02:29.126" v="2761"/>
          <ac:grpSpMkLst>
            <pc:docMk/>
            <pc:sldMk cId="0" sldId="274"/>
            <ac:grpSpMk id="25" creationId="{9E064569-E675-DD81-7E51-41BF66FC12DE}"/>
          </ac:grpSpMkLst>
        </pc:grpChg>
        <pc:grpChg chg="mod">
          <ac:chgData name="Linh Phan" userId="228774c6-8676-4985-b789-d1a1db399f40" providerId="ADAL" clId="{F4732387-A9DA-4921-AC67-7C1918A56395}" dt="2024-07-25T09:02:29.126" v="2761"/>
          <ac:grpSpMkLst>
            <pc:docMk/>
            <pc:sldMk cId="0" sldId="274"/>
            <ac:grpSpMk id="26" creationId="{361DA170-EC55-326F-3FC7-B1ABF96D5E2F}"/>
          </ac:grpSpMkLst>
        </pc:grpChg>
        <pc:grpChg chg="add del">
          <ac:chgData name="Linh Phan" userId="228774c6-8676-4985-b789-d1a1db399f40" providerId="ADAL" clId="{F4732387-A9DA-4921-AC67-7C1918A56395}" dt="2024-07-25T08:36:05.025" v="2040" actId="478"/>
          <ac:grpSpMkLst>
            <pc:docMk/>
            <pc:sldMk cId="0" sldId="274"/>
            <ac:grpSpMk id="1090" creationId="{00000000-0000-0000-0000-000000000000}"/>
          </ac:grpSpMkLst>
        </pc:grpChg>
        <pc:grpChg chg="add del">
          <ac:chgData name="Linh Phan" userId="228774c6-8676-4985-b789-d1a1db399f40" providerId="ADAL" clId="{F4732387-A9DA-4921-AC67-7C1918A56395}" dt="2024-07-25T08:36:05.025" v="2040" actId="478"/>
          <ac:grpSpMkLst>
            <pc:docMk/>
            <pc:sldMk cId="0" sldId="274"/>
            <ac:grpSpMk id="1098" creationId="{00000000-0000-0000-0000-000000000000}"/>
          </ac:grpSpMkLst>
        </pc:grpChg>
        <pc:picChg chg="add mod">
          <ac:chgData name="Linh Phan" userId="228774c6-8676-4985-b789-d1a1db399f40" providerId="ADAL" clId="{F4732387-A9DA-4921-AC67-7C1918A56395}" dt="2024-07-25T09:00:27.136" v="2748"/>
          <ac:picMkLst>
            <pc:docMk/>
            <pc:sldMk cId="0" sldId="274"/>
            <ac:picMk id="16" creationId="{0F6B092C-17EF-142E-39BE-869AD05D761C}"/>
          </ac:picMkLst>
        </pc:picChg>
        <pc:picChg chg="add mod">
          <ac:chgData name="Linh Phan" userId="228774c6-8676-4985-b789-d1a1db399f40" providerId="ADAL" clId="{F4732387-A9DA-4921-AC67-7C1918A56395}" dt="2024-07-25T09:00:27.136" v="2748"/>
          <ac:picMkLst>
            <pc:docMk/>
            <pc:sldMk cId="0" sldId="274"/>
            <ac:picMk id="17" creationId="{86C098D9-B7FB-B9F5-0A14-C2F2F702CEB5}"/>
          </ac:picMkLst>
        </pc:picChg>
        <pc:picChg chg="add mod">
          <ac:chgData name="Linh Phan" userId="228774c6-8676-4985-b789-d1a1db399f40" providerId="ADAL" clId="{F4732387-A9DA-4921-AC67-7C1918A56395}" dt="2024-07-25T09:00:27.136" v="2748"/>
          <ac:picMkLst>
            <pc:docMk/>
            <pc:sldMk cId="0" sldId="274"/>
            <ac:picMk id="18" creationId="{3EDA1DFB-0437-A56E-C02D-2CEFD06EFA25}"/>
          </ac:picMkLst>
        </pc:picChg>
        <pc:picChg chg="add mod">
          <ac:chgData name="Linh Phan" userId="228774c6-8676-4985-b789-d1a1db399f40" providerId="ADAL" clId="{F4732387-A9DA-4921-AC67-7C1918A56395}" dt="2024-07-25T09:02:29.126" v="2761"/>
          <ac:picMkLst>
            <pc:docMk/>
            <pc:sldMk cId="0" sldId="274"/>
            <ac:picMk id="19" creationId="{AC804436-698E-F97F-07E3-FBADC8B44BF2}"/>
          </ac:picMkLst>
        </pc:picChg>
        <pc:picChg chg="mod">
          <ac:chgData name="Linh Phan" userId="228774c6-8676-4985-b789-d1a1db399f40" providerId="ADAL" clId="{F4732387-A9DA-4921-AC67-7C1918A56395}" dt="2024-07-25T09:02:29.126" v="2761"/>
          <ac:picMkLst>
            <pc:docMk/>
            <pc:sldMk cId="0" sldId="274"/>
            <ac:picMk id="24" creationId="{DF7F6C11-6A14-8AF1-13BB-07E135E91A70}"/>
          </ac:picMkLst>
        </pc:picChg>
        <pc:picChg chg="add del">
          <ac:chgData name="Linh Phan" userId="228774c6-8676-4985-b789-d1a1db399f40" providerId="ADAL" clId="{F4732387-A9DA-4921-AC67-7C1918A56395}" dt="2024-07-25T08:36:05.025" v="2040" actId="478"/>
          <ac:picMkLst>
            <pc:docMk/>
            <pc:sldMk cId="0" sldId="274"/>
            <ac:picMk id="1087" creationId="{00000000-0000-0000-0000-000000000000}"/>
          </ac:picMkLst>
        </pc:picChg>
      </pc:sldChg>
      <pc:sldChg chg="addSp delSp modSp mod ord modTransition modAnim">
        <pc:chgData name="Linh Phan" userId="228774c6-8676-4985-b789-d1a1db399f40" providerId="ADAL" clId="{F4732387-A9DA-4921-AC67-7C1918A56395}" dt="2024-07-25T10:18:43.174" v="4430"/>
        <pc:sldMkLst>
          <pc:docMk/>
          <pc:sldMk cId="0" sldId="275"/>
        </pc:sldMkLst>
        <pc:spChg chg="add del mod">
          <ac:chgData name="Linh Phan" userId="228774c6-8676-4985-b789-d1a1db399f40" providerId="ADAL" clId="{F4732387-A9DA-4921-AC67-7C1918A56395}" dt="2024-07-25T07:53:14.574" v="1285" actId="478"/>
          <ac:spMkLst>
            <pc:docMk/>
            <pc:sldMk cId="0" sldId="275"/>
            <ac:spMk id="3" creationId="{3BACEF1E-E9FF-71EA-1C7D-DD2318D4D1DB}"/>
          </ac:spMkLst>
        </pc:spChg>
        <pc:spChg chg="mod">
          <ac:chgData name="Linh Phan" userId="228774c6-8676-4985-b789-d1a1db399f40" providerId="ADAL" clId="{F4732387-A9DA-4921-AC67-7C1918A56395}" dt="2024-07-25T07:53:15.851" v="1286"/>
          <ac:spMkLst>
            <pc:docMk/>
            <pc:sldMk cId="0" sldId="275"/>
            <ac:spMk id="5" creationId="{C4C47CF8-C947-34CF-4E3D-05AE3FD2DEC6}"/>
          </ac:spMkLst>
        </pc:spChg>
        <pc:spChg chg="mod">
          <ac:chgData name="Linh Phan" userId="228774c6-8676-4985-b789-d1a1db399f40" providerId="ADAL" clId="{F4732387-A9DA-4921-AC67-7C1918A56395}" dt="2024-07-25T07:53:15.851" v="1286"/>
          <ac:spMkLst>
            <pc:docMk/>
            <pc:sldMk cId="0" sldId="275"/>
            <ac:spMk id="8" creationId="{D47B9FC6-2EE4-C143-75BC-03E9D55C68BF}"/>
          </ac:spMkLst>
        </pc:spChg>
        <pc:spChg chg="mod">
          <ac:chgData name="Linh Phan" userId="228774c6-8676-4985-b789-d1a1db399f40" providerId="ADAL" clId="{F4732387-A9DA-4921-AC67-7C1918A56395}" dt="2024-07-25T07:53:15.851" v="1286"/>
          <ac:spMkLst>
            <pc:docMk/>
            <pc:sldMk cId="0" sldId="275"/>
            <ac:spMk id="9" creationId="{238B0AFF-2DF0-9F20-5D38-447C6C115D15}"/>
          </ac:spMkLst>
        </pc:spChg>
        <pc:spChg chg="mod">
          <ac:chgData name="Linh Phan" userId="228774c6-8676-4985-b789-d1a1db399f40" providerId="ADAL" clId="{F4732387-A9DA-4921-AC67-7C1918A56395}" dt="2024-07-25T07:53:15.851" v="1286"/>
          <ac:spMkLst>
            <pc:docMk/>
            <pc:sldMk cId="0" sldId="275"/>
            <ac:spMk id="10" creationId="{475292E6-48AA-0E00-ED82-91BAA2FE51F6}"/>
          </ac:spMkLst>
        </pc:spChg>
        <pc:spChg chg="mod">
          <ac:chgData name="Linh Phan" userId="228774c6-8676-4985-b789-d1a1db399f40" providerId="ADAL" clId="{F4732387-A9DA-4921-AC67-7C1918A56395}" dt="2024-07-25T07:53:15.851" v="1286"/>
          <ac:spMkLst>
            <pc:docMk/>
            <pc:sldMk cId="0" sldId="275"/>
            <ac:spMk id="11" creationId="{BECE1C05-810C-DF0D-1ABC-E166A72B26DB}"/>
          </ac:spMkLst>
        </pc:spChg>
        <pc:spChg chg="mod">
          <ac:chgData name="Linh Phan" userId="228774c6-8676-4985-b789-d1a1db399f40" providerId="ADAL" clId="{F4732387-A9DA-4921-AC67-7C1918A56395}" dt="2024-07-25T07:53:15.851" v="1286"/>
          <ac:spMkLst>
            <pc:docMk/>
            <pc:sldMk cId="0" sldId="275"/>
            <ac:spMk id="12" creationId="{35BB255B-70A8-577D-5F31-8CF8DB90BD85}"/>
          </ac:spMkLst>
        </pc:spChg>
        <pc:spChg chg="mod">
          <ac:chgData name="Linh Phan" userId="228774c6-8676-4985-b789-d1a1db399f40" providerId="ADAL" clId="{F4732387-A9DA-4921-AC67-7C1918A56395}" dt="2024-07-25T07:53:15.851" v="1286"/>
          <ac:spMkLst>
            <pc:docMk/>
            <pc:sldMk cId="0" sldId="275"/>
            <ac:spMk id="13" creationId="{FB39E400-19E1-59DA-F69B-17D4FEE8C74B}"/>
          </ac:spMkLst>
        </pc:spChg>
        <pc:spChg chg="mod">
          <ac:chgData name="Linh Phan" userId="228774c6-8676-4985-b789-d1a1db399f40" providerId="ADAL" clId="{F4732387-A9DA-4921-AC67-7C1918A56395}" dt="2024-07-25T07:53:15.851" v="1286"/>
          <ac:spMkLst>
            <pc:docMk/>
            <pc:sldMk cId="0" sldId="275"/>
            <ac:spMk id="14" creationId="{F8752697-2E79-758E-8CED-2911031A1979}"/>
          </ac:spMkLst>
        </pc:spChg>
        <pc:spChg chg="add mod">
          <ac:chgData name="Linh Phan" userId="228774c6-8676-4985-b789-d1a1db399f40" providerId="ADAL" clId="{F4732387-A9DA-4921-AC67-7C1918A56395}" dt="2024-07-25T07:53:24.725" v="1288" actId="207"/>
          <ac:spMkLst>
            <pc:docMk/>
            <pc:sldMk cId="0" sldId="275"/>
            <ac:spMk id="15" creationId="{70BC8809-F2BC-07BB-C260-DEA890A746B5}"/>
          </ac:spMkLst>
        </pc:spChg>
        <pc:spChg chg="add mod">
          <ac:chgData name="Linh Phan" userId="228774c6-8676-4985-b789-d1a1db399f40" providerId="ADAL" clId="{F4732387-A9DA-4921-AC67-7C1918A56395}" dt="2024-07-25T07:53:15.851" v="1286"/>
          <ac:spMkLst>
            <pc:docMk/>
            <pc:sldMk cId="0" sldId="275"/>
            <ac:spMk id="16" creationId="{C55D646B-90EC-8F65-73D6-DF3415485EF2}"/>
          </ac:spMkLst>
        </pc:spChg>
        <pc:spChg chg="del">
          <ac:chgData name="Linh Phan" userId="228774c6-8676-4985-b789-d1a1db399f40" providerId="ADAL" clId="{F4732387-A9DA-4921-AC67-7C1918A56395}" dt="2024-07-25T07:53:13.063" v="1284" actId="478"/>
          <ac:spMkLst>
            <pc:docMk/>
            <pc:sldMk cId="0" sldId="275"/>
            <ac:spMk id="1114" creationId="{00000000-0000-0000-0000-000000000000}"/>
          </ac:spMkLst>
        </pc:spChg>
        <pc:spChg chg="del">
          <ac:chgData name="Linh Phan" userId="228774c6-8676-4985-b789-d1a1db399f40" providerId="ADAL" clId="{F4732387-A9DA-4921-AC67-7C1918A56395}" dt="2024-07-25T07:53:13.063" v="1284" actId="478"/>
          <ac:spMkLst>
            <pc:docMk/>
            <pc:sldMk cId="0" sldId="275"/>
            <ac:spMk id="1115" creationId="{00000000-0000-0000-0000-000000000000}"/>
          </ac:spMkLst>
        </pc:spChg>
        <pc:spChg chg="del">
          <ac:chgData name="Linh Phan" userId="228774c6-8676-4985-b789-d1a1db399f40" providerId="ADAL" clId="{F4732387-A9DA-4921-AC67-7C1918A56395}" dt="2024-07-25T07:53:13.063" v="1284" actId="478"/>
          <ac:spMkLst>
            <pc:docMk/>
            <pc:sldMk cId="0" sldId="275"/>
            <ac:spMk id="1116" creationId="{00000000-0000-0000-0000-000000000000}"/>
          </ac:spMkLst>
        </pc:spChg>
        <pc:spChg chg="del">
          <ac:chgData name="Linh Phan" userId="228774c6-8676-4985-b789-d1a1db399f40" providerId="ADAL" clId="{F4732387-A9DA-4921-AC67-7C1918A56395}" dt="2024-07-25T07:53:13.063" v="1284" actId="478"/>
          <ac:spMkLst>
            <pc:docMk/>
            <pc:sldMk cId="0" sldId="275"/>
            <ac:spMk id="1117" creationId="{00000000-0000-0000-0000-000000000000}"/>
          </ac:spMkLst>
        </pc:spChg>
        <pc:spChg chg="del">
          <ac:chgData name="Linh Phan" userId="228774c6-8676-4985-b789-d1a1db399f40" providerId="ADAL" clId="{F4732387-A9DA-4921-AC67-7C1918A56395}" dt="2024-07-25T07:53:13.063" v="1284" actId="478"/>
          <ac:spMkLst>
            <pc:docMk/>
            <pc:sldMk cId="0" sldId="275"/>
            <ac:spMk id="1118" creationId="{00000000-0000-0000-0000-000000000000}"/>
          </ac:spMkLst>
        </pc:spChg>
        <pc:spChg chg="del">
          <ac:chgData name="Linh Phan" userId="228774c6-8676-4985-b789-d1a1db399f40" providerId="ADAL" clId="{F4732387-A9DA-4921-AC67-7C1918A56395}" dt="2024-07-25T07:53:13.063" v="1284" actId="478"/>
          <ac:spMkLst>
            <pc:docMk/>
            <pc:sldMk cId="0" sldId="275"/>
            <ac:spMk id="1119" creationId="{00000000-0000-0000-0000-000000000000}"/>
          </ac:spMkLst>
        </pc:spChg>
        <pc:spChg chg="del">
          <ac:chgData name="Linh Phan" userId="228774c6-8676-4985-b789-d1a1db399f40" providerId="ADAL" clId="{F4732387-A9DA-4921-AC67-7C1918A56395}" dt="2024-07-25T07:53:13.063" v="1284" actId="478"/>
          <ac:spMkLst>
            <pc:docMk/>
            <pc:sldMk cId="0" sldId="275"/>
            <ac:spMk id="1120" creationId="{00000000-0000-0000-0000-000000000000}"/>
          </ac:spMkLst>
        </pc:spChg>
        <pc:spChg chg="del">
          <ac:chgData name="Linh Phan" userId="228774c6-8676-4985-b789-d1a1db399f40" providerId="ADAL" clId="{F4732387-A9DA-4921-AC67-7C1918A56395}" dt="2024-07-25T07:53:13.063" v="1284" actId="478"/>
          <ac:spMkLst>
            <pc:docMk/>
            <pc:sldMk cId="0" sldId="275"/>
            <ac:spMk id="1121" creationId="{00000000-0000-0000-0000-000000000000}"/>
          </ac:spMkLst>
        </pc:spChg>
        <pc:spChg chg="del">
          <ac:chgData name="Linh Phan" userId="228774c6-8676-4985-b789-d1a1db399f40" providerId="ADAL" clId="{F4732387-A9DA-4921-AC67-7C1918A56395}" dt="2024-07-25T07:53:13.063" v="1284" actId="478"/>
          <ac:spMkLst>
            <pc:docMk/>
            <pc:sldMk cId="0" sldId="275"/>
            <ac:spMk id="1122" creationId="{00000000-0000-0000-0000-000000000000}"/>
          </ac:spMkLst>
        </pc:spChg>
        <pc:spChg chg="del">
          <ac:chgData name="Linh Phan" userId="228774c6-8676-4985-b789-d1a1db399f40" providerId="ADAL" clId="{F4732387-A9DA-4921-AC67-7C1918A56395}" dt="2024-07-25T07:53:13.063" v="1284" actId="478"/>
          <ac:spMkLst>
            <pc:docMk/>
            <pc:sldMk cId="0" sldId="275"/>
            <ac:spMk id="1123" creationId="{00000000-0000-0000-0000-000000000000}"/>
          </ac:spMkLst>
        </pc:spChg>
        <pc:spChg chg="del">
          <ac:chgData name="Linh Phan" userId="228774c6-8676-4985-b789-d1a1db399f40" providerId="ADAL" clId="{F4732387-A9DA-4921-AC67-7C1918A56395}" dt="2024-07-25T07:53:13.063" v="1284" actId="478"/>
          <ac:spMkLst>
            <pc:docMk/>
            <pc:sldMk cId="0" sldId="275"/>
            <ac:spMk id="1124" creationId="{00000000-0000-0000-0000-000000000000}"/>
          </ac:spMkLst>
        </pc:spChg>
        <pc:spChg chg="del">
          <ac:chgData name="Linh Phan" userId="228774c6-8676-4985-b789-d1a1db399f40" providerId="ADAL" clId="{F4732387-A9DA-4921-AC67-7C1918A56395}" dt="2024-07-25T07:53:13.063" v="1284" actId="478"/>
          <ac:spMkLst>
            <pc:docMk/>
            <pc:sldMk cId="0" sldId="275"/>
            <ac:spMk id="1125" creationId="{00000000-0000-0000-0000-000000000000}"/>
          </ac:spMkLst>
        </pc:spChg>
        <pc:grpChg chg="add mod">
          <ac:chgData name="Linh Phan" userId="228774c6-8676-4985-b789-d1a1db399f40" providerId="ADAL" clId="{F4732387-A9DA-4921-AC67-7C1918A56395}" dt="2024-07-25T07:53:15.851" v="1286"/>
          <ac:grpSpMkLst>
            <pc:docMk/>
            <pc:sldMk cId="0" sldId="275"/>
            <ac:grpSpMk id="4" creationId="{E1F11B73-AA61-EDE9-A2DE-F53D7CFF36AB}"/>
          </ac:grpSpMkLst>
        </pc:grpChg>
        <pc:grpChg chg="mod">
          <ac:chgData name="Linh Phan" userId="228774c6-8676-4985-b789-d1a1db399f40" providerId="ADAL" clId="{F4732387-A9DA-4921-AC67-7C1918A56395}" dt="2024-07-25T07:53:15.851" v="1286"/>
          <ac:grpSpMkLst>
            <pc:docMk/>
            <pc:sldMk cId="0" sldId="275"/>
            <ac:grpSpMk id="6" creationId="{A40F93D8-5EC9-F071-CD30-0E988EE35ED8}"/>
          </ac:grpSpMkLst>
        </pc:grpChg>
        <pc:grpChg chg="mod">
          <ac:chgData name="Linh Phan" userId="228774c6-8676-4985-b789-d1a1db399f40" providerId="ADAL" clId="{F4732387-A9DA-4921-AC67-7C1918A56395}" dt="2024-07-25T07:53:15.851" v="1286"/>
          <ac:grpSpMkLst>
            <pc:docMk/>
            <pc:sldMk cId="0" sldId="275"/>
            <ac:grpSpMk id="7" creationId="{594C1208-1874-5DD6-4234-8CF136860059}"/>
          </ac:grpSpMkLst>
        </pc:grpChg>
        <pc:grpChg chg="del mod">
          <ac:chgData name="Linh Phan" userId="228774c6-8676-4985-b789-d1a1db399f40" providerId="ADAL" clId="{F4732387-A9DA-4921-AC67-7C1918A56395}" dt="2024-07-25T07:53:29.315" v="1291" actId="478"/>
          <ac:grpSpMkLst>
            <pc:docMk/>
            <pc:sldMk cId="0" sldId="275"/>
            <ac:grpSpMk id="1132" creationId="{00000000-0000-0000-0000-000000000000}"/>
          </ac:grpSpMkLst>
        </pc:grpChg>
        <pc:picChg chg="add mod">
          <ac:chgData name="Linh Phan" userId="228774c6-8676-4985-b789-d1a1db399f40" providerId="ADAL" clId="{F4732387-A9DA-4921-AC67-7C1918A56395}" dt="2024-07-25T07:53:15.851" v="1286"/>
          <ac:picMkLst>
            <pc:docMk/>
            <pc:sldMk cId="0" sldId="275"/>
            <ac:picMk id="17" creationId="{B6E8DE8B-6567-75A9-9CD5-427552FE1216}"/>
          </ac:picMkLst>
        </pc:picChg>
        <pc:picChg chg="add mod">
          <ac:chgData name="Linh Phan" userId="228774c6-8676-4985-b789-d1a1db399f40" providerId="ADAL" clId="{F4732387-A9DA-4921-AC67-7C1918A56395}" dt="2024-07-25T07:53:34.583" v="1295" actId="1076"/>
          <ac:picMkLst>
            <pc:docMk/>
            <pc:sldMk cId="0" sldId="275"/>
            <ac:picMk id="18" creationId="{DDA47025-63EE-F33A-3514-E574A6356350}"/>
          </ac:picMkLst>
        </pc:picChg>
        <pc:cxnChg chg="del mod">
          <ac:chgData name="Linh Phan" userId="228774c6-8676-4985-b789-d1a1db399f40" providerId="ADAL" clId="{F4732387-A9DA-4921-AC67-7C1918A56395}" dt="2024-07-25T07:53:13.063" v="1284" actId="478"/>
          <ac:cxnSpMkLst>
            <pc:docMk/>
            <pc:sldMk cId="0" sldId="275"/>
            <ac:cxnSpMk id="1126" creationId="{00000000-0000-0000-0000-000000000000}"/>
          </ac:cxnSpMkLst>
        </pc:cxnChg>
        <pc:cxnChg chg="del mod">
          <ac:chgData name="Linh Phan" userId="228774c6-8676-4985-b789-d1a1db399f40" providerId="ADAL" clId="{F4732387-A9DA-4921-AC67-7C1918A56395}" dt="2024-07-25T07:53:13.063" v="1284" actId="478"/>
          <ac:cxnSpMkLst>
            <pc:docMk/>
            <pc:sldMk cId="0" sldId="275"/>
            <ac:cxnSpMk id="1127" creationId="{00000000-0000-0000-0000-000000000000}"/>
          </ac:cxnSpMkLst>
        </pc:cxnChg>
        <pc:cxnChg chg="del mod">
          <ac:chgData name="Linh Phan" userId="228774c6-8676-4985-b789-d1a1db399f40" providerId="ADAL" clId="{F4732387-A9DA-4921-AC67-7C1918A56395}" dt="2024-07-25T07:53:13.063" v="1284" actId="478"/>
          <ac:cxnSpMkLst>
            <pc:docMk/>
            <pc:sldMk cId="0" sldId="275"/>
            <ac:cxnSpMk id="1128" creationId="{00000000-0000-0000-0000-000000000000}"/>
          </ac:cxnSpMkLst>
        </pc:cxnChg>
        <pc:cxnChg chg="del mod">
          <ac:chgData name="Linh Phan" userId="228774c6-8676-4985-b789-d1a1db399f40" providerId="ADAL" clId="{F4732387-A9DA-4921-AC67-7C1918A56395}" dt="2024-07-25T07:53:13.063" v="1284" actId="478"/>
          <ac:cxnSpMkLst>
            <pc:docMk/>
            <pc:sldMk cId="0" sldId="275"/>
            <ac:cxnSpMk id="1129" creationId="{00000000-0000-0000-0000-000000000000}"/>
          </ac:cxnSpMkLst>
        </pc:cxnChg>
        <pc:cxnChg chg="del mod">
          <ac:chgData name="Linh Phan" userId="228774c6-8676-4985-b789-d1a1db399f40" providerId="ADAL" clId="{F4732387-A9DA-4921-AC67-7C1918A56395}" dt="2024-07-25T07:53:13.063" v="1284" actId="478"/>
          <ac:cxnSpMkLst>
            <pc:docMk/>
            <pc:sldMk cId="0" sldId="275"/>
            <ac:cxnSpMk id="1130" creationId="{00000000-0000-0000-0000-000000000000}"/>
          </ac:cxnSpMkLst>
        </pc:cxnChg>
        <pc:cxnChg chg="del mod">
          <ac:chgData name="Linh Phan" userId="228774c6-8676-4985-b789-d1a1db399f40" providerId="ADAL" clId="{F4732387-A9DA-4921-AC67-7C1918A56395}" dt="2024-07-25T07:53:13.063" v="1284" actId="478"/>
          <ac:cxnSpMkLst>
            <pc:docMk/>
            <pc:sldMk cId="0" sldId="275"/>
            <ac:cxnSpMk id="1131" creationId="{00000000-0000-0000-0000-000000000000}"/>
          </ac:cxnSpMkLst>
        </pc:cxnChg>
      </pc:sldChg>
      <pc:sldChg chg="addSp delSp modSp del mod ord delAnim modAnim">
        <pc:chgData name="Linh Phan" userId="228774c6-8676-4985-b789-d1a1db399f40" providerId="ADAL" clId="{F4732387-A9DA-4921-AC67-7C1918A56395}" dt="2024-07-25T10:16:01.820" v="4280" actId="47"/>
        <pc:sldMkLst>
          <pc:docMk/>
          <pc:sldMk cId="0" sldId="276"/>
        </pc:sldMkLst>
        <pc:spChg chg="add del mod">
          <ac:chgData name="Linh Phan" userId="228774c6-8676-4985-b789-d1a1db399f40" providerId="ADAL" clId="{F4732387-A9DA-4921-AC67-7C1918A56395}" dt="2024-07-25T08:26:35.768" v="1815" actId="478"/>
          <ac:spMkLst>
            <pc:docMk/>
            <pc:sldMk cId="0" sldId="276"/>
            <ac:spMk id="3" creationId="{28A3F694-4A4C-3942-55B0-B37BFFD20259}"/>
          </ac:spMkLst>
        </pc:spChg>
        <pc:spChg chg="add del mod">
          <ac:chgData name="Linh Phan" userId="228774c6-8676-4985-b789-d1a1db399f40" providerId="ADAL" clId="{F4732387-A9DA-4921-AC67-7C1918A56395}" dt="2024-07-25T08:26:35.768" v="1815" actId="478"/>
          <ac:spMkLst>
            <pc:docMk/>
            <pc:sldMk cId="0" sldId="276"/>
            <ac:spMk id="5" creationId="{96CE8721-45CE-4CC8-D4C5-CD7044E38D05}"/>
          </ac:spMkLst>
        </pc:spChg>
        <pc:spChg chg="mod">
          <ac:chgData name="Linh Phan" userId="228774c6-8676-4985-b789-d1a1db399f40" providerId="ADAL" clId="{F4732387-A9DA-4921-AC67-7C1918A56395}" dt="2024-07-25T08:26:36.729" v="1816"/>
          <ac:spMkLst>
            <pc:docMk/>
            <pc:sldMk cId="0" sldId="276"/>
            <ac:spMk id="9" creationId="{1943DFEF-33D0-8BCA-8BD7-4A36E074F590}"/>
          </ac:spMkLst>
        </pc:spChg>
        <pc:spChg chg="mod">
          <ac:chgData name="Linh Phan" userId="228774c6-8676-4985-b789-d1a1db399f40" providerId="ADAL" clId="{F4732387-A9DA-4921-AC67-7C1918A56395}" dt="2024-07-25T08:26:36.729" v="1816"/>
          <ac:spMkLst>
            <pc:docMk/>
            <pc:sldMk cId="0" sldId="276"/>
            <ac:spMk id="10" creationId="{77784790-0919-63F2-6CD8-2F89D2F119EE}"/>
          </ac:spMkLst>
        </pc:spChg>
        <pc:spChg chg="del">
          <ac:chgData name="Linh Phan" userId="228774c6-8676-4985-b789-d1a1db399f40" providerId="ADAL" clId="{F4732387-A9DA-4921-AC67-7C1918A56395}" dt="2024-07-25T08:26:34.737" v="1814" actId="478"/>
          <ac:spMkLst>
            <pc:docMk/>
            <pc:sldMk cId="0" sldId="276"/>
            <ac:spMk id="1152" creationId="{00000000-0000-0000-0000-000000000000}"/>
          </ac:spMkLst>
        </pc:spChg>
        <pc:spChg chg="del">
          <ac:chgData name="Linh Phan" userId="228774c6-8676-4985-b789-d1a1db399f40" providerId="ADAL" clId="{F4732387-A9DA-4921-AC67-7C1918A56395}" dt="2024-07-25T08:26:34.737" v="1814" actId="478"/>
          <ac:spMkLst>
            <pc:docMk/>
            <pc:sldMk cId="0" sldId="276"/>
            <ac:spMk id="1153" creationId="{00000000-0000-0000-0000-000000000000}"/>
          </ac:spMkLst>
        </pc:spChg>
        <pc:spChg chg="del">
          <ac:chgData name="Linh Phan" userId="228774c6-8676-4985-b789-d1a1db399f40" providerId="ADAL" clId="{F4732387-A9DA-4921-AC67-7C1918A56395}" dt="2024-07-25T08:26:34.737" v="1814" actId="478"/>
          <ac:spMkLst>
            <pc:docMk/>
            <pc:sldMk cId="0" sldId="276"/>
            <ac:spMk id="1213" creationId="{00000000-0000-0000-0000-000000000000}"/>
          </ac:spMkLst>
        </pc:spChg>
        <pc:grpChg chg="add del mod">
          <ac:chgData name="Linh Phan" userId="228774c6-8676-4985-b789-d1a1db399f40" providerId="ADAL" clId="{F4732387-A9DA-4921-AC67-7C1918A56395}" dt="2024-07-25T08:26:57.564" v="1824" actId="478"/>
          <ac:grpSpMkLst>
            <pc:docMk/>
            <pc:sldMk cId="0" sldId="276"/>
            <ac:grpSpMk id="6" creationId="{B51F5C63-12F1-D510-FC60-6FC22DFCCA35}"/>
          </ac:grpSpMkLst>
        </pc:grpChg>
        <pc:grpChg chg="mod">
          <ac:chgData name="Linh Phan" userId="228774c6-8676-4985-b789-d1a1db399f40" providerId="ADAL" clId="{F4732387-A9DA-4921-AC67-7C1918A56395}" dt="2024-07-25T08:26:36.729" v="1816"/>
          <ac:grpSpMkLst>
            <pc:docMk/>
            <pc:sldMk cId="0" sldId="276"/>
            <ac:grpSpMk id="7" creationId="{76F1133A-FCD9-AC00-AA70-22CDBB6E374B}"/>
          </ac:grpSpMkLst>
        </pc:grpChg>
        <pc:picChg chg="mod">
          <ac:chgData name="Linh Phan" userId="228774c6-8676-4985-b789-d1a1db399f40" providerId="ADAL" clId="{F4732387-A9DA-4921-AC67-7C1918A56395}" dt="2024-07-25T08:26:36.729" v="1816"/>
          <ac:picMkLst>
            <pc:docMk/>
            <pc:sldMk cId="0" sldId="276"/>
            <ac:picMk id="8" creationId="{788BC1BF-F9B7-7658-6514-13CF66FA43E2}"/>
          </ac:picMkLst>
        </pc:picChg>
      </pc:sldChg>
      <pc:sldChg chg="addSp delSp modSp mod ord modTransition delAnim modAnim">
        <pc:chgData name="Linh Phan" userId="228774c6-8676-4985-b789-d1a1db399f40" providerId="ADAL" clId="{F4732387-A9DA-4921-AC67-7C1918A56395}" dt="2024-07-25T10:18:43.174" v="4430"/>
        <pc:sldMkLst>
          <pc:docMk/>
          <pc:sldMk cId="0" sldId="277"/>
        </pc:sldMkLst>
        <pc:spChg chg="add del mod">
          <ac:chgData name="Linh Phan" userId="228774c6-8676-4985-b789-d1a1db399f40" providerId="ADAL" clId="{F4732387-A9DA-4921-AC67-7C1918A56395}" dt="2024-07-25T08:00:07.072" v="1407" actId="478"/>
          <ac:spMkLst>
            <pc:docMk/>
            <pc:sldMk cId="0" sldId="277"/>
            <ac:spMk id="3" creationId="{CDD3D898-C604-06FF-3139-26241C1D87FF}"/>
          </ac:spMkLst>
        </pc:spChg>
        <pc:spChg chg="add mod">
          <ac:chgData name="Linh Phan" userId="228774c6-8676-4985-b789-d1a1db399f40" providerId="ADAL" clId="{F4732387-A9DA-4921-AC67-7C1918A56395}" dt="2024-07-25T08:06:18.625" v="1421" actId="1076"/>
          <ac:spMkLst>
            <pc:docMk/>
            <pc:sldMk cId="0" sldId="277"/>
            <ac:spMk id="4" creationId="{EFF4F96D-B8ED-7BE6-7272-F8B11CF8E71A}"/>
          </ac:spMkLst>
        </pc:spChg>
        <pc:spChg chg="add del mod">
          <ac:chgData name="Linh Phan" userId="228774c6-8676-4985-b789-d1a1db399f40" providerId="ADAL" clId="{F4732387-A9DA-4921-AC67-7C1918A56395}" dt="2024-07-25T08:00:49.577" v="1417" actId="478"/>
          <ac:spMkLst>
            <pc:docMk/>
            <pc:sldMk cId="0" sldId="277"/>
            <ac:spMk id="5" creationId="{F1BED838-B2EC-80D6-F73F-B89D020B395F}"/>
          </ac:spMkLst>
        </pc:spChg>
        <pc:spChg chg="add del mod">
          <ac:chgData name="Linh Phan" userId="228774c6-8676-4985-b789-d1a1db399f40" providerId="ADAL" clId="{F4732387-A9DA-4921-AC67-7C1918A56395}" dt="2024-07-25T08:00:49.577" v="1417" actId="478"/>
          <ac:spMkLst>
            <pc:docMk/>
            <pc:sldMk cId="0" sldId="277"/>
            <ac:spMk id="6" creationId="{DFBF41F0-3EAB-A809-1327-614A4E317A03}"/>
          </ac:spMkLst>
        </pc:spChg>
        <pc:spChg chg="mod">
          <ac:chgData name="Linh Phan" userId="228774c6-8676-4985-b789-d1a1db399f40" providerId="ADAL" clId="{F4732387-A9DA-4921-AC67-7C1918A56395}" dt="2024-07-25T08:07:06.398" v="1457" actId="20577"/>
          <ac:spMkLst>
            <pc:docMk/>
            <pc:sldMk cId="0" sldId="277"/>
            <ac:spMk id="13" creationId="{5BD9C545-FD9E-792B-F944-2844D04BC156}"/>
          </ac:spMkLst>
        </pc:spChg>
        <pc:spChg chg="add mod">
          <ac:chgData name="Linh Phan" userId="228774c6-8676-4985-b789-d1a1db399f40" providerId="ADAL" clId="{F4732387-A9DA-4921-AC67-7C1918A56395}" dt="2024-07-25T08:09:15.662" v="1507" actId="14100"/>
          <ac:spMkLst>
            <pc:docMk/>
            <pc:sldMk cId="0" sldId="277"/>
            <ac:spMk id="21" creationId="{D5DAE908-1B63-F94C-E600-27113311081C}"/>
          </ac:spMkLst>
        </pc:spChg>
        <pc:spChg chg="add mod">
          <ac:chgData name="Linh Phan" userId="228774c6-8676-4985-b789-d1a1db399f40" providerId="ADAL" clId="{F4732387-A9DA-4921-AC67-7C1918A56395}" dt="2024-07-25T08:09:15.662" v="1507" actId="14100"/>
          <ac:spMkLst>
            <pc:docMk/>
            <pc:sldMk cId="0" sldId="277"/>
            <ac:spMk id="22" creationId="{4B55D1BD-C8B4-E1DB-215C-6ABBC57CC22C}"/>
          </ac:spMkLst>
        </pc:spChg>
        <pc:spChg chg="add mod">
          <ac:chgData name="Linh Phan" userId="228774c6-8676-4985-b789-d1a1db399f40" providerId="ADAL" clId="{F4732387-A9DA-4921-AC67-7C1918A56395}" dt="2024-07-25T08:09:15.662" v="1507" actId="14100"/>
          <ac:spMkLst>
            <pc:docMk/>
            <pc:sldMk cId="0" sldId="277"/>
            <ac:spMk id="23" creationId="{722CAEF6-3452-FA20-F17D-FB136EA0A07D}"/>
          </ac:spMkLst>
        </pc:spChg>
        <pc:spChg chg="del">
          <ac:chgData name="Linh Phan" userId="228774c6-8676-4985-b789-d1a1db399f40" providerId="ADAL" clId="{F4732387-A9DA-4921-AC67-7C1918A56395}" dt="2024-07-25T08:00:06.582" v="1406" actId="478"/>
          <ac:spMkLst>
            <pc:docMk/>
            <pc:sldMk cId="0" sldId="277"/>
            <ac:spMk id="1219" creationId="{00000000-0000-0000-0000-000000000000}"/>
          </ac:spMkLst>
        </pc:spChg>
        <pc:spChg chg="del">
          <ac:chgData name="Linh Phan" userId="228774c6-8676-4985-b789-d1a1db399f40" providerId="ADAL" clId="{F4732387-A9DA-4921-AC67-7C1918A56395}" dt="2024-07-25T08:00:06.582" v="1406" actId="478"/>
          <ac:spMkLst>
            <pc:docMk/>
            <pc:sldMk cId="0" sldId="277"/>
            <ac:spMk id="1224" creationId="{00000000-0000-0000-0000-000000000000}"/>
          </ac:spMkLst>
        </pc:spChg>
        <pc:spChg chg="del">
          <ac:chgData name="Linh Phan" userId="228774c6-8676-4985-b789-d1a1db399f40" providerId="ADAL" clId="{F4732387-A9DA-4921-AC67-7C1918A56395}" dt="2024-07-25T08:00:06.582" v="1406" actId="478"/>
          <ac:spMkLst>
            <pc:docMk/>
            <pc:sldMk cId="0" sldId="277"/>
            <ac:spMk id="1225" creationId="{00000000-0000-0000-0000-000000000000}"/>
          </ac:spMkLst>
        </pc:spChg>
        <pc:spChg chg="del">
          <ac:chgData name="Linh Phan" userId="228774c6-8676-4985-b789-d1a1db399f40" providerId="ADAL" clId="{F4732387-A9DA-4921-AC67-7C1918A56395}" dt="2024-07-25T08:00:06.582" v="1406" actId="478"/>
          <ac:spMkLst>
            <pc:docMk/>
            <pc:sldMk cId="0" sldId="277"/>
            <ac:spMk id="1226" creationId="{00000000-0000-0000-0000-000000000000}"/>
          </ac:spMkLst>
        </pc:spChg>
        <pc:spChg chg="del">
          <ac:chgData name="Linh Phan" userId="228774c6-8676-4985-b789-d1a1db399f40" providerId="ADAL" clId="{F4732387-A9DA-4921-AC67-7C1918A56395}" dt="2024-07-25T08:00:06.582" v="1406" actId="478"/>
          <ac:spMkLst>
            <pc:docMk/>
            <pc:sldMk cId="0" sldId="277"/>
            <ac:spMk id="1227" creationId="{00000000-0000-0000-0000-000000000000}"/>
          </ac:spMkLst>
        </pc:spChg>
        <pc:spChg chg="del">
          <ac:chgData name="Linh Phan" userId="228774c6-8676-4985-b789-d1a1db399f40" providerId="ADAL" clId="{F4732387-A9DA-4921-AC67-7C1918A56395}" dt="2024-07-25T08:00:06.582" v="1406" actId="478"/>
          <ac:spMkLst>
            <pc:docMk/>
            <pc:sldMk cId="0" sldId="277"/>
            <ac:spMk id="1228" creationId="{00000000-0000-0000-0000-000000000000}"/>
          </ac:spMkLst>
        </pc:spChg>
        <pc:spChg chg="del">
          <ac:chgData name="Linh Phan" userId="228774c6-8676-4985-b789-d1a1db399f40" providerId="ADAL" clId="{F4732387-A9DA-4921-AC67-7C1918A56395}" dt="2024-07-25T08:00:06.582" v="1406" actId="478"/>
          <ac:spMkLst>
            <pc:docMk/>
            <pc:sldMk cId="0" sldId="277"/>
            <ac:spMk id="1229" creationId="{00000000-0000-0000-0000-000000000000}"/>
          </ac:spMkLst>
        </pc:spChg>
        <pc:spChg chg="del">
          <ac:chgData name="Linh Phan" userId="228774c6-8676-4985-b789-d1a1db399f40" providerId="ADAL" clId="{F4732387-A9DA-4921-AC67-7C1918A56395}" dt="2024-07-25T08:00:06.582" v="1406" actId="478"/>
          <ac:spMkLst>
            <pc:docMk/>
            <pc:sldMk cId="0" sldId="277"/>
            <ac:spMk id="1230" creationId="{00000000-0000-0000-0000-000000000000}"/>
          </ac:spMkLst>
        </pc:spChg>
        <pc:spChg chg="del">
          <ac:chgData name="Linh Phan" userId="228774c6-8676-4985-b789-d1a1db399f40" providerId="ADAL" clId="{F4732387-A9DA-4921-AC67-7C1918A56395}" dt="2024-07-25T08:00:06.582" v="1406" actId="478"/>
          <ac:spMkLst>
            <pc:docMk/>
            <pc:sldMk cId="0" sldId="277"/>
            <ac:spMk id="1231" creationId="{00000000-0000-0000-0000-000000000000}"/>
          </ac:spMkLst>
        </pc:spChg>
        <pc:spChg chg="del">
          <ac:chgData name="Linh Phan" userId="228774c6-8676-4985-b789-d1a1db399f40" providerId="ADAL" clId="{F4732387-A9DA-4921-AC67-7C1918A56395}" dt="2024-07-25T08:00:06.582" v="1406" actId="478"/>
          <ac:spMkLst>
            <pc:docMk/>
            <pc:sldMk cId="0" sldId="277"/>
            <ac:spMk id="1232" creationId="{00000000-0000-0000-0000-000000000000}"/>
          </ac:spMkLst>
        </pc:spChg>
        <pc:grpChg chg="add del mod">
          <ac:chgData name="Linh Phan" userId="228774c6-8676-4985-b789-d1a1db399f40" providerId="ADAL" clId="{F4732387-A9DA-4921-AC67-7C1918A56395}" dt="2024-07-25T08:00:49.577" v="1417" actId="478"/>
          <ac:grpSpMkLst>
            <pc:docMk/>
            <pc:sldMk cId="0" sldId="277"/>
            <ac:grpSpMk id="7" creationId="{0B46766D-2FDF-ED12-D02E-BFE9FA90350D}"/>
          </ac:grpSpMkLst>
        </pc:grpChg>
        <pc:grpChg chg="add mod">
          <ac:chgData name="Linh Phan" userId="228774c6-8676-4985-b789-d1a1db399f40" providerId="ADAL" clId="{F4732387-A9DA-4921-AC67-7C1918A56395}" dt="2024-07-25T08:06:24.297" v="1423" actId="1076"/>
          <ac:grpSpMkLst>
            <pc:docMk/>
            <pc:sldMk cId="0" sldId="277"/>
            <ac:grpSpMk id="12" creationId="{7519295D-4B8F-C528-8D10-F8873E4262EC}"/>
          </ac:grpSpMkLst>
        </pc:grpChg>
        <pc:grpChg chg="add mod">
          <ac:chgData name="Linh Phan" userId="228774c6-8676-4985-b789-d1a1db399f40" providerId="ADAL" clId="{F4732387-A9DA-4921-AC67-7C1918A56395}" dt="2024-07-25T08:06:28.172" v="1424" actId="1076"/>
          <ac:grpSpMkLst>
            <pc:docMk/>
            <pc:sldMk cId="0" sldId="277"/>
            <ac:grpSpMk id="16" creationId="{71579069-4FCC-1458-172A-0436E7ADA977}"/>
          </ac:grpSpMkLst>
        </pc:grpChg>
        <pc:grpChg chg="del">
          <ac:chgData name="Linh Phan" userId="228774c6-8676-4985-b789-d1a1db399f40" providerId="ADAL" clId="{F4732387-A9DA-4921-AC67-7C1918A56395}" dt="2024-07-25T08:00:06.582" v="1406" actId="478"/>
          <ac:grpSpMkLst>
            <pc:docMk/>
            <pc:sldMk cId="0" sldId="277"/>
            <ac:grpSpMk id="1220" creationId="{00000000-0000-0000-0000-000000000000}"/>
          </ac:grpSpMkLst>
        </pc:grpChg>
        <pc:picChg chg="mod">
          <ac:chgData name="Linh Phan" userId="228774c6-8676-4985-b789-d1a1db399f40" providerId="ADAL" clId="{F4732387-A9DA-4921-AC67-7C1918A56395}" dt="2024-07-25T08:06:44.154" v="1428" actId="1076"/>
          <ac:picMkLst>
            <pc:docMk/>
            <pc:sldMk cId="0" sldId="277"/>
            <ac:picMk id="14" creationId="{FFD43060-FDA7-4BB1-7938-C61A3F192E3D}"/>
          </ac:picMkLst>
        </pc:picChg>
        <pc:picChg chg="add mod">
          <ac:chgData name="Linh Phan" userId="228774c6-8676-4985-b789-d1a1db399f40" providerId="ADAL" clId="{F4732387-A9DA-4921-AC67-7C1918A56395}" dt="2024-07-25T08:00:19.024" v="1411" actId="1076"/>
          <ac:picMkLst>
            <pc:docMk/>
            <pc:sldMk cId="0" sldId="277"/>
            <ac:picMk id="15" creationId="{61DFADB6-E64E-40FA-FC2D-4AEF5CD9999F}"/>
          </ac:picMkLst>
        </pc:picChg>
        <pc:cxnChg chg="mod">
          <ac:chgData name="Linh Phan" userId="228774c6-8676-4985-b789-d1a1db399f40" providerId="ADAL" clId="{F4732387-A9DA-4921-AC67-7C1918A56395}" dt="2024-07-25T08:00:08.421" v="1408"/>
          <ac:cxnSpMkLst>
            <pc:docMk/>
            <pc:sldMk cId="0" sldId="277"/>
            <ac:cxnSpMk id="8" creationId="{C77030C7-7463-3CC0-07C4-0DCC2E05AD21}"/>
          </ac:cxnSpMkLst>
        </pc:cxnChg>
        <pc:cxnChg chg="mod">
          <ac:chgData name="Linh Phan" userId="228774c6-8676-4985-b789-d1a1db399f40" providerId="ADAL" clId="{F4732387-A9DA-4921-AC67-7C1918A56395}" dt="2024-07-25T08:00:08.421" v="1408"/>
          <ac:cxnSpMkLst>
            <pc:docMk/>
            <pc:sldMk cId="0" sldId="277"/>
            <ac:cxnSpMk id="9" creationId="{48202483-9C4D-DFBE-C933-ACFF2A90C7F4}"/>
          </ac:cxnSpMkLst>
        </pc:cxnChg>
        <pc:cxnChg chg="mod">
          <ac:chgData name="Linh Phan" userId="228774c6-8676-4985-b789-d1a1db399f40" providerId="ADAL" clId="{F4732387-A9DA-4921-AC67-7C1918A56395}" dt="2024-07-25T08:00:08.421" v="1408"/>
          <ac:cxnSpMkLst>
            <pc:docMk/>
            <pc:sldMk cId="0" sldId="277"/>
            <ac:cxnSpMk id="10" creationId="{B3B42490-A387-557F-31DE-4EC08017F3DD}"/>
          </ac:cxnSpMkLst>
        </pc:cxnChg>
        <pc:cxnChg chg="mod">
          <ac:chgData name="Linh Phan" userId="228774c6-8676-4985-b789-d1a1db399f40" providerId="ADAL" clId="{F4732387-A9DA-4921-AC67-7C1918A56395}" dt="2024-07-25T08:00:08.421" v="1408"/>
          <ac:cxnSpMkLst>
            <pc:docMk/>
            <pc:sldMk cId="0" sldId="277"/>
            <ac:cxnSpMk id="11" creationId="{C172A30A-D281-4FF0-1E60-C42C69C4500C}"/>
          </ac:cxnSpMkLst>
        </pc:cxnChg>
        <pc:cxnChg chg="mod">
          <ac:chgData name="Linh Phan" userId="228774c6-8676-4985-b789-d1a1db399f40" providerId="ADAL" clId="{F4732387-A9DA-4921-AC67-7C1918A56395}" dt="2024-07-25T08:06:05.338" v="1418"/>
          <ac:cxnSpMkLst>
            <pc:docMk/>
            <pc:sldMk cId="0" sldId="277"/>
            <ac:cxnSpMk id="17" creationId="{6140F7DD-9635-9076-3CC2-2E66DBE93287}"/>
          </ac:cxnSpMkLst>
        </pc:cxnChg>
        <pc:cxnChg chg="mod">
          <ac:chgData name="Linh Phan" userId="228774c6-8676-4985-b789-d1a1db399f40" providerId="ADAL" clId="{F4732387-A9DA-4921-AC67-7C1918A56395}" dt="2024-07-25T08:06:05.338" v="1418"/>
          <ac:cxnSpMkLst>
            <pc:docMk/>
            <pc:sldMk cId="0" sldId="277"/>
            <ac:cxnSpMk id="18" creationId="{227E7F06-FE6E-88C0-2F31-498AC9B59A70}"/>
          </ac:cxnSpMkLst>
        </pc:cxnChg>
        <pc:cxnChg chg="mod">
          <ac:chgData name="Linh Phan" userId="228774c6-8676-4985-b789-d1a1db399f40" providerId="ADAL" clId="{F4732387-A9DA-4921-AC67-7C1918A56395}" dt="2024-07-25T08:06:05.338" v="1418"/>
          <ac:cxnSpMkLst>
            <pc:docMk/>
            <pc:sldMk cId="0" sldId="277"/>
            <ac:cxnSpMk id="19" creationId="{5F14ED2C-2C40-F676-5462-8B8D495F34EF}"/>
          </ac:cxnSpMkLst>
        </pc:cxnChg>
        <pc:cxnChg chg="mod">
          <ac:chgData name="Linh Phan" userId="228774c6-8676-4985-b789-d1a1db399f40" providerId="ADAL" clId="{F4732387-A9DA-4921-AC67-7C1918A56395}" dt="2024-07-25T08:06:05.338" v="1418"/>
          <ac:cxnSpMkLst>
            <pc:docMk/>
            <pc:sldMk cId="0" sldId="277"/>
            <ac:cxnSpMk id="20" creationId="{6448CFC5-A806-3B71-8203-0BE5C37655DF}"/>
          </ac:cxnSpMkLst>
        </pc:cxnChg>
      </pc:sldChg>
      <pc:sldChg chg="addSp delSp modSp del mod ord delAnim modAnim">
        <pc:chgData name="Linh Phan" userId="228774c6-8676-4985-b789-d1a1db399f40" providerId="ADAL" clId="{F4732387-A9DA-4921-AC67-7C1918A56395}" dt="2024-07-25T09:50:36.738" v="3786" actId="47"/>
        <pc:sldMkLst>
          <pc:docMk/>
          <pc:sldMk cId="0" sldId="278"/>
        </pc:sldMkLst>
        <pc:spChg chg="add del mod">
          <ac:chgData name="Linh Phan" userId="228774c6-8676-4985-b789-d1a1db399f40" providerId="ADAL" clId="{F4732387-A9DA-4921-AC67-7C1918A56395}" dt="2024-07-25T08:41:38.503" v="2222" actId="478"/>
          <ac:spMkLst>
            <pc:docMk/>
            <pc:sldMk cId="0" sldId="278"/>
            <ac:spMk id="3" creationId="{169F7F44-5891-3789-345C-A43612663C71}"/>
          </ac:spMkLst>
        </pc:spChg>
        <pc:spChg chg="add del mod">
          <ac:chgData name="Linh Phan" userId="228774c6-8676-4985-b789-d1a1db399f40" providerId="ADAL" clId="{F4732387-A9DA-4921-AC67-7C1918A56395}" dt="2024-07-25T08:41:38.503" v="2222" actId="478"/>
          <ac:spMkLst>
            <pc:docMk/>
            <pc:sldMk cId="0" sldId="278"/>
            <ac:spMk id="5" creationId="{517E20FB-4ADB-4CDB-D4A8-3A123901F4ED}"/>
          </ac:spMkLst>
        </pc:spChg>
        <pc:spChg chg="add del mod">
          <ac:chgData name="Linh Phan" userId="228774c6-8676-4985-b789-d1a1db399f40" providerId="ADAL" clId="{F4732387-A9DA-4921-AC67-7C1918A56395}" dt="2024-07-25T08:41:38.503" v="2222" actId="478"/>
          <ac:spMkLst>
            <pc:docMk/>
            <pc:sldMk cId="0" sldId="278"/>
            <ac:spMk id="7" creationId="{0889096E-DCE4-17E8-0767-981078A32AB8}"/>
          </ac:spMkLst>
        </pc:spChg>
        <pc:spChg chg="add del mod">
          <ac:chgData name="Linh Phan" userId="228774c6-8676-4985-b789-d1a1db399f40" providerId="ADAL" clId="{F4732387-A9DA-4921-AC67-7C1918A56395}" dt="2024-07-25T08:41:38.503" v="2222" actId="478"/>
          <ac:spMkLst>
            <pc:docMk/>
            <pc:sldMk cId="0" sldId="278"/>
            <ac:spMk id="9" creationId="{442CCF60-9813-38C9-5596-82DE65F7004D}"/>
          </ac:spMkLst>
        </pc:spChg>
        <pc:spChg chg="add del mod">
          <ac:chgData name="Linh Phan" userId="228774c6-8676-4985-b789-d1a1db399f40" providerId="ADAL" clId="{F4732387-A9DA-4921-AC67-7C1918A56395}" dt="2024-07-25T08:41:38.503" v="2222" actId="478"/>
          <ac:spMkLst>
            <pc:docMk/>
            <pc:sldMk cId="0" sldId="278"/>
            <ac:spMk id="11" creationId="{98046B58-4158-0B24-56C7-D60F0297F0A4}"/>
          </ac:spMkLst>
        </pc:spChg>
        <pc:spChg chg="add del mod">
          <ac:chgData name="Linh Phan" userId="228774c6-8676-4985-b789-d1a1db399f40" providerId="ADAL" clId="{F4732387-A9DA-4921-AC67-7C1918A56395}" dt="2024-07-25T08:41:38.503" v="2222" actId="478"/>
          <ac:spMkLst>
            <pc:docMk/>
            <pc:sldMk cId="0" sldId="278"/>
            <ac:spMk id="13" creationId="{EDADC40D-FE99-5860-4B57-E3F24AF3DE4B}"/>
          </ac:spMkLst>
        </pc:spChg>
        <pc:spChg chg="mod">
          <ac:chgData name="Linh Phan" userId="228774c6-8676-4985-b789-d1a1db399f40" providerId="ADAL" clId="{F4732387-A9DA-4921-AC67-7C1918A56395}" dt="2024-07-25T09:24:09.100" v="3144"/>
          <ac:spMkLst>
            <pc:docMk/>
            <pc:sldMk cId="0" sldId="278"/>
            <ac:spMk id="15" creationId="{32259CAE-8406-F840-20B1-B0C8E93A9EA7}"/>
          </ac:spMkLst>
        </pc:spChg>
        <pc:spChg chg="mod">
          <ac:chgData name="Linh Phan" userId="228774c6-8676-4985-b789-d1a1db399f40" providerId="ADAL" clId="{F4732387-A9DA-4921-AC67-7C1918A56395}" dt="2024-07-25T09:24:09.100" v="3144"/>
          <ac:spMkLst>
            <pc:docMk/>
            <pc:sldMk cId="0" sldId="278"/>
            <ac:spMk id="17" creationId="{9CA92D78-3B7D-0841-91B7-2E01D75486C4}"/>
          </ac:spMkLst>
        </pc:spChg>
        <pc:spChg chg="add mod">
          <ac:chgData name="Linh Phan" userId="228774c6-8676-4985-b789-d1a1db399f40" providerId="ADAL" clId="{F4732387-A9DA-4921-AC67-7C1918A56395}" dt="2024-07-25T09:24:09.100" v="3144"/>
          <ac:spMkLst>
            <pc:docMk/>
            <pc:sldMk cId="0" sldId="278"/>
            <ac:spMk id="18" creationId="{B7C72A1C-FD91-30D7-F3AC-65A18205C639}"/>
          </ac:spMkLst>
        </pc:spChg>
        <pc:spChg chg="add mod">
          <ac:chgData name="Linh Phan" userId="228774c6-8676-4985-b789-d1a1db399f40" providerId="ADAL" clId="{F4732387-A9DA-4921-AC67-7C1918A56395}" dt="2024-07-25T09:24:09.100" v="3144"/>
          <ac:spMkLst>
            <pc:docMk/>
            <pc:sldMk cId="0" sldId="278"/>
            <ac:spMk id="19" creationId="{A594350B-9FF8-E943-6F20-F57696A99D4D}"/>
          </ac:spMkLst>
        </pc:spChg>
        <pc:spChg chg="add mod">
          <ac:chgData name="Linh Phan" userId="228774c6-8676-4985-b789-d1a1db399f40" providerId="ADAL" clId="{F4732387-A9DA-4921-AC67-7C1918A56395}" dt="2024-07-25T09:41:30.298" v="3543"/>
          <ac:spMkLst>
            <pc:docMk/>
            <pc:sldMk cId="0" sldId="278"/>
            <ac:spMk id="22" creationId="{91314167-63DC-12CB-48E0-BB74123C488E}"/>
          </ac:spMkLst>
        </pc:spChg>
        <pc:spChg chg="add mod">
          <ac:chgData name="Linh Phan" userId="228774c6-8676-4985-b789-d1a1db399f40" providerId="ADAL" clId="{F4732387-A9DA-4921-AC67-7C1918A56395}" dt="2024-07-25T09:41:37.763" v="3545"/>
          <ac:spMkLst>
            <pc:docMk/>
            <pc:sldMk cId="0" sldId="278"/>
            <ac:spMk id="23" creationId="{14B3B0E9-6DA1-3549-C039-01DA2ECFED43}"/>
          </ac:spMkLst>
        </pc:spChg>
        <pc:spChg chg="add mod">
          <ac:chgData name="Linh Phan" userId="228774c6-8676-4985-b789-d1a1db399f40" providerId="ADAL" clId="{F4732387-A9DA-4921-AC67-7C1918A56395}" dt="2024-07-25T09:41:30.298" v="3543"/>
          <ac:spMkLst>
            <pc:docMk/>
            <pc:sldMk cId="0" sldId="278"/>
            <ac:spMk id="24" creationId="{FADC73F9-907B-D71A-D315-82BCFC8F4962}"/>
          </ac:spMkLst>
        </pc:spChg>
        <pc:spChg chg="add mod">
          <ac:chgData name="Linh Phan" userId="228774c6-8676-4985-b789-d1a1db399f40" providerId="ADAL" clId="{F4732387-A9DA-4921-AC67-7C1918A56395}" dt="2024-07-25T09:41:30.298" v="3543"/>
          <ac:spMkLst>
            <pc:docMk/>
            <pc:sldMk cId="0" sldId="278"/>
            <ac:spMk id="25" creationId="{BA7AB3CB-2BBF-E957-5DC2-615E8A84AB26}"/>
          </ac:spMkLst>
        </pc:spChg>
        <pc:spChg chg="add del mod">
          <ac:chgData name="Linh Phan" userId="228774c6-8676-4985-b789-d1a1db399f40" providerId="ADAL" clId="{F4732387-A9DA-4921-AC67-7C1918A56395}" dt="2024-07-25T09:50:19.799" v="3779" actId="478"/>
          <ac:spMkLst>
            <pc:docMk/>
            <pc:sldMk cId="0" sldId="278"/>
            <ac:spMk id="28" creationId="{FB20286A-C180-228A-B80B-E13003BDA36F}"/>
          </ac:spMkLst>
        </pc:spChg>
        <pc:spChg chg="add del mod">
          <ac:chgData name="Linh Phan" userId="228774c6-8676-4985-b789-d1a1db399f40" providerId="ADAL" clId="{F4732387-A9DA-4921-AC67-7C1918A56395}" dt="2024-07-25T09:48:30.763" v="3629" actId="478"/>
          <ac:spMkLst>
            <pc:docMk/>
            <pc:sldMk cId="0" sldId="278"/>
            <ac:spMk id="29" creationId="{16F31B0E-93D6-62C2-B633-51B9AEAD612A}"/>
          </ac:spMkLst>
        </pc:spChg>
        <pc:spChg chg="add del mod">
          <ac:chgData name="Linh Phan" userId="228774c6-8676-4985-b789-d1a1db399f40" providerId="ADAL" clId="{F4732387-A9DA-4921-AC67-7C1918A56395}" dt="2024-07-25T09:48:30.763" v="3629" actId="478"/>
          <ac:spMkLst>
            <pc:docMk/>
            <pc:sldMk cId="0" sldId="278"/>
            <ac:spMk id="30" creationId="{7C48B276-5F44-FEA1-B27D-5A17C004A9AA}"/>
          </ac:spMkLst>
        </pc:spChg>
        <pc:spChg chg="add del mod">
          <ac:chgData name="Linh Phan" userId="228774c6-8676-4985-b789-d1a1db399f40" providerId="ADAL" clId="{F4732387-A9DA-4921-AC67-7C1918A56395}" dt="2024-07-25T09:48:31.795" v="3630" actId="478"/>
          <ac:spMkLst>
            <pc:docMk/>
            <pc:sldMk cId="0" sldId="278"/>
            <ac:spMk id="31" creationId="{59CF4073-D650-7942-8F80-92D4211F4A4C}"/>
          </ac:spMkLst>
        </pc:spChg>
        <pc:spChg chg="mod">
          <ac:chgData name="Linh Phan" userId="228774c6-8676-4985-b789-d1a1db399f40" providerId="ADAL" clId="{F4732387-A9DA-4921-AC67-7C1918A56395}" dt="2024-07-25T09:48:25.379" v="3627"/>
          <ac:spMkLst>
            <pc:docMk/>
            <pc:sldMk cId="0" sldId="278"/>
            <ac:spMk id="33" creationId="{A67C38E0-024D-5FE3-7088-8E86EFF1B2CE}"/>
          </ac:spMkLst>
        </pc:spChg>
        <pc:spChg chg="mod">
          <ac:chgData name="Linh Phan" userId="228774c6-8676-4985-b789-d1a1db399f40" providerId="ADAL" clId="{F4732387-A9DA-4921-AC67-7C1918A56395}" dt="2024-07-25T09:48:25.379" v="3627"/>
          <ac:spMkLst>
            <pc:docMk/>
            <pc:sldMk cId="0" sldId="278"/>
            <ac:spMk id="35" creationId="{43DB75AA-5C50-8D0B-974F-5145D650A020}"/>
          </ac:spMkLst>
        </pc:spChg>
        <pc:spChg chg="mod">
          <ac:chgData name="Linh Phan" userId="228774c6-8676-4985-b789-d1a1db399f40" providerId="ADAL" clId="{F4732387-A9DA-4921-AC67-7C1918A56395}" dt="2024-07-25T09:48:25.379" v="3627"/>
          <ac:spMkLst>
            <pc:docMk/>
            <pc:sldMk cId="0" sldId="278"/>
            <ac:spMk id="36" creationId="{F635D31F-8B06-F8A8-42A2-B44A27B79535}"/>
          </ac:spMkLst>
        </pc:spChg>
        <pc:spChg chg="mod">
          <ac:chgData name="Linh Phan" userId="228774c6-8676-4985-b789-d1a1db399f40" providerId="ADAL" clId="{F4732387-A9DA-4921-AC67-7C1918A56395}" dt="2024-07-25T09:48:25.379" v="3627"/>
          <ac:spMkLst>
            <pc:docMk/>
            <pc:sldMk cId="0" sldId="278"/>
            <ac:spMk id="37" creationId="{34E43EB4-7B27-3C91-7284-3ADDAA73268D}"/>
          </ac:spMkLst>
        </pc:spChg>
        <pc:spChg chg="mod">
          <ac:chgData name="Linh Phan" userId="228774c6-8676-4985-b789-d1a1db399f40" providerId="ADAL" clId="{F4732387-A9DA-4921-AC67-7C1918A56395}" dt="2024-07-25T09:48:25.379" v="3627"/>
          <ac:spMkLst>
            <pc:docMk/>
            <pc:sldMk cId="0" sldId="278"/>
            <ac:spMk id="38" creationId="{139FCF9D-46B4-575A-0806-AAF4F73B6C0B}"/>
          </ac:spMkLst>
        </pc:spChg>
        <pc:spChg chg="add del mod">
          <ac:chgData name="Linh Phan" userId="228774c6-8676-4985-b789-d1a1db399f40" providerId="ADAL" clId="{F4732387-A9DA-4921-AC67-7C1918A56395}" dt="2024-07-25T09:50:19.799" v="3779" actId="478"/>
          <ac:spMkLst>
            <pc:docMk/>
            <pc:sldMk cId="0" sldId="278"/>
            <ac:spMk id="39" creationId="{3475161D-D86E-D921-F9DC-82AAA7DAE33C}"/>
          </ac:spMkLst>
        </pc:spChg>
        <pc:spChg chg="add del mod">
          <ac:chgData name="Linh Phan" userId="228774c6-8676-4985-b789-d1a1db399f40" providerId="ADAL" clId="{F4732387-A9DA-4921-AC67-7C1918A56395}" dt="2024-07-25T09:50:19.799" v="3779" actId="478"/>
          <ac:spMkLst>
            <pc:docMk/>
            <pc:sldMk cId="0" sldId="278"/>
            <ac:spMk id="40" creationId="{F08F8C1C-7722-9662-726C-6CEE23CF8698}"/>
          </ac:spMkLst>
        </pc:spChg>
        <pc:spChg chg="add del mod">
          <ac:chgData name="Linh Phan" userId="228774c6-8676-4985-b789-d1a1db399f40" providerId="ADAL" clId="{F4732387-A9DA-4921-AC67-7C1918A56395}" dt="2024-07-25T09:50:19.799" v="3779" actId="478"/>
          <ac:spMkLst>
            <pc:docMk/>
            <pc:sldMk cId="0" sldId="278"/>
            <ac:spMk id="41" creationId="{3C1B4F08-34CE-9CAC-E04C-27167F3B3FB1}"/>
          </ac:spMkLst>
        </pc:spChg>
        <pc:spChg chg="add del mod">
          <ac:chgData name="Linh Phan" userId="228774c6-8676-4985-b789-d1a1db399f40" providerId="ADAL" clId="{F4732387-A9DA-4921-AC67-7C1918A56395}" dt="2024-07-25T09:50:19.799" v="3779" actId="478"/>
          <ac:spMkLst>
            <pc:docMk/>
            <pc:sldMk cId="0" sldId="278"/>
            <ac:spMk id="42" creationId="{2F02A74D-BF7E-BE77-5AD8-4EDA02C5564E}"/>
          </ac:spMkLst>
        </pc:spChg>
        <pc:spChg chg="add mod">
          <ac:chgData name="Linh Phan" userId="228774c6-8676-4985-b789-d1a1db399f40" providerId="ADAL" clId="{F4732387-A9DA-4921-AC67-7C1918A56395}" dt="2024-07-25T09:50:20.174" v="3780"/>
          <ac:spMkLst>
            <pc:docMk/>
            <pc:sldMk cId="0" sldId="278"/>
            <ac:spMk id="46" creationId="{1EF891FF-7283-626F-E10B-C1896472D867}"/>
          </ac:spMkLst>
        </pc:spChg>
        <pc:spChg chg="add mod">
          <ac:chgData name="Linh Phan" userId="228774c6-8676-4985-b789-d1a1db399f40" providerId="ADAL" clId="{F4732387-A9DA-4921-AC67-7C1918A56395}" dt="2024-07-25T09:50:20.174" v="3780"/>
          <ac:spMkLst>
            <pc:docMk/>
            <pc:sldMk cId="0" sldId="278"/>
            <ac:spMk id="47" creationId="{1A4E242E-21B4-E2C2-D04D-E89B249DF42D}"/>
          </ac:spMkLst>
        </pc:spChg>
        <pc:spChg chg="mod">
          <ac:chgData name="Linh Phan" userId="228774c6-8676-4985-b789-d1a1db399f40" providerId="ADAL" clId="{F4732387-A9DA-4921-AC67-7C1918A56395}" dt="2024-07-25T09:50:20.174" v="3780"/>
          <ac:spMkLst>
            <pc:docMk/>
            <pc:sldMk cId="0" sldId="278"/>
            <ac:spMk id="49" creationId="{54264FEA-C53F-60CD-7531-E3307E77F937}"/>
          </ac:spMkLst>
        </pc:spChg>
        <pc:spChg chg="mod">
          <ac:chgData name="Linh Phan" userId="228774c6-8676-4985-b789-d1a1db399f40" providerId="ADAL" clId="{F4732387-A9DA-4921-AC67-7C1918A56395}" dt="2024-07-25T09:50:20.174" v="3780"/>
          <ac:spMkLst>
            <pc:docMk/>
            <pc:sldMk cId="0" sldId="278"/>
            <ac:spMk id="50" creationId="{DA5106BD-552E-BC56-C859-E3CFEFF64C01}"/>
          </ac:spMkLst>
        </pc:spChg>
        <pc:spChg chg="add mod">
          <ac:chgData name="Linh Phan" userId="228774c6-8676-4985-b789-d1a1db399f40" providerId="ADAL" clId="{F4732387-A9DA-4921-AC67-7C1918A56395}" dt="2024-07-25T09:50:33.576" v="3785" actId="14100"/>
          <ac:spMkLst>
            <pc:docMk/>
            <pc:sldMk cId="0" sldId="278"/>
            <ac:spMk id="51" creationId="{112E7DD1-4F16-E986-10FC-6AEE6935CCA0}"/>
          </ac:spMkLst>
        </pc:spChg>
        <pc:spChg chg="del">
          <ac:chgData name="Linh Phan" userId="228774c6-8676-4985-b789-d1a1db399f40" providerId="ADAL" clId="{F4732387-A9DA-4921-AC67-7C1918A56395}" dt="2024-07-25T08:41:37.925" v="2221" actId="478"/>
          <ac:spMkLst>
            <pc:docMk/>
            <pc:sldMk cId="0" sldId="278"/>
            <ac:spMk id="1237" creationId="{00000000-0000-0000-0000-000000000000}"/>
          </ac:spMkLst>
        </pc:spChg>
        <pc:spChg chg="del">
          <ac:chgData name="Linh Phan" userId="228774c6-8676-4985-b789-d1a1db399f40" providerId="ADAL" clId="{F4732387-A9DA-4921-AC67-7C1918A56395}" dt="2024-07-25T08:41:37.925" v="2221" actId="478"/>
          <ac:spMkLst>
            <pc:docMk/>
            <pc:sldMk cId="0" sldId="278"/>
            <ac:spMk id="1238" creationId="{00000000-0000-0000-0000-000000000000}"/>
          </ac:spMkLst>
        </pc:spChg>
        <pc:spChg chg="del">
          <ac:chgData name="Linh Phan" userId="228774c6-8676-4985-b789-d1a1db399f40" providerId="ADAL" clId="{F4732387-A9DA-4921-AC67-7C1918A56395}" dt="2024-07-25T08:41:37.925" v="2221" actId="478"/>
          <ac:spMkLst>
            <pc:docMk/>
            <pc:sldMk cId="0" sldId="278"/>
            <ac:spMk id="1239" creationId="{00000000-0000-0000-0000-000000000000}"/>
          </ac:spMkLst>
        </pc:spChg>
        <pc:spChg chg="del">
          <ac:chgData name="Linh Phan" userId="228774c6-8676-4985-b789-d1a1db399f40" providerId="ADAL" clId="{F4732387-A9DA-4921-AC67-7C1918A56395}" dt="2024-07-25T08:41:37.925" v="2221" actId="478"/>
          <ac:spMkLst>
            <pc:docMk/>
            <pc:sldMk cId="0" sldId="278"/>
            <ac:spMk id="1240" creationId="{00000000-0000-0000-0000-000000000000}"/>
          </ac:spMkLst>
        </pc:spChg>
        <pc:spChg chg="del">
          <ac:chgData name="Linh Phan" userId="228774c6-8676-4985-b789-d1a1db399f40" providerId="ADAL" clId="{F4732387-A9DA-4921-AC67-7C1918A56395}" dt="2024-07-25T08:41:37.925" v="2221" actId="478"/>
          <ac:spMkLst>
            <pc:docMk/>
            <pc:sldMk cId="0" sldId="278"/>
            <ac:spMk id="1241" creationId="{00000000-0000-0000-0000-000000000000}"/>
          </ac:spMkLst>
        </pc:spChg>
        <pc:spChg chg="del">
          <ac:chgData name="Linh Phan" userId="228774c6-8676-4985-b789-d1a1db399f40" providerId="ADAL" clId="{F4732387-A9DA-4921-AC67-7C1918A56395}" dt="2024-07-25T08:41:37.925" v="2221" actId="478"/>
          <ac:spMkLst>
            <pc:docMk/>
            <pc:sldMk cId="0" sldId="278"/>
            <ac:spMk id="1242" creationId="{00000000-0000-0000-0000-000000000000}"/>
          </ac:spMkLst>
        </pc:spChg>
        <pc:spChg chg="del">
          <ac:chgData name="Linh Phan" userId="228774c6-8676-4985-b789-d1a1db399f40" providerId="ADAL" clId="{F4732387-A9DA-4921-AC67-7C1918A56395}" dt="2024-07-25T08:41:37.925" v="2221" actId="478"/>
          <ac:spMkLst>
            <pc:docMk/>
            <pc:sldMk cId="0" sldId="278"/>
            <ac:spMk id="1283" creationId="{00000000-0000-0000-0000-000000000000}"/>
          </ac:spMkLst>
        </pc:spChg>
        <pc:spChg chg="del">
          <ac:chgData name="Linh Phan" userId="228774c6-8676-4985-b789-d1a1db399f40" providerId="ADAL" clId="{F4732387-A9DA-4921-AC67-7C1918A56395}" dt="2024-07-25T08:41:37.925" v="2221" actId="478"/>
          <ac:spMkLst>
            <pc:docMk/>
            <pc:sldMk cId="0" sldId="278"/>
            <ac:spMk id="1284" creationId="{00000000-0000-0000-0000-000000000000}"/>
          </ac:spMkLst>
        </pc:spChg>
        <pc:spChg chg="del">
          <ac:chgData name="Linh Phan" userId="228774c6-8676-4985-b789-d1a1db399f40" providerId="ADAL" clId="{F4732387-A9DA-4921-AC67-7C1918A56395}" dt="2024-07-25T08:41:37.925" v="2221" actId="478"/>
          <ac:spMkLst>
            <pc:docMk/>
            <pc:sldMk cId="0" sldId="278"/>
            <ac:spMk id="1285" creationId="{00000000-0000-0000-0000-000000000000}"/>
          </ac:spMkLst>
        </pc:spChg>
        <pc:grpChg chg="add mod">
          <ac:chgData name="Linh Phan" userId="228774c6-8676-4985-b789-d1a1db399f40" providerId="ADAL" clId="{F4732387-A9DA-4921-AC67-7C1918A56395}" dt="2024-07-25T09:24:09.100" v="3144"/>
          <ac:grpSpMkLst>
            <pc:docMk/>
            <pc:sldMk cId="0" sldId="278"/>
            <ac:grpSpMk id="14" creationId="{4B8D0CF6-259E-DF80-EC29-D220B732BA8E}"/>
          </ac:grpSpMkLst>
        </pc:grpChg>
        <pc:grpChg chg="add del mod">
          <ac:chgData name="Linh Phan" userId="228774c6-8676-4985-b789-d1a1db399f40" providerId="ADAL" clId="{F4732387-A9DA-4921-AC67-7C1918A56395}" dt="2024-07-25T09:48:27.512" v="3628" actId="478"/>
          <ac:grpSpMkLst>
            <pc:docMk/>
            <pc:sldMk cId="0" sldId="278"/>
            <ac:grpSpMk id="32" creationId="{1789C6F5-FD7E-ED7D-3534-BFA9681EADC2}"/>
          </ac:grpSpMkLst>
        </pc:grpChg>
        <pc:grpChg chg="mod">
          <ac:chgData name="Linh Phan" userId="228774c6-8676-4985-b789-d1a1db399f40" providerId="ADAL" clId="{F4732387-A9DA-4921-AC67-7C1918A56395}" dt="2024-07-25T09:48:25.379" v="3627"/>
          <ac:grpSpMkLst>
            <pc:docMk/>
            <pc:sldMk cId="0" sldId="278"/>
            <ac:grpSpMk id="34" creationId="{E6D85183-44CD-E84B-8478-1321DB0A47B8}"/>
          </ac:grpSpMkLst>
        </pc:grpChg>
        <pc:grpChg chg="add mod">
          <ac:chgData name="Linh Phan" userId="228774c6-8676-4985-b789-d1a1db399f40" providerId="ADAL" clId="{F4732387-A9DA-4921-AC67-7C1918A56395}" dt="2024-07-25T09:50:20.174" v="3780"/>
          <ac:grpSpMkLst>
            <pc:docMk/>
            <pc:sldMk cId="0" sldId="278"/>
            <ac:grpSpMk id="48" creationId="{ECCB1550-1BF7-4E88-5E37-1A839A3F0982}"/>
          </ac:grpSpMkLst>
        </pc:grpChg>
        <pc:grpChg chg="del">
          <ac:chgData name="Linh Phan" userId="228774c6-8676-4985-b789-d1a1db399f40" providerId="ADAL" clId="{F4732387-A9DA-4921-AC67-7C1918A56395}" dt="2024-07-25T08:41:37.925" v="2221" actId="478"/>
          <ac:grpSpMkLst>
            <pc:docMk/>
            <pc:sldMk cId="0" sldId="278"/>
            <ac:grpSpMk id="1243" creationId="{00000000-0000-0000-0000-000000000000}"/>
          </ac:grpSpMkLst>
        </pc:grpChg>
        <pc:picChg chg="add mod">
          <ac:chgData name="Linh Phan" userId="228774c6-8676-4985-b789-d1a1db399f40" providerId="ADAL" clId="{F4732387-A9DA-4921-AC67-7C1918A56395}" dt="2024-07-25T09:24:09.100" v="3144"/>
          <ac:picMkLst>
            <pc:docMk/>
            <pc:sldMk cId="0" sldId="278"/>
            <ac:picMk id="20" creationId="{884F681D-E181-197E-4AC4-36FC1A1F9D1D}"/>
          </ac:picMkLst>
        </pc:picChg>
        <pc:picChg chg="add mod">
          <ac:chgData name="Linh Phan" userId="228774c6-8676-4985-b789-d1a1db399f40" providerId="ADAL" clId="{F4732387-A9DA-4921-AC67-7C1918A56395}" dt="2024-07-25T09:24:09.100" v="3144"/>
          <ac:picMkLst>
            <pc:docMk/>
            <pc:sldMk cId="0" sldId="278"/>
            <ac:picMk id="21" creationId="{3BA36783-93C5-886C-7F41-AD3DCDEBAA46}"/>
          </ac:picMkLst>
        </pc:picChg>
        <pc:picChg chg="add mod">
          <ac:chgData name="Linh Phan" userId="228774c6-8676-4985-b789-d1a1db399f40" providerId="ADAL" clId="{F4732387-A9DA-4921-AC67-7C1918A56395}" dt="2024-07-25T09:41:30.298" v="3543"/>
          <ac:picMkLst>
            <pc:docMk/>
            <pc:sldMk cId="0" sldId="278"/>
            <ac:picMk id="26" creationId="{BE479EC0-16A8-0C28-992A-24F954E93015}"/>
          </ac:picMkLst>
        </pc:picChg>
        <pc:picChg chg="add mod">
          <ac:chgData name="Linh Phan" userId="228774c6-8676-4985-b789-d1a1db399f40" providerId="ADAL" clId="{F4732387-A9DA-4921-AC67-7C1918A56395}" dt="2024-07-25T09:41:30.298" v="3543"/>
          <ac:picMkLst>
            <pc:docMk/>
            <pc:sldMk cId="0" sldId="278"/>
            <ac:picMk id="27" creationId="{E6D1A88E-6A4D-E9F7-643F-78D7B549DE6B}"/>
          </ac:picMkLst>
        </pc:picChg>
        <pc:picChg chg="add del mod">
          <ac:chgData name="Linh Phan" userId="228774c6-8676-4985-b789-d1a1db399f40" providerId="ADAL" clId="{F4732387-A9DA-4921-AC67-7C1918A56395}" dt="2024-07-25T09:50:19.799" v="3779" actId="478"/>
          <ac:picMkLst>
            <pc:docMk/>
            <pc:sldMk cId="0" sldId="278"/>
            <ac:picMk id="43" creationId="{9F043033-8CE3-1D68-7357-95FA591E9470}"/>
          </ac:picMkLst>
        </pc:picChg>
        <pc:picChg chg="add del mod">
          <ac:chgData name="Linh Phan" userId="228774c6-8676-4985-b789-d1a1db399f40" providerId="ADAL" clId="{F4732387-A9DA-4921-AC67-7C1918A56395}" dt="2024-07-25T09:48:32.402" v="3631" actId="478"/>
          <ac:picMkLst>
            <pc:docMk/>
            <pc:sldMk cId="0" sldId="278"/>
            <ac:picMk id="44" creationId="{0D67A418-E61B-A4C8-E5D2-1E8E0E25EFA9}"/>
          </ac:picMkLst>
        </pc:picChg>
        <pc:picChg chg="add del mod">
          <ac:chgData name="Linh Phan" userId="228774c6-8676-4985-b789-d1a1db399f40" providerId="ADAL" clId="{F4732387-A9DA-4921-AC67-7C1918A56395}" dt="2024-07-25T09:50:19.799" v="3779" actId="478"/>
          <ac:picMkLst>
            <pc:docMk/>
            <pc:sldMk cId="0" sldId="278"/>
            <ac:picMk id="45" creationId="{493F1D42-0B89-3AAB-F721-96144A908F7F}"/>
          </ac:picMkLst>
        </pc:picChg>
        <pc:picChg chg="add mod">
          <ac:chgData name="Linh Phan" userId="228774c6-8676-4985-b789-d1a1db399f40" providerId="ADAL" clId="{F4732387-A9DA-4921-AC67-7C1918A56395}" dt="2024-07-25T09:50:20.174" v="3780"/>
          <ac:picMkLst>
            <pc:docMk/>
            <pc:sldMk cId="0" sldId="278"/>
            <ac:picMk id="52" creationId="{EC2D5B8A-6549-9EEF-F75B-D2D573D7A2CF}"/>
          </ac:picMkLst>
        </pc:picChg>
        <pc:cxnChg chg="mod">
          <ac:chgData name="Linh Phan" userId="228774c6-8676-4985-b789-d1a1db399f40" providerId="ADAL" clId="{F4732387-A9DA-4921-AC67-7C1918A56395}" dt="2024-07-25T09:24:09.100" v="3144"/>
          <ac:cxnSpMkLst>
            <pc:docMk/>
            <pc:sldMk cId="0" sldId="278"/>
            <ac:cxnSpMk id="16" creationId="{7B07691C-BE33-1767-F8A9-EFC7EB9CAD6E}"/>
          </ac:cxnSpMkLst>
        </pc:cxnChg>
      </pc:sldChg>
      <pc:sldChg chg="del">
        <pc:chgData name="Linh Phan" userId="228774c6-8676-4985-b789-d1a1db399f40" providerId="ADAL" clId="{F4732387-A9DA-4921-AC67-7C1918A56395}" dt="2024-07-25T09:51:45.116" v="3787" actId="47"/>
        <pc:sldMkLst>
          <pc:docMk/>
          <pc:sldMk cId="0" sldId="279"/>
        </pc:sldMkLst>
      </pc:sldChg>
      <pc:sldChg chg="addSp delSp modSp mod ord modTransition delAnim modAnim">
        <pc:chgData name="Linh Phan" userId="228774c6-8676-4985-b789-d1a1db399f40" providerId="ADAL" clId="{F4732387-A9DA-4921-AC67-7C1918A56395}" dt="2024-07-25T10:28:25.416" v="4522"/>
        <pc:sldMkLst>
          <pc:docMk/>
          <pc:sldMk cId="0" sldId="280"/>
        </pc:sldMkLst>
        <pc:spChg chg="add del mod">
          <ac:chgData name="Linh Phan" userId="228774c6-8676-4985-b789-d1a1db399f40" providerId="ADAL" clId="{F4732387-A9DA-4921-AC67-7C1918A56395}" dt="2024-07-25T08:11:06.786" v="1511" actId="478"/>
          <ac:spMkLst>
            <pc:docMk/>
            <pc:sldMk cId="0" sldId="280"/>
            <ac:spMk id="3" creationId="{F78BB96A-C3E8-542D-E419-DE58CE1A16E4}"/>
          </ac:spMkLst>
        </pc:spChg>
        <pc:spChg chg="add del mod">
          <ac:chgData name="Linh Phan" userId="228774c6-8676-4985-b789-d1a1db399f40" providerId="ADAL" clId="{F4732387-A9DA-4921-AC67-7C1918A56395}" dt="2024-07-25T08:11:06.786" v="1511" actId="478"/>
          <ac:spMkLst>
            <pc:docMk/>
            <pc:sldMk cId="0" sldId="280"/>
            <ac:spMk id="5" creationId="{4408A238-9D66-56B0-4E8D-27A5922B462B}"/>
          </ac:spMkLst>
        </pc:spChg>
        <pc:spChg chg="add del mod">
          <ac:chgData name="Linh Phan" userId="228774c6-8676-4985-b789-d1a1db399f40" providerId="ADAL" clId="{F4732387-A9DA-4921-AC67-7C1918A56395}" dt="2024-07-25T08:11:06.786" v="1511" actId="478"/>
          <ac:spMkLst>
            <pc:docMk/>
            <pc:sldMk cId="0" sldId="280"/>
            <ac:spMk id="7" creationId="{8B2B4D1B-763F-57B1-4C72-631F7A464129}"/>
          </ac:spMkLst>
        </pc:spChg>
        <pc:spChg chg="add del mod">
          <ac:chgData name="Linh Phan" userId="228774c6-8676-4985-b789-d1a1db399f40" providerId="ADAL" clId="{F4732387-A9DA-4921-AC67-7C1918A56395}" dt="2024-07-25T08:11:06.786" v="1511" actId="478"/>
          <ac:spMkLst>
            <pc:docMk/>
            <pc:sldMk cId="0" sldId="280"/>
            <ac:spMk id="9" creationId="{8FD82C6B-8017-D98F-291A-B3A4762F5C02}"/>
          </ac:spMkLst>
        </pc:spChg>
        <pc:spChg chg="add del mod">
          <ac:chgData name="Linh Phan" userId="228774c6-8676-4985-b789-d1a1db399f40" providerId="ADAL" clId="{F4732387-A9DA-4921-AC67-7C1918A56395}" dt="2024-07-25T08:11:06.786" v="1511" actId="478"/>
          <ac:spMkLst>
            <pc:docMk/>
            <pc:sldMk cId="0" sldId="280"/>
            <ac:spMk id="11" creationId="{CAAC2C25-D1FC-0690-73F5-8D71A5BB54DF}"/>
          </ac:spMkLst>
        </pc:spChg>
        <pc:spChg chg="add del mod">
          <ac:chgData name="Linh Phan" userId="228774c6-8676-4985-b789-d1a1db399f40" providerId="ADAL" clId="{F4732387-A9DA-4921-AC67-7C1918A56395}" dt="2024-07-25T08:11:06.786" v="1511" actId="478"/>
          <ac:spMkLst>
            <pc:docMk/>
            <pc:sldMk cId="0" sldId="280"/>
            <ac:spMk id="13" creationId="{5314DF0D-1996-0962-1DA0-24C70EF7B96E}"/>
          </ac:spMkLst>
        </pc:spChg>
        <pc:spChg chg="add del mod">
          <ac:chgData name="Linh Phan" userId="228774c6-8676-4985-b789-d1a1db399f40" providerId="ADAL" clId="{F4732387-A9DA-4921-AC67-7C1918A56395}" dt="2024-07-25T08:11:06.786" v="1511" actId="478"/>
          <ac:spMkLst>
            <pc:docMk/>
            <pc:sldMk cId="0" sldId="280"/>
            <ac:spMk id="15" creationId="{0FFCD532-DA7C-C53D-D3B0-812BCF1A2D5E}"/>
          </ac:spMkLst>
        </pc:spChg>
        <pc:spChg chg="add del mod">
          <ac:chgData name="Linh Phan" userId="228774c6-8676-4985-b789-d1a1db399f40" providerId="ADAL" clId="{F4732387-A9DA-4921-AC67-7C1918A56395}" dt="2024-07-25T08:11:06.786" v="1511" actId="478"/>
          <ac:spMkLst>
            <pc:docMk/>
            <pc:sldMk cId="0" sldId="280"/>
            <ac:spMk id="17" creationId="{56DB1228-0168-CF16-A6DE-891B394CB2A8}"/>
          </ac:spMkLst>
        </pc:spChg>
        <pc:spChg chg="add del mod">
          <ac:chgData name="Linh Phan" userId="228774c6-8676-4985-b789-d1a1db399f40" providerId="ADAL" clId="{F4732387-A9DA-4921-AC67-7C1918A56395}" dt="2024-07-25T08:11:06.786" v="1511" actId="478"/>
          <ac:spMkLst>
            <pc:docMk/>
            <pc:sldMk cId="0" sldId="280"/>
            <ac:spMk id="19" creationId="{5D29EFD0-33E4-6CC1-23BB-7C5F7ABE9AF4}"/>
          </ac:spMkLst>
        </pc:spChg>
        <pc:spChg chg="add del mod">
          <ac:chgData name="Linh Phan" userId="228774c6-8676-4985-b789-d1a1db399f40" providerId="ADAL" clId="{F4732387-A9DA-4921-AC67-7C1918A56395}" dt="2024-07-25T08:11:06.786" v="1511" actId="478"/>
          <ac:spMkLst>
            <pc:docMk/>
            <pc:sldMk cId="0" sldId="280"/>
            <ac:spMk id="21" creationId="{80B93B2A-6B48-7454-0733-76E95251D51B}"/>
          </ac:spMkLst>
        </pc:spChg>
        <pc:spChg chg="add del mod">
          <ac:chgData name="Linh Phan" userId="228774c6-8676-4985-b789-d1a1db399f40" providerId="ADAL" clId="{F4732387-A9DA-4921-AC67-7C1918A56395}" dt="2024-07-25T08:11:11.426" v="1514" actId="478"/>
          <ac:spMkLst>
            <pc:docMk/>
            <pc:sldMk cId="0" sldId="280"/>
            <ac:spMk id="22" creationId="{513F44B1-9312-62E5-7CC8-EB7C93DAC710}"/>
          </ac:spMkLst>
        </pc:spChg>
        <pc:spChg chg="add mod">
          <ac:chgData name="Linh Phan" userId="228774c6-8676-4985-b789-d1a1db399f40" providerId="ADAL" clId="{F4732387-A9DA-4921-AC67-7C1918A56395}" dt="2024-07-25T08:17:46.334" v="1610" actId="20577"/>
          <ac:spMkLst>
            <pc:docMk/>
            <pc:sldMk cId="0" sldId="280"/>
            <ac:spMk id="24" creationId="{23302DFC-B6FC-F538-F889-C5708D7569C0}"/>
          </ac:spMkLst>
        </pc:spChg>
        <pc:spChg chg="add mod">
          <ac:chgData name="Linh Phan" userId="228774c6-8676-4985-b789-d1a1db399f40" providerId="ADAL" clId="{F4732387-A9DA-4921-AC67-7C1918A56395}" dt="2024-07-25T08:12:49.525" v="1543" actId="207"/>
          <ac:spMkLst>
            <pc:docMk/>
            <pc:sldMk cId="0" sldId="280"/>
            <ac:spMk id="25" creationId="{527E6776-86D5-3A6A-007B-9702DF697990}"/>
          </ac:spMkLst>
        </pc:spChg>
        <pc:spChg chg="add mod">
          <ac:chgData name="Linh Phan" userId="228774c6-8676-4985-b789-d1a1db399f40" providerId="ADAL" clId="{F4732387-A9DA-4921-AC67-7C1918A56395}" dt="2024-07-25T08:11:53.259" v="1523" actId="1076"/>
          <ac:spMkLst>
            <pc:docMk/>
            <pc:sldMk cId="0" sldId="280"/>
            <ac:spMk id="26" creationId="{3F1232F4-C971-1F6F-31BA-61922A6BB313}"/>
          </ac:spMkLst>
        </pc:spChg>
        <pc:spChg chg="mod">
          <ac:chgData name="Linh Phan" userId="228774c6-8676-4985-b789-d1a1db399f40" providerId="ADAL" clId="{F4732387-A9DA-4921-AC67-7C1918A56395}" dt="2024-07-25T08:11:35.665" v="1516" actId="207"/>
          <ac:spMkLst>
            <pc:docMk/>
            <pc:sldMk cId="0" sldId="280"/>
            <ac:spMk id="30" creationId="{627996A6-59AE-DCDC-6277-CA3794D78C90}"/>
          </ac:spMkLst>
        </pc:spChg>
        <pc:spChg chg="mod">
          <ac:chgData name="Linh Phan" userId="228774c6-8676-4985-b789-d1a1db399f40" providerId="ADAL" clId="{F4732387-A9DA-4921-AC67-7C1918A56395}" dt="2024-07-25T08:11:08.360" v="1512"/>
          <ac:spMkLst>
            <pc:docMk/>
            <pc:sldMk cId="0" sldId="280"/>
            <ac:spMk id="32" creationId="{7CE4B07A-9767-BBDA-93D6-186807872BCA}"/>
          </ac:spMkLst>
        </pc:spChg>
        <pc:spChg chg="mod">
          <ac:chgData name="Linh Phan" userId="228774c6-8676-4985-b789-d1a1db399f40" providerId="ADAL" clId="{F4732387-A9DA-4921-AC67-7C1918A56395}" dt="2024-07-25T08:11:08.360" v="1512"/>
          <ac:spMkLst>
            <pc:docMk/>
            <pc:sldMk cId="0" sldId="280"/>
            <ac:spMk id="33" creationId="{FF72FC98-9101-81DF-D60A-48E492B05981}"/>
          </ac:spMkLst>
        </pc:spChg>
        <pc:spChg chg="del">
          <ac:chgData name="Linh Phan" userId="228774c6-8676-4985-b789-d1a1db399f40" providerId="ADAL" clId="{F4732387-A9DA-4921-AC67-7C1918A56395}" dt="2024-07-25T08:11:05.006" v="1510" actId="478"/>
          <ac:spMkLst>
            <pc:docMk/>
            <pc:sldMk cId="0" sldId="280"/>
            <ac:spMk id="1347" creationId="{00000000-0000-0000-0000-000000000000}"/>
          </ac:spMkLst>
        </pc:spChg>
        <pc:spChg chg="del">
          <ac:chgData name="Linh Phan" userId="228774c6-8676-4985-b789-d1a1db399f40" providerId="ADAL" clId="{F4732387-A9DA-4921-AC67-7C1918A56395}" dt="2024-07-25T08:11:05.006" v="1510" actId="478"/>
          <ac:spMkLst>
            <pc:docMk/>
            <pc:sldMk cId="0" sldId="280"/>
            <ac:spMk id="1348" creationId="{00000000-0000-0000-0000-000000000000}"/>
          </ac:spMkLst>
        </pc:spChg>
        <pc:spChg chg="del">
          <ac:chgData name="Linh Phan" userId="228774c6-8676-4985-b789-d1a1db399f40" providerId="ADAL" clId="{F4732387-A9DA-4921-AC67-7C1918A56395}" dt="2024-07-25T08:11:05.006" v="1510" actId="478"/>
          <ac:spMkLst>
            <pc:docMk/>
            <pc:sldMk cId="0" sldId="280"/>
            <ac:spMk id="1349"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0"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1"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2"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3"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4"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5"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6"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7"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8" creationId="{00000000-0000-0000-0000-000000000000}"/>
          </ac:spMkLst>
        </pc:spChg>
        <pc:spChg chg="del">
          <ac:chgData name="Linh Phan" userId="228774c6-8676-4985-b789-d1a1db399f40" providerId="ADAL" clId="{F4732387-A9DA-4921-AC67-7C1918A56395}" dt="2024-07-25T08:11:05.006" v="1510" actId="478"/>
          <ac:spMkLst>
            <pc:docMk/>
            <pc:sldMk cId="0" sldId="280"/>
            <ac:spMk id="1359" creationId="{00000000-0000-0000-0000-000000000000}"/>
          </ac:spMkLst>
        </pc:spChg>
        <pc:spChg chg="del">
          <ac:chgData name="Linh Phan" userId="228774c6-8676-4985-b789-d1a1db399f40" providerId="ADAL" clId="{F4732387-A9DA-4921-AC67-7C1918A56395}" dt="2024-07-25T08:11:05.006" v="1510" actId="478"/>
          <ac:spMkLst>
            <pc:docMk/>
            <pc:sldMk cId="0" sldId="280"/>
            <ac:spMk id="1360" creationId="{00000000-0000-0000-0000-000000000000}"/>
          </ac:spMkLst>
        </pc:spChg>
        <pc:spChg chg="del">
          <ac:chgData name="Linh Phan" userId="228774c6-8676-4985-b789-d1a1db399f40" providerId="ADAL" clId="{F4732387-A9DA-4921-AC67-7C1918A56395}" dt="2024-07-25T08:11:05.006" v="1510" actId="478"/>
          <ac:spMkLst>
            <pc:docMk/>
            <pc:sldMk cId="0" sldId="280"/>
            <ac:spMk id="1361" creationId="{00000000-0000-0000-0000-000000000000}"/>
          </ac:spMkLst>
        </pc:spChg>
        <pc:spChg chg="del">
          <ac:chgData name="Linh Phan" userId="228774c6-8676-4985-b789-d1a1db399f40" providerId="ADAL" clId="{F4732387-A9DA-4921-AC67-7C1918A56395}" dt="2024-07-25T08:11:05.006" v="1510" actId="478"/>
          <ac:spMkLst>
            <pc:docMk/>
            <pc:sldMk cId="0" sldId="280"/>
            <ac:spMk id="1362" creationId="{00000000-0000-0000-0000-000000000000}"/>
          </ac:spMkLst>
        </pc:spChg>
        <pc:spChg chg="del">
          <ac:chgData name="Linh Phan" userId="228774c6-8676-4985-b789-d1a1db399f40" providerId="ADAL" clId="{F4732387-A9DA-4921-AC67-7C1918A56395}" dt="2024-07-25T08:11:05.006" v="1510" actId="478"/>
          <ac:spMkLst>
            <pc:docMk/>
            <pc:sldMk cId="0" sldId="280"/>
            <ac:spMk id="1363" creationId="{00000000-0000-0000-0000-000000000000}"/>
          </ac:spMkLst>
        </pc:spChg>
        <pc:grpChg chg="add del mod">
          <ac:chgData name="Linh Phan" userId="228774c6-8676-4985-b789-d1a1db399f40" providerId="ADAL" clId="{F4732387-A9DA-4921-AC67-7C1918A56395}" dt="2024-07-25T08:11:37.093" v="1517" actId="478"/>
          <ac:grpSpMkLst>
            <pc:docMk/>
            <pc:sldMk cId="0" sldId="280"/>
            <ac:grpSpMk id="27" creationId="{AEA67812-D3F0-3349-537B-44BCE3A93372}"/>
          </ac:grpSpMkLst>
        </pc:grpChg>
        <pc:grpChg chg="mod topLvl">
          <ac:chgData name="Linh Phan" userId="228774c6-8676-4985-b789-d1a1db399f40" providerId="ADAL" clId="{F4732387-A9DA-4921-AC67-7C1918A56395}" dt="2024-07-25T08:14:05.721" v="1551" actId="164"/>
          <ac:grpSpMkLst>
            <pc:docMk/>
            <pc:sldMk cId="0" sldId="280"/>
            <ac:grpSpMk id="28" creationId="{809262AB-66CB-02FA-6D70-B3639BEBE25D}"/>
          </ac:grpSpMkLst>
        </pc:grpChg>
        <pc:grpChg chg="mod">
          <ac:chgData name="Linh Phan" userId="228774c6-8676-4985-b789-d1a1db399f40" providerId="ADAL" clId="{F4732387-A9DA-4921-AC67-7C1918A56395}" dt="2024-07-25T08:11:08.360" v="1512"/>
          <ac:grpSpMkLst>
            <pc:docMk/>
            <pc:sldMk cId="0" sldId="280"/>
            <ac:grpSpMk id="31" creationId="{74794A5C-D701-BEA6-560C-F516B291102F}"/>
          </ac:grpSpMkLst>
        </pc:grpChg>
        <pc:grpChg chg="add mod">
          <ac:chgData name="Linh Phan" userId="228774c6-8676-4985-b789-d1a1db399f40" providerId="ADAL" clId="{F4732387-A9DA-4921-AC67-7C1918A56395}" dt="2024-07-25T08:14:05.721" v="1551" actId="164"/>
          <ac:grpSpMkLst>
            <pc:docMk/>
            <pc:sldMk cId="0" sldId="280"/>
            <ac:grpSpMk id="36" creationId="{94C2B9B6-BD94-2E8D-E0BC-8419FB7D581E}"/>
          </ac:grpSpMkLst>
        </pc:grpChg>
        <pc:picChg chg="add del mod">
          <ac:chgData name="Linh Phan" userId="228774c6-8676-4985-b789-d1a1db399f40" providerId="ADAL" clId="{F4732387-A9DA-4921-AC67-7C1918A56395}" dt="2024-07-25T08:11:10.710" v="1513" actId="478"/>
          <ac:picMkLst>
            <pc:docMk/>
            <pc:sldMk cId="0" sldId="280"/>
            <ac:picMk id="23" creationId="{A0E2AF9A-91C3-CB8C-46BB-B854E3581659}"/>
          </ac:picMkLst>
        </pc:picChg>
        <pc:picChg chg="del mod topLvl">
          <ac:chgData name="Linh Phan" userId="228774c6-8676-4985-b789-d1a1db399f40" providerId="ADAL" clId="{F4732387-A9DA-4921-AC67-7C1918A56395}" dt="2024-07-25T08:11:37.093" v="1517" actId="478"/>
          <ac:picMkLst>
            <pc:docMk/>
            <pc:sldMk cId="0" sldId="280"/>
            <ac:picMk id="29" creationId="{9D260068-5B4F-4C68-B186-86D41EA0883D}"/>
          </ac:picMkLst>
        </pc:picChg>
        <pc:picChg chg="add mod">
          <ac:chgData name="Linh Phan" userId="228774c6-8676-4985-b789-d1a1db399f40" providerId="ADAL" clId="{F4732387-A9DA-4921-AC67-7C1918A56395}" dt="2024-07-25T08:14:05.721" v="1551" actId="164"/>
          <ac:picMkLst>
            <pc:docMk/>
            <pc:sldMk cId="0" sldId="280"/>
            <ac:picMk id="35" creationId="{6A4A0D68-7883-342B-4FB5-C168D0D92D6A}"/>
          </ac:picMkLst>
        </pc:picChg>
      </pc:sldChg>
      <pc:sldChg chg="addSp delSp modSp mod ord modTransition modAnim">
        <pc:chgData name="Linh Phan" userId="228774c6-8676-4985-b789-d1a1db399f40" providerId="ADAL" clId="{F4732387-A9DA-4921-AC67-7C1918A56395}" dt="2024-07-25T10:29:23.326" v="4552" actId="1076"/>
        <pc:sldMkLst>
          <pc:docMk/>
          <pc:sldMk cId="0" sldId="281"/>
        </pc:sldMkLst>
        <pc:spChg chg="add del mod">
          <ac:chgData name="Linh Phan" userId="228774c6-8676-4985-b789-d1a1db399f40" providerId="ADAL" clId="{F4732387-A9DA-4921-AC67-7C1918A56395}" dt="2024-07-25T08:36:20.682" v="2042" actId="478"/>
          <ac:spMkLst>
            <pc:docMk/>
            <pc:sldMk cId="0" sldId="281"/>
            <ac:spMk id="3" creationId="{7E0E5067-B424-350B-D6D1-5CB89BA3764C}"/>
          </ac:spMkLst>
        </pc:spChg>
        <pc:spChg chg="add del mod">
          <ac:chgData name="Linh Phan" userId="228774c6-8676-4985-b789-d1a1db399f40" providerId="ADAL" clId="{F4732387-A9DA-4921-AC67-7C1918A56395}" dt="2024-07-25T08:36:20.682" v="2042" actId="478"/>
          <ac:spMkLst>
            <pc:docMk/>
            <pc:sldMk cId="0" sldId="281"/>
            <ac:spMk id="5" creationId="{75AB10E1-8622-AC3F-35F2-0713BDE46E79}"/>
          </ac:spMkLst>
        </pc:spChg>
        <pc:spChg chg="add mod">
          <ac:chgData name="Linh Phan" userId="228774c6-8676-4985-b789-d1a1db399f40" providerId="ADAL" clId="{F4732387-A9DA-4921-AC67-7C1918A56395}" dt="2024-07-25T08:37:19.743" v="2079" actId="207"/>
          <ac:spMkLst>
            <pc:docMk/>
            <pc:sldMk cId="0" sldId="281"/>
            <ac:spMk id="7" creationId="{E127FBA2-DDB9-75B4-1561-8503B8DC97C6}"/>
          </ac:spMkLst>
        </pc:spChg>
        <pc:spChg chg="add mod">
          <ac:chgData name="Linh Phan" userId="228774c6-8676-4985-b789-d1a1db399f40" providerId="ADAL" clId="{F4732387-A9DA-4921-AC67-7C1918A56395}" dt="2024-07-25T10:29:23.326" v="4552" actId="1076"/>
          <ac:spMkLst>
            <pc:docMk/>
            <pc:sldMk cId="0" sldId="281"/>
            <ac:spMk id="8" creationId="{35D16010-D5B6-F801-78B3-8C5C14BE98B2}"/>
          </ac:spMkLst>
        </pc:spChg>
        <pc:spChg chg="mod">
          <ac:chgData name="Linh Phan" userId="228774c6-8676-4985-b789-d1a1db399f40" providerId="ADAL" clId="{F4732387-A9DA-4921-AC67-7C1918A56395}" dt="2024-07-25T08:37:31.482" v="2111"/>
          <ac:spMkLst>
            <pc:docMk/>
            <pc:sldMk cId="0" sldId="281"/>
            <ac:spMk id="12" creationId="{8418D39D-F1BE-3D0C-1851-3F8A420AD679}"/>
          </ac:spMkLst>
        </pc:spChg>
        <pc:spChg chg="mod">
          <ac:chgData name="Linh Phan" userId="228774c6-8676-4985-b789-d1a1db399f40" providerId="ADAL" clId="{F4732387-A9DA-4921-AC67-7C1918A56395}" dt="2024-07-25T08:37:31.482" v="2111"/>
          <ac:spMkLst>
            <pc:docMk/>
            <pc:sldMk cId="0" sldId="281"/>
            <ac:spMk id="14" creationId="{7428935B-2A12-3D23-95E8-A42D0FBB95D0}"/>
          </ac:spMkLst>
        </pc:spChg>
        <pc:spChg chg="mod">
          <ac:chgData name="Linh Phan" userId="228774c6-8676-4985-b789-d1a1db399f40" providerId="ADAL" clId="{F4732387-A9DA-4921-AC67-7C1918A56395}" dt="2024-07-25T08:37:31.482" v="2111"/>
          <ac:spMkLst>
            <pc:docMk/>
            <pc:sldMk cId="0" sldId="281"/>
            <ac:spMk id="15" creationId="{D5D0C154-E89E-3E98-81E9-C73B4E6AD769}"/>
          </ac:spMkLst>
        </pc:spChg>
        <pc:spChg chg="add mod">
          <ac:chgData name="Linh Phan" userId="228774c6-8676-4985-b789-d1a1db399f40" providerId="ADAL" clId="{F4732387-A9DA-4921-AC67-7C1918A56395}" dt="2024-07-25T08:37:03.496" v="2076" actId="20577"/>
          <ac:spMkLst>
            <pc:docMk/>
            <pc:sldMk cId="0" sldId="281"/>
            <ac:spMk id="16" creationId="{9476BCCF-A3DB-1707-5C4E-E8EC0EFF69B6}"/>
          </ac:spMkLst>
        </pc:spChg>
        <pc:spChg chg="del">
          <ac:chgData name="Linh Phan" userId="228774c6-8676-4985-b789-d1a1db399f40" providerId="ADAL" clId="{F4732387-A9DA-4921-AC67-7C1918A56395}" dt="2024-07-25T08:36:19.631" v="2041" actId="478"/>
          <ac:spMkLst>
            <pc:docMk/>
            <pc:sldMk cId="0" sldId="281"/>
            <ac:spMk id="1372" creationId="{00000000-0000-0000-0000-000000000000}"/>
          </ac:spMkLst>
        </pc:spChg>
        <pc:spChg chg="del">
          <ac:chgData name="Linh Phan" userId="228774c6-8676-4985-b789-d1a1db399f40" providerId="ADAL" clId="{F4732387-A9DA-4921-AC67-7C1918A56395}" dt="2024-07-25T08:36:19.631" v="2041" actId="478"/>
          <ac:spMkLst>
            <pc:docMk/>
            <pc:sldMk cId="0" sldId="281"/>
            <ac:spMk id="1373" creationId="{00000000-0000-0000-0000-000000000000}"/>
          </ac:spMkLst>
        </pc:spChg>
        <pc:spChg chg="del">
          <ac:chgData name="Linh Phan" userId="228774c6-8676-4985-b789-d1a1db399f40" providerId="ADAL" clId="{F4732387-A9DA-4921-AC67-7C1918A56395}" dt="2024-07-25T08:36:19.631" v="2041" actId="478"/>
          <ac:spMkLst>
            <pc:docMk/>
            <pc:sldMk cId="0" sldId="281"/>
            <ac:spMk id="1375" creationId="{00000000-0000-0000-0000-000000000000}"/>
          </ac:spMkLst>
        </pc:spChg>
        <pc:grpChg chg="add del mod">
          <ac:chgData name="Linh Phan" userId="228774c6-8676-4985-b789-d1a1db399f40" providerId="ADAL" clId="{F4732387-A9DA-4921-AC67-7C1918A56395}" dt="2024-07-25T08:37:24.643" v="2081" actId="478"/>
          <ac:grpSpMkLst>
            <pc:docMk/>
            <pc:sldMk cId="0" sldId="281"/>
            <ac:grpSpMk id="9" creationId="{A8C053B3-7184-9691-6E96-6EF4DDCFC8AC}"/>
          </ac:grpSpMkLst>
        </pc:grpChg>
        <pc:grpChg chg="mod topLvl">
          <ac:chgData name="Linh Phan" userId="228774c6-8676-4985-b789-d1a1db399f40" providerId="ADAL" clId="{F4732387-A9DA-4921-AC67-7C1918A56395}" dt="2024-07-25T08:55:50.040" v="2706" actId="164"/>
          <ac:grpSpMkLst>
            <pc:docMk/>
            <pc:sldMk cId="0" sldId="281"/>
            <ac:grpSpMk id="10" creationId="{89173F4B-453B-DBD1-5BB0-0267219C94C8}"/>
          </ac:grpSpMkLst>
        </pc:grpChg>
        <pc:grpChg chg="mod">
          <ac:chgData name="Linh Phan" userId="228774c6-8676-4985-b789-d1a1db399f40" providerId="ADAL" clId="{F4732387-A9DA-4921-AC67-7C1918A56395}" dt="2024-07-25T08:37:31.482" v="2111"/>
          <ac:grpSpMkLst>
            <pc:docMk/>
            <pc:sldMk cId="0" sldId="281"/>
            <ac:grpSpMk id="13" creationId="{994703BC-BFC5-64C3-789C-54880E117E4D}"/>
          </ac:grpSpMkLst>
        </pc:grpChg>
        <pc:grpChg chg="add mod">
          <ac:chgData name="Linh Phan" userId="228774c6-8676-4985-b789-d1a1db399f40" providerId="ADAL" clId="{F4732387-A9DA-4921-AC67-7C1918A56395}" dt="2024-07-25T08:55:50.040" v="2706" actId="164"/>
          <ac:grpSpMkLst>
            <pc:docMk/>
            <pc:sldMk cId="0" sldId="281"/>
            <ac:grpSpMk id="19" creationId="{239F4E24-178E-8AFC-CF14-CBD49B5EBB6C}"/>
          </ac:grpSpMkLst>
        </pc:grpChg>
        <pc:grpChg chg="del">
          <ac:chgData name="Linh Phan" userId="228774c6-8676-4985-b789-d1a1db399f40" providerId="ADAL" clId="{F4732387-A9DA-4921-AC67-7C1918A56395}" dt="2024-07-25T08:36:19.631" v="2041" actId="478"/>
          <ac:grpSpMkLst>
            <pc:docMk/>
            <pc:sldMk cId="0" sldId="281"/>
            <ac:grpSpMk id="1368" creationId="{00000000-0000-0000-0000-000000000000}"/>
          </ac:grpSpMkLst>
        </pc:grpChg>
        <pc:grpChg chg="del">
          <ac:chgData name="Linh Phan" userId="228774c6-8676-4985-b789-d1a1db399f40" providerId="ADAL" clId="{F4732387-A9DA-4921-AC67-7C1918A56395}" dt="2024-07-25T08:36:24.917" v="2044" actId="478"/>
          <ac:grpSpMkLst>
            <pc:docMk/>
            <pc:sldMk cId="0" sldId="281"/>
            <ac:grpSpMk id="1376" creationId="{00000000-0000-0000-0000-000000000000}"/>
          </ac:grpSpMkLst>
        </pc:grpChg>
        <pc:picChg chg="add mod">
          <ac:chgData name="Linh Phan" userId="228774c6-8676-4985-b789-d1a1db399f40" providerId="ADAL" clId="{F4732387-A9DA-4921-AC67-7C1918A56395}" dt="2024-07-25T08:36:27.950" v="2046" actId="1076"/>
          <ac:picMkLst>
            <pc:docMk/>
            <pc:sldMk cId="0" sldId="281"/>
            <ac:picMk id="6" creationId="{8ACF82B9-05D2-78C2-8396-4F6EE97EA530}"/>
          </ac:picMkLst>
        </pc:picChg>
        <pc:picChg chg="del mod topLvl">
          <ac:chgData name="Linh Phan" userId="228774c6-8676-4985-b789-d1a1db399f40" providerId="ADAL" clId="{F4732387-A9DA-4921-AC67-7C1918A56395}" dt="2024-07-25T08:37:24.643" v="2081" actId="478"/>
          <ac:picMkLst>
            <pc:docMk/>
            <pc:sldMk cId="0" sldId="281"/>
            <ac:picMk id="11" creationId="{C89D78EC-C7DC-B69A-A8C9-0C80DB0ABE9B}"/>
          </ac:picMkLst>
        </pc:picChg>
        <pc:picChg chg="add mod">
          <ac:chgData name="Linh Phan" userId="228774c6-8676-4985-b789-d1a1db399f40" providerId="ADAL" clId="{F4732387-A9DA-4921-AC67-7C1918A56395}" dt="2024-07-25T08:55:50.040" v="2706" actId="164"/>
          <ac:picMkLst>
            <pc:docMk/>
            <pc:sldMk cId="0" sldId="281"/>
            <ac:picMk id="18" creationId="{B466070E-8226-DF9E-57BB-993C20E53617}"/>
          </ac:picMkLst>
        </pc:picChg>
        <pc:picChg chg="del">
          <ac:chgData name="Linh Phan" userId="228774c6-8676-4985-b789-d1a1db399f40" providerId="ADAL" clId="{F4732387-A9DA-4921-AC67-7C1918A56395}" dt="2024-07-25T08:36:19.631" v="2041" actId="478"/>
          <ac:picMkLst>
            <pc:docMk/>
            <pc:sldMk cId="0" sldId="281"/>
            <ac:picMk id="1374" creationId="{00000000-0000-0000-0000-000000000000}"/>
          </ac:picMkLst>
        </pc:picChg>
      </pc:sldChg>
      <pc:sldChg chg="addSp delSp modSp del mod ord delAnim modAnim">
        <pc:chgData name="Linh Phan" userId="228774c6-8676-4985-b789-d1a1db399f40" providerId="ADAL" clId="{F4732387-A9DA-4921-AC67-7C1918A56395}" dt="2024-07-25T08:51:09.270" v="2529" actId="47"/>
        <pc:sldMkLst>
          <pc:docMk/>
          <pc:sldMk cId="0" sldId="282"/>
        </pc:sldMkLst>
        <pc:spChg chg="add del mod">
          <ac:chgData name="Linh Phan" userId="228774c6-8676-4985-b789-d1a1db399f40" providerId="ADAL" clId="{F4732387-A9DA-4921-AC67-7C1918A56395}" dt="2024-07-25T08:41:42.155" v="2224" actId="478"/>
          <ac:spMkLst>
            <pc:docMk/>
            <pc:sldMk cId="0" sldId="282"/>
            <ac:spMk id="3" creationId="{6317FC53-9E31-E8EE-5297-A8BA5BCFF89E}"/>
          </ac:spMkLst>
        </pc:spChg>
        <pc:spChg chg="add del mod">
          <ac:chgData name="Linh Phan" userId="228774c6-8676-4985-b789-d1a1db399f40" providerId="ADAL" clId="{F4732387-A9DA-4921-AC67-7C1918A56395}" dt="2024-07-25T08:41:42.155" v="2224" actId="478"/>
          <ac:spMkLst>
            <pc:docMk/>
            <pc:sldMk cId="0" sldId="282"/>
            <ac:spMk id="5" creationId="{4D55C426-81F4-F98C-34F9-1157E342F1A8}"/>
          </ac:spMkLst>
        </pc:spChg>
        <pc:spChg chg="add del mod">
          <ac:chgData name="Linh Phan" userId="228774c6-8676-4985-b789-d1a1db399f40" providerId="ADAL" clId="{F4732387-A9DA-4921-AC67-7C1918A56395}" dt="2024-07-25T08:44:06.605" v="2289" actId="478"/>
          <ac:spMkLst>
            <pc:docMk/>
            <pc:sldMk cId="0" sldId="282"/>
            <ac:spMk id="6" creationId="{E051536C-F95D-0FDC-5B4A-192CDB6ABE62}"/>
          </ac:spMkLst>
        </pc:spChg>
        <pc:spChg chg="mod">
          <ac:chgData name="Linh Phan" userId="228774c6-8676-4985-b789-d1a1db399f40" providerId="ADAL" clId="{F4732387-A9DA-4921-AC67-7C1918A56395}" dt="2024-07-25T08:43:39.542" v="2287" actId="14100"/>
          <ac:spMkLst>
            <pc:docMk/>
            <pc:sldMk cId="0" sldId="282"/>
            <ac:spMk id="8" creationId="{49CFE840-F570-3229-2044-EFF1992CD3C1}"/>
          </ac:spMkLst>
        </pc:spChg>
        <pc:spChg chg="mod">
          <ac:chgData name="Linh Phan" userId="228774c6-8676-4985-b789-d1a1db399f40" providerId="ADAL" clId="{F4732387-A9DA-4921-AC67-7C1918A56395}" dt="2024-07-25T08:42:39.636" v="2271" actId="14100"/>
          <ac:spMkLst>
            <pc:docMk/>
            <pc:sldMk cId="0" sldId="282"/>
            <ac:spMk id="9" creationId="{BFBB56FD-0EAD-630A-2F6B-47BE0E47791A}"/>
          </ac:spMkLst>
        </pc:spChg>
        <pc:spChg chg="add del mod">
          <ac:chgData name="Linh Phan" userId="228774c6-8676-4985-b789-d1a1db399f40" providerId="ADAL" clId="{F4732387-A9DA-4921-AC67-7C1918A56395}" dt="2024-07-25T08:44:06.605" v="2289" actId="478"/>
          <ac:spMkLst>
            <pc:docMk/>
            <pc:sldMk cId="0" sldId="282"/>
            <ac:spMk id="10" creationId="{FF09D62E-5BE4-252C-AE22-BC7894BDE7F9}"/>
          </ac:spMkLst>
        </pc:spChg>
        <pc:spChg chg="add mod">
          <ac:chgData name="Linh Phan" userId="228774c6-8676-4985-b789-d1a1db399f40" providerId="ADAL" clId="{F4732387-A9DA-4921-AC67-7C1918A56395}" dt="2024-07-25T08:44:19.127" v="2331" actId="207"/>
          <ac:spMkLst>
            <pc:docMk/>
            <pc:sldMk cId="0" sldId="282"/>
            <ac:spMk id="12" creationId="{2D7B1DD7-2186-0CD9-39C1-1A4C6AD4AE6B}"/>
          </ac:spMkLst>
        </pc:spChg>
        <pc:spChg chg="mod">
          <ac:chgData name="Linh Phan" userId="228774c6-8676-4985-b789-d1a1db399f40" providerId="ADAL" clId="{F4732387-A9DA-4921-AC67-7C1918A56395}" dt="2024-07-25T08:44:08.582" v="2290"/>
          <ac:spMkLst>
            <pc:docMk/>
            <pc:sldMk cId="0" sldId="282"/>
            <ac:spMk id="14" creationId="{8B2A9156-0735-500C-7DD6-B55330F2E244}"/>
          </ac:spMkLst>
        </pc:spChg>
        <pc:spChg chg="mod">
          <ac:chgData name="Linh Phan" userId="228774c6-8676-4985-b789-d1a1db399f40" providerId="ADAL" clId="{F4732387-A9DA-4921-AC67-7C1918A56395}" dt="2024-07-25T08:44:08.582" v="2290"/>
          <ac:spMkLst>
            <pc:docMk/>
            <pc:sldMk cId="0" sldId="282"/>
            <ac:spMk id="15" creationId="{93544CBE-AD6F-EA5B-497C-84D4F5889166}"/>
          </ac:spMkLst>
        </pc:spChg>
        <pc:spChg chg="add mod">
          <ac:chgData name="Linh Phan" userId="228774c6-8676-4985-b789-d1a1db399f40" providerId="ADAL" clId="{F4732387-A9DA-4921-AC67-7C1918A56395}" dt="2024-07-25T08:44:16.609" v="2330" actId="20577"/>
          <ac:spMkLst>
            <pc:docMk/>
            <pc:sldMk cId="0" sldId="282"/>
            <ac:spMk id="16" creationId="{FF669BCE-F343-951D-0F8D-D26FB16CFFA1}"/>
          </ac:spMkLst>
        </pc:spChg>
        <pc:spChg chg="add mod">
          <ac:chgData name="Linh Phan" userId="228774c6-8676-4985-b789-d1a1db399f40" providerId="ADAL" clId="{F4732387-A9DA-4921-AC67-7C1918A56395}" dt="2024-07-25T08:48:49.133" v="2475" actId="1076"/>
          <ac:spMkLst>
            <pc:docMk/>
            <pc:sldMk cId="0" sldId="282"/>
            <ac:spMk id="17" creationId="{82F1D91E-30D3-BE75-6878-B742EFC08A61}"/>
          </ac:spMkLst>
        </pc:spChg>
        <pc:spChg chg="mod">
          <ac:chgData name="Linh Phan" userId="228774c6-8676-4985-b789-d1a1db399f40" providerId="ADAL" clId="{F4732387-A9DA-4921-AC67-7C1918A56395}" dt="2024-07-25T08:45:05.258" v="2394" actId="20577"/>
          <ac:spMkLst>
            <pc:docMk/>
            <pc:sldMk cId="0" sldId="282"/>
            <ac:spMk id="22" creationId="{1EBE8DFB-E33D-72A8-90A2-4DD4391340B3}"/>
          </ac:spMkLst>
        </pc:spChg>
        <pc:spChg chg="del">
          <ac:chgData name="Linh Phan" userId="228774c6-8676-4985-b789-d1a1db399f40" providerId="ADAL" clId="{F4732387-A9DA-4921-AC67-7C1918A56395}" dt="2024-07-25T08:41:41.629" v="2223" actId="478"/>
          <ac:spMkLst>
            <pc:docMk/>
            <pc:sldMk cId="0" sldId="282"/>
            <ac:spMk id="1389" creationId="{00000000-0000-0000-0000-000000000000}"/>
          </ac:spMkLst>
        </pc:spChg>
        <pc:spChg chg="del">
          <ac:chgData name="Linh Phan" userId="228774c6-8676-4985-b789-d1a1db399f40" providerId="ADAL" clId="{F4732387-A9DA-4921-AC67-7C1918A56395}" dt="2024-07-25T08:41:41.629" v="2223" actId="478"/>
          <ac:spMkLst>
            <pc:docMk/>
            <pc:sldMk cId="0" sldId="282"/>
            <ac:spMk id="1390" creationId="{00000000-0000-0000-0000-000000000000}"/>
          </ac:spMkLst>
        </pc:spChg>
        <pc:spChg chg="del">
          <ac:chgData name="Linh Phan" userId="228774c6-8676-4985-b789-d1a1db399f40" providerId="ADAL" clId="{F4732387-A9DA-4921-AC67-7C1918A56395}" dt="2024-07-25T08:41:41.629" v="2223" actId="478"/>
          <ac:spMkLst>
            <pc:docMk/>
            <pc:sldMk cId="0" sldId="282"/>
            <ac:spMk id="1391" creationId="{00000000-0000-0000-0000-000000000000}"/>
          </ac:spMkLst>
        </pc:spChg>
        <pc:spChg chg="del">
          <ac:chgData name="Linh Phan" userId="228774c6-8676-4985-b789-d1a1db399f40" providerId="ADAL" clId="{F4732387-A9DA-4921-AC67-7C1918A56395}" dt="2024-07-25T08:41:41.629" v="2223" actId="478"/>
          <ac:spMkLst>
            <pc:docMk/>
            <pc:sldMk cId="0" sldId="282"/>
            <ac:spMk id="1393" creationId="{00000000-0000-0000-0000-000000000000}"/>
          </ac:spMkLst>
        </pc:spChg>
        <pc:spChg chg="del">
          <ac:chgData name="Linh Phan" userId="228774c6-8676-4985-b789-d1a1db399f40" providerId="ADAL" clId="{F4732387-A9DA-4921-AC67-7C1918A56395}" dt="2024-07-25T08:41:41.629" v="2223" actId="478"/>
          <ac:spMkLst>
            <pc:docMk/>
            <pc:sldMk cId="0" sldId="282"/>
            <ac:spMk id="1394" creationId="{00000000-0000-0000-0000-000000000000}"/>
          </ac:spMkLst>
        </pc:spChg>
        <pc:grpChg chg="add del mod">
          <ac:chgData name="Linh Phan" userId="228774c6-8676-4985-b789-d1a1db399f40" providerId="ADAL" clId="{F4732387-A9DA-4921-AC67-7C1918A56395}" dt="2024-07-25T08:44:06.605" v="2289" actId="478"/>
          <ac:grpSpMkLst>
            <pc:docMk/>
            <pc:sldMk cId="0" sldId="282"/>
            <ac:grpSpMk id="7" creationId="{5B0BBF38-F781-1FEB-543E-EF59F7404F87}"/>
          </ac:grpSpMkLst>
        </pc:grpChg>
        <pc:grpChg chg="add mod">
          <ac:chgData name="Linh Phan" userId="228774c6-8676-4985-b789-d1a1db399f40" providerId="ADAL" clId="{F4732387-A9DA-4921-AC67-7C1918A56395}" dt="2024-07-25T08:44:08.582" v="2290"/>
          <ac:grpSpMkLst>
            <pc:docMk/>
            <pc:sldMk cId="0" sldId="282"/>
            <ac:grpSpMk id="13" creationId="{D044769C-FD51-6602-B520-9C7D31F94B1A}"/>
          </ac:grpSpMkLst>
        </pc:grpChg>
        <pc:grpChg chg="add mod">
          <ac:chgData name="Linh Phan" userId="228774c6-8676-4985-b789-d1a1db399f40" providerId="ADAL" clId="{F4732387-A9DA-4921-AC67-7C1918A56395}" dt="2024-07-25T08:44:08.582" v="2290"/>
          <ac:grpSpMkLst>
            <pc:docMk/>
            <pc:sldMk cId="0" sldId="282"/>
            <ac:grpSpMk id="20" creationId="{A061805E-F5C4-5A1C-D679-0C79D63A0E7C}"/>
          </ac:grpSpMkLst>
        </pc:grpChg>
        <pc:grpChg chg="del">
          <ac:chgData name="Linh Phan" userId="228774c6-8676-4985-b789-d1a1db399f40" providerId="ADAL" clId="{F4732387-A9DA-4921-AC67-7C1918A56395}" dt="2024-07-25T08:41:41.629" v="2223" actId="478"/>
          <ac:grpSpMkLst>
            <pc:docMk/>
            <pc:sldMk cId="0" sldId="282"/>
            <ac:grpSpMk id="1395" creationId="{00000000-0000-0000-0000-000000000000}"/>
          </ac:grpSpMkLst>
        </pc:grpChg>
        <pc:picChg chg="add mod ord">
          <ac:chgData name="Linh Phan" userId="228774c6-8676-4985-b789-d1a1db399f40" providerId="ADAL" clId="{F4732387-A9DA-4921-AC67-7C1918A56395}" dt="2024-07-25T08:44:11.524" v="2291" actId="166"/>
          <ac:picMkLst>
            <pc:docMk/>
            <pc:sldMk cId="0" sldId="282"/>
            <ac:picMk id="11" creationId="{BAE012F1-AB7A-4DCA-A83E-9F6B6DDE311B}"/>
          </ac:picMkLst>
        </pc:picChg>
        <pc:picChg chg="add mod">
          <ac:chgData name="Linh Phan" userId="228774c6-8676-4985-b789-d1a1db399f40" providerId="ADAL" clId="{F4732387-A9DA-4921-AC67-7C1918A56395}" dt="2024-07-25T08:44:08.582" v="2290"/>
          <ac:picMkLst>
            <pc:docMk/>
            <pc:sldMk cId="0" sldId="282"/>
            <ac:picMk id="18" creationId="{7A4E4CA7-2845-C160-0734-CD7DE3B98648}"/>
          </ac:picMkLst>
        </pc:picChg>
        <pc:picChg chg="add mod">
          <ac:chgData name="Linh Phan" userId="228774c6-8676-4985-b789-d1a1db399f40" providerId="ADAL" clId="{F4732387-A9DA-4921-AC67-7C1918A56395}" dt="2024-07-25T08:44:08.582" v="2290"/>
          <ac:picMkLst>
            <pc:docMk/>
            <pc:sldMk cId="0" sldId="282"/>
            <ac:picMk id="19" creationId="{3DE75262-07C8-0C5B-2362-2E9F1CC3496E}"/>
          </ac:picMkLst>
        </pc:picChg>
        <pc:picChg chg="mod">
          <ac:chgData name="Linh Phan" userId="228774c6-8676-4985-b789-d1a1db399f40" providerId="ADAL" clId="{F4732387-A9DA-4921-AC67-7C1918A56395}" dt="2024-07-25T08:44:08.582" v="2290"/>
          <ac:picMkLst>
            <pc:docMk/>
            <pc:sldMk cId="0" sldId="282"/>
            <ac:picMk id="21" creationId="{2E5F8E81-2800-419A-D201-C89477755D60}"/>
          </ac:picMkLst>
        </pc:picChg>
        <pc:picChg chg="del">
          <ac:chgData name="Linh Phan" userId="228774c6-8676-4985-b789-d1a1db399f40" providerId="ADAL" clId="{F4732387-A9DA-4921-AC67-7C1918A56395}" dt="2024-07-25T08:41:41.629" v="2223" actId="478"/>
          <ac:picMkLst>
            <pc:docMk/>
            <pc:sldMk cId="0" sldId="282"/>
            <ac:picMk id="1392" creationId="{00000000-0000-0000-0000-000000000000}"/>
          </ac:picMkLst>
        </pc:picChg>
      </pc:sldChg>
      <pc:sldChg chg="addSp delSp modSp mod ord modTransition addAnim delAnim modAnim">
        <pc:chgData name="Linh Phan" userId="228774c6-8676-4985-b789-d1a1db399f40" providerId="ADAL" clId="{F4732387-A9DA-4921-AC67-7C1918A56395}" dt="2024-07-25T10:31:32.298" v="4584"/>
        <pc:sldMkLst>
          <pc:docMk/>
          <pc:sldMk cId="0" sldId="283"/>
        </pc:sldMkLst>
        <pc:spChg chg="add del mod">
          <ac:chgData name="Linh Phan" userId="228774c6-8676-4985-b789-d1a1db399f40" providerId="ADAL" clId="{F4732387-A9DA-4921-AC67-7C1918A56395}" dt="2024-07-25T08:39:43.774" v="2135" actId="478"/>
          <ac:spMkLst>
            <pc:docMk/>
            <pc:sldMk cId="0" sldId="283"/>
            <ac:spMk id="3" creationId="{60E2FC56-4525-F49A-A96B-8451B2753DCD}"/>
          </ac:spMkLst>
        </pc:spChg>
        <pc:spChg chg="add del mod">
          <ac:chgData name="Linh Phan" userId="228774c6-8676-4985-b789-d1a1db399f40" providerId="ADAL" clId="{F4732387-A9DA-4921-AC67-7C1918A56395}" dt="2024-07-25T08:39:43.774" v="2135" actId="478"/>
          <ac:spMkLst>
            <pc:docMk/>
            <pc:sldMk cId="0" sldId="283"/>
            <ac:spMk id="5" creationId="{07F0F80F-D6B2-580E-3FC1-011D5BC7B72F}"/>
          </ac:spMkLst>
        </pc:spChg>
        <pc:spChg chg="add del mod">
          <ac:chgData name="Linh Phan" userId="228774c6-8676-4985-b789-d1a1db399f40" providerId="ADAL" clId="{F4732387-A9DA-4921-AC67-7C1918A56395}" dt="2024-07-25T08:41:29.155" v="2220" actId="478"/>
          <ac:spMkLst>
            <pc:docMk/>
            <pc:sldMk cId="0" sldId="283"/>
            <ac:spMk id="6" creationId="{B7EDB4C3-C591-3964-5116-076A0AE9F716}"/>
          </ac:spMkLst>
        </pc:spChg>
        <pc:spChg chg="mod">
          <ac:chgData name="Linh Phan" userId="228774c6-8676-4985-b789-d1a1db399f40" providerId="ADAL" clId="{F4732387-A9DA-4921-AC67-7C1918A56395}" dt="2024-07-25T08:39:47.582" v="2137"/>
          <ac:spMkLst>
            <pc:docMk/>
            <pc:sldMk cId="0" sldId="283"/>
            <ac:spMk id="8" creationId="{484DD2E8-852B-177A-4920-CEBDBD3E1563}"/>
          </ac:spMkLst>
        </pc:spChg>
        <pc:spChg chg="mod">
          <ac:chgData name="Linh Phan" userId="228774c6-8676-4985-b789-d1a1db399f40" providerId="ADAL" clId="{F4732387-A9DA-4921-AC67-7C1918A56395}" dt="2024-07-25T08:39:47.582" v="2137"/>
          <ac:spMkLst>
            <pc:docMk/>
            <pc:sldMk cId="0" sldId="283"/>
            <ac:spMk id="9" creationId="{3A301A10-BC01-74D3-3644-0A6E2EBB1F53}"/>
          </ac:spMkLst>
        </pc:spChg>
        <pc:spChg chg="add del mod">
          <ac:chgData name="Linh Phan" userId="228774c6-8676-4985-b789-d1a1db399f40" providerId="ADAL" clId="{F4732387-A9DA-4921-AC67-7C1918A56395}" dt="2024-07-25T08:41:29.155" v="2220" actId="478"/>
          <ac:spMkLst>
            <pc:docMk/>
            <pc:sldMk cId="0" sldId="283"/>
            <ac:spMk id="10" creationId="{A2334A39-544F-6605-4AB2-AE9E1A0CE835}"/>
          </ac:spMkLst>
        </pc:spChg>
        <pc:spChg chg="add mod">
          <ac:chgData name="Linh Phan" userId="228774c6-8676-4985-b789-d1a1db399f40" providerId="ADAL" clId="{F4732387-A9DA-4921-AC67-7C1918A56395}" dt="2024-07-25T09:00:18.607" v="2743"/>
          <ac:spMkLst>
            <pc:docMk/>
            <pc:sldMk cId="0" sldId="283"/>
            <ac:spMk id="12" creationId="{638E07FD-A3C9-69D5-BBA1-D347D4DC5942}"/>
          </ac:spMkLst>
        </pc:spChg>
        <pc:spChg chg="add mod">
          <ac:chgData name="Linh Phan" userId="228774c6-8676-4985-b789-d1a1db399f40" providerId="ADAL" clId="{F4732387-A9DA-4921-AC67-7C1918A56395}" dt="2024-07-25T09:00:18.607" v="2743"/>
          <ac:spMkLst>
            <pc:docMk/>
            <pc:sldMk cId="0" sldId="283"/>
            <ac:spMk id="13" creationId="{7FBFD211-E4EC-E484-71AA-EA2D0DD10CCA}"/>
          </ac:spMkLst>
        </pc:spChg>
        <pc:spChg chg="add mod">
          <ac:chgData name="Linh Phan" userId="228774c6-8676-4985-b789-d1a1db399f40" providerId="ADAL" clId="{F4732387-A9DA-4921-AC67-7C1918A56395}" dt="2024-07-25T09:02:23.523" v="2757"/>
          <ac:spMkLst>
            <pc:docMk/>
            <pc:sldMk cId="0" sldId="283"/>
            <ac:spMk id="18" creationId="{8017EC26-B275-5F5B-C4A1-DB1B4C31E944}"/>
          </ac:spMkLst>
        </pc:spChg>
        <pc:spChg chg="add mod">
          <ac:chgData name="Linh Phan" userId="228774c6-8676-4985-b789-d1a1db399f40" providerId="ADAL" clId="{F4732387-A9DA-4921-AC67-7C1918A56395}" dt="2024-07-25T09:02:23.523" v="2757"/>
          <ac:spMkLst>
            <pc:docMk/>
            <pc:sldMk cId="0" sldId="283"/>
            <ac:spMk id="19" creationId="{25210312-E4D2-3AC3-7EB8-40353A4356A2}"/>
          </ac:spMkLst>
        </pc:spChg>
        <pc:spChg chg="mod">
          <ac:chgData name="Linh Phan" userId="228774c6-8676-4985-b789-d1a1db399f40" providerId="ADAL" clId="{F4732387-A9DA-4921-AC67-7C1918A56395}" dt="2024-07-25T09:02:23.523" v="2757"/>
          <ac:spMkLst>
            <pc:docMk/>
            <pc:sldMk cId="0" sldId="283"/>
            <ac:spMk id="25" creationId="{9E96FDDB-B5A8-2E5C-25D8-81C3E9FC4789}"/>
          </ac:spMkLst>
        </pc:spChg>
        <pc:spChg chg="mod">
          <ac:chgData name="Linh Phan" userId="228774c6-8676-4985-b789-d1a1db399f40" providerId="ADAL" clId="{F4732387-A9DA-4921-AC67-7C1918A56395}" dt="2024-07-25T09:02:23.523" v="2757"/>
          <ac:spMkLst>
            <pc:docMk/>
            <pc:sldMk cId="0" sldId="283"/>
            <ac:spMk id="26" creationId="{A7AAB7B1-2D73-A70F-C4AF-7EC7432C96C3}"/>
          </ac:spMkLst>
        </pc:spChg>
        <pc:spChg chg="mod">
          <ac:chgData name="Linh Phan" userId="228774c6-8676-4985-b789-d1a1db399f40" providerId="ADAL" clId="{F4732387-A9DA-4921-AC67-7C1918A56395}" dt="2024-07-25T09:02:23.523" v="2757"/>
          <ac:spMkLst>
            <pc:docMk/>
            <pc:sldMk cId="0" sldId="283"/>
            <ac:spMk id="27" creationId="{40662428-2014-24EC-A025-DDE77ECBD8E9}"/>
          </ac:spMkLst>
        </pc:spChg>
        <pc:spChg chg="mod">
          <ac:chgData name="Linh Phan" userId="228774c6-8676-4985-b789-d1a1db399f40" providerId="ADAL" clId="{F4732387-A9DA-4921-AC67-7C1918A56395}" dt="2024-07-25T09:02:23.523" v="2757"/>
          <ac:spMkLst>
            <pc:docMk/>
            <pc:sldMk cId="0" sldId="283"/>
            <ac:spMk id="28" creationId="{F0F985BA-8D03-DE2D-EED3-54BAA171F58C}"/>
          </ac:spMkLst>
        </pc:spChg>
        <pc:spChg chg="add mod">
          <ac:chgData name="Linh Phan" userId="228774c6-8676-4985-b789-d1a1db399f40" providerId="ADAL" clId="{F4732387-A9DA-4921-AC67-7C1918A56395}" dt="2024-07-25T09:02:23.523" v="2757"/>
          <ac:spMkLst>
            <pc:docMk/>
            <pc:sldMk cId="0" sldId="283"/>
            <ac:spMk id="29" creationId="{DEBF7D67-6731-8FA9-A346-6F34ED404327}"/>
          </ac:spMkLst>
        </pc:spChg>
        <pc:spChg chg="mod">
          <ac:chgData name="Linh Phan" userId="228774c6-8676-4985-b789-d1a1db399f40" providerId="ADAL" clId="{F4732387-A9DA-4921-AC67-7C1918A56395}" dt="2024-07-25T09:31:32.017" v="3309" actId="20577"/>
          <ac:spMkLst>
            <pc:docMk/>
            <pc:sldMk cId="0" sldId="283"/>
            <ac:spMk id="31" creationId="{26A1A647-9A3A-B8E7-365F-39E0A6A22F74}"/>
          </ac:spMkLst>
        </pc:spChg>
        <pc:spChg chg="mod">
          <ac:chgData name="Linh Phan" userId="228774c6-8676-4985-b789-d1a1db399f40" providerId="ADAL" clId="{F4732387-A9DA-4921-AC67-7C1918A56395}" dt="2024-07-25T09:29:02.339" v="3259" actId="1076"/>
          <ac:spMkLst>
            <pc:docMk/>
            <pc:sldMk cId="0" sldId="283"/>
            <ac:spMk id="33" creationId="{0879BB6C-6862-FF44-2CFE-E48F6D09D875}"/>
          </ac:spMkLst>
        </pc:spChg>
        <pc:spChg chg="add mod">
          <ac:chgData name="Linh Phan" userId="228774c6-8676-4985-b789-d1a1db399f40" providerId="ADAL" clId="{F4732387-A9DA-4921-AC67-7C1918A56395}" dt="2024-07-25T09:12:50.308" v="2975" actId="14100"/>
          <ac:spMkLst>
            <pc:docMk/>
            <pc:sldMk cId="0" sldId="283"/>
            <ac:spMk id="34" creationId="{AF8E52A7-4AAE-ECE2-7886-2322DDC02953}"/>
          </ac:spMkLst>
        </pc:spChg>
        <pc:spChg chg="add mod">
          <ac:chgData name="Linh Phan" userId="228774c6-8676-4985-b789-d1a1db399f40" providerId="ADAL" clId="{F4732387-A9DA-4921-AC67-7C1918A56395}" dt="2024-07-25T09:12:50.308" v="2975" actId="14100"/>
          <ac:spMkLst>
            <pc:docMk/>
            <pc:sldMk cId="0" sldId="283"/>
            <ac:spMk id="35" creationId="{019E77E1-23D6-A96F-FA76-BC3496F690DC}"/>
          </ac:spMkLst>
        </pc:spChg>
        <pc:spChg chg="add del">
          <ac:chgData name="Linh Phan" userId="228774c6-8676-4985-b789-d1a1db399f40" providerId="ADAL" clId="{F4732387-A9DA-4921-AC67-7C1918A56395}" dt="2024-07-25T09:11:49.232" v="2963" actId="478"/>
          <ac:spMkLst>
            <pc:docMk/>
            <pc:sldMk cId="0" sldId="283"/>
            <ac:spMk id="37" creationId="{F74F7A56-9563-463E-1C42-794E2AD9A47A}"/>
          </ac:spMkLst>
        </pc:spChg>
        <pc:spChg chg="add del">
          <ac:chgData name="Linh Phan" userId="228774c6-8676-4985-b789-d1a1db399f40" providerId="ADAL" clId="{F4732387-A9DA-4921-AC67-7C1918A56395}" dt="2024-07-25T09:12:16.786" v="2965" actId="478"/>
          <ac:spMkLst>
            <pc:docMk/>
            <pc:sldMk cId="0" sldId="283"/>
            <ac:spMk id="38" creationId="{D5AE03AF-51D0-0303-075E-F550C88EA343}"/>
          </ac:spMkLst>
        </pc:spChg>
        <pc:spChg chg="del">
          <ac:chgData name="Linh Phan" userId="228774c6-8676-4985-b789-d1a1db399f40" providerId="ADAL" clId="{F4732387-A9DA-4921-AC67-7C1918A56395}" dt="2024-07-25T08:39:41.179" v="2133" actId="478"/>
          <ac:spMkLst>
            <pc:docMk/>
            <pc:sldMk cId="0" sldId="283"/>
            <ac:spMk id="1415" creationId="{00000000-0000-0000-0000-000000000000}"/>
          </ac:spMkLst>
        </pc:spChg>
        <pc:spChg chg="del">
          <ac:chgData name="Linh Phan" userId="228774c6-8676-4985-b789-d1a1db399f40" providerId="ADAL" clId="{F4732387-A9DA-4921-AC67-7C1918A56395}" dt="2024-07-25T08:39:41.179" v="2133" actId="478"/>
          <ac:spMkLst>
            <pc:docMk/>
            <pc:sldMk cId="0" sldId="283"/>
            <ac:spMk id="1416" creationId="{00000000-0000-0000-0000-000000000000}"/>
          </ac:spMkLst>
        </pc:spChg>
        <pc:spChg chg="del">
          <ac:chgData name="Linh Phan" userId="228774c6-8676-4985-b789-d1a1db399f40" providerId="ADAL" clId="{F4732387-A9DA-4921-AC67-7C1918A56395}" dt="2024-07-25T08:39:42.844" v="2134" actId="478"/>
          <ac:spMkLst>
            <pc:docMk/>
            <pc:sldMk cId="0" sldId="283"/>
            <ac:spMk id="1417" creationId="{00000000-0000-0000-0000-000000000000}"/>
          </ac:spMkLst>
        </pc:spChg>
        <pc:spChg chg="del">
          <ac:chgData name="Linh Phan" userId="228774c6-8676-4985-b789-d1a1db399f40" providerId="ADAL" clId="{F4732387-A9DA-4921-AC67-7C1918A56395}" dt="2024-07-25T08:40:52.708" v="2210" actId="478"/>
          <ac:spMkLst>
            <pc:docMk/>
            <pc:sldMk cId="0" sldId="283"/>
            <ac:spMk id="1443" creationId="{00000000-0000-0000-0000-000000000000}"/>
          </ac:spMkLst>
        </pc:spChg>
        <pc:grpChg chg="add del mod">
          <ac:chgData name="Linh Phan" userId="228774c6-8676-4985-b789-d1a1db399f40" providerId="ADAL" clId="{F4732387-A9DA-4921-AC67-7C1918A56395}" dt="2024-07-25T08:41:29.155" v="2220" actId="478"/>
          <ac:grpSpMkLst>
            <pc:docMk/>
            <pc:sldMk cId="0" sldId="283"/>
            <ac:grpSpMk id="7" creationId="{5AFC0B39-8E8E-AA10-8755-D76D2038B6F9}"/>
          </ac:grpSpMkLst>
        </pc:grpChg>
        <pc:grpChg chg="add mod">
          <ac:chgData name="Linh Phan" userId="228774c6-8676-4985-b789-d1a1db399f40" providerId="ADAL" clId="{F4732387-A9DA-4921-AC67-7C1918A56395}" dt="2024-07-25T09:02:23.523" v="2757"/>
          <ac:grpSpMkLst>
            <pc:docMk/>
            <pc:sldMk cId="0" sldId="283"/>
            <ac:grpSpMk id="20" creationId="{CA8B2E9C-3058-8336-BECA-DB6004EB45A6}"/>
          </ac:grpSpMkLst>
        </pc:grpChg>
        <pc:grpChg chg="mod">
          <ac:chgData name="Linh Phan" userId="228774c6-8676-4985-b789-d1a1db399f40" providerId="ADAL" clId="{F4732387-A9DA-4921-AC67-7C1918A56395}" dt="2024-07-25T09:02:23.523" v="2757"/>
          <ac:grpSpMkLst>
            <pc:docMk/>
            <pc:sldMk cId="0" sldId="283"/>
            <ac:grpSpMk id="21" creationId="{01F73424-1A30-1140-690C-489FE8889FA4}"/>
          </ac:grpSpMkLst>
        </pc:grpChg>
        <pc:grpChg chg="mod">
          <ac:chgData name="Linh Phan" userId="228774c6-8676-4985-b789-d1a1db399f40" providerId="ADAL" clId="{F4732387-A9DA-4921-AC67-7C1918A56395}" dt="2024-07-25T09:02:23.523" v="2757"/>
          <ac:grpSpMkLst>
            <pc:docMk/>
            <pc:sldMk cId="0" sldId="283"/>
            <ac:grpSpMk id="23" creationId="{99DCBDC2-3260-6E1C-81CC-7C3DD0C119C8}"/>
          </ac:grpSpMkLst>
        </pc:grpChg>
        <pc:grpChg chg="mod">
          <ac:chgData name="Linh Phan" userId="228774c6-8676-4985-b789-d1a1db399f40" providerId="ADAL" clId="{F4732387-A9DA-4921-AC67-7C1918A56395}" dt="2024-07-25T09:02:23.523" v="2757"/>
          <ac:grpSpMkLst>
            <pc:docMk/>
            <pc:sldMk cId="0" sldId="283"/>
            <ac:grpSpMk id="24" creationId="{86370359-5950-38D2-DA85-7466550AD787}"/>
          </ac:grpSpMkLst>
        </pc:grpChg>
        <pc:grpChg chg="add mod">
          <ac:chgData name="Linh Phan" userId="228774c6-8676-4985-b789-d1a1db399f40" providerId="ADAL" clId="{F4732387-A9DA-4921-AC67-7C1918A56395}" dt="2024-07-25T09:09:01.986" v="2906"/>
          <ac:grpSpMkLst>
            <pc:docMk/>
            <pc:sldMk cId="0" sldId="283"/>
            <ac:grpSpMk id="30" creationId="{B1932E0F-FFC1-5B71-28B0-DD88CF862E4E}"/>
          </ac:grpSpMkLst>
        </pc:grpChg>
        <pc:grpChg chg="del">
          <ac:chgData name="Linh Phan" userId="228774c6-8676-4985-b789-d1a1db399f40" providerId="ADAL" clId="{F4732387-A9DA-4921-AC67-7C1918A56395}" dt="2024-07-25T08:39:42.844" v="2134" actId="478"/>
          <ac:grpSpMkLst>
            <pc:docMk/>
            <pc:sldMk cId="0" sldId="283"/>
            <ac:grpSpMk id="1418" creationId="{00000000-0000-0000-0000-000000000000}"/>
          </ac:grpSpMkLst>
        </pc:grpChg>
        <pc:grpChg chg="del mod">
          <ac:chgData name="Linh Phan" userId="228774c6-8676-4985-b789-d1a1db399f40" providerId="ADAL" clId="{F4732387-A9DA-4921-AC67-7C1918A56395}" dt="2024-07-25T08:40:01.066" v="2146" actId="478"/>
          <ac:grpSpMkLst>
            <pc:docMk/>
            <pc:sldMk cId="0" sldId="283"/>
            <ac:grpSpMk id="1422" creationId="{00000000-0000-0000-0000-000000000000}"/>
          </ac:grpSpMkLst>
        </pc:grpChg>
        <pc:picChg chg="add del mod">
          <ac:chgData name="Linh Phan" userId="228774c6-8676-4985-b789-d1a1db399f40" providerId="ADAL" clId="{F4732387-A9DA-4921-AC67-7C1918A56395}" dt="2024-07-25T08:41:29.155" v="2220" actId="478"/>
          <ac:picMkLst>
            <pc:docMk/>
            <pc:sldMk cId="0" sldId="283"/>
            <ac:picMk id="11" creationId="{2B2BE13E-0E06-D01D-7AB7-90554F00E586}"/>
          </ac:picMkLst>
        </pc:picChg>
        <pc:picChg chg="add mod">
          <ac:chgData name="Linh Phan" userId="228774c6-8676-4985-b789-d1a1db399f40" providerId="ADAL" clId="{F4732387-A9DA-4921-AC67-7C1918A56395}" dt="2024-07-25T09:00:18.607" v="2743"/>
          <ac:picMkLst>
            <pc:docMk/>
            <pc:sldMk cId="0" sldId="283"/>
            <ac:picMk id="14" creationId="{DF3D04D7-7EF2-8298-EDD0-B22766047BCB}"/>
          </ac:picMkLst>
        </pc:picChg>
        <pc:picChg chg="add mod">
          <ac:chgData name="Linh Phan" userId="228774c6-8676-4985-b789-d1a1db399f40" providerId="ADAL" clId="{F4732387-A9DA-4921-AC67-7C1918A56395}" dt="2024-07-25T09:00:18.607" v="2743"/>
          <ac:picMkLst>
            <pc:docMk/>
            <pc:sldMk cId="0" sldId="283"/>
            <ac:picMk id="15" creationId="{7EC5A577-1D6D-C71F-73EE-6257B8C7DC7B}"/>
          </ac:picMkLst>
        </pc:picChg>
        <pc:picChg chg="add mod">
          <ac:chgData name="Linh Phan" userId="228774c6-8676-4985-b789-d1a1db399f40" providerId="ADAL" clId="{F4732387-A9DA-4921-AC67-7C1918A56395}" dt="2024-07-25T09:00:23.215" v="2745" actId="1076"/>
          <ac:picMkLst>
            <pc:docMk/>
            <pc:sldMk cId="0" sldId="283"/>
            <ac:picMk id="16" creationId="{09966F08-CF1E-CD15-AA44-D3646CEAA31C}"/>
          </ac:picMkLst>
        </pc:picChg>
        <pc:picChg chg="add mod">
          <ac:chgData name="Linh Phan" userId="228774c6-8676-4985-b789-d1a1db399f40" providerId="ADAL" clId="{F4732387-A9DA-4921-AC67-7C1918A56395}" dt="2024-07-25T09:02:23.523" v="2757"/>
          <ac:picMkLst>
            <pc:docMk/>
            <pc:sldMk cId="0" sldId="283"/>
            <ac:picMk id="17" creationId="{7B24CFB0-E56F-62DD-B18C-EFC2FCD3F90E}"/>
          </ac:picMkLst>
        </pc:picChg>
        <pc:picChg chg="mod">
          <ac:chgData name="Linh Phan" userId="228774c6-8676-4985-b789-d1a1db399f40" providerId="ADAL" clId="{F4732387-A9DA-4921-AC67-7C1918A56395}" dt="2024-07-25T09:02:23.523" v="2757"/>
          <ac:picMkLst>
            <pc:docMk/>
            <pc:sldMk cId="0" sldId="283"/>
            <ac:picMk id="22" creationId="{FCDA3578-DA62-6785-CE66-F0AD6090D398}"/>
          </ac:picMkLst>
        </pc:picChg>
        <pc:picChg chg="add mod">
          <ac:chgData name="Linh Phan" userId="228774c6-8676-4985-b789-d1a1db399f40" providerId="ADAL" clId="{F4732387-A9DA-4921-AC67-7C1918A56395}" dt="2024-07-25T09:12:55.049" v="2978" actId="1076"/>
          <ac:picMkLst>
            <pc:docMk/>
            <pc:sldMk cId="0" sldId="283"/>
            <ac:picMk id="40" creationId="{366E054A-BA80-3508-E773-DF248C402208}"/>
          </ac:picMkLst>
        </pc:picChg>
        <pc:picChg chg="add mod">
          <ac:chgData name="Linh Phan" userId="228774c6-8676-4985-b789-d1a1db399f40" providerId="ADAL" clId="{F4732387-A9DA-4921-AC67-7C1918A56395}" dt="2024-07-25T09:16:45.676" v="2988" actId="208"/>
          <ac:picMkLst>
            <pc:docMk/>
            <pc:sldMk cId="0" sldId="283"/>
            <ac:picMk id="1030" creationId="{9745DEFA-02EC-38F0-3ED8-846AF8A46478}"/>
          </ac:picMkLst>
        </pc:picChg>
        <pc:picChg chg="del">
          <ac:chgData name="Linh Phan" userId="228774c6-8676-4985-b789-d1a1db399f40" providerId="ADAL" clId="{F4732387-A9DA-4921-AC67-7C1918A56395}" dt="2024-07-25T08:39:42.844" v="2134" actId="478"/>
          <ac:picMkLst>
            <pc:docMk/>
            <pc:sldMk cId="0" sldId="283"/>
            <ac:picMk id="1421" creationId="{00000000-0000-0000-0000-000000000000}"/>
          </ac:picMkLst>
        </pc:picChg>
        <pc:cxnChg chg="mod">
          <ac:chgData name="Linh Phan" userId="228774c6-8676-4985-b789-d1a1db399f40" providerId="ADAL" clId="{F4732387-A9DA-4921-AC67-7C1918A56395}" dt="2024-07-25T09:28:54.985" v="3257" actId="14100"/>
          <ac:cxnSpMkLst>
            <pc:docMk/>
            <pc:sldMk cId="0" sldId="283"/>
            <ac:cxnSpMk id="32" creationId="{FBB38246-84ED-A2EE-3E90-D569C6757D47}"/>
          </ac:cxnSpMkLst>
        </pc:cxnChg>
      </pc:sldChg>
      <pc:sldChg chg="addSp delSp modSp mod ord modTransition delAnim modAnim">
        <pc:chgData name="Linh Phan" userId="228774c6-8676-4985-b789-d1a1db399f40" providerId="ADAL" clId="{F4732387-A9DA-4921-AC67-7C1918A56395}" dt="2024-07-25T10:31:02.887" v="4576"/>
        <pc:sldMkLst>
          <pc:docMk/>
          <pc:sldMk cId="0" sldId="284"/>
        </pc:sldMkLst>
        <pc:spChg chg="add del mod">
          <ac:chgData name="Linh Phan" userId="228774c6-8676-4985-b789-d1a1db399f40" providerId="ADAL" clId="{F4732387-A9DA-4921-AC67-7C1918A56395}" dt="2024-07-25T08:17:20.893" v="1573" actId="478"/>
          <ac:spMkLst>
            <pc:docMk/>
            <pc:sldMk cId="0" sldId="284"/>
            <ac:spMk id="3" creationId="{396DB85E-AF20-6B4D-0867-0B1D40817B64}"/>
          </ac:spMkLst>
        </pc:spChg>
        <pc:spChg chg="add mod">
          <ac:chgData name="Linh Phan" userId="228774c6-8676-4985-b789-d1a1db399f40" providerId="ADAL" clId="{F4732387-A9DA-4921-AC67-7C1918A56395}" dt="2024-07-25T08:18:16.620" v="1651" actId="20577"/>
          <ac:spMkLst>
            <pc:docMk/>
            <pc:sldMk cId="0" sldId="284"/>
            <ac:spMk id="4" creationId="{8C563CB0-FDD6-EAFF-940C-D84182119112}"/>
          </ac:spMkLst>
        </pc:spChg>
        <pc:spChg chg="mod">
          <ac:chgData name="Linh Phan" userId="228774c6-8676-4985-b789-d1a1db399f40" providerId="ADAL" clId="{F4732387-A9DA-4921-AC67-7C1918A56395}" dt="2024-07-25T08:22:06.725" v="1751" actId="208"/>
          <ac:spMkLst>
            <pc:docMk/>
            <pc:sldMk cId="0" sldId="284"/>
            <ac:spMk id="8" creationId="{A1854322-A938-C6B3-A364-813B89ACB201}"/>
          </ac:spMkLst>
        </pc:spChg>
        <pc:spChg chg="mod">
          <ac:chgData name="Linh Phan" userId="228774c6-8676-4985-b789-d1a1db399f40" providerId="ADAL" clId="{F4732387-A9DA-4921-AC67-7C1918A56395}" dt="2024-07-25T08:19:49.108" v="1709" actId="14100"/>
          <ac:spMkLst>
            <pc:docMk/>
            <pc:sldMk cId="0" sldId="284"/>
            <ac:spMk id="9" creationId="{69E47713-05A8-052F-E590-F01A33A449A1}"/>
          </ac:spMkLst>
        </pc:spChg>
        <pc:spChg chg="add mod">
          <ac:chgData name="Linh Phan" userId="228774c6-8676-4985-b789-d1a1db399f40" providerId="ADAL" clId="{F4732387-A9DA-4921-AC67-7C1918A56395}" dt="2024-07-25T10:28:48.073" v="4535" actId="20577"/>
          <ac:spMkLst>
            <pc:docMk/>
            <pc:sldMk cId="0" sldId="284"/>
            <ac:spMk id="10" creationId="{1BEB93A0-D16C-0DBE-7CB5-83ED2DD97FB2}"/>
          </ac:spMkLst>
        </pc:spChg>
        <pc:spChg chg="del">
          <ac:chgData name="Linh Phan" userId="228774c6-8676-4985-b789-d1a1db399f40" providerId="ADAL" clId="{F4732387-A9DA-4921-AC67-7C1918A56395}" dt="2024-07-25T08:17:20.433" v="1572" actId="478"/>
          <ac:spMkLst>
            <pc:docMk/>
            <pc:sldMk cId="0" sldId="284"/>
            <ac:spMk id="1448" creationId="{00000000-0000-0000-0000-000000000000}"/>
          </ac:spMkLst>
        </pc:spChg>
        <pc:spChg chg="del">
          <ac:chgData name="Linh Phan" userId="228774c6-8676-4985-b789-d1a1db399f40" providerId="ADAL" clId="{F4732387-A9DA-4921-AC67-7C1918A56395}" dt="2024-07-25T08:17:20.433" v="1572" actId="478"/>
          <ac:spMkLst>
            <pc:docMk/>
            <pc:sldMk cId="0" sldId="284"/>
            <ac:spMk id="1449" creationId="{00000000-0000-0000-0000-000000000000}"/>
          </ac:spMkLst>
        </pc:spChg>
        <pc:spChg chg="del">
          <ac:chgData name="Linh Phan" userId="228774c6-8676-4985-b789-d1a1db399f40" providerId="ADAL" clId="{F4732387-A9DA-4921-AC67-7C1918A56395}" dt="2024-07-25T08:17:20.433" v="1572" actId="478"/>
          <ac:spMkLst>
            <pc:docMk/>
            <pc:sldMk cId="0" sldId="284"/>
            <ac:spMk id="1450" creationId="{00000000-0000-0000-0000-000000000000}"/>
          </ac:spMkLst>
        </pc:spChg>
        <pc:spChg chg="del">
          <ac:chgData name="Linh Phan" userId="228774c6-8676-4985-b789-d1a1db399f40" providerId="ADAL" clId="{F4732387-A9DA-4921-AC67-7C1918A56395}" dt="2024-07-25T08:17:20.433" v="1572" actId="478"/>
          <ac:spMkLst>
            <pc:docMk/>
            <pc:sldMk cId="0" sldId="284"/>
            <ac:spMk id="1451" creationId="{00000000-0000-0000-0000-000000000000}"/>
          </ac:spMkLst>
        </pc:spChg>
        <pc:spChg chg="del">
          <ac:chgData name="Linh Phan" userId="228774c6-8676-4985-b789-d1a1db399f40" providerId="ADAL" clId="{F4732387-A9DA-4921-AC67-7C1918A56395}" dt="2024-07-25T08:17:20.433" v="1572" actId="478"/>
          <ac:spMkLst>
            <pc:docMk/>
            <pc:sldMk cId="0" sldId="284"/>
            <ac:spMk id="1452" creationId="{00000000-0000-0000-0000-000000000000}"/>
          </ac:spMkLst>
        </pc:spChg>
        <pc:spChg chg="del">
          <ac:chgData name="Linh Phan" userId="228774c6-8676-4985-b789-d1a1db399f40" providerId="ADAL" clId="{F4732387-A9DA-4921-AC67-7C1918A56395}" dt="2024-07-25T08:17:20.433" v="1572" actId="478"/>
          <ac:spMkLst>
            <pc:docMk/>
            <pc:sldMk cId="0" sldId="284"/>
            <ac:spMk id="1453" creationId="{00000000-0000-0000-0000-000000000000}"/>
          </ac:spMkLst>
        </pc:spChg>
        <pc:spChg chg="del">
          <ac:chgData name="Linh Phan" userId="228774c6-8676-4985-b789-d1a1db399f40" providerId="ADAL" clId="{F4732387-A9DA-4921-AC67-7C1918A56395}" dt="2024-07-25T08:17:20.433" v="1572" actId="478"/>
          <ac:spMkLst>
            <pc:docMk/>
            <pc:sldMk cId="0" sldId="284"/>
            <ac:spMk id="1454" creationId="{00000000-0000-0000-0000-000000000000}"/>
          </ac:spMkLst>
        </pc:spChg>
        <pc:spChg chg="del">
          <ac:chgData name="Linh Phan" userId="228774c6-8676-4985-b789-d1a1db399f40" providerId="ADAL" clId="{F4732387-A9DA-4921-AC67-7C1918A56395}" dt="2024-07-25T08:17:20.433" v="1572" actId="478"/>
          <ac:spMkLst>
            <pc:docMk/>
            <pc:sldMk cId="0" sldId="284"/>
            <ac:spMk id="1507" creationId="{00000000-0000-0000-0000-000000000000}"/>
          </ac:spMkLst>
        </pc:spChg>
        <pc:spChg chg="del">
          <ac:chgData name="Linh Phan" userId="228774c6-8676-4985-b789-d1a1db399f40" providerId="ADAL" clId="{F4732387-A9DA-4921-AC67-7C1918A56395}" dt="2024-07-25T08:17:20.433" v="1572" actId="478"/>
          <ac:spMkLst>
            <pc:docMk/>
            <pc:sldMk cId="0" sldId="284"/>
            <ac:spMk id="1508" creationId="{00000000-0000-0000-0000-000000000000}"/>
          </ac:spMkLst>
        </pc:spChg>
        <pc:spChg chg="del">
          <ac:chgData name="Linh Phan" userId="228774c6-8676-4985-b789-d1a1db399f40" providerId="ADAL" clId="{F4732387-A9DA-4921-AC67-7C1918A56395}" dt="2024-07-25T08:17:20.433" v="1572" actId="478"/>
          <ac:spMkLst>
            <pc:docMk/>
            <pc:sldMk cId="0" sldId="284"/>
            <ac:spMk id="1509" creationId="{00000000-0000-0000-0000-000000000000}"/>
          </ac:spMkLst>
        </pc:spChg>
        <pc:spChg chg="del">
          <ac:chgData name="Linh Phan" userId="228774c6-8676-4985-b789-d1a1db399f40" providerId="ADAL" clId="{F4732387-A9DA-4921-AC67-7C1918A56395}" dt="2024-07-25T08:17:20.433" v="1572" actId="478"/>
          <ac:spMkLst>
            <pc:docMk/>
            <pc:sldMk cId="0" sldId="284"/>
            <ac:spMk id="1510" creationId="{00000000-0000-0000-0000-000000000000}"/>
          </ac:spMkLst>
        </pc:spChg>
        <pc:spChg chg="del">
          <ac:chgData name="Linh Phan" userId="228774c6-8676-4985-b789-d1a1db399f40" providerId="ADAL" clId="{F4732387-A9DA-4921-AC67-7C1918A56395}" dt="2024-07-25T08:17:20.433" v="1572" actId="478"/>
          <ac:spMkLst>
            <pc:docMk/>
            <pc:sldMk cId="0" sldId="284"/>
            <ac:spMk id="1511" creationId="{00000000-0000-0000-0000-000000000000}"/>
          </ac:spMkLst>
        </pc:spChg>
        <pc:spChg chg="del">
          <ac:chgData name="Linh Phan" userId="228774c6-8676-4985-b789-d1a1db399f40" providerId="ADAL" clId="{F4732387-A9DA-4921-AC67-7C1918A56395}" dt="2024-07-25T08:17:20.433" v="1572" actId="478"/>
          <ac:spMkLst>
            <pc:docMk/>
            <pc:sldMk cId="0" sldId="284"/>
            <ac:spMk id="1512" creationId="{00000000-0000-0000-0000-000000000000}"/>
          </ac:spMkLst>
        </pc:spChg>
        <pc:grpChg chg="add del mod">
          <ac:chgData name="Linh Phan" userId="228774c6-8676-4985-b789-d1a1db399f40" providerId="ADAL" clId="{F4732387-A9DA-4921-AC67-7C1918A56395}" dt="2024-07-25T08:19:15.125" v="1693" actId="478"/>
          <ac:grpSpMkLst>
            <pc:docMk/>
            <pc:sldMk cId="0" sldId="284"/>
            <ac:grpSpMk id="5" creationId="{F8E42AEB-B683-0A77-080D-DFB31E04D70A}"/>
          </ac:grpSpMkLst>
        </pc:grpChg>
        <pc:grpChg chg="mod topLvl">
          <ac:chgData name="Linh Phan" userId="228774c6-8676-4985-b789-d1a1db399f40" providerId="ADAL" clId="{F4732387-A9DA-4921-AC67-7C1918A56395}" dt="2024-07-25T08:19:15.125" v="1693" actId="478"/>
          <ac:grpSpMkLst>
            <pc:docMk/>
            <pc:sldMk cId="0" sldId="284"/>
            <ac:grpSpMk id="6" creationId="{02533794-F521-D367-5A40-06AF63F60E90}"/>
          </ac:grpSpMkLst>
        </pc:grpChg>
        <pc:grpChg chg="del">
          <ac:chgData name="Linh Phan" userId="228774c6-8676-4985-b789-d1a1db399f40" providerId="ADAL" clId="{F4732387-A9DA-4921-AC67-7C1918A56395}" dt="2024-07-25T08:17:20.433" v="1572" actId="478"/>
          <ac:grpSpMkLst>
            <pc:docMk/>
            <pc:sldMk cId="0" sldId="284"/>
            <ac:grpSpMk id="1455" creationId="{00000000-0000-0000-0000-000000000000}"/>
          </ac:grpSpMkLst>
        </pc:grpChg>
        <pc:picChg chg="del mod topLvl">
          <ac:chgData name="Linh Phan" userId="228774c6-8676-4985-b789-d1a1db399f40" providerId="ADAL" clId="{F4732387-A9DA-4921-AC67-7C1918A56395}" dt="2024-07-25T08:19:15.125" v="1693" actId="478"/>
          <ac:picMkLst>
            <pc:docMk/>
            <pc:sldMk cId="0" sldId="284"/>
            <ac:picMk id="7" creationId="{06BFD954-7397-177D-544D-6382EE9180AF}"/>
          </ac:picMkLst>
        </pc:picChg>
      </pc:sldChg>
      <pc:sldChg chg="addSp delSp modSp mod ord modTransition modAnim">
        <pc:chgData name="Linh Phan" userId="228774c6-8676-4985-b789-d1a1db399f40" providerId="ADAL" clId="{F4732387-A9DA-4921-AC67-7C1918A56395}" dt="2024-07-25T10:18:43.174" v="4430"/>
        <pc:sldMkLst>
          <pc:docMk/>
          <pc:sldMk cId="0" sldId="285"/>
        </pc:sldMkLst>
        <pc:spChg chg="add del mod">
          <ac:chgData name="Linh Phan" userId="228774c6-8676-4985-b789-d1a1db399f40" providerId="ADAL" clId="{F4732387-A9DA-4921-AC67-7C1918A56395}" dt="2024-07-25T08:30:28.538" v="1893" actId="478"/>
          <ac:spMkLst>
            <pc:docMk/>
            <pc:sldMk cId="0" sldId="285"/>
            <ac:spMk id="3" creationId="{1DC7D9B6-B8DE-5E56-6A32-CC3FA54F90E8}"/>
          </ac:spMkLst>
        </pc:spChg>
        <pc:spChg chg="add mod">
          <ac:chgData name="Linh Phan" userId="228774c6-8676-4985-b789-d1a1db399f40" providerId="ADAL" clId="{F4732387-A9DA-4921-AC67-7C1918A56395}" dt="2024-07-25T08:30:52.956" v="1900" actId="1076"/>
          <ac:spMkLst>
            <pc:docMk/>
            <pc:sldMk cId="0" sldId="285"/>
            <ac:spMk id="4" creationId="{3D49601D-A462-D46B-3B63-78C6BBADE216}"/>
          </ac:spMkLst>
        </pc:spChg>
        <pc:spChg chg="mod">
          <ac:chgData name="Linh Phan" userId="228774c6-8676-4985-b789-d1a1db399f40" providerId="ADAL" clId="{F4732387-A9DA-4921-AC67-7C1918A56395}" dt="2024-07-25T08:32:58.891" v="2017" actId="20577"/>
          <ac:spMkLst>
            <pc:docMk/>
            <pc:sldMk cId="0" sldId="285"/>
            <ac:spMk id="11" creationId="{7D171ED7-F69D-4597-7238-40EFAF14B1E9}"/>
          </ac:spMkLst>
        </pc:spChg>
        <pc:spChg chg="add mod">
          <ac:chgData name="Linh Phan" userId="228774c6-8676-4985-b789-d1a1db399f40" providerId="ADAL" clId="{F4732387-A9DA-4921-AC67-7C1918A56395}" dt="2024-07-25T08:33:31.168" v="2029" actId="14100"/>
          <ac:spMkLst>
            <pc:docMk/>
            <pc:sldMk cId="0" sldId="285"/>
            <ac:spMk id="13" creationId="{5D93EA41-C788-BC7F-7140-C9136E8977CB}"/>
          </ac:spMkLst>
        </pc:spChg>
        <pc:spChg chg="add mod">
          <ac:chgData name="Linh Phan" userId="228774c6-8676-4985-b789-d1a1db399f40" providerId="ADAL" clId="{F4732387-A9DA-4921-AC67-7C1918A56395}" dt="2024-07-25T08:33:36.711" v="2031" actId="1076"/>
          <ac:spMkLst>
            <pc:docMk/>
            <pc:sldMk cId="0" sldId="285"/>
            <ac:spMk id="14" creationId="{58D9F2D5-EC6E-936F-EEB5-FEDD72EA8287}"/>
          </ac:spMkLst>
        </pc:spChg>
        <pc:spChg chg="add mod">
          <ac:chgData name="Linh Phan" userId="228774c6-8676-4985-b789-d1a1db399f40" providerId="ADAL" clId="{F4732387-A9DA-4921-AC67-7C1918A56395}" dt="2024-07-25T08:33:27.196" v="2028" actId="14100"/>
          <ac:spMkLst>
            <pc:docMk/>
            <pc:sldMk cId="0" sldId="285"/>
            <ac:spMk id="15" creationId="{5C79C90D-2162-29DB-BF5E-34FD2B8A81F0}"/>
          </ac:spMkLst>
        </pc:spChg>
        <pc:spChg chg="del">
          <ac:chgData name="Linh Phan" userId="228774c6-8676-4985-b789-d1a1db399f40" providerId="ADAL" clId="{F4732387-A9DA-4921-AC67-7C1918A56395}" dt="2024-07-25T08:30:28.081" v="1892" actId="478"/>
          <ac:spMkLst>
            <pc:docMk/>
            <pc:sldMk cId="0" sldId="285"/>
            <ac:spMk id="1517" creationId="{00000000-0000-0000-0000-000000000000}"/>
          </ac:spMkLst>
        </pc:spChg>
        <pc:spChg chg="del">
          <ac:chgData name="Linh Phan" userId="228774c6-8676-4985-b789-d1a1db399f40" providerId="ADAL" clId="{F4732387-A9DA-4921-AC67-7C1918A56395}" dt="2024-07-25T08:30:28.081" v="1892" actId="478"/>
          <ac:spMkLst>
            <pc:docMk/>
            <pc:sldMk cId="0" sldId="285"/>
            <ac:spMk id="1518" creationId="{00000000-0000-0000-0000-000000000000}"/>
          </ac:spMkLst>
        </pc:spChg>
        <pc:spChg chg="del">
          <ac:chgData name="Linh Phan" userId="228774c6-8676-4985-b789-d1a1db399f40" providerId="ADAL" clId="{F4732387-A9DA-4921-AC67-7C1918A56395}" dt="2024-07-25T08:30:28.081" v="1892" actId="478"/>
          <ac:spMkLst>
            <pc:docMk/>
            <pc:sldMk cId="0" sldId="285"/>
            <ac:spMk id="1519"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0"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1"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2"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3"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4"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5"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6"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7"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8" creationId="{00000000-0000-0000-0000-000000000000}"/>
          </ac:spMkLst>
        </pc:spChg>
        <pc:spChg chg="del">
          <ac:chgData name="Linh Phan" userId="228774c6-8676-4985-b789-d1a1db399f40" providerId="ADAL" clId="{F4732387-A9DA-4921-AC67-7C1918A56395}" dt="2024-07-25T08:30:28.081" v="1892" actId="478"/>
          <ac:spMkLst>
            <pc:docMk/>
            <pc:sldMk cId="0" sldId="285"/>
            <ac:spMk id="1529" creationId="{00000000-0000-0000-0000-000000000000}"/>
          </ac:spMkLst>
        </pc:spChg>
        <pc:grpChg chg="add mod">
          <ac:chgData name="Linh Phan" userId="228774c6-8676-4985-b789-d1a1db399f40" providerId="ADAL" clId="{F4732387-A9DA-4921-AC67-7C1918A56395}" dt="2024-07-25T08:30:29.974" v="1894"/>
          <ac:grpSpMkLst>
            <pc:docMk/>
            <pc:sldMk cId="0" sldId="285"/>
            <ac:grpSpMk id="5" creationId="{E85C2CF8-8A10-1102-4954-0C1F77167409}"/>
          </ac:grpSpMkLst>
        </pc:grpChg>
        <pc:grpChg chg="add mod">
          <ac:chgData name="Linh Phan" userId="228774c6-8676-4985-b789-d1a1db399f40" providerId="ADAL" clId="{F4732387-A9DA-4921-AC67-7C1918A56395}" dt="2024-07-25T08:30:29.974" v="1894"/>
          <ac:grpSpMkLst>
            <pc:docMk/>
            <pc:sldMk cId="0" sldId="285"/>
            <ac:grpSpMk id="10" creationId="{65EA486D-0D5A-2335-23F2-C0B8E7E682B4}"/>
          </ac:grpSpMkLst>
        </pc:grpChg>
        <pc:picChg chg="mod">
          <ac:chgData name="Linh Phan" userId="228774c6-8676-4985-b789-d1a1db399f40" providerId="ADAL" clId="{F4732387-A9DA-4921-AC67-7C1918A56395}" dt="2024-07-25T08:30:29.974" v="1894"/>
          <ac:picMkLst>
            <pc:docMk/>
            <pc:sldMk cId="0" sldId="285"/>
            <ac:picMk id="12" creationId="{46CFD955-B59C-F0C6-A1ED-88B7E5A46A5D}"/>
          </ac:picMkLst>
        </pc:picChg>
        <pc:cxnChg chg="mod">
          <ac:chgData name="Linh Phan" userId="228774c6-8676-4985-b789-d1a1db399f40" providerId="ADAL" clId="{F4732387-A9DA-4921-AC67-7C1918A56395}" dt="2024-07-25T08:30:29.974" v="1894"/>
          <ac:cxnSpMkLst>
            <pc:docMk/>
            <pc:sldMk cId="0" sldId="285"/>
            <ac:cxnSpMk id="6" creationId="{E38BCC61-57D4-4657-A8CE-8764A4B6FE36}"/>
          </ac:cxnSpMkLst>
        </pc:cxnChg>
        <pc:cxnChg chg="mod">
          <ac:chgData name="Linh Phan" userId="228774c6-8676-4985-b789-d1a1db399f40" providerId="ADAL" clId="{F4732387-A9DA-4921-AC67-7C1918A56395}" dt="2024-07-25T08:30:29.974" v="1894"/>
          <ac:cxnSpMkLst>
            <pc:docMk/>
            <pc:sldMk cId="0" sldId="285"/>
            <ac:cxnSpMk id="7" creationId="{50C56150-F793-B936-76B8-86912B2AF4CF}"/>
          </ac:cxnSpMkLst>
        </pc:cxnChg>
        <pc:cxnChg chg="mod">
          <ac:chgData name="Linh Phan" userId="228774c6-8676-4985-b789-d1a1db399f40" providerId="ADAL" clId="{F4732387-A9DA-4921-AC67-7C1918A56395}" dt="2024-07-25T08:30:29.974" v="1894"/>
          <ac:cxnSpMkLst>
            <pc:docMk/>
            <pc:sldMk cId="0" sldId="285"/>
            <ac:cxnSpMk id="8" creationId="{470E558B-346C-CC68-C48F-C9B9ED03C2A6}"/>
          </ac:cxnSpMkLst>
        </pc:cxnChg>
        <pc:cxnChg chg="mod">
          <ac:chgData name="Linh Phan" userId="228774c6-8676-4985-b789-d1a1db399f40" providerId="ADAL" clId="{F4732387-A9DA-4921-AC67-7C1918A56395}" dt="2024-07-25T08:30:29.974" v="1894"/>
          <ac:cxnSpMkLst>
            <pc:docMk/>
            <pc:sldMk cId="0" sldId="285"/>
            <ac:cxnSpMk id="9" creationId="{C557CD0B-156F-3B22-E285-CDE93316B7EA}"/>
          </ac:cxnSpMkLst>
        </pc:cxnChg>
        <pc:cxnChg chg="del mod">
          <ac:chgData name="Linh Phan" userId="228774c6-8676-4985-b789-d1a1db399f40" providerId="ADAL" clId="{F4732387-A9DA-4921-AC67-7C1918A56395}" dt="2024-07-25T08:30:28.081" v="1892" actId="478"/>
          <ac:cxnSpMkLst>
            <pc:docMk/>
            <pc:sldMk cId="0" sldId="285"/>
            <ac:cxnSpMk id="1530" creationId="{00000000-0000-0000-0000-000000000000}"/>
          </ac:cxnSpMkLst>
        </pc:cxnChg>
        <pc:cxnChg chg="del mod">
          <ac:chgData name="Linh Phan" userId="228774c6-8676-4985-b789-d1a1db399f40" providerId="ADAL" clId="{F4732387-A9DA-4921-AC67-7C1918A56395}" dt="2024-07-25T08:30:28.081" v="1892" actId="478"/>
          <ac:cxnSpMkLst>
            <pc:docMk/>
            <pc:sldMk cId="0" sldId="285"/>
            <ac:cxnSpMk id="1531" creationId="{00000000-0000-0000-0000-000000000000}"/>
          </ac:cxnSpMkLst>
        </pc:cxnChg>
        <pc:cxnChg chg="del mod">
          <ac:chgData name="Linh Phan" userId="228774c6-8676-4985-b789-d1a1db399f40" providerId="ADAL" clId="{F4732387-A9DA-4921-AC67-7C1918A56395}" dt="2024-07-25T08:30:28.081" v="1892" actId="478"/>
          <ac:cxnSpMkLst>
            <pc:docMk/>
            <pc:sldMk cId="0" sldId="285"/>
            <ac:cxnSpMk id="1532" creationId="{00000000-0000-0000-0000-000000000000}"/>
          </ac:cxnSpMkLst>
        </pc:cxnChg>
      </pc:sldChg>
      <pc:sldChg chg="addSp delSp modSp mod ord modTransition delAnim modAnim">
        <pc:chgData name="Linh Phan" userId="228774c6-8676-4985-b789-d1a1db399f40" providerId="ADAL" clId="{F4732387-A9DA-4921-AC67-7C1918A56395}" dt="2024-07-25T10:18:43.174" v="4430"/>
        <pc:sldMkLst>
          <pc:docMk/>
          <pc:sldMk cId="0" sldId="286"/>
        </pc:sldMkLst>
        <pc:spChg chg="add del mod">
          <ac:chgData name="Linh Phan" userId="228774c6-8676-4985-b789-d1a1db399f40" providerId="ADAL" clId="{F4732387-A9DA-4921-AC67-7C1918A56395}" dt="2024-07-25T08:59:26.522" v="2724" actId="478"/>
          <ac:spMkLst>
            <pc:docMk/>
            <pc:sldMk cId="0" sldId="286"/>
            <ac:spMk id="3" creationId="{E82C2B84-0FAA-B1F2-A80F-019E09CAEE9F}"/>
          </ac:spMkLst>
        </pc:spChg>
        <pc:spChg chg="add del mod">
          <ac:chgData name="Linh Phan" userId="228774c6-8676-4985-b789-d1a1db399f40" providerId="ADAL" clId="{F4732387-A9DA-4921-AC67-7C1918A56395}" dt="2024-07-25T09:00:16.975" v="2742" actId="478"/>
          <ac:spMkLst>
            <pc:docMk/>
            <pc:sldMk cId="0" sldId="286"/>
            <ac:spMk id="4" creationId="{A5692598-8917-216C-C873-43B121F44115}"/>
          </ac:spMkLst>
        </pc:spChg>
        <pc:spChg chg="add del mod">
          <ac:chgData name="Linh Phan" userId="228774c6-8676-4985-b789-d1a1db399f40" providerId="ADAL" clId="{F4732387-A9DA-4921-AC67-7C1918A56395}" dt="2024-07-25T09:00:16.975" v="2742" actId="478"/>
          <ac:spMkLst>
            <pc:docMk/>
            <pc:sldMk cId="0" sldId="286"/>
            <ac:spMk id="5" creationId="{A9716DE2-EC1E-68CF-9844-E1EBC1B6F6AF}"/>
          </ac:spMkLst>
        </pc:spChg>
        <pc:spChg chg="add mod">
          <ac:chgData name="Linh Phan" userId="228774c6-8676-4985-b789-d1a1db399f40" providerId="ADAL" clId="{F4732387-A9DA-4921-AC67-7C1918A56395}" dt="2024-07-25T09:02:20.153" v="2755"/>
          <ac:spMkLst>
            <pc:docMk/>
            <pc:sldMk cId="0" sldId="286"/>
            <ac:spMk id="10" creationId="{F213DDE5-A3D0-F914-6EBC-4785D177A85D}"/>
          </ac:spMkLst>
        </pc:spChg>
        <pc:spChg chg="add mod">
          <ac:chgData name="Linh Phan" userId="228774c6-8676-4985-b789-d1a1db399f40" providerId="ADAL" clId="{F4732387-A9DA-4921-AC67-7C1918A56395}" dt="2024-07-25T09:02:20.153" v="2755"/>
          <ac:spMkLst>
            <pc:docMk/>
            <pc:sldMk cId="0" sldId="286"/>
            <ac:spMk id="11" creationId="{2E7E7B47-3388-91CE-8EFA-45A2E43A6F3E}"/>
          </ac:spMkLst>
        </pc:spChg>
        <pc:spChg chg="mod">
          <ac:chgData name="Linh Phan" userId="228774c6-8676-4985-b789-d1a1db399f40" providerId="ADAL" clId="{F4732387-A9DA-4921-AC67-7C1918A56395}" dt="2024-07-25T09:02:20.153" v="2755"/>
          <ac:spMkLst>
            <pc:docMk/>
            <pc:sldMk cId="0" sldId="286"/>
            <ac:spMk id="17" creationId="{4EC2DA1E-BE58-161D-95A7-577421E00BCA}"/>
          </ac:spMkLst>
        </pc:spChg>
        <pc:spChg chg="mod">
          <ac:chgData name="Linh Phan" userId="228774c6-8676-4985-b789-d1a1db399f40" providerId="ADAL" clId="{F4732387-A9DA-4921-AC67-7C1918A56395}" dt="2024-07-25T09:02:20.153" v="2755"/>
          <ac:spMkLst>
            <pc:docMk/>
            <pc:sldMk cId="0" sldId="286"/>
            <ac:spMk id="18" creationId="{7E624298-69AB-4ED0-D168-450BB232D723}"/>
          </ac:spMkLst>
        </pc:spChg>
        <pc:spChg chg="mod">
          <ac:chgData name="Linh Phan" userId="228774c6-8676-4985-b789-d1a1db399f40" providerId="ADAL" clId="{F4732387-A9DA-4921-AC67-7C1918A56395}" dt="2024-07-25T09:02:20.153" v="2755"/>
          <ac:spMkLst>
            <pc:docMk/>
            <pc:sldMk cId="0" sldId="286"/>
            <ac:spMk id="19" creationId="{A0CA5E64-3956-F852-5B8A-E4FCE6F24FEC}"/>
          </ac:spMkLst>
        </pc:spChg>
        <pc:spChg chg="mod">
          <ac:chgData name="Linh Phan" userId="228774c6-8676-4985-b789-d1a1db399f40" providerId="ADAL" clId="{F4732387-A9DA-4921-AC67-7C1918A56395}" dt="2024-07-25T09:02:20.153" v="2755"/>
          <ac:spMkLst>
            <pc:docMk/>
            <pc:sldMk cId="0" sldId="286"/>
            <ac:spMk id="20" creationId="{46BBB258-983D-B4B9-583A-9DACD49E5260}"/>
          </ac:spMkLst>
        </pc:spChg>
        <pc:spChg chg="add mod">
          <ac:chgData name="Linh Phan" userId="228774c6-8676-4985-b789-d1a1db399f40" providerId="ADAL" clId="{F4732387-A9DA-4921-AC67-7C1918A56395}" dt="2024-07-25T09:02:20.153" v="2755"/>
          <ac:spMkLst>
            <pc:docMk/>
            <pc:sldMk cId="0" sldId="286"/>
            <ac:spMk id="21" creationId="{7E82B4A4-947C-9336-2F7C-7A4D649EB542}"/>
          </ac:spMkLst>
        </pc:spChg>
        <pc:spChg chg="mod">
          <ac:chgData name="Linh Phan" userId="228774c6-8676-4985-b789-d1a1db399f40" providerId="ADAL" clId="{F4732387-A9DA-4921-AC67-7C1918A56395}" dt="2024-07-25T09:23:34.908" v="3143" actId="1076"/>
          <ac:spMkLst>
            <pc:docMk/>
            <pc:sldMk cId="0" sldId="286"/>
            <ac:spMk id="24" creationId="{B32C4626-47CB-90F6-08C7-3720564B4BE5}"/>
          </ac:spMkLst>
        </pc:spChg>
        <pc:spChg chg="mod">
          <ac:chgData name="Linh Phan" userId="228774c6-8676-4985-b789-d1a1db399f40" providerId="ADAL" clId="{F4732387-A9DA-4921-AC67-7C1918A56395}" dt="2024-07-25T09:21:55.525" v="3054"/>
          <ac:spMkLst>
            <pc:docMk/>
            <pc:sldMk cId="0" sldId="286"/>
            <ac:spMk id="25" creationId="{8430BECE-161E-3899-833C-46724BA4E667}"/>
          </ac:spMkLst>
        </pc:spChg>
        <pc:spChg chg="mod">
          <ac:chgData name="Linh Phan" userId="228774c6-8676-4985-b789-d1a1db399f40" providerId="ADAL" clId="{F4732387-A9DA-4921-AC67-7C1918A56395}" dt="2024-07-25T09:21:55.525" v="3054"/>
          <ac:spMkLst>
            <pc:docMk/>
            <pc:sldMk cId="0" sldId="286"/>
            <ac:spMk id="26" creationId="{32D433FA-9121-133E-664B-98CB40260652}"/>
          </ac:spMkLst>
        </pc:spChg>
        <pc:spChg chg="mod">
          <ac:chgData name="Linh Phan" userId="228774c6-8676-4985-b789-d1a1db399f40" providerId="ADAL" clId="{F4732387-A9DA-4921-AC67-7C1918A56395}" dt="2024-07-25T09:21:55.525" v="3054"/>
          <ac:spMkLst>
            <pc:docMk/>
            <pc:sldMk cId="0" sldId="286"/>
            <ac:spMk id="27" creationId="{67CE6F23-41BF-DE37-0274-53661F1EF4B6}"/>
          </ac:spMkLst>
        </pc:spChg>
        <pc:spChg chg="mod">
          <ac:chgData name="Linh Phan" userId="228774c6-8676-4985-b789-d1a1db399f40" providerId="ADAL" clId="{F4732387-A9DA-4921-AC67-7C1918A56395}" dt="2024-07-25T09:21:58.803" v="3055" actId="207"/>
          <ac:spMkLst>
            <pc:docMk/>
            <pc:sldMk cId="0" sldId="286"/>
            <ac:spMk id="30" creationId="{1639932E-FE6A-9D0D-8290-2887B0D029B2}"/>
          </ac:spMkLst>
        </pc:spChg>
        <pc:spChg chg="mod">
          <ac:chgData name="Linh Phan" userId="228774c6-8676-4985-b789-d1a1db399f40" providerId="ADAL" clId="{F4732387-A9DA-4921-AC67-7C1918A56395}" dt="2024-07-25T09:21:55.525" v="3054"/>
          <ac:spMkLst>
            <pc:docMk/>
            <pc:sldMk cId="0" sldId="286"/>
            <ac:spMk id="33" creationId="{964D867C-CEEF-D284-B0FE-4675C12825B5}"/>
          </ac:spMkLst>
        </pc:spChg>
        <pc:spChg chg="mod">
          <ac:chgData name="Linh Phan" userId="228774c6-8676-4985-b789-d1a1db399f40" providerId="ADAL" clId="{F4732387-A9DA-4921-AC67-7C1918A56395}" dt="2024-07-25T09:21:55.525" v="3054"/>
          <ac:spMkLst>
            <pc:docMk/>
            <pc:sldMk cId="0" sldId="286"/>
            <ac:spMk id="34" creationId="{FC799A07-DDF4-CD53-540A-B1BEFD01AC7B}"/>
          </ac:spMkLst>
        </pc:spChg>
        <pc:spChg chg="mod">
          <ac:chgData name="Linh Phan" userId="228774c6-8676-4985-b789-d1a1db399f40" providerId="ADAL" clId="{F4732387-A9DA-4921-AC67-7C1918A56395}" dt="2024-07-25T09:21:55.525" v="3054"/>
          <ac:spMkLst>
            <pc:docMk/>
            <pc:sldMk cId="0" sldId="286"/>
            <ac:spMk id="35" creationId="{13F5FAB3-1E9A-96E4-5CD3-CD0F46B57CC3}"/>
          </ac:spMkLst>
        </pc:spChg>
        <pc:spChg chg="mod">
          <ac:chgData name="Linh Phan" userId="228774c6-8676-4985-b789-d1a1db399f40" providerId="ADAL" clId="{F4732387-A9DA-4921-AC67-7C1918A56395}" dt="2024-07-25T09:21:55.525" v="3054"/>
          <ac:spMkLst>
            <pc:docMk/>
            <pc:sldMk cId="0" sldId="286"/>
            <ac:spMk id="36" creationId="{F4D1563D-498B-FF20-845C-3FE6B0EAA2E8}"/>
          </ac:spMkLst>
        </pc:spChg>
        <pc:spChg chg="mod">
          <ac:chgData name="Linh Phan" userId="228774c6-8676-4985-b789-d1a1db399f40" providerId="ADAL" clId="{F4732387-A9DA-4921-AC67-7C1918A56395}" dt="2024-07-25T09:21:55.525" v="3054"/>
          <ac:spMkLst>
            <pc:docMk/>
            <pc:sldMk cId="0" sldId="286"/>
            <ac:spMk id="37" creationId="{453490B5-61BF-54A8-0824-9AD512A2F7E2}"/>
          </ac:spMkLst>
        </pc:spChg>
        <pc:spChg chg="mod">
          <ac:chgData name="Linh Phan" userId="228774c6-8676-4985-b789-d1a1db399f40" providerId="ADAL" clId="{F4732387-A9DA-4921-AC67-7C1918A56395}" dt="2024-07-25T09:21:55.525" v="3054"/>
          <ac:spMkLst>
            <pc:docMk/>
            <pc:sldMk cId="0" sldId="286"/>
            <ac:spMk id="38" creationId="{69CBB602-7810-CADE-902D-665CB4B28FEB}"/>
          </ac:spMkLst>
        </pc:spChg>
        <pc:spChg chg="mod">
          <ac:chgData name="Linh Phan" userId="228774c6-8676-4985-b789-d1a1db399f40" providerId="ADAL" clId="{F4732387-A9DA-4921-AC67-7C1918A56395}" dt="2024-07-25T09:21:55.525" v="3054"/>
          <ac:spMkLst>
            <pc:docMk/>
            <pc:sldMk cId="0" sldId="286"/>
            <ac:spMk id="39" creationId="{0F6F0DE1-2630-7AD7-0300-4EF65295707B}"/>
          </ac:spMkLst>
        </pc:spChg>
        <pc:spChg chg="del">
          <ac:chgData name="Linh Phan" userId="228774c6-8676-4985-b789-d1a1db399f40" providerId="ADAL" clId="{F4732387-A9DA-4921-AC67-7C1918A56395}" dt="2024-07-25T08:59:25.334" v="2723" actId="478"/>
          <ac:spMkLst>
            <pc:docMk/>
            <pc:sldMk cId="0" sldId="286"/>
            <ac:spMk id="1537" creationId="{00000000-0000-0000-0000-000000000000}"/>
          </ac:spMkLst>
        </pc:spChg>
        <pc:spChg chg="del">
          <ac:chgData name="Linh Phan" userId="228774c6-8676-4985-b789-d1a1db399f40" providerId="ADAL" clId="{F4732387-A9DA-4921-AC67-7C1918A56395}" dt="2024-07-25T08:59:25.334" v="2723" actId="478"/>
          <ac:spMkLst>
            <pc:docMk/>
            <pc:sldMk cId="0" sldId="286"/>
            <ac:spMk id="1538" creationId="{00000000-0000-0000-0000-000000000000}"/>
          </ac:spMkLst>
        </pc:spChg>
        <pc:spChg chg="del">
          <ac:chgData name="Linh Phan" userId="228774c6-8676-4985-b789-d1a1db399f40" providerId="ADAL" clId="{F4732387-A9DA-4921-AC67-7C1918A56395}" dt="2024-07-25T08:59:25.334" v="2723" actId="478"/>
          <ac:spMkLst>
            <pc:docMk/>
            <pc:sldMk cId="0" sldId="286"/>
            <ac:spMk id="1539"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0"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1"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2"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3"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4"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5"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6"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7" creationId="{00000000-0000-0000-0000-000000000000}"/>
          </ac:spMkLst>
        </pc:spChg>
        <pc:spChg chg="del">
          <ac:chgData name="Linh Phan" userId="228774c6-8676-4985-b789-d1a1db399f40" providerId="ADAL" clId="{F4732387-A9DA-4921-AC67-7C1918A56395}" dt="2024-07-25T08:59:25.334" v="2723" actId="478"/>
          <ac:spMkLst>
            <pc:docMk/>
            <pc:sldMk cId="0" sldId="286"/>
            <ac:spMk id="1548" creationId="{00000000-0000-0000-0000-000000000000}"/>
          </ac:spMkLst>
        </pc:spChg>
        <pc:grpChg chg="add mod">
          <ac:chgData name="Linh Phan" userId="228774c6-8676-4985-b789-d1a1db399f40" providerId="ADAL" clId="{F4732387-A9DA-4921-AC67-7C1918A56395}" dt="2024-07-25T09:02:20.153" v="2755"/>
          <ac:grpSpMkLst>
            <pc:docMk/>
            <pc:sldMk cId="0" sldId="286"/>
            <ac:grpSpMk id="12" creationId="{A666CA4A-9E15-B2BF-4ECA-8894DB9286F1}"/>
          </ac:grpSpMkLst>
        </pc:grpChg>
        <pc:grpChg chg="mod">
          <ac:chgData name="Linh Phan" userId="228774c6-8676-4985-b789-d1a1db399f40" providerId="ADAL" clId="{F4732387-A9DA-4921-AC67-7C1918A56395}" dt="2024-07-25T09:02:20.153" v="2755"/>
          <ac:grpSpMkLst>
            <pc:docMk/>
            <pc:sldMk cId="0" sldId="286"/>
            <ac:grpSpMk id="13" creationId="{194A68A8-B976-6412-FBAB-FFEC410C6E1D}"/>
          </ac:grpSpMkLst>
        </pc:grpChg>
        <pc:grpChg chg="mod">
          <ac:chgData name="Linh Phan" userId="228774c6-8676-4985-b789-d1a1db399f40" providerId="ADAL" clId="{F4732387-A9DA-4921-AC67-7C1918A56395}" dt="2024-07-25T09:02:20.153" v="2755"/>
          <ac:grpSpMkLst>
            <pc:docMk/>
            <pc:sldMk cId="0" sldId="286"/>
            <ac:grpSpMk id="15" creationId="{37CA6D0A-4D10-D7F6-BA8B-C09F8346BE8E}"/>
          </ac:grpSpMkLst>
        </pc:grpChg>
        <pc:grpChg chg="mod">
          <ac:chgData name="Linh Phan" userId="228774c6-8676-4985-b789-d1a1db399f40" providerId="ADAL" clId="{F4732387-A9DA-4921-AC67-7C1918A56395}" dt="2024-07-25T09:02:20.153" v="2755"/>
          <ac:grpSpMkLst>
            <pc:docMk/>
            <pc:sldMk cId="0" sldId="286"/>
            <ac:grpSpMk id="16" creationId="{D753E01B-C529-CE97-A94A-E9EB74268D9C}"/>
          </ac:grpSpMkLst>
        </pc:grpChg>
        <pc:grpChg chg="add mod">
          <ac:chgData name="Linh Phan" userId="228774c6-8676-4985-b789-d1a1db399f40" providerId="ADAL" clId="{F4732387-A9DA-4921-AC67-7C1918A56395}" dt="2024-07-25T09:21:55.525" v="3054"/>
          <ac:grpSpMkLst>
            <pc:docMk/>
            <pc:sldMk cId="0" sldId="286"/>
            <ac:grpSpMk id="22" creationId="{6FB37BE5-BAD1-B250-AE93-5D959BCE1ACD}"/>
          </ac:grpSpMkLst>
        </pc:grpChg>
        <pc:grpChg chg="mod">
          <ac:chgData name="Linh Phan" userId="228774c6-8676-4985-b789-d1a1db399f40" providerId="ADAL" clId="{F4732387-A9DA-4921-AC67-7C1918A56395}" dt="2024-07-25T09:21:55.525" v="3054"/>
          <ac:grpSpMkLst>
            <pc:docMk/>
            <pc:sldMk cId="0" sldId="286"/>
            <ac:grpSpMk id="23" creationId="{7F96D7C2-16E2-EC11-BECC-6DB32B078BC5}"/>
          </ac:grpSpMkLst>
        </pc:grpChg>
        <pc:grpChg chg="add mod">
          <ac:chgData name="Linh Phan" userId="228774c6-8676-4985-b789-d1a1db399f40" providerId="ADAL" clId="{F4732387-A9DA-4921-AC67-7C1918A56395}" dt="2024-07-25T09:21:55.525" v="3054"/>
          <ac:grpSpMkLst>
            <pc:docMk/>
            <pc:sldMk cId="0" sldId="286"/>
            <ac:grpSpMk id="29" creationId="{4D992163-D532-8BA9-01B9-6E8D099B1256}"/>
          </ac:grpSpMkLst>
        </pc:grpChg>
        <pc:grpChg chg="mod">
          <ac:chgData name="Linh Phan" userId="228774c6-8676-4985-b789-d1a1db399f40" providerId="ADAL" clId="{F4732387-A9DA-4921-AC67-7C1918A56395}" dt="2024-07-25T09:21:55.525" v="3054"/>
          <ac:grpSpMkLst>
            <pc:docMk/>
            <pc:sldMk cId="0" sldId="286"/>
            <ac:grpSpMk id="31" creationId="{18CFC8AB-B7A8-E874-0E5F-7CFEFB815A34}"/>
          </ac:grpSpMkLst>
        </pc:grpChg>
        <pc:grpChg chg="mod">
          <ac:chgData name="Linh Phan" userId="228774c6-8676-4985-b789-d1a1db399f40" providerId="ADAL" clId="{F4732387-A9DA-4921-AC67-7C1918A56395}" dt="2024-07-25T09:21:55.525" v="3054"/>
          <ac:grpSpMkLst>
            <pc:docMk/>
            <pc:sldMk cId="0" sldId="286"/>
            <ac:grpSpMk id="32" creationId="{6E06CFB1-A1B7-5718-514D-F4A032CF8A05}"/>
          </ac:grpSpMkLst>
        </pc:grpChg>
        <pc:grpChg chg="del mod">
          <ac:chgData name="Linh Phan" userId="228774c6-8676-4985-b789-d1a1db399f40" providerId="ADAL" clId="{F4732387-A9DA-4921-AC67-7C1918A56395}" dt="2024-07-25T08:59:31.980" v="2728" actId="478"/>
          <ac:grpSpMkLst>
            <pc:docMk/>
            <pc:sldMk cId="0" sldId="286"/>
            <ac:grpSpMk id="1554" creationId="{00000000-0000-0000-0000-000000000000}"/>
          </ac:grpSpMkLst>
        </pc:grpChg>
        <pc:picChg chg="add del mod">
          <ac:chgData name="Linh Phan" userId="228774c6-8676-4985-b789-d1a1db399f40" providerId="ADAL" clId="{F4732387-A9DA-4921-AC67-7C1918A56395}" dt="2024-07-25T09:00:16.975" v="2742" actId="478"/>
          <ac:picMkLst>
            <pc:docMk/>
            <pc:sldMk cId="0" sldId="286"/>
            <ac:picMk id="6" creationId="{DA490441-365A-0C02-CA3E-B9377B16FE4D}"/>
          </ac:picMkLst>
        </pc:picChg>
        <pc:picChg chg="add del mod">
          <ac:chgData name="Linh Phan" userId="228774c6-8676-4985-b789-d1a1db399f40" providerId="ADAL" clId="{F4732387-A9DA-4921-AC67-7C1918A56395}" dt="2024-07-25T09:00:16.975" v="2742" actId="478"/>
          <ac:picMkLst>
            <pc:docMk/>
            <pc:sldMk cId="0" sldId="286"/>
            <ac:picMk id="7" creationId="{9C06C011-4EF7-5AEF-9F5E-4AF740006308}"/>
          </ac:picMkLst>
        </pc:picChg>
        <pc:picChg chg="add del mod">
          <ac:chgData name="Linh Phan" userId="228774c6-8676-4985-b789-d1a1db399f40" providerId="ADAL" clId="{F4732387-A9DA-4921-AC67-7C1918A56395}" dt="2024-07-25T09:00:16.975" v="2742" actId="478"/>
          <ac:picMkLst>
            <pc:docMk/>
            <pc:sldMk cId="0" sldId="286"/>
            <ac:picMk id="8" creationId="{A1B54923-95C9-7219-F671-BDBF021C3012}"/>
          </ac:picMkLst>
        </pc:picChg>
        <pc:picChg chg="add mod">
          <ac:chgData name="Linh Phan" userId="228774c6-8676-4985-b789-d1a1db399f40" providerId="ADAL" clId="{F4732387-A9DA-4921-AC67-7C1918A56395}" dt="2024-07-25T09:02:20.153" v="2755"/>
          <ac:picMkLst>
            <pc:docMk/>
            <pc:sldMk cId="0" sldId="286"/>
            <ac:picMk id="9" creationId="{847F2B35-63E9-883E-B1DB-AA5F576A1C4D}"/>
          </ac:picMkLst>
        </pc:picChg>
        <pc:picChg chg="mod">
          <ac:chgData name="Linh Phan" userId="228774c6-8676-4985-b789-d1a1db399f40" providerId="ADAL" clId="{F4732387-A9DA-4921-AC67-7C1918A56395}" dt="2024-07-25T09:02:20.153" v="2755"/>
          <ac:picMkLst>
            <pc:docMk/>
            <pc:sldMk cId="0" sldId="286"/>
            <ac:picMk id="14" creationId="{927280BA-A93F-40D8-20D5-2CED25999A7D}"/>
          </ac:picMkLst>
        </pc:picChg>
        <pc:picChg chg="add mod">
          <ac:chgData name="Linh Phan" userId="228774c6-8676-4985-b789-d1a1db399f40" providerId="ADAL" clId="{F4732387-A9DA-4921-AC67-7C1918A56395}" dt="2024-07-25T09:21:55.525" v="3054"/>
          <ac:picMkLst>
            <pc:docMk/>
            <pc:sldMk cId="0" sldId="286"/>
            <ac:picMk id="28" creationId="{F1C5F6CB-4D8B-277A-9C98-A4BBFD9D385E}"/>
          </ac:picMkLst>
        </pc:picChg>
        <pc:picChg chg="add mod">
          <ac:chgData name="Linh Phan" userId="228774c6-8676-4985-b789-d1a1db399f40" providerId="ADAL" clId="{F4732387-A9DA-4921-AC67-7C1918A56395}" dt="2024-07-25T09:21:55.525" v="3054"/>
          <ac:picMkLst>
            <pc:docMk/>
            <pc:sldMk cId="0" sldId="286"/>
            <ac:picMk id="40" creationId="{F4CD215B-29C2-8446-4F4A-2B2F6B4077D0}"/>
          </ac:picMkLst>
        </pc:picChg>
        <pc:cxnChg chg="del mod">
          <ac:chgData name="Linh Phan" userId="228774c6-8676-4985-b789-d1a1db399f40" providerId="ADAL" clId="{F4732387-A9DA-4921-AC67-7C1918A56395}" dt="2024-07-25T08:59:25.334" v="2723" actId="478"/>
          <ac:cxnSpMkLst>
            <pc:docMk/>
            <pc:sldMk cId="0" sldId="286"/>
            <ac:cxnSpMk id="1549" creationId="{00000000-0000-0000-0000-000000000000}"/>
          </ac:cxnSpMkLst>
        </pc:cxnChg>
        <pc:cxnChg chg="del mod">
          <ac:chgData name="Linh Phan" userId="228774c6-8676-4985-b789-d1a1db399f40" providerId="ADAL" clId="{F4732387-A9DA-4921-AC67-7C1918A56395}" dt="2024-07-25T08:59:25.334" v="2723" actId="478"/>
          <ac:cxnSpMkLst>
            <pc:docMk/>
            <pc:sldMk cId="0" sldId="286"/>
            <ac:cxnSpMk id="1550" creationId="{00000000-0000-0000-0000-000000000000}"/>
          </ac:cxnSpMkLst>
        </pc:cxnChg>
        <pc:cxnChg chg="del mod">
          <ac:chgData name="Linh Phan" userId="228774c6-8676-4985-b789-d1a1db399f40" providerId="ADAL" clId="{F4732387-A9DA-4921-AC67-7C1918A56395}" dt="2024-07-25T08:59:25.334" v="2723" actId="478"/>
          <ac:cxnSpMkLst>
            <pc:docMk/>
            <pc:sldMk cId="0" sldId="286"/>
            <ac:cxnSpMk id="1551" creationId="{00000000-0000-0000-0000-000000000000}"/>
          </ac:cxnSpMkLst>
        </pc:cxnChg>
        <pc:cxnChg chg="del mod">
          <ac:chgData name="Linh Phan" userId="228774c6-8676-4985-b789-d1a1db399f40" providerId="ADAL" clId="{F4732387-A9DA-4921-AC67-7C1918A56395}" dt="2024-07-25T08:59:25.334" v="2723" actId="478"/>
          <ac:cxnSpMkLst>
            <pc:docMk/>
            <pc:sldMk cId="0" sldId="286"/>
            <ac:cxnSpMk id="1552" creationId="{00000000-0000-0000-0000-000000000000}"/>
          </ac:cxnSpMkLst>
        </pc:cxnChg>
        <pc:cxnChg chg="del mod">
          <ac:chgData name="Linh Phan" userId="228774c6-8676-4985-b789-d1a1db399f40" providerId="ADAL" clId="{F4732387-A9DA-4921-AC67-7C1918A56395}" dt="2024-07-25T08:59:25.334" v="2723" actId="478"/>
          <ac:cxnSpMkLst>
            <pc:docMk/>
            <pc:sldMk cId="0" sldId="286"/>
            <ac:cxnSpMk id="1553" creationId="{00000000-0000-0000-0000-000000000000}"/>
          </ac:cxnSpMkLst>
        </pc:cxnChg>
      </pc:sldChg>
      <pc:sldChg chg="addSp delSp modSp mod ord modTransition modAnim">
        <pc:chgData name="Linh Phan" userId="228774c6-8676-4985-b789-d1a1db399f40" providerId="ADAL" clId="{F4732387-A9DA-4921-AC67-7C1918A56395}" dt="2024-07-25T10:18:43.174" v="4430"/>
        <pc:sldMkLst>
          <pc:docMk/>
          <pc:sldMk cId="0" sldId="287"/>
        </pc:sldMkLst>
        <pc:spChg chg="add del mod">
          <ac:chgData name="Linh Phan" userId="228774c6-8676-4985-b789-d1a1db399f40" providerId="ADAL" clId="{F4732387-A9DA-4921-AC67-7C1918A56395}" dt="2024-07-25T09:00:34.937" v="2751" actId="478"/>
          <ac:spMkLst>
            <pc:docMk/>
            <pc:sldMk cId="0" sldId="287"/>
            <ac:spMk id="3" creationId="{1813F417-3B99-FD35-23E3-DB9261058225}"/>
          </ac:spMkLst>
        </pc:spChg>
        <pc:spChg chg="add mod">
          <ac:chgData name="Linh Phan" userId="228774c6-8676-4985-b789-d1a1db399f40" providerId="ADAL" clId="{F4732387-A9DA-4921-AC67-7C1918A56395}" dt="2024-07-25T09:00:35.559" v="2752"/>
          <ac:spMkLst>
            <pc:docMk/>
            <pc:sldMk cId="0" sldId="287"/>
            <ac:spMk id="4" creationId="{3FEFAB84-7A6B-4CD4-0E09-8A6EA9E59ADB}"/>
          </ac:spMkLst>
        </pc:spChg>
        <pc:spChg chg="add mod">
          <ac:chgData name="Linh Phan" userId="228774c6-8676-4985-b789-d1a1db399f40" providerId="ADAL" clId="{F4732387-A9DA-4921-AC67-7C1918A56395}" dt="2024-07-25T09:00:35.559" v="2752"/>
          <ac:spMkLst>
            <pc:docMk/>
            <pc:sldMk cId="0" sldId="287"/>
            <ac:spMk id="5" creationId="{19CBF499-EB23-39F3-F683-54A3B820D7CA}"/>
          </ac:spMkLst>
        </pc:spChg>
        <pc:spChg chg="del">
          <ac:chgData name="Linh Phan" userId="228774c6-8676-4985-b789-d1a1db399f40" providerId="ADAL" clId="{F4732387-A9DA-4921-AC67-7C1918A56395}" dt="2024-07-25T09:00:34.369" v="2750" actId="478"/>
          <ac:spMkLst>
            <pc:docMk/>
            <pc:sldMk cId="0" sldId="287"/>
            <ac:spMk id="1574" creationId="{00000000-0000-0000-0000-000000000000}"/>
          </ac:spMkLst>
        </pc:spChg>
        <pc:graphicFrameChg chg="del">
          <ac:chgData name="Linh Phan" userId="228774c6-8676-4985-b789-d1a1db399f40" providerId="ADAL" clId="{F4732387-A9DA-4921-AC67-7C1918A56395}" dt="2024-07-25T09:00:34.369" v="2750" actId="478"/>
          <ac:graphicFrameMkLst>
            <pc:docMk/>
            <pc:sldMk cId="0" sldId="287"/>
            <ac:graphicFrameMk id="1575" creationId="{00000000-0000-0000-0000-000000000000}"/>
          </ac:graphicFrameMkLst>
        </pc:graphicFrameChg>
        <pc:picChg chg="add mod">
          <ac:chgData name="Linh Phan" userId="228774c6-8676-4985-b789-d1a1db399f40" providerId="ADAL" clId="{F4732387-A9DA-4921-AC67-7C1918A56395}" dt="2024-07-25T09:00:35.559" v="2752"/>
          <ac:picMkLst>
            <pc:docMk/>
            <pc:sldMk cId="0" sldId="287"/>
            <ac:picMk id="6" creationId="{A39C635B-A378-8325-BDF7-778A63E7AA6C}"/>
          </ac:picMkLst>
        </pc:picChg>
        <pc:picChg chg="add mod">
          <ac:chgData name="Linh Phan" userId="228774c6-8676-4985-b789-d1a1db399f40" providerId="ADAL" clId="{F4732387-A9DA-4921-AC67-7C1918A56395}" dt="2024-07-25T09:00:35.559" v="2752"/>
          <ac:picMkLst>
            <pc:docMk/>
            <pc:sldMk cId="0" sldId="287"/>
            <ac:picMk id="7" creationId="{B8B5903F-DD00-8CA9-CDD6-64313F6224B6}"/>
          </ac:picMkLst>
        </pc:picChg>
        <pc:picChg chg="add mod">
          <ac:chgData name="Linh Phan" userId="228774c6-8676-4985-b789-d1a1db399f40" providerId="ADAL" clId="{F4732387-A9DA-4921-AC67-7C1918A56395}" dt="2024-07-25T09:00:35.559" v="2752"/>
          <ac:picMkLst>
            <pc:docMk/>
            <pc:sldMk cId="0" sldId="287"/>
            <ac:picMk id="8" creationId="{02215827-2DF7-3755-01E3-10815560DFD4}"/>
          </ac:picMkLst>
        </pc:picChg>
      </pc:sldChg>
      <pc:sldChg chg="addSp delSp modSp mod ord modTransition modAnim">
        <pc:chgData name="Linh Phan" userId="228774c6-8676-4985-b789-d1a1db399f40" providerId="ADAL" clId="{F4732387-A9DA-4921-AC67-7C1918A56395}" dt="2024-07-25T10:24:00.683" v="4466"/>
        <pc:sldMkLst>
          <pc:docMk/>
          <pc:sldMk cId="0" sldId="288"/>
        </pc:sldMkLst>
        <pc:spChg chg="add del mod">
          <ac:chgData name="Linh Phan" userId="228774c6-8676-4985-b789-d1a1db399f40" providerId="ADAL" clId="{F4732387-A9DA-4921-AC67-7C1918A56395}" dt="2024-07-25T09:24:19.609" v="3149" actId="478"/>
          <ac:spMkLst>
            <pc:docMk/>
            <pc:sldMk cId="0" sldId="288"/>
            <ac:spMk id="3" creationId="{0AA8426C-9442-7C09-5F02-99984D6BB655}"/>
          </ac:spMkLst>
        </pc:spChg>
        <pc:spChg chg="mod">
          <ac:chgData name="Linh Phan" userId="228774c6-8676-4985-b789-d1a1db399f40" providerId="ADAL" clId="{F4732387-A9DA-4921-AC67-7C1918A56395}" dt="2024-07-25T09:24:21.363" v="3150"/>
          <ac:spMkLst>
            <pc:docMk/>
            <pc:sldMk cId="0" sldId="288"/>
            <ac:spMk id="5" creationId="{E587EF19-D9AC-B6F3-D034-8649AD54CE08}"/>
          </ac:spMkLst>
        </pc:spChg>
        <pc:spChg chg="mod">
          <ac:chgData name="Linh Phan" userId="228774c6-8676-4985-b789-d1a1db399f40" providerId="ADAL" clId="{F4732387-A9DA-4921-AC67-7C1918A56395}" dt="2024-07-25T09:24:21.363" v="3150"/>
          <ac:spMkLst>
            <pc:docMk/>
            <pc:sldMk cId="0" sldId="288"/>
            <ac:spMk id="7" creationId="{541A35D0-0408-7A2F-40AB-CD44DDEEC1E5}"/>
          </ac:spMkLst>
        </pc:spChg>
        <pc:spChg chg="add del mod">
          <ac:chgData name="Linh Phan" userId="228774c6-8676-4985-b789-d1a1db399f40" providerId="ADAL" clId="{F4732387-A9DA-4921-AC67-7C1918A56395}" dt="2024-07-25T09:24:32.031" v="3152" actId="478"/>
          <ac:spMkLst>
            <pc:docMk/>
            <pc:sldMk cId="0" sldId="288"/>
            <ac:spMk id="8" creationId="{FD0224E6-AE8A-AB99-41E7-047E932DDCBE}"/>
          </ac:spMkLst>
        </pc:spChg>
        <pc:spChg chg="add del mod">
          <ac:chgData name="Linh Phan" userId="228774c6-8676-4985-b789-d1a1db399f40" providerId="ADAL" clId="{F4732387-A9DA-4921-AC67-7C1918A56395}" dt="2024-07-25T09:24:32.031" v="3152" actId="478"/>
          <ac:spMkLst>
            <pc:docMk/>
            <pc:sldMk cId="0" sldId="288"/>
            <ac:spMk id="9" creationId="{D6A58DE8-5FA8-084C-CC84-31200A24AAFE}"/>
          </ac:spMkLst>
        </pc:spChg>
        <pc:spChg chg="mod">
          <ac:chgData name="Linh Phan" userId="228774c6-8676-4985-b789-d1a1db399f40" providerId="ADAL" clId="{F4732387-A9DA-4921-AC67-7C1918A56395}" dt="2024-07-25T09:24:33.691" v="3153"/>
          <ac:spMkLst>
            <pc:docMk/>
            <pc:sldMk cId="0" sldId="288"/>
            <ac:spMk id="13" creationId="{FE45BE62-B365-8196-59A3-F451071A1C26}"/>
          </ac:spMkLst>
        </pc:spChg>
        <pc:spChg chg="mod">
          <ac:chgData name="Linh Phan" userId="228774c6-8676-4985-b789-d1a1db399f40" providerId="ADAL" clId="{F4732387-A9DA-4921-AC67-7C1918A56395}" dt="2024-07-25T09:24:33.691" v="3153"/>
          <ac:spMkLst>
            <pc:docMk/>
            <pc:sldMk cId="0" sldId="288"/>
            <ac:spMk id="15" creationId="{ACC4406F-616F-C897-C000-F56FBC797196}"/>
          </ac:spMkLst>
        </pc:spChg>
        <pc:spChg chg="add mod">
          <ac:chgData name="Linh Phan" userId="228774c6-8676-4985-b789-d1a1db399f40" providerId="ADAL" clId="{F4732387-A9DA-4921-AC67-7C1918A56395}" dt="2024-07-25T09:24:33.691" v="3153"/>
          <ac:spMkLst>
            <pc:docMk/>
            <pc:sldMk cId="0" sldId="288"/>
            <ac:spMk id="16" creationId="{28D7904F-57C3-89FB-8C5D-52E389F042F2}"/>
          </ac:spMkLst>
        </pc:spChg>
        <pc:spChg chg="add mod">
          <ac:chgData name="Linh Phan" userId="228774c6-8676-4985-b789-d1a1db399f40" providerId="ADAL" clId="{F4732387-A9DA-4921-AC67-7C1918A56395}" dt="2024-07-25T09:24:33.691" v="3153"/>
          <ac:spMkLst>
            <pc:docMk/>
            <pc:sldMk cId="0" sldId="288"/>
            <ac:spMk id="17" creationId="{85088993-9061-EFA7-E6E3-82FCC7931371}"/>
          </ac:spMkLst>
        </pc:spChg>
        <pc:spChg chg="del">
          <ac:chgData name="Linh Phan" userId="228774c6-8676-4985-b789-d1a1db399f40" providerId="ADAL" clId="{F4732387-A9DA-4921-AC67-7C1918A56395}" dt="2024-07-25T09:24:19.156" v="3148" actId="478"/>
          <ac:spMkLst>
            <pc:docMk/>
            <pc:sldMk cId="0" sldId="288"/>
            <ac:spMk id="1580"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1"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2"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3"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4"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5"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6"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7"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8" creationId="{00000000-0000-0000-0000-000000000000}"/>
          </ac:spMkLst>
        </pc:spChg>
        <pc:spChg chg="del">
          <ac:chgData name="Linh Phan" userId="228774c6-8676-4985-b789-d1a1db399f40" providerId="ADAL" clId="{F4732387-A9DA-4921-AC67-7C1918A56395}" dt="2024-07-25T09:24:19.156" v="3148" actId="478"/>
          <ac:spMkLst>
            <pc:docMk/>
            <pc:sldMk cId="0" sldId="288"/>
            <ac:spMk id="1589" creationId="{00000000-0000-0000-0000-000000000000}"/>
          </ac:spMkLst>
        </pc:spChg>
        <pc:spChg chg="del">
          <ac:chgData name="Linh Phan" userId="228774c6-8676-4985-b789-d1a1db399f40" providerId="ADAL" clId="{F4732387-A9DA-4921-AC67-7C1918A56395}" dt="2024-07-25T09:24:19.156" v="3148" actId="478"/>
          <ac:spMkLst>
            <pc:docMk/>
            <pc:sldMk cId="0" sldId="288"/>
            <ac:spMk id="1590" creationId="{00000000-0000-0000-0000-000000000000}"/>
          </ac:spMkLst>
        </pc:spChg>
        <pc:grpChg chg="add del mod">
          <ac:chgData name="Linh Phan" userId="228774c6-8676-4985-b789-d1a1db399f40" providerId="ADAL" clId="{F4732387-A9DA-4921-AC67-7C1918A56395}" dt="2024-07-25T09:24:32.031" v="3152" actId="478"/>
          <ac:grpSpMkLst>
            <pc:docMk/>
            <pc:sldMk cId="0" sldId="288"/>
            <ac:grpSpMk id="4" creationId="{310A9923-82FF-F771-FB6A-9DA547D624B9}"/>
          </ac:grpSpMkLst>
        </pc:grpChg>
        <pc:grpChg chg="add mod">
          <ac:chgData name="Linh Phan" userId="228774c6-8676-4985-b789-d1a1db399f40" providerId="ADAL" clId="{F4732387-A9DA-4921-AC67-7C1918A56395}" dt="2024-07-25T09:24:33.691" v="3153"/>
          <ac:grpSpMkLst>
            <pc:docMk/>
            <pc:sldMk cId="0" sldId="288"/>
            <ac:grpSpMk id="12" creationId="{821BAF80-1189-BC89-CF4E-43EB995EF2EA}"/>
          </ac:grpSpMkLst>
        </pc:grpChg>
        <pc:picChg chg="add del mod">
          <ac:chgData name="Linh Phan" userId="228774c6-8676-4985-b789-d1a1db399f40" providerId="ADAL" clId="{F4732387-A9DA-4921-AC67-7C1918A56395}" dt="2024-07-25T09:24:32.031" v="3152" actId="478"/>
          <ac:picMkLst>
            <pc:docMk/>
            <pc:sldMk cId="0" sldId="288"/>
            <ac:picMk id="10" creationId="{050E8B06-C538-6B75-B75E-4CAA07226387}"/>
          </ac:picMkLst>
        </pc:picChg>
        <pc:picChg chg="add del mod">
          <ac:chgData name="Linh Phan" userId="228774c6-8676-4985-b789-d1a1db399f40" providerId="ADAL" clId="{F4732387-A9DA-4921-AC67-7C1918A56395}" dt="2024-07-25T09:24:32.031" v="3152" actId="478"/>
          <ac:picMkLst>
            <pc:docMk/>
            <pc:sldMk cId="0" sldId="288"/>
            <ac:picMk id="11" creationId="{0F4198BC-C364-9F47-74E8-19BBF8429798}"/>
          </ac:picMkLst>
        </pc:picChg>
        <pc:picChg chg="add mod">
          <ac:chgData name="Linh Phan" userId="228774c6-8676-4985-b789-d1a1db399f40" providerId="ADAL" clId="{F4732387-A9DA-4921-AC67-7C1918A56395}" dt="2024-07-25T09:24:33.691" v="3153"/>
          <ac:picMkLst>
            <pc:docMk/>
            <pc:sldMk cId="0" sldId="288"/>
            <ac:picMk id="18" creationId="{A265B8D6-FEFD-26E4-2D95-DCF4BA19F0F9}"/>
          </ac:picMkLst>
        </pc:picChg>
        <pc:picChg chg="add mod">
          <ac:chgData name="Linh Phan" userId="228774c6-8676-4985-b789-d1a1db399f40" providerId="ADAL" clId="{F4732387-A9DA-4921-AC67-7C1918A56395}" dt="2024-07-25T09:24:33.691" v="3153"/>
          <ac:picMkLst>
            <pc:docMk/>
            <pc:sldMk cId="0" sldId="288"/>
            <ac:picMk id="19" creationId="{FF6168A1-68D9-C369-C0AD-F1B4973E8EC9}"/>
          </ac:picMkLst>
        </pc:picChg>
        <pc:picChg chg="del">
          <ac:chgData name="Linh Phan" userId="228774c6-8676-4985-b789-d1a1db399f40" providerId="ADAL" clId="{F4732387-A9DA-4921-AC67-7C1918A56395}" dt="2024-07-25T09:24:19.156" v="3148" actId="478"/>
          <ac:picMkLst>
            <pc:docMk/>
            <pc:sldMk cId="0" sldId="288"/>
            <ac:picMk id="1591" creationId="{00000000-0000-0000-0000-000000000000}"/>
          </ac:picMkLst>
        </pc:picChg>
        <pc:cxnChg chg="mod">
          <ac:chgData name="Linh Phan" userId="228774c6-8676-4985-b789-d1a1db399f40" providerId="ADAL" clId="{F4732387-A9DA-4921-AC67-7C1918A56395}" dt="2024-07-25T09:24:21.363" v="3150"/>
          <ac:cxnSpMkLst>
            <pc:docMk/>
            <pc:sldMk cId="0" sldId="288"/>
            <ac:cxnSpMk id="6" creationId="{40B042AE-08B2-6505-E350-A15D27789B0D}"/>
          </ac:cxnSpMkLst>
        </pc:cxnChg>
        <pc:cxnChg chg="mod">
          <ac:chgData name="Linh Phan" userId="228774c6-8676-4985-b789-d1a1db399f40" providerId="ADAL" clId="{F4732387-A9DA-4921-AC67-7C1918A56395}" dt="2024-07-25T09:24:33.691" v="3153"/>
          <ac:cxnSpMkLst>
            <pc:docMk/>
            <pc:sldMk cId="0" sldId="288"/>
            <ac:cxnSpMk id="14" creationId="{75AFF28A-E4AC-96BB-2C58-463EFFAE44E9}"/>
          </ac:cxnSpMkLst>
        </pc:cxnChg>
      </pc:sldChg>
      <pc:sldChg chg="addSp delSp modSp mod ord modTransition modAnim">
        <pc:chgData name="Linh Phan" userId="228774c6-8676-4985-b789-d1a1db399f40" providerId="ADAL" clId="{F4732387-A9DA-4921-AC67-7C1918A56395}" dt="2024-07-25T10:18:43.174" v="4430"/>
        <pc:sldMkLst>
          <pc:docMk/>
          <pc:sldMk cId="0" sldId="289"/>
        </pc:sldMkLst>
        <pc:spChg chg="add del mod">
          <ac:chgData name="Linh Phan" userId="228774c6-8676-4985-b789-d1a1db399f40" providerId="ADAL" clId="{F4732387-A9DA-4921-AC67-7C1918A56395}" dt="2024-07-25T09:25:40.916" v="3173" actId="478"/>
          <ac:spMkLst>
            <pc:docMk/>
            <pc:sldMk cId="0" sldId="289"/>
            <ac:spMk id="3" creationId="{948A7EE3-1845-C808-D7D0-BC0B71099DDB}"/>
          </ac:spMkLst>
        </pc:spChg>
        <pc:spChg chg="add del mod">
          <ac:chgData name="Linh Phan" userId="228774c6-8676-4985-b789-d1a1db399f40" providerId="ADAL" clId="{F4732387-A9DA-4921-AC67-7C1918A56395}" dt="2024-07-25T09:25:40.916" v="3173" actId="478"/>
          <ac:spMkLst>
            <pc:docMk/>
            <pc:sldMk cId="0" sldId="289"/>
            <ac:spMk id="5" creationId="{2DD33E33-93F7-B805-9D9A-3C9945DE4453}"/>
          </ac:spMkLst>
        </pc:spChg>
        <pc:spChg chg="add del mod">
          <ac:chgData name="Linh Phan" userId="228774c6-8676-4985-b789-d1a1db399f40" providerId="ADAL" clId="{F4732387-A9DA-4921-AC67-7C1918A56395}" dt="2024-07-25T09:25:40.916" v="3173" actId="478"/>
          <ac:spMkLst>
            <pc:docMk/>
            <pc:sldMk cId="0" sldId="289"/>
            <ac:spMk id="7" creationId="{E830F769-78DC-3B63-76B0-3FF6ED0B5B17}"/>
          </ac:spMkLst>
        </pc:spChg>
        <pc:spChg chg="add del mod">
          <ac:chgData name="Linh Phan" userId="228774c6-8676-4985-b789-d1a1db399f40" providerId="ADAL" clId="{F4732387-A9DA-4921-AC67-7C1918A56395}" dt="2024-07-25T09:25:40.916" v="3173" actId="478"/>
          <ac:spMkLst>
            <pc:docMk/>
            <pc:sldMk cId="0" sldId="289"/>
            <ac:spMk id="9" creationId="{B61C0486-8875-A3F5-C784-5E603C7DA003}"/>
          </ac:spMkLst>
        </pc:spChg>
        <pc:spChg chg="add del mod">
          <ac:chgData name="Linh Phan" userId="228774c6-8676-4985-b789-d1a1db399f40" providerId="ADAL" clId="{F4732387-A9DA-4921-AC67-7C1918A56395}" dt="2024-07-25T09:25:40.916" v="3173" actId="478"/>
          <ac:spMkLst>
            <pc:docMk/>
            <pc:sldMk cId="0" sldId="289"/>
            <ac:spMk id="11" creationId="{35AE3922-6C3C-4306-E762-23C32FD2E89A}"/>
          </ac:spMkLst>
        </pc:spChg>
        <pc:spChg chg="mod">
          <ac:chgData name="Linh Phan" userId="228774c6-8676-4985-b789-d1a1db399f40" providerId="ADAL" clId="{F4732387-A9DA-4921-AC67-7C1918A56395}" dt="2024-07-25T09:25:42.814" v="3174"/>
          <ac:spMkLst>
            <pc:docMk/>
            <pc:sldMk cId="0" sldId="289"/>
            <ac:spMk id="16" creationId="{98A824F6-7576-C850-9903-2D7C9B2CDED6}"/>
          </ac:spMkLst>
        </pc:spChg>
        <pc:spChg chg="mod">
          <ac:chgData name="Linh Phan" userId="228774c6-8676-4985-b789-d1a1db399f40" providerId="ADAL" clId="{F4732387-A9DA-4921-AC67-7C1918A56395}" dt="2024-07-25T09:25:42.814" v="3174"/>
          <ac:spMkLst>
            <pc:docMk/>
            <pc:sldMk cId="0" sldId="289"/>
            <ac:spMk id="17" creationId="{E79B20F5-A596-EF43-5F08-FBA2848CA805}"/>
          </ac:spMkLst>
        </pc:spChg>
        <pc:spChg chg="mod">
          <ac:chgData name="Linh Phan" userId="228774c6-8676-4985-b789-d1a1db399f40" providerId="ADAL" clId="{F4732387-A9DA-4921-AC67-7C1918A56395}" dt="2024-07-25T09:25:42.814" v="3174"/>
          <ac:spMkLst>
            <pc:docMk/>
            <pc:sldMk cId="0" sldId="289"/>
            <ac:spMk id="18" creationId="{8BDAA38C-84B2-7C6E-D034-E18958E1C77F}"/>
          </ac:spMkLst>
        </pc:spChg>
        <pc:spChg chg="mod">
          <ac:chgData name="Linh Phan" userId="228774c6-8676-4985-b789-d1a1db399f40" providerId="ADAL" clId="{F4732387-A9DA-4921-AC67-7C1918A56395}" dt="2024-07-25T09:25:42.814" v="3174"/>
          <ac:spMkLst>
            <pc:docMk/>
            <pc:sldMk cId="0" sldId="289"/>
            <ac:spMk id="19" creationId="{906CD7D2-5BC5-C828-601F-8C5D498A7F95}"/>
          </ac:spMkLst>
        </pc:spChg>
        <pc:spChg chg="mod">
          <ac:chgData name="Linh Phan" userId="228774c6-8676-4985-b789-d1a1db399f40" providerId="ADAL" clId="{F4732387-A9DA-4921-AC67-7C1918A56395}" dt="2024-07-25T09:25:42.814" v="3174"/>
          <ac:spMkLst>
            <pc:docMk/>
            <pc:sldMk cId="0" sldId="289"/>
            <ac:spMk id="20" creationId="{A3B3B517-900A-5C6D-F9BC-DB79D3A53389}"/>
          </ac:spMkLst>
        </pc:spChg>
        <pc:spChg chg="mod">
          <ac:chgData name="Linh Phan" userId="228774c6-8676-4985-b789-d1a1db399f40" providerId="ADAL" clId="{F4732387-A9DA-4921-AC67-7C1918A56395}" dt="2024-07-25T09:25:42.814" v="3174"/>
          <ac:spMkLst>
            <pc:docMk/>
            <pc:sldMk cId="0" sldId="289"/>
            <ac:spMk id="21" creationId="{6A870626-6BE7-3CC8-6791-FFCE2DCDCB14}"/>
          </ac:spMkLst>
        </pc:spChg>
        <pc:spChg chg="mod">
          <ac:chgData name="Linh Phan" userId="228774c6-8676-4985-b789-d1a1db399f40" providerId="ADAL" clId="{F4732387-A9DA-4921-AC67-7C1918A56395}" dt="2024-07-25T09:25:42.814" v="3174"/>
          <ac:spMkLst>
            <pc:docMk/>
            <pc:sldMk cId="0" sldId="289"/>
            <ac:spMk id="22" creationId="{0DFEA709-3C6B-F077-90FB-7B00C2DA5211}"/>
          </ac:spMkLst>
        </pc:spChg>
        <pc:spChg chg="mod">
          <ac:chgData name="Linh Phan" userId="228774c6-8676-4985-b789-d1a1db399f40" providerId="ADAL" clId="{F4732387-A9DA-4921-AC67-7C1918A56395}" dt="2024-07-25T09:25:42.814" v="3174"/>
          <ac:spMkLst>
            <pc:docMk/>
            <pc:sldMk cId="0" sldId="289"/>
            <ac:spMk id="23" creationId="{FBD77365-01E1-A5E8-64AC-BF4294009400}"/>
          </ac:spMkLst>
        </pc:spChg>
        <pc:spChg chg="mod">
          <ac:chgData name="Linh Phan" userId="228774c6-8676-4985-b789-d1a1db399f40" providerId="ADAL" clId="{F4732387-A9DA-4921-AC67-7C1918A56395}" dt="2024-07-25T09:25:42.814" v="3174"/>
          <ac:spMkLst>
            <pc:docMk/>
            <pc:sldMk cId="0" sldId="289"/>
            <ac:spMk id="24" creationId="{49FC53A3-CD50-5499-3864-8895AA84DC73}"/>
          </ac:spMkLst>
        </pc:spChg>
        <pc:spChg chg="mod">
          <ac:chgData name="Linh Phan" userId="228774c6-8676-4985-b789-d1a1db399f40" providerId="ADAL" clId="{F4732387-A9DA-4921-AC67-7C1918A56395}" dt="2024-07-25T09:25:42.814" v="3174"/>
          <ac:spMkLst>
            <pc:docMk/>
            <pc:sldMk cId="0" sldId="289"/>
            <ac:spMk id="25" creationId="{420B11C9-1F72-AE0F-F770-18E1A4B5F4D9}"/>
          </ac:spMkLst>
        </pc:spChg>
        <pc:spChg chg="mod">
          <ac:chgData name="Linh Phan" userId="228774c6-8676-4985-b789-d1a1db399f40" providerId="ADAL" clId="{F4732387-A9DA-4921-AC67-7C1918A56395}" dt="2024-07-25T09:25:42.814" v="3174"/>
          <ac:spMkLst>
            <pc:docMk/>
            <pc:sldMk cId="0" sldId="289"/>
            <ac:spMk id="26" creationId="{A4D3772B-E80B-61D9-090F-E0BFA5765905}"/>
          </ac:spMkLst>
        </pc:spChg>
        <pc:spChg chg="mod">
          <ac:chgData name="Linh Phan" userId="228774c6-8676-4985-b789-d1a1db399f40" providerId="ADAL" clId="{F4732387-A9DA-4921-AC67-7C1918A56395}" dt="2024-07-25T09:25:42.814" v="3174"/>
          <ac:spMkLst>
            <pc:docMk/>
            <pc:sldMk cId="0" sldId="289"/>
            <ac:spMk id="27" creationId="{16D2609D-E590-0F8C-7244-CC0AE0F2DBB7}"/>
          </ac:spMkLst>
        </pc:spChg>
        <pc:spChg chg="mod">
          <ac:chgData name="Linh Phan" userId="228774c6-8676-4985-b789-d1a1db399f40" providerId="ADAL" clId="{F4732387-A9DA-4921-AC67-7C1918A56395}" dt="2024-07-25T09:25:42.814" v="3174"/>
          <ac:spMkLst>
            <pc:docMk/>
            <pc:sldMk cId="0" sldId="289"/>
            <ac:spMk id="28" creationId="{41273DAE-16B7-8A89-9C16-BC652DA4831B}"/>
          </ac:spMkLst>
        </pc:spChg>
        <pc:spChg chg="mod">
          <ac:chgData name="Linh Phan" userId="228774c6-8676-4985-b789-d1a1db399f40" providerId="ADAL" clId="{F4732387-A9DA-4921-AC67-7C1918A56395}" dt="2024-07-25T09:25:42.814" v="3174"/>
          <ac:spMkLst>
            <pc:docMk/>
            <pc:sldMk cId="0" sldId="289"/>
            <ac:spMk id="29" creationId="{266C60ED-8CD1-3A9B-C662-F26FCD8C6606}"/>
          </ac:spMkLst>
        </pc:spChg>
        <pc:spChg chg="mod">
          <ac:chgData name="Linh Phan" userId="228774c6-8676-4985-b789-d1a1db399f40" providerId="ADAL" clId="{F4732387-A9DA-4921-AC67-7C1918A56395}" dt="2024-07-25T09:25:42.814" v="3174"/>
          <ac:spMkLst>
            <pc:docMk/>
            <pc:sldMk cId="0" sldId="289"/>
            <ac:spMk id="30" creationId="{F53BEAF3-6545-BA1A-30ED-14440BDF901D}"/>
          </ac:spMkLst>
        </pc:spChg>
        <pc:spChg chg="mod">
          <ac:chgData name="Linh Phan" userId="228774c6-8676-4985-b789-d1a1db399f40" providerId="ADAL" clId="{F4732387-A9DA-4921-AC67-7C1918A56395}" dt="2024-07-25T09:25:42.814" v="3174"/>
          <ac:spMkLst>
            <pc:docMk/>
            <pc:sldMk cId="0" sldId="289"/>
            <ac:spMk id="31" creationId="{BA2F843C-D16A-48AD-B412-F24E5116A0E2}"/>
          </ac:spMkLst>
        </pc:spChg>
        <pc:spChg chg="mod">
          <ac:chgData name="Linh Phan" userId="228774c6-8676-4985-b789-d1a1db399f40" providerId="ADAL" clId="{F4732387-A9DA-4921-AC67-7C1918A56395}" dt="2024-07-25T09:25:42.814" v="3174"/>
          <ac:spMkLst>
            <pc:docMk/>
            <pc:sldMk cId="0" sldId="289"/>
            <ac:spMk id="32" creationId="{B6FA2E63-12F0-7045-675A-A89F5DAB0202}"/>
          </ac:spMkLst>
        </pc:spChg>
        <pc:spChg chg="mod">
          <ac:chgData name="Linh Phan" userId="228774c6-8676-4985-b789-d1a1db399f40" providerId="ADAL" clId="{F4732387-A9DA-4921-AC67-7C1918A56395}" dt="2024-07-25T09:25:42.814" v="3174"/>
          <ac:spMkLst>
            <pc:docMk/>
            <pc:sldMk cId="0" sldId="289"/>
            <ac:spMk id="33" creationId="{3420B837-4189-287E-1952-A155CF39CCE3}"/>
          </ac:spMkLst>
        </pc:spChg>
        <pc:spChg chg="mod">
          <ac:chgData name="Linh Phan" userId="228774c6-8676-4985-b789-d1a1db399f40" providerId="ADAL" clId="{F4732387-A9DA-4921-AC67-7C1918A56395}" dt="2024-07-25T09:25:42.814" v="3174"/>
          <ac:spMkLst>
            <pc:docMk/>
            <pc:sldMk cId="0" sldId="289"/>
            <ac:spMk id="34" creationId="{37CBF8D5-FC75-39BF-04B3-B19C22B283CB}"/>
          </ac:spMkLst>
        </pc:spChg>
        <pc:spChg chg="mod">
          <ac:chgData name="Linh Phan" userId="228774c6-8676-4985-b789-d1a1db399f40" providerId="ADAL" clId="{F4732387-A9DA-4921-AC67-7C1918A56395}" dt="2024-07-25T09:25:42.814" v="3174"/>
          <ac:spMkLst>
            <pc:docMk/>
            <pc:sldMk cId="0" sldId="289"/>
            <ac:spMk id="35" creationId="{18BE1D6D-4C22-E319-F447-DC56F6EA7F24}"/>
          </ac:spMkLst>
        </pc:spChg>
        <pc:spChg chg="mod">
          <ac:chgData name="Linh Phan" userId="228774c6-8676-4985-b789-d1a1db399f40" providerId="ADAL" clId="{F4732387-A9DA-4921-AC67-7C1918A56395}" dt="2024-07-25T09:25:42.814" v="3174"/>
          <ac:spMkLst>
            <pc:docMk/>
            <pc:sldMk cId="0" sldId="289"/>
            <ac:spMk id="36" creationId="{DC201E58-B809-283F-6442-A92B57D408E1}"/>
          </ac:spMkLst>
        </pc:spChg>
        <pc:spChg chg="mod">
          <ac:chgData name="Linh Phan" userId="228774c6-8676-4985-b789-d1a1db399f40" providerId="ADAL" clId="{F4732387-A9DA-4921-AC67-7C1918A56395}" dt="2024-07-25T09:25:42.814" v="3174"/>
          <ac:spMkLst>
            <pc:docMk/>
            <pc:sldMk cId="0" sldId="289"/>
            <ac:spMk id="37" creationId="{A149DA2E-B508-4B5E-E158-8EC59A24DFB7}"/>
          </ac:spMkLst>
        </pc:spChg>
        <pc:spChg chg="mod">
          <ac:chgData name="Linh Phan" userId="228774c6-8676-4985-b789-d1a1db399f40" providerId="ADAL" clId="{F4732387-A9DA-4921-AC67-7C1918A56395}" dt="2024-07-25T09:25:42.814" v="3174"/>
          <ac:spMkLst>
            <pc:docMk/>
            <pc:sldMk cId="0" sldId="289"/>
            <ac:spMk id="38" creationId="{E9EECF9E-729E-F6CF-1A9B-7E8CBD9978D4}"/>
          </ac:spMkLst>
        </pc:spChg>
        <pc:spChg chg="mod">
          <ac:chgData name="Linh Phan" userId="228774c6-8676-4985-b789-d1a1db399f40" providerId="ADAL" clId="{F4732387-A9DA-4921-AC67-7C1918A56395}" dt="2024-07-25T09:25:42.814" v="3174"/>
          <ac:spMkLst>
            <pc:docMk/>
            <pc:sldMk cId="0" sldId="289"/>
            <ac:spMk id="39" creationId="{6433A0E0-374B-81DA-F41E-207B5E3DBF0D}"/>
          </ac:spMkLst>
        </pc:spChg>
        <pc:spChg chg="mod">
          <ac:chgData name="Linh Phan" userId="228774c6-8676-4985-b789-d1a1db399f40" providerId="ADAL" clId="{F4732387-A9DA-4921-AC67-7C1918A56395}" dt="2024-07-25T09:25:42.814" v="3174"/>
          <ac:spMkLst>
            <pc:docMk/>
            <pc:sldMk cId="0" sldId="289"/>
            <ac:spMk id="40" creationId="{478B46D6-FA92-1FE7-5477-318925D5EC3A}"/>
          </ac:spMkLst>
        </pc:spChg>
        <pc:spChg chg="mod">
          <ac:chgData name="Linh Phan" userId="228774c6-8676-4985-b789-d1a1db399f40" providerId="ADAL" clId="{F4732387-A9DA-4921-AC67-7C1918A56395}" dt="2024-07-25T09:25:42.814" v="3174"/>
          <ac:spMkLst>
            <pc:docMk/>
            <pc:sldMk cId="0" sldId="289"/>
            <ac:spMk id="41" creationId="{1C85136F-B054-BFD3-4A5D-6358DA60ECD7}"/>
          </ac:spMkLst>
        </pc:spChg>
        <pc:spChg chg="mod">
          <ac:chgData name="Linh Phan" userId="228774c6-8676-4985-b789-d1a1db399f40" providerId="ADAL" clId="{F4732387-A9DA-4921-AC67-7C1918A56395}" dt="2024-07-25T09:25:42.814" v="3174"/>
          <ac:spMkLst>
            <pc:docMk/>
            <pc:sldMk cId="0" sldId="289"/>
            <ac:spMk id="42" creationId="{63FAE47C-2ACB-8F1D-D7C6-D745CBC4C7BB}"/>
          </ac:spMkLst>
        </pc:spChg>
        <pc:spChg chg="mod">
          <ac:chgData name="Linh Phan" userId="228774c6-8676-4985-b789-d1a1db399f40" providerId="ADAL" clId="{F4732387-A9DA-4921-AC67-7C1918A56395}" dt="2024-07-25T09:25:42.814" v="3174"/>
          <ac:spMkLst>
            <pc:docMk/>
            <pc:sldMk cId="0" sldId="289"/>
            <ac:spMk id="43" creationId="{2A00BABF-CC9B-0E9B-819B-30FBFF9F961F}"/>
          </ac:spMkLst>
        </pc:spChg>
        <pc:spChg chg="mod">
          <ac:chgData name="Linh Phan" userId="228774c6-8676-4985-b789-d1a1db399f40" providerId="ADAL" clId="{F4732387-A9DA-4921-AC67-7C1918A56395}" dt="2024-07-25T09:25:42.814" v="3174"/>
          <ac:spMkLst>
            <pc:docMk/>
            <pc:sldMk cId="0" sldId="289"/>
            <ac:spMk id="44" creationId="{F9F207BC-C70D-55F8-4E88-A77D0A667FE2}"/>
          </ac:spMkLst>
        </pc:spChg>
        <pc:spChg chg="mod">
          <ac:chgData name="Linh Phan" userId="228774c6-8676-4985-b789-d1a1db399f40" providerId="ADAL" clId="{F4732387-A9DA-4921-AC67-7C1918A56395}" dt="2024-07-25T09:25:42.814" v="3174"/>
          <ac:spMkLst>
            <pc:docMk/>
            <pc:sldMk cId="0" sldId="289"/>
            <ac:spMk id="45" creationId="{0589DB6B-147F-767B-70F3-F91F5D087FD8}"/>
          </ac:spMkLst>
        </pc:spChg>
        <pc:spChg chg="mod">
          <ac:chgData name="Linh Phan" userId="228774c6-8676-4985-b789-d1a1db399f40" providerId="ADAL" clId="{F4732387-A9DA-4921-AC67-7C1918A56395}" dt="2024-07-25T09:25:42.814" v="3174"/>
          <ac:spMkLst>
            <pc:docMk/>
            <pc:sldMk cId="0" sldId="289"/>
            <ac:spMk id="46" creationId="{C40B7B62-9CBC-5D5E-FD50-ADFD640EA31E}"/>
          </ac:spMkLst>
        </pc:spChg>
        <pc:spChg chg="mod">
          <ac:chgData name="Linh Phan" userId="228774c6-8676-4985-b789-d1a1db399f40" providerId="ADAL" clId="{F4732387-A9DA-4921-AC67-7C1918A56395}" dt="2024-07-25T09:25:52.488" v="3178" actId="14100"/>
          <ac:spMkLst>
            <pc:docMk/>
            <pc:sldMk cId="0" sldId="289"/>
            <ac:spMk id="48" creationId="{573A88AB-6987-1FB1-8ABC-1EB92EF99296}"/>
          </ac:spMkLst>
        </pc:spChg>
        <pc:spChg chg="mod">
          <ac:chgData name="Linh Phan" userId="228774c6-8676-4985-b789-d1a1db399f40" providerId="ADAL" clId="{F4732387-A9DA-4921-AC67-7C1918A56395}" dt="2024-07-25T09:25:58.321" v="3179" actId="1076"/>
          <ac:spMkLst>
            <pc:docMk/>
            <pc:sldMk cId="0" sldId="289"/>
            <ac:spMk id="50" creationId="{EE6BFB68-53D1-AC72-4F3B-160AA9593687}"/>
          </ac:spMkLst>
        </pc:spChg>
        <pc:spChg chg="add mod">
          <ac:chgData name="Linh Phan" userId="228774c6-8676-4985-b789-d1a1db399f40" providerId="ADAL" clId="{F4732387-A9DA-4921-AC67-7C1918A56395}" dt="2024-07-25T09:26:31.453" v="3190" actId="1076"/>
          <ac:spMkLst>
            <pc:docMk/>
            <pc:sldMk cId="0" sldId="289"/>
            <ac:spMk id="51" creationId="{B2EEDCDF-FB23-5D68-76DF-B0ED9B28F632}"/>
          </ac:spMkLst>
        </pc:spChg>
        <pc:spChg chg="del">
          <ac:chgData name="Linh Phan" userId="228774c6-8676-4985-b789-d1a1db399f40" providerId="ADAL" clId="{F4732387-A9DA-4921-AC67-7C1918A56395}" dt="2024-07-25T09:25:40.262" v="3172" actId="478"/>
          <ac:spMkLst>
            <pc:docMk/>
            <pc:sldMk cId="0" sldId="289"/>
            <ac:spMk id="1596" creationId="{00000000-0000-0000-0000-000000000000}"/>
          </ac:spMkLst>
        </pc:spChg>
        <pc:spChg chg="del">
          <ac:chgData name="Linh Phan" userId="228774c6-8676-4985-b789-d1a1db399f40" providerId="ADAL" clId="{F4732387-A9DA-4921-AC67-7C1918A56395}" dt="2024-07-25T09:25:40.262" v="3172" actId="478"/>
          <ac:spMkLst>
            <pc:docMk/>
            <pc:sldMk cId="0" sldId="289"/>
            <ac:spMk id="1597" creationId="{00000000-0000-0000-0000-000000000000}"/>
          </ac:spMkLst>
        </pc:spChg>
        <pc:spChg chg="del">
          <ac:chgData name="Linh Phan" userId="228774c6-8676-4985-b789-d1a1db399f40" providerId="ADAL" clId="{F4732387-A9DA-4921-AC67-7C1918A56395}" dt="2024-07-25T09:25:40.262" v="3172" actId="478"/>
          <ac:spMkLst>
            <pc:docMk/>
            <pc:sldMk cId="0" sldId="289"/>
            <ac:spMk id="1598" creationId="{00000000-0000-0000-0000-000000000000}"/>
          </ac:spMkLst>
        </pc:spChg>
        <pc:spChg chg="del">
          <ac:chgData name="Linh Phan" userId="228774c6-8676-4985-b789-d1a1db399f40" providerId="ADAL" clId="{F4732387-A9DA-4921-AC67-7C1918A56395}" dt="2024-07-25T09:25:40.262" v="3172" actId="478"/>
          <ac:spMkLst>
            <pc:docMk/>
            <pc:sldMk cId="0" sldId="289"/>
            <ac:spMk id="1601" creationId="{00000000-0000-0000-0000-000000000000}"/>
          </ac:spMkLst>
        </pc:spChg>
        <pc:spChg chg="del">
          <ac:chgData name="Linh Phan" userId="228774c6-8676-4985-b789-d1a1db399f40" providerId="ADAL" clId="{F4732387-A9DA-4921-AC67-7C1918A56395}" dt="2024-07-25T09:25:40.262" v="3172" actId="478"/>
          <ac:spMkLst>
            <pc:docMk/>
            <pc:sldMk cId="0" sldId="289"/>
            <ac:spMk id="1602" creationId="{00000000-0000-0000-0000-000000000000}"/>
          </ac:spMkLst>
        </pc:spChg>
        <pc:spChg chg="del">
          <ac:chgData name="Linh Phan" userId="228774c6-8676-4985-b789-d1a1db399f40" providerId="ADAL" clId="{F4732387-A9DA-4921-AC67-7C1918A56395}" dt="2024-07-25T09:25:40.262" v="3172" actId="478"/>
          <ac:spMkLst>
            <pc:docMk/>
            <pc:sldMk cId="0" sldId="289"/>
            <ac:spMk id="1603" creationId="{00000000-0000-0000-0000-000000000000}"/>
          </ac:spMkLst>
        </pc:spChg>
        <pc:spChg chg="del">
          <ac:chgData name="Linh Phan" userId="228774c6-8676-4985-b789-d1a1db399f40" providerId="ADAL" clId="{F4732387-A9DA-4921-AC67-7C1918A56395}" dt="2024-07-25T09:25:40.262" v="3172" actId="478"/>
          <ac:spMkLst>
            <pc:docMk/>
            <pc:sldMk cId="0" sldId="289"/>
            <ac:spMk id="1604" creationId="{00000000-0000-0000-0000-000000000000}"/>
          </ac:spMkLst>
        </pc:spChg>
        <pc:grpChg chg="add del mod">
          <ac:chgData name="Linh Phan" userId="228774c6-8676-4985-b789-d1a1db399f40" providerId="ADAL" clId="{F4732387-A9DA-4921-AC67-7C1918A56395}" dt="2024-07-25T09:26:23.385" v="3188" actId="478"/>
          <ac:grpSpMkLst>
            <pc:docMk/>
            <pc:sldMk cId="0" sldId="289"/>
            <ac:grpSpMk id="12" creationId="{B16283EA-787D-512A-0567-BEC316B79153}"/>
          </ac:grpSpMkLst>
        </pc:grpChg>
        <pc:grpChg chg="mod">
          <ac:chgData name="Linh Phan" userId="228774c6-8676-4985-b789-d1a1db399f40" providerId="ADAL" clId="{F4732387-A9DA-4921-AC67-7C1918A56395}" dt="2024-07-25T09:25:42.814" v="3174"/>
          <ac:grpSpMkLst>
            <pc:docMk/>
            <pc:sldMk cId="0" sldId="289"/>
            <ac:grpSpMk id="13" creationId="{BD594D4F-5A7E-A83B-DFD7-E9A8685B3181}"/>
          </ac:grpSpMkLst>
        </pc:grpChg>
        <pc:grpChg chg="mod">
          <ac:chgData name="Linh Phan" userId="228774c6-8676-4985-b789-d1a1db399f40" providerId="ADAL" clId="{F4732387-A9DA-4921-AC67-7C1918A56395}" dt="2024-07-25T09:25:42.814" v="3174"/>
          <ac:grpSpMkLst>
            <pc:docMk/>
            <pc:sldMk cId="0" sldId="289"/>
            <ac:grpSpMk id="14" creationId="{6BC6908F-2380-293E-8990-4EC78C01A62C}"/>
          </ac:grpSpMkLst>
        </pc:grpChg>
        <pc:grpChg chg="mod">
          <ac:chgData name="Linh Phan" userId="228774c6-8676-4985-b789-d1a1db399f40" providerId="ADAL" clId="{F4732387-A9DA-4921-AC67-7C1918A56395}" dt="2024-07-25T09:25:42.814" v="3174"/>
          <ac:grpSpMkLst>
            <pc:docMk/>
            <pc:sldMk cId="0" sldId="289"/>
            <ac:grpSpMk id="15" creationId="{963FD2BC-2477-5F6A-FB23-ED5039F63E29}"/>
          </ac:grpSpMkLst>
        </pc:grpChg>
        <pc:grpChg chg="add mod">
          <ac:chgData name="Linh Phan" userId="228774c6-8676-4985-b789-d1a1db399f40" providerId="ADAL" clId="{F4732387-A9DA-4921-AC67-7C1918A56395}" dt="2024-07-25T09:26:03.047" v="3181" actId="1076"/>
          <ac:grpSpMkLst>
            <pc:docMk/>
            <pc:sldMk cId="0" sldId="289"/>
            <ac:grpSpMk id="47" creationId="{F6351DF3-C1F0-B7E9-4CEB-88C7C4E40C77}"/>
          </ac:grpSpMkLst>
        </pc:grpChg>
        <pc:grpChg chg="del">
          <ac:chgData name="Linh Phan" userId="228774c6-8676-4985-b789-d1a1db399f40" providerId="ADAL" clId="{F4732387-A9DA-4921-AC67-7C1918A56395}" dt="2024-07-25T09:25:40.262" v="3172" actId="478"/>
          <ac:grpSpMkLst>
            <pc:docMk/>
            <pc:sldMk cId="0" sldId="289"/>
            <ac:grpSpMk id="1605" creationId="{00000000-0000-0000-0000-000000000000}"/>
          </ac:grpSpMkLst>
        </pc:grpChg>
        <pc:grpChg chg="del">
          <ac:chgData name="Linh Phan" userId="228774c6-8676-4985-b789-d1a1db399f40" providerId="ADAL" clId="{F4732387-A9DA-4921-AC67-7C1918A56395}" dt="2024-07-25T09:25:40.262" v="3172" actId="478"/>
          <ac:grpSpMkLst>
            <pc:docMk/>
            <pc:sldMk cId="0" sldId="289"/>
            <ac:grpSpMk id="1613" creationId="{00000000-0000-0000-0000-000000000000}"/>
          </ac:grpSpMkLst>
        </pc:grpChg>
        <pc:picChg chg="add mod">
          <ac:chgData name="Linh Phan" userId="228774c6-8676-4985-b789-d1a1db399f40" providerId="ADAL" clId="{F4732387-A9DA-4921-AC67-7C1918A56395}" dt="2024-07-25T09:26:27.289" v="3189" actId="1076"/>
          <ac:picMkLst>
            <pc:docMk/>
            <pc:sldMk cId="0" sldId="289"/>
            <ac:picMk id="52" creationId="{8CE663E5-A930-68EB-21BD-3395F40E3778}"/>
          </ac:picMkLst>
        </pc:picChg>
        <pc:picChg chg="del">
          <ac:chgData name="Linh Phan" userId="228774c6-8676-4985-b789-d1a1db399f40" providerId="ADAL" clId="{F4732387-A9DA-4921-AC67-7C1918A56395}" dt="2024-07-25T09:25:40.262" v="3172" actId="478"/>
          <ac:picMkLst>
            <pc:docMk/>
            <pc:sldMk cId="0" sldId="289"/>
            <ac:picMk id="1599" creationId="{00000000-0000-0000-0000-000000000000}"/>
          </ac:picMkLst>
        </pc:picChg>
        <pc:picChg chg="del">
          <ac:chgData name="Linh Phan" userId="228774c6-8676-4985-b789-d1a1db399f40" providerId="ADAL" clId="{F4732387-A9DA-4921-AC67-7C1918A56395}" dt="2024-07-25T09:25:40.262" v="3172" actId="478"/>
          <ac:picMkLst>
            <pc:docMk/>
            <pc:sldMk cId="0" sldId="289"/>
            <ac:picMk id="1600" creationId="{00000000-0000-0000-0000-000000000000}"/>
          </ac:picMkLst>
        </pc:picChg>
        <pc:cxnChg chg="mod">
          <ac:chgData name="Linh Phan" userId="228774c6-8676-4985-b789-d1a1db399f40" providerId="ADAL" clId="{F4732387-A9DA-4921-AC67-7C1918A56395}" dt="2024-07-25T09:25:42.814" v="3174"/>
          <ac:cxnSpMkLst>
            <pc:docMk/>
            <pc:sldMk cId="0" sldId="289"/>
            <ac:cxnSpMk id="49" creationId="{3F63BD9D-7818-3387-DA6F-2C80A60346AC}"/>
          </ac:cxnSpMkLst>
        </pc:cxnChg>
      </pc:sldChg>
      <pc:sldChg chg="del">
        <pc:chgData name="Linh Phan" userId="228774c6-8676-4985-b789-d1a1db399f40" providerId="ADAL" clId="{F4732387-A9DA-4921-AC67-7C1918A56395}" dt="2024-07-25T10:17:57.423" v="4327" actId="47"/>
        <pc:sldMkLst>
          <pc:docMk/>
          <pc:sldMk cId="0" sldId="290"/>
        </pc:sldMkLst>
      </pc:sldChg>
      <pc:sldChg chg="addSp delSp modSp mod ord modTransition delAnim modAnim">
        <pc:chgData name="Linh Phan" userId="228774c6-8676-4985-b789-d1a1db399f40" providerId="ADAL" clId="{F4732387-A9DA-4921-AC67-7C1918A56395}" dt="2024-07-25T10:34:54.611" v="4608"/>
        <pc:sldMkLst>
          <pc:docMk/>
          <pc:sldMk cId="0" sldId="291"/>
        </pc:sldMkLst>
        <pc:spChg chg="add del mod">
          <ac:chgData name="Linh Phan" userId="228774c6-8676-4985-b789-d1a1db399f40" providerId="ADAL" clId="{F4732387-A9DA-4921-AC67-7C1918A56395}" dt="2024-07-25T09:37:01.936" v="3505" actId="478"/>
          <ac:spMkLst>
            <pc:docMk/>
            <pc:sldMk cId="0" sldId="291"/>
            <ac:spMk id="3" creationId="{B0D676B9-E6FF-51CE-067A-6348B077DD93}"/>
          </ac:spMkLst>
        </pc:spChg>
        <pc:spChg chg="mod">
          <ac:chgData name="Linh Phan" userId="228774c6-8676-4985-b789-d1a1db399f40" providerId="ADAL" clId="{F4732387-A9DA-4921-AC67-7C1918A56395}" dt="2024-07-25T09:37:03.422" v="3506"/>
          <ac:spMkLst>
            <pc:docMk/>
            <pc:sldMk cId="0" sldId="291"/>
            <ac:spMk id="5" creationId="{C9DBDA8D-2273-26B5-3C3B-6CAE1B1B8590}"/>
          </ac:spMkLst>
        </pc:spChg>
        <pc:spChg chg="add del mod">
          <ac:chgData name="Linh Phan" userId="228774c6-8676-4985-b789-d1a1db399f40" providerId="ADAL" clId="{F4732387-A9DA-4921-AC67-7C1918A56395}" dt="2024-07-25T09:37:16.216" v="3530" actId="478"/>
          <ac:spMkLst>
            <pc:docMk/>
            <pc:sldMk cId="0" sldId="291"/>
            <ac:spMk id="7" creationId="{7AA54639-D9F4-2EE0-364A-00033ABF723D}"/>
          </ac:spMkLst>
        </pc:spChg>
        <pc:spChg chg="add del mod">
          <ac:chgData name="Linh Phan" userId="228774c6-8676-4985-b789-d1a1db399f40" providerId="ADAL" clId="{F4732387-A9DA-4921-AC67-7C1918A56395}" dt="2024-07-25T09:37:16.216" v="3530" actId="478"/>
          <ac:spMkLst>
            <pc:docMk/>
            <pc:sldMk cId="0" sldId="291"/>
            <ac:spMk id="8" creationId="{DC64550D-E9CF-FB11-C33A-6002E0AD3A5D}"/>
          </ac:spMkLst>
        </pc:spChg>
        <pc:spChg chg="add del mod">
          <ac:chgData name="Linh Phan" userId="228774c6-8676-4985-b789-d1a1db399f40" providerId="ADAL" clId="{F4732387-A9DA-4921-AC67-7C1918A56395}" dt="2024-07-25T09:37:16.216" v="3530" actId="478"/>
          <ac:spMkLst>
            <pc:docMk/>
            <pc:sldMk cId="0" sldId="291"/>
            <ac:spMk id="11" creationId="{47A680EE-2CEA-4725-96BA-302B8C2E2B14}"/>
          </ac:spMkLst>
        </pc:spChg>
        <pc:spChg chg="add del mod">
          <ac:chgData name="Linh Phan" userId="228774c6-8676-4985-b789-d1a1db399f40" providerId="ADAL" clId="{F4732387-A9DA-4921-AC67-7C1918A56395}" dt="2024-07-25T09:37:16.216" v="3530" actId="478"/>
          <ac:spMkLst>
            <pc:docMk/>
            <pc:sldMk cId="0" sldId="291"/>
            <ac:spMk id="12" creationId="{64DA60A3-1A0E-F8B9-D3D7-C05C3E391DCF}"/>
          </ac:spMkLst>
        </pc:spChg>
        <pc:spChg chg="mod">
          <ac:chgData name="Linh Phan" userId="228774c6-8676-4985-b789-d1a1db399f40" providerId="ADAL" clId="{F4732387-A9DA-4921-AC67-7C1918A56395}" dt="2024-07-25T09:37:23.571" v="3532" actId="255"/>
          <ac:spMkLst>
            <pc:docMk/>
            <pc:sldMk cId="0" sldId="291"/>
            <ac:spMk id="16" creationId="{01CA181D-7D8D-7862-27CF-08DDF17A65B1}"/>
          </ac:spMkLst>
        </pc:spChg>
        <pc:spChg chg="add del mod">
          <ac:chgData name="Linh Phan" userId="228774c6-8676-4985-b789-d1a1db399f40" providerId="ADAL" clId="{F4732387-A9DA-4921-AC67-7C1918A56395}" dt="2024-07-25T09:37:41.122" v="3540" actId="478"/>
          <ac:spMkLst>
            <pc:docMk/>
            <pc:sldMk cId="0" sldId="291"/>
            <ac:spMk id="18" creationId="{F1BA0AB2-9F4F-67F2-9E2E-27B6EA40E0F9}"/>
          </ac:spMkLst>
        </pc:spChg>
        <pc:spChg chg="add del mod">
          <ac:chgData name="Linh Phan" userId="228774c6-8676-4985-b789-d1a1db399f40" providerId="ADAL" clId="{F4732387-A9DA-4921-AC67-7C1918A56395}" dt="2024-07-25T09:45:21.884" v="3565" actId="478"/>
          <ac:spMkLst>
            <pc:docMk/>
            <pc:sldMk cId="0" sldId="291"/>
            <ac:spMk id="19" creationId="{3CFFD86A-E31C-925D-571F-5645041165CE}"/>
          </ac:spMkLst>
        </pc:spChg>
        <pc:spChg chg="add del mod">
          <ac:chgData name="Linh Phan" userId="228774c6-8676-4985-b789-d1a1db399f40" providerId="ADAL" clId="{F4732387-A9DA-4921-AC67-7C1918A56395}" dt="2024-07-25T09:45:21.884" v="3565" actId="478"/>
          <ac:spMkLst>
            <pc:docMk/>
            <pc:sldMk cId="0" sldId="291"/>
            <ac:spMk id="22" creationId="{95E4B7D5-25EA-FCD8-495C-BAA67A97E7E6}"/>
          </ac:spMkLst>
        </pc:spChg>
        <pc:spChg chg="add del mod">
          <ac:chgData name="Linh Phan" userId="228774c6-8676-4985-b789-d1a1db399f40" providerId="ADAL" clId="{F4732387-A9DA-4921-AC67-7C1918A56395}" dt="2024-07-25T09:45:21.884" v="3565" actId="478"/>
          <ac:spMkLst>
            <pc:docMk/>
            <pc:sldMk cId="0" sldId="291"/>
            <ac:spMk id="23" creationId="{9245D777-012E-F7B1-50DA-0FAD969851E0}"/>
          </ac:spMkLst>
        </pc:spChg>
        <pc:spChg chg="mod">
          <ac:chgData name="Linh Phan" userId="228774c6-8676-4985-b789-d1a1db399f40" providerId="ADAL" clId="{F4732387-A9DA-4921-AC67-7C1918A56395}" dt="2024-07-25T09:46:47.250" v="3602" actId="208"/>
          <ac:spMkLst>
            <pc:docMk/>
            <pc:sldMk cId="0" sldId="291"/>
            <ac:spMk id="31" creationId="{6F5E3BB3-3E6A-F767-5138-4F01B52D958C}"/>
          </ac:spMkLst>
        </pc:spChg>
        <pc:spChg chg="mod">
          <ac:chgData name="Linh Phan" userId="228774c6-8676-4985-b789-d1a1db399f40" providerId="ADAL" clId="{F4732387-A9DA-4921-AC67-7C1918A56395}" dt="2024-07-25T09:45:31.449" v="3600" actId="20577"/>
          <ac:spMkLst>
            <pc:docMk/>
            <pc:sldMk cId="0" sldId="291"/>
            <ac:spMk id="32" creationId="{FD288544-746D-1A15-0FFC-C8D1AAF7DB93}"/>
          </ac:spMkLst>
        </pc:spChg>
        <pc:spChg chg="add mod">
          <ac:chgData name="Linh Phan" userId="228774c6-8676-4985-b789-d1a1db399f40" providerId="ADAL" clId="{F4732387-A9DA-4921-AC67-7C1918A56395}" dt="2024-07-25T09:46:58.695" v="3607" actId="20577"/>
          <ac:spMkLst>
            <pc:docMk/>
            <pc:sldMk cId="0" sldId="291"/>
            <ac:spMk id="36" creationId="{B785C78D-EDCC-F02D-BF74-44EF299B5DB9}"/>
          </ac:spMkLst>
        </pc:spChg>
        <pc:spChg chg="add mod">
          <ac:chgData name="Linh Phan" userId="228774c6-8676-4985-b789-d1a1db399f40" providerId="ADAL" clId="{F4732387-A9DA-4921-AC67-7C1918A56395}" dt="2024-07-25T09:47:07.568" v="3610" actId="20577"/>
          <ac:spMkLst>
            <pc:docMk/>
            <pc:sldMk cId="0" sldId="291"/>
            <ac:spMk id="37" creationId="{FD2A50B8-6469-E3ED-CBDA-F507F6C62BE9}"/>
          </ac:spMkLst>
        </pc:spChg>
        <pc:spChg chg="add mod">
          <ac:chgData name="Linh Phan" userId="228774c6-8676-4985-b789-d1a1db399f40" providerId="ADAL" clId="{F4732387-A9DA-4921-AC67-7C1918A56395}" dt="2024-07-25T09:47:14.909" v="3614" actId="20577"/>
          <ac:spMkLst>
            <pc:docMk/>
            <pc:sldMk cId="0" sldId="291"/>
            <ac:spMk id="38" creationId="{76C70978-E76A-3CC6-DC65-3C85A290BC5F}"/>
          </ac:spMkLst>
        </pc:spChg>
        <pc:spChg chg="del">
          <ac:chgData name="Linh Phan" userId="228774c6-8676-4985-b789-d1a1db399f40" providerId="ADAL" clId="{F4732387-A9DA-4921-AC67-7C1918A56395}" dt="2024-07-25T09:37:01.294" v="3504" actId="478"/>
          <ac:spMkLst>
            <pc:docMk/>
            <pc:sldMk cId="0" sldId="291"/>
            <ac:spMk id="1688" creationId="{00000000-0000-0000-0000-000000000000}"/>
          </ac:spMkLst>
        </pc:spChg>
        <pc:spChg chg="del">
          <ac:chgData name="Linh Phan" userId="228774c6-8676-4985-b789-d1a1db399f40" providerId="ADAL" clId="{F4732387-A9DA-4921-AC67-7C1918A56395}" dt="2024-07-25T09:37:01.294" v="3504" actId="478"/>
          <ac:spMkLst>
            <pc:docMk/>
            <pc:sldMk cId="0" sldId="291"/>
            <ac:spMk id="1689" creationId="{00000000-0000-0000-0000-000000000000}"/>
          </ac:spMkLst>
        </pc:spChg>
        <pc:grpChg chg="add del mod">
          <ac:chgData name="Linh Phan" userId="228774c6-8676-4985-b789-d1a1db399f40" providerId="ADAL" clId="{F4732387-A9DA-4921-AC67-7C1918A56395}" dt="2024-07-25T09:37:05.627" v="3507" actId="478"/>
          <ac:grpSpMkLst>
            <pc:docMk/>
            <pc:sldMk cId="0" sldId="291"/>
            <ac:grpSpMk id="4" creationId="{F5760AE7-F7C6-1386-1970-982C594C5E02}"/>
          </ac:grpSpMkLst>
        </pc:grpChg>
        <pc:grpChg chg="add del mod">
          <ac:chgData name="Linh Phan" userId="228774c6-8676-4985-b789-d1a1db399f40" providerId="ADAL" clId="{F4732387-A9DA-4921-AC67-7C1918A56395}" dt="2024-07-25T09:45:21.884" v="3565" actId="478"/>
          <ac:grpSpMkLst>
            <pc:docMk/>
            <pc:sldMk cId="0" sldId="291"/>
            <ac:grpSpMk id="15" creationId="{AF8446D4-5D92-B0D8-303A-629D61FB9085}"/>
          </ac:grpSpMkLst>
        </pc:grpChg>
        <pc:grpChg chg="add mod">
          <ac:chgData name="Linh Phan" userId="228774c6-8676-4985-b789-d1a1db399f40" providerId="ADAL" clId="{F4732387-A9DA-4921-AC67-7C1918A56395}" dt="2024-07-25T09:45:23.444" v="3566"/>
          <ac:grpSpMkLst>
            <pc:docMk/>
            <pc:sldMk cId="0" sldId="291"/>
            <ac:grpSpMk id="30" creationId="{0472BDFA-2090-9DD7-0C9A-CDE86465AF5F}"/>
          </ac:grpSpMkLst>
        </pc:grpChg>
        <pc:grpChg chg="del">
          <ac:chgData name="Linh Phan" userId="228774c6-8676-4985-b789-d1a1db399f40" providerId="ADAL" clId="{F4732387-A9DA-4921-AC67-7C1918A56395}" dt="2024-07-25T09:37:01.294" v="3504" actId="478"/>
          <ac:grpSpMkLst>
            <pc:docMk/>
            <pc:sldMk cId="0" sldId="291"/>
            <ac:grpSpMk id="1690" creationId="{00000000-0000-0000-0000-000000000000}"/>
          </ac:grpSpMkLst>
        </pc:grpChg>
        <pc:grpChg chg="del">
          <ac:chgData name="Linh Phan" userId="228774c6-8676-4985-b789-d1a1db399f40" providerId="ADAL" clId="{F4732387-A9DA-4921-AC67-7C1918A56395}" dt="2024-07-25T09:37:01.294" v="3504" actId="478"/>
          <ac:grpSpMkLst>
            <pc:docMk/>
            <pc:sldMk cId="0" sldId="291"/>
            <ac:grpSpMk id="1732" creationId="{00000000-0000-0000-0000-000000000000}"/>
          </ac:grpSpMkLst>
        </pc:grpChg>
        <pc:grpChg chg="del">
          <ac:chgData name="Linh Phan" userId="228774c6-8676-4985-b789-d1a1db399f40" providerId="ADAL" clId="{F4732387-A9DA-4921-AC67-7C1918A56395}" dt="2024-07-25T09:37:01.294" v="3504" actId="478"/>
          <ac:grpSpMkLst>
            <pc:docMk/>
            <pc:sldMk cId="0" sldId="291"/>
            <ac:grpSpMk id="1736" creationId="{00000000-0000-0000-0000-000000000000}"/>
          </ac:grpSpMkLst>
        </pc:grpChg>
        <pc:grpChg chg="del">
          <ac:chgData name="Linh Phan" userId="228774c6-8676-4985-b789-d1a1db399f40" providerId="ADAL" clId="{F4732387-A9DA-4921-AC67-7C1918A56395}" dt="2024-07-25T09:37:01.294" v="3504" actId="478"/>
          <ac:grpSpMkLst>
            <pc:docMk/>
            <pc:sldMk cId="0" sldId="291"/>
            <ac:grpSpMk id="1744" creationId="{00000000-0000-0000-0000-000000000000}"/>
          </ac:grpSpMkLst>
        </pc:grpChg>
        <pc:grpChg chg="del">
          <ac:chgData name="Linh Phan" userId="228774c6-8676-4985-b789-d1a1db399f40" providerId="ADAL" clId="{F4732387-A9DA-4921-AC67-7C1918A56395}" dt="2024-07-25T09:37:01.294" v="3504" actId="478"/>
          <ac:grpSpMkLst>
            <pc:docMk/>
            <pc:sldMk cId="0" sldId="291"/>
            <ac:grpSpMk id="1762" creationId="{00000000-0000-0000-0000-000000000000}"/>
          </ac:grpSpMkLst>
        </pc:grpChg>
        <pc:picChg chg="add del mod">
          <ac:chgData name="Linh Phan" userId="228774c6-8676-4985-b789-d1a1db399f40" providerId="ADAL" clId="{F4732387-A9DA-4921-AC67-7C1918A56395}" dt="2024-07-25T09:45:25.428" v="3567" actId="478"/>
          <ac:picMkLst>
            <pc:docMk/>
            <pc:sldMk cId="0" sldId="291"/>
            <ac:picMk id="28" creationId="{516A2024-8545-3B02-79DB-2C8F560598FB}"/>
          </ac:picMkLst>
        </pc:picChg>
        <pc:picChg chg="add del mod">
          <ac:chgData name="Linh Phan" userId="228774c6-8676-4985-b789-d1a1db399f40" providerId="ADAL" clId="{F4732387-A9DA-4921-AC67-7C1918A56395}" dt="2024-07-25T10:14:04.649" v="4168" actId="478"/>
          <ac:picMkLst>
            <pc:docMk/>
            <pc:sldMk cId="0" sldId="291"/>
            <ac:picMk id="29" creationId="{53B718B5-C307-2877-8E3E-F112074D46EC}"/>
          </ac:picMkLst>
        </pc:picChg>
        <pc:picChg chg="add del mod">
          <ac:chgData name="Linh Phan" userId="228774c6-8676-4985-b789-d1a1db399f40" providerId="ADAL" clId="{F4732387-A9DA-4921-AC67-7C1918A56395}" dt="2024-07-25T09:47:15.833" v="3615" actId="478"/>
          <ac:picMkLst>
            <pc:docMk/>
            <pc:sldMk cId="0" sldId="291"/>
            <ac:picMk id="39" creationId="{826D2F0C-46BC-8B8F-98E3-A0832CEB9BFB}"/>
          </ac:picMkLst>
        </pc:picChg>
        <pc:picChg chg="add mod">
          <ac:chgData name="Linh Phan" userId="228774c6-8676-4985-b789-d1a1db399f40" providerId="ADAL" clId="{F4732387-A9DA-4921-AC67-7C1918A56395}" dt="2024-07-25T09:47:51.470" v="3626" actId="1076"/>
          <ac:picMkLst>
            <pc:docMk/>
            <pc:sldMk cId="0" sldId="291"/>
            <ac:picMk id="40" creationId="{FB1020CF-1F84-8DA1-4654-8C3C53B95B7C}"/>
          </ac:picMkLst>
        </pc:picChg>
        <pc:picChg chg="add mod">
          <ac:chgData name="Linh Phan" userId="228774c6-8676-4985-b789-d1a1db399f40" providerId="ADAL" clId="{F4732387-A9DA-4921-AC67-7C1918A56395}" dt="2024-07-25T10:16:26.281" v="4290" actId="1076"/>
          <ac:picMkLst>
            <pc:docMk/>
            <pc:sldMk cId="0" sldId="291"/>
            <ac:picMk id="49" creationId="{A8930F97-20F6-D643-3950-A6E08892EA85}"/>
          </ac:picMkLst>
        </pc:picChg>
        <pc:cxnChg chg="mod">
          <ac:chgData name="Linh Phan" userId="228774c6-8676-4985-b789-d1a1db399f40" providerId="ADAL" clId="{F4732387-A9DA-4921-AC67-7C1918A56395}" dt="2024-07-25T09:37:03.422" v="3506"/>
          <ac:cxnSpMkLst>
            <pc:docMk/>
            <pc:sldMk cId="0" sldId="291"/>
            <ac:cxnSpMk id="6" creationId="{8D1B783D-B019-38A0-6D50-AD9F09D69711}"/>
          </ac:cxnSpMkLst>
        </pc:cxnChg>
        <pc:cxnChg chg="add del mod">
          <ac:chgData name="Linh Phan" userId="228774c6-8676-4985-b789-d1a1db399f40" providerId="ADAL" clId="{F4732387-A9DA-4921-AC67-7C1918A56395}" dt="2024-07-25T09:37:16.216" v="3530" actId="478"/>
          <ac:cxnSpMkLst>
            <pc:docMk/>
            <pc:sldMk cId="0" sldId="291"/>
            <ac:cxnSpMk id="9" creationId="{09D66F55-E302-7F95-88F5-83F899EC7715}"/>
          </ac:cxnSpMkLst>
        </pc:cxnChg>
        <pc:cxnChg chg="add del mod">
          <ac:chgData name="Linh Phan" userId="228774c6-8676-4985-b789-d1a1db399f40" providerId="ADAL" clId="{F4732387-A9DA-4921-AC67-7C1918A56395}" dt="2024-07-25T09:37:16.216" v="3530" actId="478"/>
          <ac:cxnSpMkLst>
            <pc:docMk/>
            <pc:sldMk cId="0" sldId="291"/>
            <ac:cxnSpMk id="10" creationId="{E1385877-69CA-3B5C-92AD-B10E42343F5D}"/>
          </ac:cxnSpMkLst>
        </pc:cxnChg>
        <pc:cxnChg chg="add del mod">
          <ac:chgData name="Linh Phan" userId="228774c6-8676-4985-b789-d1a1db399f40" providerId="ADAL" clId="{F4732387-A9DA-4921-AC67-7C1918A56395}" dt="2024-07-25T09:37:16.216" v="3530" actId="478"/>
          <ac:cxnSpMkLst>
            <pc:docMk/>
            <pc:sldMk cId="0" sldId="291"/>
            <ac:cxnSpMk id="13" creationId="{EF0602BA-0831-4AD6-F649-DFE2B122C30F}"/>
          </ac:cxnSpMkLst>
        </pc:cxnChg>
        <pc:cxnChg chg="mod">
          <ac:chgData name="Linh Phan" userId="228774c6-8676-4985-b789-d1a1db399f40" providerId="ADAL" clId="{F4732387-A9DA-4921-AC67-7C1918A56395}" dt="2024-07-25T09:37:21.236" v="3531"/>
          <ac:cxnSpMkLst>
            <pc:docMk/>
            <pc:sldMk cId="0" sldId="291"/>
            <ac:cxnSpMk id="17" creationId="{625BB5EE-C99A-FF7A-0BD5-3D85BADB22C1}"/>
          </ac:cxnSpMkLst>
        </pc:cxnChg>
        <pc:cxnChg chg="add del mod">
          <ac:chgData name="Linh Phan" userId="228774c6-8676-4985-b789-d1a1db399f40" providerId="ADAL" clId="{F4732387-A9DA-4921-AC67-7C1918A56395}" dt="2024-07-25T09:45:21.884" v="3565" actId="478"/>
          <ac:cxnSpMkLst>
            <pc:docMk/>
            <pc:sldMk cId="0" sldId="291"/>
            <ac:cxnSpMk id="20" creationId="{C3253CF6-DD9C-749F-7345-1366FAC43479}"/>
          </ac:cxnSpMkLst>
        </pc:cxnChg>
        <pc:cxnChg chg="add del mod">
          <ac:chgData name="Linh Phan" userId="228774c6-8676-4985-b789-d1a1db399f40" providerId="ADAL" clId="{F4732387-A9DA-4921-AC67-7C1918A56395}" dt="2024-07-25T09:45:21.884" v="3565" actId="478"/>
          <ac:cxnSpMkLst>
            <pc:docMk/>
            <pc:sldMk cId="0" sldId="291"/>
            <ac:cxnSpMk id="21" creationId="{10654CE3-7780-0327-F0F6-CFD6FEA33A3E}"/>
          </ac:cxnSpMkLst>
        </pc:cxnChg>
        <pc:cxnChg chg="add del mod">
          <ac:chgData name="Linh Phan" userId="228774c6-8676-4985-b789-d1a1db399f40" providerId="ADAL" clId="{F4732387-A9DA-4921-AC67-7C1918A56395}" dt="2024-07-25T09:45:21.884" v="3565" actId="478"/>
          <ac:cxnSpMkLst>
            <pc:docMk/>
            <pc:sldMk cId="0" sldId="291"/>
            <ac:cxnSpMk id="24" creationId="{2520B56A-CFBD-D4E6-9D89-217679B07E8C}"/>
          </ac:cxnSpMkLst>
        </pc:cxnChg>
        <pc:cxnChg chg="add mod">
          <ac:chgData name="Linh Phan" userId="228774c6-8676-4985-b789-d1a1db399f40" providerId="ADAL" clId="{F4732387-A9DA-4921-AC67-7C1918A56395}" dt="2024-07-25T09:47:51.470" v="3626" actId="1076"/>
          <ac:cxnSpMkLst>
            <pc:docMk/>
            <pc:sldMk cId="0" sldId="291"/>
            <ac:cxnSpMk id="33" creationId="{23F1DBEA-1876-8995-C696-84B7558064C5}"/>
          </ac:cxnSpMkLst>
        </pc:cxnChg>
        <pc:cxnChg chg="add mod">
          <ac:chgData name="Linh Phan" userId="228774c6-8676-4985-b789-d1a1db399f40" providerId="ADAL" clId="{F4732387-A9DA-4921-AC67-7C1918A56395}" dt="2024-07-25T09:47:51.470" v="3626" actId="1076"/>
          <ac:cxnSpMkLst>
            <pc:docMk/>
            <pc:sldMk cId="0" sldId="291"/>
            <ac:cxnSpMk id="34" creationId="{EBB6996A-86C7-E53C-BD2B-68B11BC388D2}"/>
          </ac:cxnSpMkLst>
        </pc:cxnChg>
        <pc:cxnChg chg="add mod">
          <ac:chgData name="Linh Phan" userId="228774c6-8676-4985-b789-d1a1db399f40" providerId="ADAL" clId="{F4732387-A9DA-4921-AC67-7C1918A56395}" dt="2024-07-25T09:47:51.470" v="3626" actId="1076"/>
          <ac:cxnSpMkLst>
            <pc:docMk/>
            <pc:sldMk cId="0" sldId="291"/>
            <ac:cxnSpMk id="35" creationId="{B18251E9-7F68-89D9-B0E0-C47AB4973556}"/>
          </ac:cxnSpMkLst>
        </pc:cxnChg>
      </pc:sldChg>
      <pc:sldChg chg="addSp delSp modSp mod ord modTransition delAnim modAnim">
        <pc:chgData name="Linh Phan" userId="228774c6-8676-4985-b789-d1a1db399f40" providerId="ADAL" clId="{F4732387-A9DA-4921-AC67-7C1918A56395}" dt="2024-07-25T10:24:07.826" v="4468"/>
        <pc:sldMkLst>
          <pc:docMk/>
          <pc:sldMk cId="0" sldId="292"/>
        </pc:sldMkLst>
        <pc:spChg chg="add del mod">
          <ac:chgData name="Linh Phan" userId="228774c6-8676-4985-b789-d1a1db399f40" providerId="ADAL" clId="{F4732387-A9DA-4921-AC67-7C1918A56395}" dt="2024-07-25T09:29:54.667" v="3270" actId="478"/>
          <ac:spMkLst>
            <pc:docMk/>
            <pc:sldMk cId="0" sldId="292"/>
            <ac:spMk id="3" creationId="{D7F3D364-DCED-F55B-5914-3A21325ED881}"/>
          </ac:spMkLst>
        </pc:spChg>
        <pc:spChg chg="add del mod">
          <ac:chgData name="Linh Phan" userId="228774c6-8676-4985-b789-d1a1db399f40" providerId="ADAL" clId="{F4732387-A9DA-4921-AC67-7C1918A56395}" dt="2024-07-25T09:29:57.202" v="3272" actId="478"/>
          <ac:spMkLst>
            <pc:docMk/>
            <pc:sldMk cId="0" sldId="292"/>
            <ac:spMk id="5" creationId="{E55AE16B-677A-3813-BD0A-D45997821404}"/>
          </ac:spMkLst>
        </pc:spChg>
        <pc:spChg chg="add mod">
          <ac:chgData name="Linh Phan" userId="228774c6-8676-4985-b789-d1a1db399f40" providerId="ADAL" clId="{F4732387-A9DA-4921-AC67-7C1918A56395}" dt="2024-07-25T09:32:05.930" v="3321" actId="20577"/>
          <ac:spMkLst>
            <pc:docMk/>
            <pc:sldMk cId="0" sldId="292"/>
            <ac:spMk id="6" creationId="{66F9DAD2-B47C-7C4D-7157-147CF14037C8}"/>
          </ac:spMkLst>
        </pc:spChg>
        <pc:spChg chg="del">
          <ac:chgData name="Linh Phan" userId="228774c6-8676-4985-b789-d1a1db399f40" providerId="ADAL" clId="{F4732387-A9DA-4921-AC67-7C1918A56395}" dt="2024-07-25T09:29:53.936" v="3269" actId="478"/>
          <ac:spMkLst>
            <pc:docMk/>
            <pc:sldMk cId="0" sldId="292"/>
            <ac:spMk id="1806" creationId="{00000000-0000-0000-0000-000000000000}"/>
          </ac:spMkLst>
        </pc:spChg>
        <pc:spChg chg="del">
          <ac:chgData name="Linh Phan" userId="228774c6-8676-4985-b789-d1a1db399f40" providerId="ADAL" clId="{F4732387-A9DA-4921-AC67-7C1918A56395}" dt="2024-07-25T09:29:55.595" v="3271" actId="478"/>
          <ac:spMkLst>
            <pc:docMk/>
            <pc:sldMk cId="0" sldId="292"/>
            <ac:spMk id="1807" creationId="{00000000-0000-0000-0000-000000000000}"/>
          </ac:spMkLst>
        </pc:spChg>
        <pc:spChg chg="del">
          <ac:chgData name="Linh Phan" userId="228774c6-8676-4985-b789-d1a1db399f40" providerId="ADAL" clId="{F4732387-A9DA-4921-AC67-7C1918A56395}" dt="2024-07-25T09:30:05.291" v="3277" actId="478"/>
          <ac:spMkLst>
            <pc:docMk/>
            <pc:sldMk cId="0" sldId="292"/>
            <ac:spMk id="1816" creationId="{00000000-0000-0000-0000-000000000000}"/>
          </ac:spMkLst>
        </pc:spChg>
        <pc:grpChg chg="mod">
          <ac:chgData name="Linh Phan" userId="228774c6-8676-4985-b789-d1a1db399f40" providerId="ADAL" clId="{F4732387-A9DA-4921-AC67-7C1918A56395}" dt="2024-07-25T09:30:00.484" v="3274" actId="14100"/>
          <ac:grpSpMkLst>
            <pc:docMk/>
            <pc:sldMk cId="0" sldId="292"/>
            <ac:grpSpMk id="1808" creationId="{00000000-0000-0000-0000-000000000000}"/>
          </ac:grpSpMkLst>
        </pc:grpChg>
        <pc:picChg chg="add del mod">
          <ac:chgData name="Linh Phan" userId="228774c6-8676-4985-b789-d1a1db399f40" providerId="ADAL" clId="{F4732387-A9DA-4921-AC67-7C1918A56395}" dt="2024-07-25T09:30:03.102" v="3276" actId="478"/>
          <ac:picMkLst>
            <pc:docMk/>
            <pc:sldMk cId="0" sldId="292"/>
            <ac:picMk id="7" creationId="{12A274DA-ED00-6E4D-9CC2-8A26BC84C06B}"/>
          </ac:picMkLst>
        </pc:picChg>
        <pc:picChg chg="add mod">
          <ac:chgData name="Linh Phan" userId="228774c6-8676-4985-b789-d1a1db399f40" providerId="ADAL" clId="{F4732387-A9DA-4921-AC67-7C1918A56395}" dt="2024-07-25T09:30:46.482" v="3288" actId="1076"/>
          <ac:picMkLst>
            <pc:docMk/>
            <pc:sldMk cId="0" sldId="292"/>
            <ac:picMk id="8" creationId="{D05EAF41-1735-E8AC-AD7B-64873DCAB283}"/>
          </ac:picMkLst>
        </pc:picChg>
      </pc:sldChg>
      <pc:sldChg chg="modSp add del modAnim">
        <pc:chgData name="Linh Phan" userId="228774c6-8676-4985-b789-d1a1db399f40" providerId="ADAL" clId="{F4732387-A9DA-4921-AC67-7C1918A56395}" dt="2024-07-25T07:24:24.561" v="650" actId="47"/>
        <pc:sldMkLst>
          <pc:docMk/>
          <pc:sldMk cId="735537226" sldId="293"/>
        </pc:sldMkLst>
        <pc:spChg chg="mod">
          <ac:chgData name="Linh Phan" userId="228774c6-8676-4985-b789-d1a1db399f40" providerId="ADAL" clId="{F4732387-A9DA-4921-AC67-7C1918A56395}" dt="2024-07-25T07:24:03.338" v="645" actId="20577"/>
          <ac:spMkLst>
            <pc:docMk/>
            <pc:sldMk cId="735537226" sldId="293"/>
            <ac:spMk id="35" creationId="{3BB261F4-B0D5-CF2B-888B-9BBEBB1B07F2}"/>
          </ac:spMkLst>
        </pc:spChg>
      </pc:sldChg>
      <pc:sldChg chg="modSp add mod modTransition modAnim">
        <pc:chgData name="Linh Phan" userId="228774c6-8676-4985-b789-d1a1db399f40" providerId="ADAL" clId="{F4732387-A9DA-4921-AC67-7C1918A56395}" dt="2024-07-25T10:25:25.866" v="4501"/>
        <pc:sldMkLst>
          <pc:docMk/>
          <pc:sldMk cId="1946205881" sldId="293"/>
        </pc:sldMkLst>
        <pc:spChg chg="mod">
          <ac:chgData name="Linh Phan" userId="228774c6-8676-4985-b789-d1a1db399f40" providerId="ADAL" clId="{F4732387-A9DA-4921-AC67-7C1918A56395}" dt="2024-07-25T07:31:25.451" v="735" actId="14100"/>
          <ac:spMkLst>
            <pc:docMk/>
            <pc:sldMk cId="1946205881" sldId="293"/>
            <ac:spMk id="35" creationId="{3BB261F4-B0D5-CF2B-888B-9BBEBB1B07F2}"/>
          </ac:spMkLst>
        </pc:spChg>
        <pc:picChg chg="mod">
          <ac:chgData name="Linh Phan" userId="228774c6-8676-4985-b789-d1a1db399f40" providerId="ADAL" clId="{F4732387-A9DA-4921-AC67-7C1918A56395}" dt="2024-07-25T07:31:27.333" v="736" actId="1076"/>
          <ac:picMkLst>
            <pc:docMk/>
            <pc:sldMk cId="1946205881" sldId="293"/>
            <ac:picMk id="51" creationId="{543C05B9-234B-8CAC-B89C-8D7CD515BC69}"/>
          </ac:picMkLst>
        </pc:picChg>
      </pc:sldChg>
      <pc:sldChg chg="modSp add del modTransition modAnim">
        <pc:chgData name="Linh Phan" userId="228774c6-8676-4985-b789-d1a1db399f40" providerId="ADAL" clId="{F4732387-A9DA-4921-AC67-7C1918A56395}" dt="2024-07-25T10:27:13.128" v="4509"/>
        <pc:sldMkLst>
          <pc:docMk/>
          <pc:sldMk cId="1649646984" sldId="294"/>
        </pc:sldMkLst>
        <pc:spChg chg="mod">
          <ac:chgData name="Linh Phan" userId="228774c6-8676-4985-b789-d1a1db399f40" providerId="ADAL" clId="{F4732387-A9DA-4921-AC67-7C1918A56395}" dt="2024-07-25T07:36:13.225" v="877"/>
          <ac:spMkLst>
            <pc:docMk/>
            <pc:sldMk cId="1649646984" sldId="294"/>
            <ac:spMk id="51" creationId="{E334008A-4497-D810-E7E9-2C1F72677661}"/>
          </ac:spMkLst>
        </pc:spChg>
        <pc:spChg chg="mod">
          <ac:chgData name="Linh Phan" userId="228774c6-8676-4985-b789-d1a1db399f40" providerId="ADAL" clId="{F4732387-A9DA-4921-AC67-7C1918A56395}" dt="2024-07-25T07:36:18.489" v="878"/>
          <ac:spMkLst>
            <pc:docMk/>
            <pc:sldMk cId="1649646984" sldId="294"/>
            <ac:spMk id="52" creationId="{C94264A4-FA28-7CB8-8DFC-326B49AF59D5}"/>
          </ac:spMkLst>
        </pc:spChg>
      </pc:sldChg>
      <pc:sldChg chg="addSp delSp modSp add del mod modTransition delAnim modAnim">
        <pc:chgData name="Linh Phan" userId="228774c6-8676-4985-b789-d1a1db399f40" providerId="ADAL" clId="{F4732387-A9DA-4921-AC67-7C1918A56395}" dt="2024-07-25T10:28:08.437" v="4519"/>
        <pc:sldMkLst>
          <pc:docMk/>
          <pc:sldMk cId="2401282376" sldId="295"/>
        </pc:sldMkLst>
        <pc:spChg chg="add mod">
          <ac:chgData name="Linh Phan" userId="228774c6-8676-4985-b789-d1a1db399f40" providerId="ADAL" clId="{F4732387-A9DA-4921-AC67-7C1918A56395}" dt="2024-07-25T07:53:52.053" v="1298"/>
          <ac:spMkLst>
            <pc:docMk/>
            <pc:sldMk cId="2401282376" sldId="295"/>
            <ac:spMk id="2" creationId="{8C802483-587D-4ADE-E73B-623AE08014CA}"/>
          </ac:spMkLst>
        </pc:spChg>
        <pc:spChg chg="del">
          <ac:chgData name="Linh Phan" userId="228774c6-8676-4985-b789-d1a1db399f40" providerId="ADAL" clId="{F4732387-A9DA-4921-AC67-7C1918A56395}" dt="2024-07-25T07:53:43.841" v="1297" actId="478"/>
          <ac:spMkLst>
            <pc:docMk/>
            <pc:sldMk cId="2401282376" sldId="295"/>
            <ac:spMk id="16" creationId="{C55D646B-90EC-8F65-73D6-DF3415485EF2}"/>
          </ac:spMkLst>
        </pc:spChg>
      </pc:sldChg>
      <pc:sldChg chg="modSp add del mod modTransition">
        <pc:chgData name="Linh Phan" userId="228774c6-8676-4985-b789-d1a1db399f40" providerId="ADAL" clId="{F4732387-A9DA-4921-AC67-7C1918A56395}" dt="2024-07-25T10:19:31.223" v="4452"/>
        <pc:sldMkLst>
          <pc:docMk/>
          <pc:sldMk cId="912986861" sldId="296"/>
        </pc:sldMkLst>
        <pc:spChg chg="mod">
          <ac:chgData name="Linh Phan" userId="228774c6-8676-4985-b789-d1a1db399f40" providerId="ADAL" clId="{F4732387-A9DA-4921-AC67-7C1918A56395}" dt="2024-07-25T07:59:11.005" v="1400" actId="1076"/>
          <ac:spMkLst>
            <pc:docMk/>
            <pc:sldMk cId="912986861" sldId="296"/>
            <ac:spMk id="28" creationId="{891410CB-7863-2BE7-CDC4-46088060E566}"/>
          </ac:spMkLst>
        </pc:spChg>
        <pc:spChg chg="mod">
          <ac:chgData name="Linh Phan" userId="228774c6-8676-4985-b789-d1a1db399f40" providerId="ADAL" clId="{F4732387-A9DA-4921-AC67-7C1918A56395}" dt="2024-07-25T07:59:10.225" v="1399" actId="1076"/>
          <ac:spMkLst>
            <pc:docMk/>
            <pc:sldMk cId="912986861" sldId="296"/>
            <ac:spMk id="29" creationId="{8F5FCDD5-9D26-6886-A586-7DC37FCE5DF8}"/>
          </ac:spMkLst>
        </pc:spChg>
        <pc:spChg chg="mod">
          <ac:chgData name="Linh Phan" userId="228774c6-8676-4985-b789-d1a1db399f40" providerId="ADAL" clId="{F4732387-A9DA-4921-AC67-7C1918A56395}" dt="2024-07-25T07:59:14.746" v="1401" actId="1076"/>
          <ac:spMkLst>
            <pc:docMk/>
            <pc:sldMk cId="912986861" sldId="296"/>
            <ac:spMk id="30" creationId="{625C2929-287B-F305-FB65-390201B5A882}"/>
          </ac:spMkLst>
        </pc:spChg>
        <pc:graphicFrameChg chg="mod modGraphic">
          <ac:chgData name="Linh Phan" userId="228774c6-8676-4985-b789-d1a1db399f40" providerId="ADAL" clId="{F4732387-A9DA-4921-AC67-7C1918A56395}" dt="2024-07-25T07:58:37.593" v="1398" actId="14734"/>
          <ac:graphicFrameMkLst>
            <pc:docMk/>
            <pc:sldMk cId="912986861" sldId="296"/>
            <ac:graphicFrameMk id="31" creationId="{62C252A4-40C9-E4B1-F35C-9519B3569235}"/>
          </ac:graphicFrameMkLst>
        </pc:graphicFrameChg>
      </pc:sldChg>
      <pc:sldChg chg="addSp delSp modSp add del mod modTransition delAnim modAnim">
        <pc:chgData name="Linh Phan" userId="228774c6-8676-4985-b789-d1a1db399f40" providerId="ADAL" clId="{F4732387-A9DA-4921-AC67-7C1918A56395}" dt="2024-07-25T10:28:32.928" v="4528"/>
        <pc:sldMkLst>
          <pc:docMk/>
          <pc:sldMk cId="853280084" sldId="297"/>
        </pc:sldMkLst>
        <pc:spChg chg="add mod">
          <ac:chgData name="Linh Phan" userId="228774c6-8676-4985-b789-d1a1db399f40" providerId="ADAL" clId="{F4732387-A9DA-4921-AC67-7C1918A56395}" dt="2024-07-25T08:17:56.615" v="1613"/>
          <ac:spMkLst>
            <pc:docMk/>
            <pc:sldMk cId="853280084" sldId="297"/>
            <ac:spMk id="5" creationId="{DBE374F8-8D59-4AD2-FCE8-0F654BCA1A2B}"/>
          </ac:spMkLst>
        </pc:spChg>
        <pc:spChg chg="del">
          <ac:chgData name="Linh Phan" userId="228774c6-8676-4985-b789-d1a1db399f40" providerId="ADAL" clId="{F4732387-A9DA-4921-AC67-7C1918A56395}" dt="2024-07-25T08:17:56.319" v="1612" actId="478"/>
          <ac:spMkLst>
            <pc:docMk/>
            <pc:sldMk cId="853280084" sldId="297"/>
            <ac:spMk id="24" creationId="{23302DFC-B6FC-F538-F889-C5708D7569C0}"/>
          </ac:spMkLst>
        </pc:spChg>
        <pc:spChg chg="mod">
          <ac:chgData name="Linh Phan" userId="228774c6-8676-4985-b789-d1a1db399f40" providerId="ADAL" clId="{F4732387-A9DA-4921-AC67-7C1918A56395}" dt="2024-07-25T08:12:47.139" v="1542" actId="207"/>
          <ac:spMkLst>
            <pc:docMk/>
            <pc:sldMk cId="853280084" sldId="297"/>
            <ac:spMk id="25" creationId="{527E6776-86D5-3A6A-007B-9702DF697990}"/>
          </ac:spMkLst>
        </pc:spChg>
        <pc:spChg chg="mod">
          <ac:chgData name="Linh Phan" userId="228774c6-8676-4985-b789-d1a1db399f40" providerId="ADAL" clId="{F4732387-A9DA-4921-AC67-7C1918A56395}" dt="2024-07-25T08:12:09.634" v="1531" actId="1076"/>
          <ac:spMkLst>
            <pc:docMk/>
            <pc:sldMk cId="853280084" sldId="297"/>
            <ac:spMk id="26" creationId="{3F1232F4-C971-1F6F-31BA-61922A6BB313}"/>
          </ac:spMkLst>
        </pc:spChg>
        <pc:spChg chg="mod">
          <ac:chgData name="Linh Phan" userId="228774c6-8676-4985-b789-d1a1db399f40" providerId="ADAL" clId="{F4732387-A9DA-4921-AC67-7C1918A56395}" dt="2024-07-25T08:11:58.909" v="1525" actId="20577"/>
          <ac:spMkLst>
            <pc:docMk/>
            <pc:sldMk cId="853280084" sldId="297"/>
            <ac:spMk id="33" creationId="{FF72FC98-9101-81DF-D60A-48E492B05981}"/>
          </ac:spMkLst>
        </pc:spChg>
        <pc:grpChg chg="add mod">
          <ac:chgData name="Linh Phan" userId="228774c6-8676-4985-b789-d1a1db399f40" providerId="ADAL" clId="{F4732387-A9DA-4921-AC67-7C1918A56395}" dt="2024-07-25T08:16:07.479" v="1560" actId="164"/>
          <ac:grpSpMkLst>
            <pc:docMk/>
            <pc:sldMk cId="853280084" sldId="297"/>
            <ac:grpSpMk id="4" creationId="{FC6C9109-62F4-786C-21E5-BD3480A9FCFB}"/>
          </ac:grpSpMkLst>
        </pc:grpChg>
        <pc:grpChg chg="mod">
          <ac:chgData name="Linh Phan" userId="228774c6-8676-4985-b789-d1a1db399f40" providerId="ADAL" clId="{F4732387-A9DA-4921-AC67-7C1918A56395}" dt="2024-07-25T08:16:07.479" v="1560" actId="164"/>
          <ac:grpSpMkLst>
            <pc:docMk/>
            <pc:sldMk cId="853280084" sldId="297"/>
            <ac:grpSpMk id="28" creationId="{809262AB-66CB-02FA-6D70-B3639BEBE25D}"/>
          </ac:grpSpMkLst>
        </pc:grpChg>
        <pc:picChg chg="add mod modCrop">
          <ac:chgData name="Linh Phan" userId="228774c6-8676-4985-b789-d1a1db399f40" providerId="ADAL" clId="{F4732387-A9DA-4921-AC67-7C1918A56395}" dt="2024-07-25T08:16:07.479" v="1560" actId="164"/>
          <ac:picMkLst>
            <pc:docMk/>
            <pc:sldMk cId="853280084" sldId="297"/>
            <ac:picMk id="3" creationId="{A9F48101-8B7E-6F65-CF43-D25A66053BDE}"/>
          </ac:picMkLst>
        </pc:picChg>
      </pc:sldChg>
      <pc:sldChg chg="addSp delSp modSp add del mod modTransition delAnim modAnim">
        <pc:chgData name="Linh Phan" userId="228774c6-8676-4985-b789-d1a1db399f40" providerId="ADAL" clId="{F4732387-A9DA-4921-AC67-7C1918A56395}" dt="2024-07-25T10:37:06.512" v="4620"/>
        <pc:sldMkLst>
          <pc:docMk/>
          <pc:sldMk cId="2220840839" sldId="298"/>
        </pc:sldMkLst>
        <pc:spChg chg="add mod">
          <ac:chgData name="Linh Phan" userId="228774c6-8676-4985-b789-d1a1db399f40" providerId="ADAL" clId="{F4732387-A9DA-4921-AC67-7C1918A56395}" dt="2024-07-25T08:18:08.812" v="1615"/>
          <ac:spMkLst>
            <pc:docMk/>
            <pc:sldMk cId="2220840839" sldId="298"/>
            <ac:spMk id="5" creationId="{EB92E45F-5222-0F77-19B3-DDBAEE7FA731}"/>
          </ac:spMkLst>
        </pc:spChg>
        <pc:spChg chg="del">
          <ac:chgData name="Linh Phan" userId="228774c6-8676-4985-b789-d1a1db399f40" providerId="ADAL" clId="{F4732387-A9DA-4921-AC67-7C1918A56395}" dt="2024-07-25T08:18:08.487" v="1614" actId="478"/>
          <ac:spMkLst>
            <pc:docMk/>
            <pc:sldMk cId="2220840839" sldId="298"/>
            <ac:spMk id="24" creationId="{23302DFC-B6FC-F538-F889-C5708D7569C0}"/>
          </ac:spMkLst>
        </pc:spChg>
        <pc:spChg chg="mod">
          <ac:chgData name="Linh Phan" userId="228774c6-8676-4985-b789-d1a1db399f40" providerId="ADAL" clId="{F4732387-A9DA-4921-AC67-7C1918A56395}" dt="2024-07-25T08:12:44.194" v="1541" actId="207"/>
          <ac:spMkLst>
            <pc:docMk/>
            <pc:sldMk cId="2220840839" sldId="298"/>
            <ac:spMk id="25" creationId="{527E6776-86D5-3A6A-007B-9702DF697990}"/>
          </ac:spMkLst>
        </pc:spChg>
        <pc:spChg chg="mod">
          <ac:chgData name="Linh Phan" userId="228774c6-8676-4985-b789-d1a1db399f40" providerId="ADAL" clId="{F4732387-A9DA-4921-AC67-7C1918A56395}" dt="2024-07-25T08:12:36.847" v="1539" actId="1076"/>
          <ac:spMkLst>
            <pc:docMk/>
            <pc:sldMk cId="2220840839" sldId="298"/>
            <ac:spMk id="26" creationId="{3F1232F4-C971-1F6F-31BA-61922A6BB313}"/>
          </ac:spMkLst>
        </pc:spChg>
        <pc:spChg chg="mod">
          <ac:chgData name="Linh Phan" userId="228774c6-8676-4985-b789-d1a1db399f40" providerId="ADAL" clId="{F4732387-A9DA-4921-AC67-7C1918A56395}" dt="2024-07-25T08:12:38.686" v="1540" actId="20577"/>
          <ac:spMkLst>
            <pc:docMk/>
            <pc:sldMk cId="2220840839" sldId="298"/>
            <ac:spMk id="33" creationId="{FF72FC98-9101-81DF-D60A-48E492B05981}"/>
          </ac:spMkLst>
        </pc:spChg>
        <pc:grpChg chg="add mod">
          <ac:chgData name="Linh Phan" userId="228774c6-8676-4985-b789-d1a1db399f40" providerId="ADAL" clId="{F4732387-A9DA-4921-AC67-7C1918A56395}" dt="2024-07-25T08:16:39.266" v="1571" actId="164"/>
          <ac:grpSpMkLst>
            <pc:docMk/>
            <pc:sldMk cId="2220840839" sldId="298"/>
            <ac:grpSpMk id="4" creationId="{2513B392-84A7-A89E-DA91-11333A2F88F4}"/>
          </ac:grpSpMkLst>
        </pc:grpChg>
        <pc:grpChg chg="mod">
          <ac:chgData name="Linh Phan" userId="228774c6-8676-4985-b789-d1a1db399f40" providerId="ADAL" clId="{F4732387-A9DA-4921-AC67-7C1918A56395}" dt="2024-07-25T08:16:39.266" v="1571" actId="164"/>
          <ac:grpSpMkLst>
            <pc:docMk/>
            <pc:sldMk cId="2220840839" sldId="298"/>
            <ac:grpSpMk id="28" creationId="{809262AB-66CB-02FA-6D70-B3639BEBE25D}"/>
          </ac:grpSpMkLst>
        </pc:grpChg>
        <pc:picChg chg="add mod modCrop">
          <ac:chgData name="Linh Phan" userId="228774c6-8676-4985-b789-d1a1db399f40" providerId="ADAL" clId="{F4732387-A9DA-4921-AC67-7C1918A56395}" dt="2024-07-25T08:16:39.266" v="1571" actId="164"/>
          <ac:picMkLst>
            <pc:docMk/>
            <pc:sldMk cId="2220840839" sldId="298"/>
            <ac:picMk id="3" creationId="{9F87D0F6-AF43-0A72-070C-AE9FAB1BD74B}"/>
          </ac:picMkLst>
        </pc:picChg>
      </pc:sldChg>
      <pc:sldChg chg="modSp add del mod modTransition modAnim">
        <pc:chgData name="Linh Phan" userId="228774c6-8676-4985-b789-d1a1db399f40" providerId="ADAL" clId="{F4732387-A9DA-4921-AC67-7C1918A56395}" dt="2024-07-25T10:31:07.247" v="4577"/>
        <pc:sldMkLst>
          <pc:docMk/>
          <pc:sldMk cId="862126377" sldId="299"/>
        </pc:sldMkLst>
        <pc:spChg chg="mod">
          <ac:chgData name="Linh Phan" userId="228774c6-8676-4985-b789-d1a1db399f40" providerId="ADAL" clId="{F4732387-A9DA-4921-AC67-7C1918A56395}" dt="2024-07-25T08:21:18.202" v="1720" actId="20577"/>
          <ac:spMkLst>
            <pc:docMk/>
            <pc:sldMk cId="862126377" sldId="299"/>
            <ac:spMk id="9" creationId="{69E47713-05A8-052F-E590-F01A33A449A1}"/>
          </ac:spMkLst>
        </pc:spChg>
        <pc:spChg chg="mod">
          <ac:chgData name="Linh Phan" userId="228774c6-8676-4985-b789-d1a1db399f40" providerId="ADAL" clId="{F4732387-A9DA-4921-AC67-7C1918A56395}" dt="2024-07-25T08:21:46.603" v="1745" actId="20577"/>
          <ac:spMkLst>
            <pc:docMk/>
            <pc:sldMk cId="862126377" sldId="299"/>
            <ac:spMk id="10" creationId="{1BEB93A0-D16C-0DBE-7CB5-83ED2DD97FB2}"/>
          </ac:spMkLst>
        </pc:spChg>
      </pc:sldChg>
      <pc:sldChg chg="modSp add del mod modTransition modAnim">
        <pc:chgData name="Linh Phan" userId="228774c6-8676-4985-b789-d1a1db399f40" providerId="ADAL" clId="{F4732387-A9DA-4921-AC67-7C1918A56395}" dt="2024-07-25T10:31:11.411" v="4578"/>
        <pc:sldMkLst>
          <pc:docMk/>
          <pc:sldMk cId="2718119332" sldId="300"/>
        </pc:sldMkLst>
        <pc:spChg chg="mod">
          <ac:chgData name="Linh Phan" userId="228774c6-8676-4985-b789-d1a1db399f40" providerId="ADAL" clId="{F4732387-A9DA-4921-AC67-7C1918A56395}" dt="2024-07-25T08:22:16.391" v="1753" actId="208"/>
          <ac:spMkLst>
            <pc:docMk/>
            <pc:sldMk cId="2718119332" sldId="300"/>
            <ac:spMk id="8" creationId="{A1854322-A938-C6B3-A364-813B89ACB201}"/>
          </ac:spMkLst>
        </pc:spChg>
        <pc:spChg chg="mod">
          <ac:chgData name="Linh Phan" userId="228774c6-8676-4985-b789-d1a1db399f40" providerId="ADAL" clId="{F4732387-A9DA-4921-AC67-7C1918A56395}" dt="2024-07-25T08:22:31.194" v="1767" actId="20577"/>
          <ac:spMkLst>
            <pc:docMk/>
            <pc:sldMk cId="2718119332" sldId="300"/>
            <ac:spMk id="9" creationId="{69E47713-05A8-052F-E590-F01A33A449A1}"/>
          </ac:spMkLst>
        </pc:spChg>
        <pc:spChg chg="mod">
          <ac:chgData name="Linh Phan" userId="228774c6-8676-4985-b789-d1a1db399f40" providerId="ADAL" clId="{F4732387-A9DA-4921-AC67-7C1918A56395}" dt="2024-07-25T08:22:58.336" v="1781" actId="1076"/>
          <ac:spMkLst>
            <pc:docMk/>
            <pc:sldMk cId="2718119332" sldId="300"/>
            <ac:spMk id="10" creationId="{1BEB93A0-D16C-0DBE-7CB5-83ED2DD97FB2}"/>
          </ac:spMkLst>
        </pc:spChg>
      </pc:sldChg>
      <pc:sldChg chg="addSp modSp add del mod modTransition modAnim">
        <pc:chgData name="Linh Phan" userId="228774c6-8676-4985-b789-d1a1db399f40" providerId="ADAL" clId="{F4732387-A9DA-4921-AC67-7C1918A56395}" dt="2024-07-25T10:29:30.647" v="4557"/>
        <pc:sldMkLst>
          <pc:docMk/>
          <pc:sldMk cId="274507317" sldId="301"/>
        </pc:sldMkLst>
        <pc:spChg chg="mod">
          <ac:chgData name="Linh Phan" userId="228774c6-8676-4985-b789-d1a1db399f40" providerId="ADAL" clId="{F4732387-A9DA-4921-AC67-7C1918A56395}" dt="2024-07-25T08:38:17.030" v="2125" actId="1076"/>
          <ac:spMkLst>
            <pc:docMk/>
            <pc:sldMk cId="274507317" sldId="301"/>
            <ac:spMk id="8" creationId="{35D16010-D5B6-F801-78B3-8C5C14BE98B2}"/>
          </ac:spMkLst>
        </pc:spChg>
        <pc:spChg chg="mod">
          <ac:chgData name="Linh Phan" userId="228774c6-8676-4985-b789-d1a1db399f40" providerId="ADAL" clId="{F4732387-A9DA-4921-AC67-7C1918A56395}" dt="2024-07-25T08:37:48.442" v="2116" actId="20577"/>
          <ac:spMkLst>
            <pc:docMk/>
            <pc:sldMk cId="274507317" sldId="301"/>
            <ac:spMk id="15" creationId="{D5D0C154-E89E-3E98-81E9-C73B4E6AD769}"/>
          </ac:spMkLst>
        </pc:spChg>
        <pc:grpChg chg="add mod">
          <ac:chgData name="Linh Phan" userId="228774c6-8676-4985-b789-d1a1db399f40" providerId="ADAL" clId="{F4732387-A9DA-4921-AC67-7C1918A56395}" dt="2024-07-25T08:56:45.286" v="2713" actId="164"/>
          <ac:grpSpMkLst>
            <pc:docMk/>
            <pc:sldMk cId="274507317" sldId="301"/>
            <ac:grpSpMk id="4" creationId="{745A4D22-47F8-D6C9-C465-A34439C4037E}"/>
          </ac:grpSpMkLst>
        </pc:grpChg>
        <pc:grpChg chg="mod">
          <ac:chgData name="Linh Phan" userId="228774c6-8676-4985-b789-d1a1db399f40" providerId="ADAL" clId="{F4732387-A9DA-4921-AC67-7C1918A56395}" dt="2024-07-25T08:56:45.286" v="2713" actId="164"/>
          <ac:grpSpMkLst>
            <pc:docMk/>
            <pc:sldMk cId="274507317" sldId="301"/>
            <ac:grpSpMk id="10" creationId="{89173F4B-453B-DBD1-5BB0-0267219C94C8}"/>
          </ac:grpSpMkLst>
        </pc:grpChg>
        <pc:picChg chg="add mod modCrop">
          <ac:chgData name="Linh Phan" userId="228774c6-8676-4985-b789-d1a1db399f40" providerId="ADAL" clId="{F4732387-A9DA-4921-AC67-7C1918A56395}" dt="2024-07-25T08:56:45.286" v="2713" actId="164"/>
          <ac:picMkLst>
            <pc:docMk/>
            <pc:sldMk cId="274507317" sldId="301"/>
            <ac:picMk id="3" creationId="{1385A8C0-5BB2-6A63-6FE2-AA50C3C4A8C5}"/>
          </ac:picMkLst>
        </pc:picChg>
      </pc:sldChg>
      <pc:sldChg chg="addSp modSp add mod modTransition modAnim">
        <pc:chgData name="Linh Phan" userId="228774c6-8676-4985-b789-d1a1db399f40" providerId="ADAL" clId="{F4732387-A9DA-4921-AC67-7C1918A56395}" dt="2024-07-25T10:29:40.248" v="4562"/>
        <pc:sldMkLst>
          <pc:docMk/>
          <pc:sldMk cId="2425382528" sldId="302"/>
        </pc:sldMkLst>
        <pc:spChg chg="mod">
          <ac:chgData name="Linh Phan" userId="228774c6-8676-4985-b789-d1a1db399f40" providerId="ADAL" clId="{F4732387-A9DA-4921-AC67-7C1918A56395}" dt="2024-07-25T08:38:37.334" v="2130" actId="255"/>
          <ac:spMkLst>
            <pc:docMk/>
            <pc:sldMk cId="2425382528" sldId="302"/>
            <ac:spMk id="8" creationId="{35D16010-D5B6-F801-78B3-8C5C14BE98B2}"/>
          </ac:spMkLst>
        </pc:spChg>
        <pc:spChg chg="mod">
          <ac:chgData name="Linh Phan" userId="228774c6-8676-4985-b789-d1a1db399f40" providerId="ADAL" clId="{F4732387-A9DA-4921-AC67-7C1918A56395}" dt="2024-07-25T08:38:31.312" v="2127" actId="20577"/>
          <ac:spMkLst>
            <pc:docMk/>
            <pc:sldMk cId="2425382528" sldId="302"/>
            <ac:spMk id="15" creationId="{D5D0C154-E89E-3E98-81E9-C73B4E6AD769}"/>
          </ac:spMkLst>
        </pc:spChg>
        <pc:grpChg chg="add mod">
          <ac:chgData name="Linh Phan" userId="228774c6-8676-4985-b789-d1a1db399f40" providerId="ADAL" clId="{F4732387-A9DA-4921-AC67-7C1918A56395}" dt="2024-07-25T08:57:02.730" v="2719" actId="164"/>
          <ac:grpSpMkLst>
            <pc:docMk/>
            <pc:sldMk cId="2425382528" sldId="302"/>
            <ac:grpSpMk id="4" creationId="{CF67F855-0F14-2728-6AED-BF9295037916}"/>
          </ac:grpSpMkLst>
        </pc:grpChg>
        <pc:grpChg chg="mod">
          <ac:chgData name="Linh Phan" userId="228774c6-8676-4985-b789-d1a1db399f40" providerId="ADAL" clId="{F4732387-A9DA-4921-AC67-7C1918A56395}" dt="2024-07-25T08:57:02.730" v="2719" actId="164"/>
          <ac:grpSpMkLst>
            <pc:docMk/>
            <pc:sldMk cId="2425382528" sldId="302"/>
            <ac:grpSpMk id="10" creationId="{89173F4B-453B-DBD1-5BB0-0267219C94C8}"/>
          </ac:grpSpMkLst>
        </pc:grpChg>
        <pc:picChg chg="add mod">
          <ac:chgData name="Linh Phan" userId="228774c6-8676-4985-b789-d1a1db399f40" providerId="ADAL" clId="{F4732387-A9DA-4921-AC67-7C1918A56395}" dt="2024-07-25T08:57:02.730" v="2719" actId="164"/>
          <ac:picMkLst>
            <pc:docMk/>
            <pc:sldMk cId="2425382528" sldId="302"/>
            <ac:picMk id="3" creationId="{1DB31FF2-A8E5-43E0-8163-A176A385C659}"/>
          </ac:picMkLst>
        </pc:picChg>
      </pc:sldChg>
      <pc:sldChg chg="del">
        <pc:chgData name="Linh Phan" userId="228774c6-8676-4985-b789-d1a1db399f40" providerId="ADAL" clId="{F4732387-A9DA-4921-AC67-7C1918A56395}" dt="2024-07-25T07:12:48.449" v="63" actId="47"/>
        <pc:sldMkLst>
          <pc:docMk/>
          <pc:sldMk cId="2425382528" sldId="302"/>
        </pc:sldMkLst>
      </pc:sldChg>
      <pc:sldChg chg="modSp add del mod modTransition modAnim">
        <pc:chgData name="Linh Phan" userId="228774c6-8676-4985-b789-d1a1db399f40" providerId="ADAL" clId="{F4732387-A9DA-4921-AC67-7C1918A56395}" dt="2024-07-25T10:30:48.790" v="4574"/>
        <pc:sldMkLst>
          <pc:docMk/>
          <pc:sldMk cId="3230099837" sldId="303"/>
        </pc:sldMkLst>
        <pc:spChg chg="mod">
          <ac:chgData name="Linh Phan" userId="228774c6-8676-4985-b789-d1a1db399f40" providerId="ADAL" clId="{F4732387-A9DA-4921-AC67-7C1918A56395}" dt="2024-07-25T08:51:23.957" v="2533" actId="208"/>
          <ac:spMkLst>
            <pc:docMk/>
            <pc:sldMk cId="3230099837" sldId="303"/>
            <ac:spMk id="8" creationId="{49CFE840-F570-3229-2044-EFF1992CD3C1}"/>
          </ac:spMkLst>
        </pc:spChg>
        <pc:spChg chg="mod">
          <ac:chgData name="Linh Phan" userId="228774c6-8676-4985-b789-d1a1db399f40" providerId="ADAL" clId="{F4732387-A9DA-4921-AC67-7C1918A56395}" dt="2024-07-25T08:51:43.066" v="2583" actId="20577"/>
          <ac:spMkLst>
            <pc:docMk/>
            <pc:sldMk cId="3230099837" sldId="303"/>
            <ac:spMk id="9" creationId="{BFBB56FD-0EAD-630A-2F6B-47BE0E47791A}"/>
          </ac:spMkLst>
        </pc:spChg>
        <pc:spChg chg="mod">
          <ac:chgData name="Linh Phan" userId="228774c6-8676-4985-b789-d1a1db399f40" providerId="ADAL" clId="{F4732387-A9DA-4921-AC67-7C1918A56395}" dt="2024-07-25T08:52:46.934" v="2665" actId="1076"/>
          <ac:spMkLst>
            <pc:docMk/>
            <pc:sldMk cId="3230099837" sldId="303"/>
            <ac:spMk id="10" creationId="{FF09D62E-5BE4-252C-AE22-BC7894BDE7F9}"/>
          </ac:spMkLst>
        </pc:spChg>
      </pc:sldChg>
      <pc:sldChg chg="modSp add mod ord modTransition modAnim">
        <pc:chgData name="Linh Phan" userId="228774c6-8676-4985-b789-d1a1db399f40" providerId="ADAL" clId="{F4732387-A9DA-4921-AC67-7C1918A56395}" dt="2024-07-25T10:30:52.424" v="4575"/>
        <pc:sldMkLst>
          <pc:docMk/>
          <pc:sldMk cId="2176269593" sldId="304"/>
        </pc:sldMkLst>
        <pc:spChg chg="mod">
          <ac:chgData name="Linh Phan" userId="228774c6-8676-4985-b789-d1a1db399f40" providerId="ADAL" clId="{F4732387-A9DA-4921-AC67-7C1918A56395}" dt="2024-07-25T08:51:55.127" v="2617" actId="207"/>
          <ac:spMkLst>
            <pc:docMk/>
            <pc:sldMk cId="2176269593" sldId="304"/>
            <ac:spMk id="9" creationId="{BFBB56FD-0EAD-630A-2F6B-47BE0E47791A}"/>
          </ac:spMkLst>
        </pc:spChg>
      </pc:sldChg>
      <pc:sldChg chg="modSp add del mod">
        <pc:chgData name="Linh Phan" userId="228774c6-8676-4985-b789-d1a1db399f40" providerId="ADAL" clId="{F4732387-A9DA-4921-AC67-7C1918A56395}" dt="2024-07-25T08:50:29.472" v="2507" actId="47"/>
        <pc:sldMkLst>
          <pc:docMk/>
          <pc:sldMk cId="3497632604" sldId="304"/>
        </pc:sldMkLst>
        <pc:spChg chg="mod">
          <ac:chgData name="Linh Phan" userId="228774c6-8676-4985-b789-d1a1db399f40" providerId="ADAL" clId="{F4732387-A9DA-4921-AC67-7C1918A56395}" dt="2024-07-25T08:48:03.435" v="2460" actId="20577"/>
          <ac:spMkLst>
            <pc:docMk/>
            <pc:sldMk cId="3497632604" sldId="304"/>
            <ac:spMk id="17" creationId="{82F1D91E-30D3-BE75-6878-B742EFC08A61}"/>
          </ac:spMkLst>
        </pc:spChg>
        <pc:spChg chg="mod">
          <ac:chgData name="Linh Phan" userId="228774c6-8676-4985-b789-d1a1db399f40" providerId="ADAL" clId="{F4732387-A9DA-4921-AC67-7C1918A56395}" dt="2024-07-25T08:46:55.585" v="2435" actId="20577"/>
          <ac:spMkLst>
            <pc:docMk/>
            <pc:sldMk cId="3497632604" sldId="304"/>
            <ac:spMk id="22" creationId="{1EBE8DFB-E33D-72A8-90A2-4DD4391340B3}"/>
          </ac:spMkLst>
        </pc:spChg>
        <pc:picChg chg="mod">
          <ac:chgData name="Linh Phan" userId="228774c6-8676-4985-b789-d1a1db399f40" providerId="ADAL" clId="{F4732387-A9DA-4921-AC67-7C1918A56395}" dt="2024-07-25T08:46:58.860" v="2436" actId="207"/>
          <ac:picMkLst>
            <pc:docMk/>
            <pc:sldMk cId="3497632604" sldId="304"/>
            <ac:picMk id="21" creationId="{2E5F8E81-2800-419A-D201-C89477755D60}"/>
          </ac:picMkLst>
        </pc:picChg>
      </pc:sldChg>
      <pc:sldChg chg="modSp add del mod modAnim">
        <pc:chgData name="Linh Phan" userId="228774c6-8676-4985-b789-d1a1db399f40" providerId="ADAL" clId="{F4732387-A9DA-4921-AC67-7C1918A56395}" dt="2024-07-25T08:50:28.629" v="2506" actId="47"/>
        <pc:sldMkLst>
          <pc:docMk/>
          <pc:sldMk cId="1245256993" sldId="305"/>
        </pc:sldMkLst>
        <pc:spChg chg="mod">
          <ac:chgData name="Linh Phan" userId="228774c6-8676-4985-b789-d1a1db399f40" providerId="ADAL" clId="{F4732387-A9DA-4921-AC67-7C1918A56395}" dt="2024-07-25T08:50:16.878" v="2505" actId="14100"/>
          <ac:spMkLst>
            <pc:docMk/>
            <pc:sldMk cId="1245256993" sldId="305"/>
            <ac:spMk id="17" creationId="{82F1D91E-30D3-BE75-6878-B742EFC08A61}"/>
          </ac:spMkLst>
        </pc:spChg>
        <pc:spChg chg="mod">
          <ac:chgData name="Linh Phan" userId="228774c6-8676-4985-b789-d1a1db399f40" providerId="ADAL" clId="{F4732387-A9DA-4921-AC67-7C1918A56395}" dt="2024-07-25T08:49:25.758" v="2480" actId="20577"/>
          <ac:spMkLst>
            <pc:docMk/>
            <pc:sldMk cId="1245256993" sldId="305"/>
            <ac:spMk id="22" creationId="{1EBE8DFB-E33D-72A8-90A2-4DD4391340B3}"/>
          </ac:spMkLst>
        </pc:spChg>
        <pc:picChg chg="mod">
          <ac:chgData name="Linh Phan" userId="228774c6-8676-4985-b789-d1a1db399f40" providerId="ADAL" clId="{F4732387-A9DA-4921-AC67-7C1918A56395}" dt="2024-07-25T08:49:37.373" v="2482" actId="207"/>
          <ac:picMkLst>
            <pc:docMk/>
            <pc:sldMk cId="1245256993" sldId="305"/>
            <ac:picMk id="21" creationId="{2E5F8E81-2800-419A-D201-C89477755D60}"/>
          </ac:picMkLst>
        </pc:picChg>
      </pc:sldChg>
      <pc:sldChg chg="modSp add mod ord modTransition modAnim">
        <pc:chgData name="Linh Phan" userId="228774c6-8676-4985-b789-d1a1db399f40" providerId="ADAL" clId="{F4732387-A9DA-4921-AC67-7C1918A56395}" dt="2024-07-25T10:30:45.183" v="4573"/>
        <pc:sldMkLst>
          <pc:docMk/>
          <pc:sldMk cId="2032534512" sldId="305"/>
        </pc:sldMkLst>
        <pc:spChg chg="mod">
          <ac:chgData name="Linh Phan" userId="228774c6-8676-4985-b789-d1a1db399f40" providerId="ADAL" clId="{F4732387-A9DA-4921-AC67-7C1918A56395}" dt="2024-07-25T08:53:05.400" v="2683" actId="208"/>
          <ac:spMkLst>
            <pc:docMk/>
            <pc:sldMk cId="2032534512" sldId="305"/>
            <ac:spMk id="8" creationId="{49CFE840-F570-3229-2044-EFF1992CD3C1}"/>
          </ac:spMkLst>
        </pc:spChg>
        <pc:spChg chg="mod">
          <ac:chgData name="Linh Phan" userId="228774c6-8676-4985-b789-d1a1db399f40" providerId="ADAL" clId="{F4732387-A9DA-4921-AC67-7C1918A56395}" dt="2024-07-25T08:53:38.823" v="2699" actId="14100"/>
          <ac:spMkLst>
            <pc:docMk/>
            <pc:sldMk cId="2032534512" sldId="305"/>
            <ac:spMk id="9" creationId="{BFBB56FD-0EAD-630A-2F6B-47BE0E47791A}"/>
          </ac:spMkLst>
        </pc:spChg>
        <pc:spChg chg="mod">
          <ac:chgData name="Linh Phan" userId="228774c6-8676-4985-b789-d1a1db399f40" providerId="ADAL" clId="{F4732387-A9DA-4921-AC67-7C1918A56395}" dt="2024-07-25T08:53:31.725" v="2697" actId="1076"/>
          <ac:spMkLst>
            <pc:docMk/>
            <pc:sldMk cId="2032534512" sldId="305"/>
            <ac:spMk id="10" creationId="{FF09D62E-5BE4-252C-AE22-BC7894BDE7F9}"/>
          </ac:spMkLst>
        </pc:spChg>
      </pc:sldChg>
      <pc:sldChg chg="modSp add del mod">
        <pc:chgData name="Linh Phan" userId="228774c6-8676-4985-b789-d1a1db399f40" providerId="ADAL" clId="{F4732387-A9DA-4921-AC67-7C1918A56395}" dt="2024-07-25T08:50:30.744" v="2508" actId="47"/>
        <pc:sldMkLst>
          <pc:docMk/>
          <pc:sldMk cId="522504011" sldId="306"/>
        </pc:sldMkLst>
        <pc:spChg chg="mod">
          <ac:chgData name="Linh Phan" userId="228774c6-8676-4985-b789-d1a1db399f40" providerId="ADAL" clId="{F4732387-A9DA-4921-AC67-7C1918A56395}" dt="2024-07-25T08:49:02.026" v="2479" actId="14100"/>
          <ac:spMkLst>
            <pc:docMk/>
            <pc:sldMk cId="522504011" sldId="306"/>
            <ac:spMk id="17" creationId="{82F1D91E-30D3-BE75-6878-B742EFC08A61}"/>
          </ac:spMkLst>
        </pc:spChg>
      </pc:sldChg>
      <pc:sldChg chg="add del">
        <pc:chgData name="Linh Phan" userId="228774c6-8676-4985-b789-d1a1db399f40" providerId="ADAL" clId="{F4732387-A9DA-4921-AC67-7C1918A56395}" dt="2024-07-25T08:48:52.811" v="2476" actId="47"/>
        <pc:sldMkLst>
          <pc:docMk/>
          <pc:sldMk cId="2710806247" sldId="306"/>
        </pc:sldMkLst>
      </pc:sldChg>
      <pc:sldChg chg="addSp delSp modSp add mod ord modTransition delAnim modAnim">
        <pc:chgData name="Linh Phan" userId="228774c6-8676-4985-b789-d1a1db399f40" providerId="ADAL" clId="{F4732387-A9DA-4921-AC67-7C1918A56395}" dt="2024-07-25T10:31:22.482" v="4579"/>
        <pc:sldMkLst>
          <pc:docMk/>
          <pc:sldMk cId="2824705487" sldId="306"/>
        </pc:sldMkLst>
        <pc:spChg chg="add del mod">
          <ac:chgData name="Linh Phan" userId="228774c6-8676-4985-b789-d1a1db399f40" providerId="ADAL" clId="{F4732387-A9DA-4921-AC67-7C1918A56395}" dt="2024-07-25T09:04:24.548" v="2781" actId="478"/>
          <ac:spMkLst>
            <pc:docMk/>
            <pc:sldMk cId="2824705487" sldId="306"/>
            <ac:spMk id="3" creationId="{93147609-7D49-9EAC-D492-165B3A0CE312}"/>
          </ac:spMkLst>
        </pc:spChg>
        <pc:spChg chg="del">
          <ac:chgData name="Linh Phan" userId="228774c6-8676-4985-b789-d1a1db399f40" providerId="ADAL" clId="{F4732387-A9DA-4921-AC67-7C1918A56395}" dt="2024-07-25T09:02:53.415" v="2770" actId="478"/>
          <ac:spMkLst>
            <pc:docMk/>
            <pc:sldMk cId="2824705487" sldId="306"/>
            <ac:spMk id="4" creationId="{EFF4F96D-B8ED-7BE6-7272-F8B11CF8E71A}"/>
          </ac:spMkLst>
        </pc:spChg>
        <pc:spChg chg="add del mod">
          <ac:chgData name="Linh Phan" userId="228774c6-8676-4985-b789-d1a1db399f40" providerId="ADAL" clId="{F4732387-A9DA-4921-AC67-7C1918A56395}" dt="2024-07-25T09:04:24.548" v="2781" actId="478"/>
          <ac:spMkLst>
            <pc:docMk/>
            <pc:sldMk cId="2824705487" sldId="306"/>
            <ac:spMk id="5" creationId="{31675E4A-B066-89C9-241E-D3A7BA7EABD3}"/>
          </ac:spMkLst>
        </pc:spChg>
        <pc:spChg chg="mod">
          <ac:chgData name="Linh Phan" userId="228774c6-8676-4985-b789-d1a1db399f40" providerId="ADAL" clId="{F4732387-A9DA-4921-AC67-7C1918A56395}" dt="2024-07-25T09:02:55.310" v="2772"/>
          <ac:spMkLst>
            <pc:docMk/>
            <pc:sldMk cId="2824705487" sldId="306"/>
            <ac:spMk id="11" creationId="{B236380B-508A-C602-839B-9A8C1F315E8D}"/>
          </ac:spMkLst>
        </pc:spChg>
        <pc:spChg chg="del">
          <ac:chgData name="Linh Phan" userId="228774c6-8676-4985-b789-d1a1db399f40" providerId="ADAL" clId="{F4732387-A9DA-4921-AC67-7C1918A56395}" dt="2024-07-25T09:02:52.115" v="2769" actId="478"/>
          <ac:spMkLst>
            <pc:docMk/>
            <pc:sldMk cId="2824705487" sldId="306"/>
            <ac:spMk id="21" creationId="{D5DAE908-1B63-F94C-E600-27113311081C}"/>
          </ac:spMkLst>
        </pc:spChg>
        <pc:spChg chg="del">
          <ac:chgData name="Linh Phan" userId="228774c6-8676-4985-b789-d1a1db399f40" providerId="ADAL" clId="{F4732387-A9DA-4921-AC67-7C1918A56395}" dt="2024-07-25T09:02:52.115" v="2769" actId="478"/>
          <ac:spMkLst>
            <pc:docMk/>
            <pc:sldMk cId="2824705487" sldId="306"/>
            <ac:spMk id="22" creationId="{4B55D1BD-C8B4-E1DB-215C-6ABBC57CC22C}"/>
          </ac:spMkLst>
        </pc:spChg>
        <pc:spChg chg="del">
          <ac:chgData name="Linh Phan" userId="228774c6-8676-4985-b789-d1a1db399f40" providerId="ADAL" clId="{F4732387-A9DA-4921-AC67-7C1918A56395}" dt="2024-07-25T09:02:54.223" v="2771" actId="478"/>
          <ac:spMkLst>
            <pc:docMk/>
            <pc:sldMk cId="2824705487" sldId="306"/>
            <ac:spMk id="23" creationId="{722CAEF6-3452-FA20-F17D-FB136EA0A07D}"/>
          </ac:spMkLst>
        </pc:spChg>
        <pc:spChg chg="mod">
          <ac:chgData name="Linh Phan" userId="228774c6-8676-4985-b789-d1a1db399f40" providerId="ADAL" clId="{F4732387-A9DA-4921-AC67-7C1918A56395}" dt="2024-07-25T09:02:55.310" v="2772"/>
          <ac:spMkLst>
            <pc:docMk/>
            <pc:sldMk cId="2824705487" sldId="306"/>
            <ac:spMk id="24" creationId="{CD93D18D-2F39-0C7E-F368-EAA0E8020CA8}"/>
          </ac:spMkLst>
        </pc:spChg>
        <pc:spChg chg="mod">
          <ac:chgData name="Linh Phan" userId="228774c6-8676-4985-b789-d1a1db399f40" providerId="ADAL" clId="{F4732387-A9DA-4921-AC67-7C1918A56395}" dt="2024-07-25T09:02:55.310" v="2772"/>
          <ac:spMkLst>
            <pc:docMk/>
            <pc:sldMk cId="2824705487" sldId="306"/>
            <ac:spMk id="25" creationId="{AB0DE45D-A29B-4993-CAE0-6C40D52F6143}"/>
          </ac:spMkLst>
        </pc:spChg>
        <pc:spChg chg="mod">
          <ac:chgData name="Linh Phan" userId="228774c6-8676-4985-b789-d1a1db399f40" providerId="ADAL" clId="{F4732387-A9DA-4921-AC67-7C1918A56395}" dt="2024-07-25T09:02:55.310" v="2772"/>
          <ac:spMkLst>
            <pc:docMk/>
            <pc:sldMk cId="2824705487" sldId="306"/>
            <ac:spMk id="26" creationId="{B05999D3-8E1E-9E61-2B28-A1F14D6EF3FD}"/>
          </ac:spMkLst>
        </pc:spChg>
        <pc:spChg chg="add mod">
          <ac:chgData name="Linh Phan" userId="228774c6-8676-4985-b789-d1a1db399f40" providerId="ADAL" clId="{F4732387-A9DA-4921-AC67-7C1918A56395}" dt="2024-07-25T09:07:51.965" v="2903" actId="14100"/>
          <ac:spMkLst>
            <pc:docMk/>
            <pc:sldMk cId="2824705487" sldId="306"/>
            <ac:spMk id="27" creationId="{2974A4BE-D4EA-B252-B9A8-784424B8DE48}"/>
          </ac:spMkLst>
        </pc:spChg>
        <pc:spChg chg="add mod">
          <ac:chgData name="Linh Phan" userId="228774c6-8676-4985-b789-d1a1db399f40" providerId="ADAL" clId="{F4732387-A9DA-4921-AC67-7C1918A56395}" dt="2024-07-25T09:04:50.854" v="2787"/>
          <ac:spMkLst>
            <pc:docMk/>
            <pc:sldMk cId="2824705487" sldId="306"/>
            <ac:spMk id="28" creationId="{D3397B60-B63B-33ED-6B09-B652BEDAF6FD}"/>
          </ac:spMkLst>
        </pc:spChg>
        <pc:spChg chg="add mod">
          <ac:chgData name="Linh Phan" userId="228774c6-8676-4985-b789-d1a1db399f40" providerId="ADAL" clId="{F4732387-A9DA-4921-AC67-7C1918A56395}" dt="2024-07-25T09:04:50.854" v="2787"/>
          <ac:spMkLst>
            <pc:docMk/>
            <pc:sldMk cId="2824705487" sldId="306"/>
            <ac:spMk id="29" creationId="{7DC43A54-6605-3B65-55B7-2F62AFD93285}"/>
          </ac:spMkLst>
        </pc:spChg>
        <pc:spChg chg="add mod">
          <ac:chgData name="Linh Phan" userId="228774c6-8676-4985-b789-d1a1db399f40" providerId="ADAL" clId="{F4732387-A9DA-4921-AC67-7C1918A56395}" dt="2024-07-25T09:04:50.854" v="2787"/>
          <ac:spMkLst>
            <pc:docMk/>
            <pc:sldMk cId="2824705487" sldId="306"/>
            <ac:spMk id="30" creationId="{D2517FED-C91D-6955-D2DC-200AFF1496BB}"/>
          </ac:spMkLst>
        </pc:spChg>
        <pc:spChg chg="mod">
          <ac:chgData name="Linh Phan" userId="228774c6-8676-4985-b789-d1a1db399f40" providerId="ADAL" clId="{F4732387-A9DA-4921-AC67-7C1918A56395}" dt="2024-07-25T09:04:50.854" v="2787"/>
          <ac:spMkLst>
            <pc:docMk/>
            <pc:sldMk cId="2824705487" sldId="306"/>
            <ac:spMk id="32" creationId="{435918F9-1481-B90D-A2F5-AE46B185FB54}"/>
          </ac:spMkLst>
        </pc:spChg>
        <pc:spChg chg="mod">
          <ac:chgData name="Linh Phan" userId="228774c6-8676-4985-b789-d1a1db399f40" providerId="ADAL" clId="{F4732387-A9DA-4921-AC67-7C1918A56395}" dt="2024-07-25T09:04:50.854" v="2787"/>
          <ac:spMkLst>
            <pc:docMk/>
            <pc:sldMk cId="2824705487" sldId="306"/>
            <ac:spMk id="33" creationId="{21E25B25-AA0E-ECFC-04F8-EE763884DD9B}"/>
          </ac:spMkLst>
        </pc:spChg>
        <pc:spChg chg="add mod">
          <ac:chgData name="Linh Phan" userId="228774c6-8676-4985-b789-d1a1db399f40" providerId="ADAL" clId="{F4732387-A9DA-4921-AC67-7C1918A56395}" dt="2024-07-25T09:04:50.854" v="2787"/>
          <ac:spMkLst>
            <pc:docMk/>
            <pc:sldMk cId="2824705487" sldId="306"/>
            <ac:spMk id="34" creationId="{6A2841FE-013E-6C0D-99C8-910263C75132}"/>
          </ac:spMkLst>
        </pc:spChg>
        <pc:spChg chg="add del mod">
          <ac:chgData name="Linh Phan" userId="228774c6-8676-4985-b789-d1a1db399f40" providerId="ADAL" clId="{F4732387-A9DA-4921-AC67-7C1918A56395}" dt="2024-07-25T09:05:09.276" v="2792" actId="478"/>
          <ac:spMkLst>
            <pc:docMk/>
            <pc:sldMk cId="2824705487" sldId="306"/>
            <ac:spMk id="36" creationId="{080B177B-4CA6-99B4-3499-BB11E692646A}"/>
          </ac:spMkLst>
        </pc:spChg>
        <pc:spChg chg="add mod">
          <ac:chgData name="Linh Phan" userId="228774c6-8676-4985-b789-d1a1db399f40" providerId="ADAL" clId="{F4732387-A9DA-4921-AC67-7C1918A56395}" dt="2024-07-25T09:07:54.366" v="2904" actId="14100"/>
          <ac:spMkLst>
            <pc:docMk/>
            <pc:sldMk cId="2824705487" sldId="306"/>
            <ac:spMk id="37" creationId="{3A9A3E33-798C-18AC-E998-ED2B2F8DE5C6}"/>
          </ac:spMkLst>
        </pc:spChg>
        <pc:spChg chg="add mod">
          <ac:chgData name="Linh Phan" userId="228774c6-8676-4985-b789-d1a1db399f40" providerId="ADAL" clId="{F4732387-A9DA-4921-AC67-7C1918A56395}" dt="2024-07-25T09:06:36.815" v="2852" actId="1076"/>
          <ac:spMkLst>
            <pc:docMk/>
            <pc:sldMk cId="2824705487" sldId="306"/>
            <ac:spMk id="38" creationId="{F0DA5616-7D20-4BB2-7F09-EE08FE6EE16F}"/>
          </ac:spMkLst>
        </pc:spChg>
        <pc:spChg chg="mod">
          <ac:chgData name="Linh Phan" userId="228774c6-8676-4985-b789-d1a1db399f40" providerId="ADAL" clId="{F4732387-A9DA-4921-AC67-7C1918A56395}" dt="2024-07-25T09:07:29.583" v="2896" actId="14100"/>
          <ac:spMkLst>
            <pc:docMk/>
            <pc:sldMk cId="2824705487" sldId="306"/>
            <ac:spMk id="40" creationId="{3F9CE4DA-1493-F5E3-B7E8-067D9275C283}"/>
          </ac:spMkLst>
        </pc:spChg>
        <pc:spChg chg="mod">
          <ac:chgData name="Linh Phan" userId="228774c6-8676-4985-b789-d1a1db399f40" providerId="ADAL" clId="{F4732387-A9DA-4921-AC67-7C1918A56395}" dt="2024-07-25T09:07:31.839" v="2897" actId="1076"/>
          <ac:spMkLst>
            <pc:docMk/>
            <pc:sldMk cId="2824705487" sldId="306"/>
            <ac:spMk id="41" creationId="{0E8E79ED-9474-20F9-1DFC-C296DFC90D1B}"/>
          </ac:spMkLst>
        </pc:spChg>
        <pc:spChg chg="add mod">
          <ac:chgData name="Linh Phan" userId="228774c6-8676-4985-b789-d1a1db399f40" providerId="ADAL" clId="{F4732387-A9DA-4921-AC67-7C1918A56395}" dt="2024-07-25T09:07:56.068" v="2905" actId="1076"/>
          <ac:spMkLst>
            <pc:docMk/>
            <pc:sldMk cId="2824705487" sldId="306"/>
            <ac:spMk id="42" creationId="{81B668BD-61EE-BD9C-BF68-600E975FD579}"/>
          </ac:spMkLst>
        </pc:spChg>
        <pc:grpChg chg="add del mod">
          <ac:chgData name="Linh Phan" userId="228774c6-8676-4985-b789-d1a1db399f40" providerId="ADAL" clId="{F4732387-A9DA-4921-AC67-7C1918A56395}" dt="2024-07-25T09:04:24.548" v="2781" actId="478"/>
          <ac:grpSpMkLst>
            <pc:docMk/>
            <pc:sldMk cId="2824705487" sldId="306"/>
            <ac:grpSpMk id="6" creationId="{8D90ABB9-9986-9AFE-FE12-24208F5B0CF8}"/>
          </ac:grpSpMkLst>
        </pc:grpChg>
        <pc:grpChg chg="mod">
          <ac:chgData name="Linh Phan" userId="228774c6-8676-4985-b789-d1a1db399f40" providerId="ADAL" clId="{F4732387-A9DA-4921-AC67-7C1918A56395}" dt="2024-07-25T09:02:55.310" v="2772"/>
          <ac:grpSpMkLst>
            <pc:docMk/>
            <pc:sldMk cId="2824705487" sldId="306"/>
            <ac:grpSpMk id="7" creationId="{41D4C3A0-4743-7305-5C3D-3E1531025950}"/>
          </ac:grpSpMkLst>
        </pc:grpChg>
        <pc:grpChg chg="mod">
          <ac:chgData name="Linh Phan" userId="228774c6-8676-4985-b789-d1a1db399f40" providerId="ADAL" clId="{F4732387-A9DA-4921-AC67-7C1918A56395}" dt="2024-07-25T09:02:55.310" v="2772"/>
          <ac:grpSpMkLst>
            <pc:docMk/>
            <pc:sldMk cId="2824705487" sldId="306"/>
            <ac:grpSpMk id="9" creationId="{1D49167F-0C31-7139-2A7C-57AC1282CBD6}"/>
          </ac:grpSpMkLst>
        </pc:grpChg>
        <pc:grpChg chg="mod">
          <ac:chgData name="Linh Phan" userId="228774c6-8676-4985-b789-d1a1db399f40" providerId="ADAL" clId="{F4732387-A9DA-4921-AC67-7C1918A56395}" dt="2024-07-25T09:02:55.310" v="2772"/>
          <ac:grpSpMkLst>
            <pc:docMk/>
            <pc:sldMk cId="2824705487" sldId="306"/>
            <ac:grpSpMk id="10" creationId="{95315EFA-116B-76D8-B74C-D59571C08DF1}"/>
          </ac:grpSpMkLst>
        </pc:grpChg>
        <pc:grpChg chg="del">
          <ac:chgData name="Linh Phan" userId="228774c6-8676-4985-b789-d1a1db399f40" providerId="ADAL" clId="{F4732387-A9DA-4921-AC67-7C1918A56395}" dt="2024-07-25T09:02:54.223" v="2771" actId="478"/>
          <ac:grpSpMkLst>
            <pc:docMk/>
            <pc:sldMk cId="2824705487" sldId="306"/>
            <ac:grpSpMk id="12" creationId="{7519295D-4B8F-C528-8D10-F8873E4262EC}"/>
          </ac:grpSpMkLst>
        </pc:grpChg>
        <pc:grpChg chg="del">
          <ac:chgData name="Linh Phan" userId="228774c6-8676-4985-b789-d1a1db399f40" providerId="ADAL" clId="{F4732387-A9DA-4921-AC67-7C1918A56395}" dt="2024-07-25T09:02:54.223" v="2771" actId="478"/>
          <ac:grpSpMkLst>
            <pc:docMk/>
            <pc:sldMk cId="2824705487" sldId="306"/>
            <ac:grpSpMk id="16" creationId="{71579069-4FCC-1458-172A-0436E7ADA977}"/>
          </ac:grpSpMkLst>
        </pc:grpChg>
        <pc:grpChg chg="add mod">
          <ac:chgData name="Linh Phan" userId="228774c6-8676-4985-b789-d1a1db399f40" providerId="ADAL" clId="{F4732387-A9DA-4921-AC67-7C1918A56395}" dt="2024-07-25T09:04:50.854" v="2787"/>
          <ac:grpSpMkLst>
            <pc:docMk/>
            <pc:sldMk cId="2824705487" sldId="306"/>
            <ac:grpSpMk id="31" creationId="{D8034720-B6A7-ED4B-17D6-56F7BEFE9067}"/>
          </ac:grpSpMkLst>
        </pc:grpChg>
        <pc:grpChg chg="add mod">
          <ac:chgData name="Linh Phan" userId="228774c6-8676-4985-b789-d1a1db399f40" providerId="ADAL" clId="{F4732387-A9DA-4921-AC67-7C1918A56395}" dt="2024-07-25T09:07:37.352" v="2899" actId="1076"/>
          <ac:grpSpMkLst>
            <pc:docMk/>
            <pc:sldMk cId="2824705487" sldId="306"/>
            <ac:grpSpMk id="39" creationId="{1E4F8340-660B-4005-2F1F-D324D5D16A96}"/>
          </ac:grpSpMkLst>
        </pc:grpChg>
        <pc:picChg chg="add del mod">
          <ac:chgData name="Linh Phan" userId="228774c6-8676-4985-b789-d1a1db399f40" providerId="ADAL" clId="{F4732387-A9DA-4921-AC67-7C1918A56395}" dt="2024-07-25T09:03:00.655" v="2773" actId="478"/>
          <ac:picMkLst>
            <pc:docMk/>
            <pc:sldMk cId="2824705487" sldId="306"/>
            <ac:picMk id="2" creationId="{7832DA63-8C62-8C58-BC1A-8AA6D85A37CD}"/>
          </ac:picMkLst>
        </pc:picChg>
        <pc:picChg chg="mod">
          <ac:chgData name="Linh Phan" userId="228774c6-8676-4985-b789-d1a1db399f40" providerId="ADAL" clId="{F4732387-A9DA-4921-AC67-7C1918A56395}" dt="2024-07-25T09:02:55.310" v="2772"/>
          <ac:picMkLst>
            <pc:docMk/>
            <pc:sldMk cId="2824705487" sldId="306"/>
            <ac:picMk id="8" creationId="{11CD5A33-72C0-156C-0682-505D9BD678E0}"/>
          </ac:picMkLst>
        </pc:picChg>
        <pc:picChg chg="mod ord">
          <ac:chgData name="Linh Phan" userId="228774c6-8676-4985-b789-d1a1db399f40" providerId="ADAL" clId="{F4732387-A9DA-4921-AC67-7C1918A56395}" dt="2024-07-25T09:03:04.864" v="2775" actId="166"/>
          <ac:picMkLst>
            <pc:docMk/>
            <pc:sldMk cId="2824705487" sldId="306"/>
            <ac:picMk id="15" creationId="{61DFADB6-E64E-40FA-FC2D-4AEF5CD9999F}"/>
          </ac:picMkLst>
        </pc:picChg>
        <pc:picChg chg="add mod">
          <ac:chgData name="Linh Phan" userId="228774c6-8676-4985-b789-d1a1db399f40" providerId="ADAL" clId="{F4732387-A9DA-4921-AC67-7C1918A56395}" dt="2024-07-25T09:04:50.854" v="2787"/>
          <ac:picMkLst>
            <pc:docMk/>
            <pc:sldMk cId="2824705487" sldId="306"/>
            <ac:picMk id="35" creationId="{3EC02041-B19B-6873-127E-009057FBC1BA}"/>
          </ac:picMkLst>
        </pc:picChg>
        <pc:picChg chg="add mod">
          <ac:chgData name="Linh Phan" userId="228774c6-8676-4985-b789-d1a1db399f40" providerId="ADAL" clId="{F4732387-A9DA-4921-AC67-7C1918A56395}" dt="2024-07-25T09:06:36.815" v="2852" actId="1076"/>
          <ac:picMkLst>
            <pc:docMk/>
            <pc:sldMk cId="2824705487" sldId="306"/>
            <ac:picMk id="43" creationId="{0177A214-16E3-E997-428F-8278922CEE46}"/>
          </ac:picMkLst>
        </pc:picChg>
      </pc:sldChg>
      <pc:sldChg chg="add del">
        <pc:chgData name="Linh Phan" userId="228774c6-8676-4985-b789-d1a1db399f40" providerId="ADAL" clId="{F4732387-A9DA-4921-AC67-7C1918A56395}" dt="2024-07-25T09:07:44.360" v="2900" actId="47"/>
        <pc:sldMkLst>
          <pc:docMk/>
          <pc:sldMk cId="1917848129" sldId="307"/>
        </pc:sldMkLst>
      </pc:sldChg>
      <pc:sldChg chg="addSp delSp modSp add del mod modTransition delAnim modAnim">
        <pc:chgData name="Linh Phan" userId="228774c6-8676-4985-b789-d1a1db399f40" providerId="ADAL" clId="{F4732387-A9DA-4921-AC67-7C1918A56395}" dt="2024-07-25T10:32:33.644" v="4592"/>
        <pc:sldMkLst>
          <pc:docMk/>
          <pc:sldMk cId="3821986865" sldId="307"/>
        </pc:sldMkLst>
        <pc:spChg chg="add del">
          <ac:chgData name="Linh Phan" userId="228774c6-8676-4985-b789-d1a1db399f40" providerId="ADAL" clId="{F4732387-A9DA-4921-AC67-7C1918A56395}" dt="2024-07-25T09:18:07.450" v="3005" actId="478"/>
          <ac:spMkLst>
            <pc:docMk/>
            <pc:sldMk cId="3821986865" sldId="307"/>
            <ac:spMk id="2" creationId="{050F5A2A-3D48-4319-2E60-554D5B8668BD}"/>
          </ac:spMkLst>
        </pc:spChg>
        <pc:spChg chg="mod">
          <ac:chgData name="Linh Phan" userId="228774c6-8676-4985-b789-d1a1db399f40" providerId="ADAL" clId="{F4732387-A9DA-4921-AC67-7C1918A56395}" dt="2024-07-25T09:31:35.813" v="3310"/>
          <ac:spMkLst>
            <pc:docMk/>
            <pc:sldMk cId="3821986865" sldId="307"/>
            <ac:spMk id="4" creationId="{254C4C5A-91C3-172D-59F9-A09312284562}"/>
          </ac:spMkLst>
        </pc:spChg>
        <pc:spChg chg="mod">
          <ac:chgData name="Linh Phan" userId="228774c6-8676-4985-b789-d1a1db399f40" providerId="ADAL" clId="{F4732387-A9DA-4921-AC67-7C1918A56395}" dt="2024-07-25T09:29:10.126" v="3262"/>
          <ac:spMkLst>
            <pc:docMk/>
            <pc:sldMk cId="3821986865" sldId="307"/>
            <ac:spMk id="6" creationId="{309A682F-3D11-459B-3BFB-32D42C31AD28}"/>
          </ac:spMkLst>
        </pc:spChg>
        <pc:spChg chg="mod">
          <ac:chgData name="Linh Phan" userId="228774c6-8676-4985-b789-d1a1db399f40" providerId="ADAL" clId="{F4732387-A9DA-4921-AC67-7C1918A56395}" dt="2024-07-25T09:29:15.576" v="3263" actId="14100"/>
          <ac:spMkLst>
            <pc:docMk/>
            <pc:sldMk cId="3821986865" sldId="307"/>
            <ac:spMk id="34" creationId="{AF8E52A7-4AAE-ECE2-7886-2322DDC02953}"/>
          </ac:spMkLst>
        </pc:spChg>
        <pc:spChg chg="mod">
          <ac:chgData name="Linh Phan" userId="228774c6-8676-4985-b789-d1a1db399f40" providerId="ADAL" clId="{F4732387-A9DA-4921-AC67-7C1918A56395}" dt="2024-07-25T09:29:15.576" v="3263" actId="14100"/>
          <ac:spMkLst>
            <pc:docMk/>
            <pc:sldMk cId="3821986865" sldId="307"/>
            <ac:spMk id="35" creationId="{019E77E1-23D6-A96F-FA76-BC3496F690DC}"/>
          </ac:spMkLst>
        </pc:spChg>
        <pc:grpChg chg="add mod">
          <ac:chgData name="Linh Phan" userId="228774c6-8676-4985-b789-d1a1db399f40" providerId="ADAL" clId="{F4732387-A9DA-4921-AC67-7C1918A56395}" dt="2024-07-25T09:29:10.126" v="3262"/>
          <ac:grpSpMkLst>
            <pc:docMk/>
            <pc:sldMk cId="3821986865" sldId="307"/>
            <ac:grpSpMk id="3" creationId="{8F7A29A9-C207-1F87-642B-217947F874C0}"/>
          </ac:grpSpMkLst>
        </pc:grpChg>
        <pc:grpChg chg="del">
          <ac:chgData name="Linh Phan" userId="228774c6-8676-4985-b789-d1a1db399f40" providerId="ADAL" clId="{F4732387-A9DA-4921-AC67-7C1918A56395}" dt="2024-07-25T09:29:09.885" v="3261" actId="478"/>
          <ac:grpSpMkLst>
            <pc:docMk/>
            <pc:sldMk cId="3821986865" sldId="307"/>
            <ac:grpSpMk id="30" creationId="{B1932E0F-FFC1-5B71-28B0-DD88CF862E4E}"/>
          </ac:grpSpMkLst>
        </pc:grpChg>
        <pc:picChg chg="del mod">
          <ac:chgData name="Linh Phan" userId="228774c6-8676-4985-b789-d1a1db399f40" providerId="ADAL" clId="{F4732387-A9DA-4921-AC67-7C1918A56395}" dt="2024-07-25T09:16:50.117" v="2991" actId="478"/>
          <ac:picMkLst>
            <pc:docMk/>
            <pc:sldMk cId="3821986865" sldId="307"/>
            <ac:picMk id="40" creationId="{366E054A-BA80-3508-E773-DF248C402208}"/>
          </ac:picMkLst>
        </pc:picChg>
        <pc:picChg chg="del">
          <ac:chgData name="Linh Phan" userId="228774c6-8676-4985-b789-d1a1db399f40" providerId="ADAL" clId="{F4732387-A9DA-4921-AC67-7C1918A56395}" dt="2024-07-25T09:16:50.508" v="2992" actId="478"/>
          <ac:picMkLst>
            <pc:docMk/>
            <pc:sldMk cId="3821986865" sldId="307"/>
            <ac:picMk id="1030" creationId="{9745DEFA-02EC-38F0-3ED8-846AF8A46478}"/>
          </ac:picMkLst>
        </pc:picChg>
        <pc:picChg chg="add mod">
          <ac:chgData name="Linh Phan" userId="228774c6-8676-4985-b789-d1a1db399f40" providerId="ADAL" clId="{F4732387-A9DA-4921-AC67-7C1918A56395}" dt="2024-07-25T09:18:45.490" v="3010" actId="1440"/>
          <ac:picMkLst>
            <pc:docMk/>
            <pc:sldMk cId="3821986865" sldId="307"/>
            <ac:picMk id="2052" creationId="{DC363824-0005-8C79-8161-5BA722971346}"/>
          </ac:picMkLst>
        </pc:picChg>
        <pc:picChg chg="add mod">
          <ac:chgData name="Linh Phan" userId="228774c6-8676-4985-b789-d1a1db399f40" providerId="ADAL" clId="{F4732387-A9DA-4921-AC67-7C1918A56395}" dt="2024-07-25T09:19:46.727" v="3025" actId="1440"/>
          <ac:picMkLst>
            <pc:docMk/>
            <pc:sldMk cId="3821986865" sldId="307"/>
            <ac:picMk id="2054" creationId="{BDCBD12C-127A-2B12-9C70-F318AA59B8B7}"/>
          </ac:picMkLst>
        </pc:picChg>
        <pc:cxnChg chg="mod">
          <ac:chgData name="Linh Phan" userId="228774c6-8676-4985-b789-d1a1db399f40" providerId="ADAL" clId="{F4732387-A9DA-4921-AC67-7C1918A56395}" dt="2024-07-25T09:29:10.126" v="3262"/>
          <ac:cxnSpMkLst>
            <pc:docMk/>
            <pc:sldMk cId="3821986865" sldId="307"/>
            <ac:cxnSpMk id="5" creationId="{660F191C-7DFD-013A-E069-ED5959E7546A}"/>
          </ac:cxnSpMkLst>
        </pc:cxnChg>
      </pc:sldChg>
      <pc:sldChg chg="addSp delSp modSp add del mod modTransition delAnim modAnim">
        <pc:chgData name="Linh Phan" userId="228774c6-8676-4985-b789-d1a1db399f40" providerId="ADAL" clId="{F4732387-A9DA-4921-AC67-7C1918A56395}" dt="2024-07-25T10:32:44.651" v="4600"/>
        <pc:sldMkLst>
          <pc:docMk/>
          <pc:sldMk cId="44586902" sldId="308"/>
        </pc:sldMkLst>
        <pc:spChg chg="mod">
          <ac:chgData name="Linh Phan" userId="228774c6-8676-4985-b789-d1a1db399f40" providerId="ADAL" clId="{F4732387-A9DA-4921-AC67-7C1918A56395}" dt="2024-07-25T09:31:38.316" v="3311"/>
          <ac:spMkLst>
            <pc:docMk/>
            <pc:sldMk cId="44586902" sldId="308"/>
            <ac:spMk id="3" creationId="{ED236D06-D414-D9EB-DEC7-077F0CC03E09}"/>
          </ac:spMkLst>
        </pc:spChg>
        <pc:spChg chg="mod">
          <ac:chgData name="Linh Phan" userId="228774c6-8676-4985-b789-d1a1db399f40" providerId="ADAL" clId="{F4732387-A9DA-4921-AC67-7C1918A56395}" dt="2024-07-25T09:29:17.973" v="3265"/>
          <ac:spMkLst>
            <pc:docMk/>
            <pc:sldMk cId="44586902" sldId="308"/>
            <ac:spMk id="5" creationId="{E30F74E2-2263-48D8-99C5-ADA9FB10EB02}"/>
          </ac:spMkLst>
        </pc:spChg>
        <pc:spChg chg="mod">
          <ac:chgData name="Linh Phan" userId="228774c6-8676-4985-b789-d1a1db399f40" providerId="ADAL" clId="{F4732387-A9DA-4921-AC67-7C1918A56395}" dt="2024-07-25T09:29:21.391" v="3266" actId="14100"/>
          <ac:spMkLst>
            <pc:docMk/>
            <pc:sldMk cId="44586902" sldId="308"/>
            <ac:spMk id="34" creationId="{AF8E52A7-4AAE-ECE2-7886-2322DDC02953}"/>
          </ac:spMkLst>
        </pc:spChg>
        <pc:spChg chg="mod">
          <ac:chgData name="Linh Phan" userId="228774c6-8676-4985-b789-d1a1db399f40" providerId="ADAL" clId="{F4732387-A9DA-4921-AC67-7C1918A56395}" dt="2024-07-25T09:29:21.391" v="3266" actId="14100"/>
          <ac:spMkLst>
            <pc:docMk/>
            <pc:sldMk cId="44586902" sldId="308"/>
            <ac:spMk id="35" creationId="{019E77E1-23D6-A96F-FA76-BC3496F690DC}"/>
          </ac:spMkLst>
        </pc:spChg>
        <pc:grpChg chg="add mod">
          <ac:chgData name="Linh Phan" userId="228774c6-8676-4985-b789-d1a1db399f40" providerId="ADAL" clId="{F4732387-A9DA-4921-AC67-7C1918A56395}" dt="2024-07-25T09:29:17.973" v="3265"/>
          <ac:grpSpMkLst>
            <pc:docMk/>
            <pc:sldMk cId="44586902" sldId="308"/>
            <ac:grpSpMk id="2" creationId="{A35466F3-9842-25C8-4E29-FA859DC80E05}"/>
          </ac:grpSpMkLst>
        </pc:grpChg>
        <pc:grpChg chg="del">
          <ac:chgData name="Linh Phan" userId="228774c6-8676-4985-b789-d1a1db399f40" providerId="ADAL" clId="{F4732387-A9DA-4921-AC67-7C1918A56395}" dt="2024-07-25T09:29:17.715" v="3264" actId="478"/>
          <ac:grpSpMkLst>
            <pc:docMk/>
            <pc:sldMk cId="44586902" sldId="308"/>
            <ac:grpSpMk id="30" creationId="{B1932E0F-FFC1-5B71-28B0-DD88CF862E4E}"/>
          </ac:grpSpMkLst>
        </pc:grpChg>
        <pc:picChg chg="del">
          <ac:chgData name="Linh Phan" userId="228774c6-8676-4985-b789-d1a1db399f40" providerId="ADAL" clId="{F4732387-A9DA-4921-AC67-7C1918A56395}" dt="2024-07-25T09:19:55.735" v="3028" actId="478"/>
          <ac:picMkLst>
            <pc:docMk/>
            <pc:sldMk cId="44586902" sldId="308"/>
            <ac:picMk id="2052" creationId="{DC363824-0005-8C79-8161-5BA722971346}"/>
          </ac:picMkLst>
        </pc:picChg>
        <pc:picChg chg="del">
          <ac:chgData name="Linh Phan" userId="228774c6-8676-4985-b789-d1a1db399f40" providerId="ADAL" clId="{F4732387-A9DA-4921-AC67-7C1918A56395}" dt="2024-07-25T09:19:56.071" v="3029" actId="478"/>
          <ac:picMkLst>
            <pc:docMk/>
            <pc:sldMk cId="44586902" sldId="308"/>
            <ac:picMk id="2054" creationId="{BDCBD12C-127A-2B12-9C70-F318AA59B8B7}"/>
          </ac:picMkLst>
        </pc:picChg>
        <pc:picChg chg="add mod">
          <ac:chgData name="Linh Phan" userId="228774c6-8676-4985-b789-d1a1db399f40" providerId="ADAL" clId="{F4732387-A9DA-4921-AC67-7C1918A56395}" dt="2024-07-25T09:20:47.710" v="3047" actId="1440"/>
          <ac:picMkLst>
            <pc:docMk/>
            <pc:sldMk cId="44586902" sldId="308"/>
            <ac:picMk id="3074" creationId="{F3F3190D-6EAF-9E3C-6235-CCD8ADDD76FD}"/>
          </ac:picMkLst>
        </pc:picChg>
        <pc:picChg chg="add mod">
          <ac:chgData name="Linh Phan" userId="228774c6-8676-4985-b789-d1a1db399f40" providerId="ADAL" clId="{F4732387-A9DA-4921-AC67-7C1918A56395}" dt="2024-07-25T09:21:51.435" v="3053" actId="1076"/>
          <ac:picMkLst>
            <pc:docMk/>
            <pc:sldMk cId="44586902" sldId="308"/>
            <ac:picMk id="3076" creationId="{F4EE64A5-BABC-8B46-EFA0-F9899F77D50A}"/>
          </ac:picMkLst>
        </pc:picChg>
        <pc:cxnChg chg="mod">
          <ac:chgData name="Linh Phan" userId="228774c6-8676-4985-b789-d1a1db399f40" providerId="ADAL" clId="{F4732387-A9DA-4921-AC67-7C1918A56395}" dt="2024-07-25T09:29:17.973" v="3265"/>
          <ac:cxnSpMkLst>
            <pc:docMk/>
            <pc:sldMk cId="44586902" sldId="308"/>
            <ac:cxnSpMk id="4" creationId="{5D655504-3CD9-4DC9-F9FA-3194227277E8}"/>
          </ac:cxnSpMkLst>
        </pc:cxnChg>
      </pc:sldChg>
      <pc:sldChg chg="add del modTransition">
        <pc:chgData name="Linh Phan" userId="228774c6-8676-4985-b789-d1a1db399f40" providerId="ADAL" clId="{F4732387-A9DA-4921-AC67-7C1918A56395}" dt="2024-07-25T10:18:43.174" v="4430"/>
        <pc:sldMkLst>
          <pc:docMk/>
          <pc:sldMk cId="1560274656" sldId="309"/>
        </pc:sldMkLst>
      </pc:sldChg>
      <pc:sldChg chg="addSp delSp modSp add del modTransition modAnim">
        <pc:chgData name="Linh Phan" userId="228774c6-8676-4985-b789-d1a1db399f40" providerId="ADAL" clId="{F4732387-A9DA-4921-AC67-7C1918A56395}" dt="2024-07-25T10:24:00.683" v="4466"/>
        <pc:sldMkLst>
          <pc:docMk/>
          <pc:sldMk cId="4140612872" sldId="310"/>
        </pc:sldMkLst>
        <pc:spChg chg="mod">
          <ac:chgData name="Linh Phan" userId="228774c6-8676-4985-b789-d1a1db399f40" providerId="ADAL" clId="{F4732387-A9DA-4921-AC67-7C1918A56395}" dt="2024-07-25T09:24:48.011" v="3158"/>
          <ac:spMkLst>
            <pc:docMk/>
            <pc:sldMk cId="4140612872" sldId="310"/>
            <ac:spMk id="3" creationId="{63F29FAD-02CD-99A5-70CA-6418F107EAC2}"/>
          </ac:spMkLst>
        </pc:spChg>
        <pc:spChg chg="mod">
          <ac:chgData name="Linh Phan" userId="228774c6-8676-4985-b789-d1a1db399f40" providerId="ADAL" clId="{F4732387-A9DA-4921-AC67-7C1918A56395}" dt="2024-07-25T09:24:48.011" v="3158"/>
          <ac:spMkLst>
            <pc:docMk/>
            <pc:sldMk cId="4140612872" sldId="310"/>
            <ac:spMk id="5" creationId="{A8328D91-109C-6033-DFDB-B07360F3E1A2}"/>
          </ac:spMkLst>
        </pc:spChg>
        <pc:spChg chg="add mod">
          <ac:chgData name="Linh Phan" userId="228774c6-8676-4985-b789-d1a1db399f40" providerId="ADAL" clId="{F4732387-A9DA-4921-AC67-7C1918A56395}" dt="2024-07-25T09:24:48.011" v="3158"/>
          <ac:spMkLst>
            <pc:docMk/>
            <pc:sldMk cId="4140612872" sldId="310"/>
            <ac:spMk id="6" creationId="{0BD095A9-A911-083A-AB3A-A28C1C110A44}"/>
          </ac:spMkLst>
        </pc:spChg>
        <pc:spChg chg="add mod">
          <ac:chgData name="Linh Phan" userId="228774c6-8676-4985-b789-d1a1db399f40" providerId="ADAL" clId="{F4732387-A9DA-4921-AC67-7C1918A56395}" dt="2024-07-25T09:24:48.011" v="3158"/>
          <ac:spMkLst>
            <pc:docMk/>
            <pc:sldMk cId="4140612872" sldId="310"/>
            <ac:spMk id="7" creationId="{D02534E3-F225-3874-4F49-91702457E082}"/>
          </ac:spMkLst>
        </pc:spChg>
        <pc:spChg chg="del">
          <ac:chgData name="Linh Phan" userId="228774c6-8676-4985-b789-d1a1db399f40" providerId="ADAL" clId="{F4732387-A9DA-4921-AC67-7C1918A56395}" dt="2024-07-25T09:24:38.636" v="3157" actId="478"/>
          <ac:spMkLst>
            <pc:docMk/>
            <pc:sldMk cId="4140612872" sldId="310"/>
            <ac:spMk id="16" creationId="{28D7904F-57C3-89FB-8C5D-52E389F042F2}"/>
          </ac:spMkLst>
        </pc:spChg>
        <pc:spChg chg="del">
          <ac:chgData name="Linh Phan" userId="228774c6-8676-4985-b789-d1a1db399f40" providerId="ADAL" clId="{F4732387-A9DA-4921-AC67-7C1918A56395}" dt="2024-07-25T09:24:38.636" v="3157" actId="478"/>
          <ac:spMkLst>
            <pc:docMk/>
            <pc:sldMk cId="4140612872" sldId="310"/>
            <ac:spMk id="17" creationId="{85088993-9061-EFA7-E6E3-82FCC7931371}"/>
          </ac:spMkLst>
        </pc:spChg>
        <pc:grpChg chg="add mod">
          <ac:chgData name="Linh Phan" userId="228774c6-8676-4985-b789-d1a1db399f40" providerId="ADAL" clId="{F4732387-A9DA-4921-AC67-7C1918A56395}" dt="2024-07-25T09:24:48.011" v="3158"/>
          <ac:grpSpMkLst>
            <pc:docMk/>
            <pc:sldMk cId="4140612872" sldId="310"/>
            <ac:grpSpMk id="2" creationId="{BDEBD11E-9397-F646-D121-5D5FF1016DF4}"/>
          </ac:grpSpMkLst>
        </pc:grpChg>
        <pc:grpChg chg="del">
          <ac:chgData name="Linh Phan" userId="228774c6-8676-4985-b789-d1a1db399f40" providerId="ADAL" clId="{F4732387-A9DA-4921-AC67-7C1918A56395}" dt="2024-07-25T09:24:38.636" v="3157" actId="478"/>
          <ac:grpSpMkLst>
            <pc:docMk/>
            <pc:sldMk cId="4140612872" sldId="310"/>
            <ac:grpSpMk id="12" creationId="{821BAF80-1189-BC89-CF4E-43EB995EF2EA}"/>
          </ac:grpSpMkLst>
        </pc:grpChg>
        <pc:picChg chg="add mod">
          <ac:chgData name="Linh Phan" userId="228774c6-8676-4985-b789-d1a1db399f40" providerId="ADAL" clId="{F4732387-A9DA-4921-AC67-7C1918A56395}" dt="2024-07-25T09:24:48.011" v="3158"/>
          <ac:picMkLst>
            <pc:docMk/>
            <pc:sldMk cId="4140612872" sldId="310"/>
            <ac:picMk id="8" creationId="{D0A65092-7056-D054-8B62-E87EAA02ACF9}"/>
          </ac:picMkLst>
        </pc:picChg>
        <pc:picChg chg="add mod">
          <ac:chgData name="Linh Phan" userId="228774c6-8676-4985-b789-d1a1db399f40" providerId="ADAL" clId="{F4732387-A9DA-4921-AC67-7C1918A56395}" dt="2024-07-25T09:24:48.011" v="3158"/>
          <ac:picMkLst>
            <pc:docMk/>
            <pc:sldMk cId="4140612872" sldId="310"/>
            <ac:picMk id="9" creationId="{75B819C8-3697-093B-EFB8-536F3E191243}"/>
          </ac:picMkLst>
        </pc:picChg>
        <pc:picChg chg="del">
          <ac:chgData name="Linh Phan" userId="228774c6-8676-4985-b789-d1a1db399f40" providerId="ADAL" clId="{F4732387-A9DA-4921-AC67-7C1918A56395}" dt="2024-07-25T09:24:38.636" v="3157" actId="478"/>
          <ac:picMkLst>
            <pc:docMk/>
            <pc:sldMk cId="4140612872" sldId="310"/>
            <ac:picMk id="18" creationId="{A265B8D6-FEFD-26E4-2D95-DCF4BA19F0F9}"/>
          </ac:picMkLst>
        </pc:picChg>
        <pc:picChg chg="del">
          <ac:chgData name="Linh Phan" userId="228774c6-8676-4985-b789-d1a1db399f40" providerId="ADAL" clId="{F4732387-A9DA-4921-AC67-7C1918A56395}" dt="2024-07-25T09:24:38.636" v="3157" actId="478"/>
          <ac:picMkLst>
            <pc:docMk/>
            <pc:sldMk cId="4140612872" sldId="310"/>
            <ac:picMk id="19" creationId="{FF6168A1-68D9-C369-C0AD-F1B4973E8EC9}"/>
          </ac:picMkLst>
        </pc:picChg>
        <pc:cxnChg chg="mod">
          <ac:chgData name="Linh Phan" userId="228774c6-8676-4985-b789-d1a1db399f40" providerId="ADAL" clId="{F4732387-A9DA-4921-AC67-7C1918A56395}" dt="2024-07-25T09:24:48.011" v="3158"/>
          <ac:cxnSpMkLst>
            <pc:docMk/>
            <pc:sldMk cId="4140612872" sldId="310"/>
            <ac:cxnSpMk id="4" creationId="{907A67C4-0492-9FA2-D1A8-C058CC9A5572}"/>
          </ac:cxnSpMkLst>
        </pc:cxnChg>
      </pc:sldChg>
      <pc:sldChg chg="addSp delSp modSp add modTransition modAnim">
        <pc:chgData name="Linh Phan" userId="228774c6-8676-4985-b789-d1a1db399f40" providerId="ADAL" clId="{F4732387-A9DA-4921-AC67-7C1918A56395}" dt="2024-07-25T10:24:00.683" v="4466"/>
        <pc:sldMkLst>
          <pc:docMk/>
          <pc:sldMk cId="3922433391" sldId="311"/>
        </pc:sldMkLst>
        <pc:spChg chg="del">
          <ac:chgData name="Linh Phan" userId="228774c6-8676-4985-b789-d1a1db399f40" providerId="ADAL" clId="{F4732387-A9DA-4921-AC67-7C1918A56395}" dt="2024-07-25T09:24:57.560" v="3160" actId="478"/>
          <ac:spMkLst>
            <pc:docMk/>
            <pc:sldMk cId="3922433391" sldId="311"/>
            <ac:spMk id="6" creationId="{0BD095A9-A911-083A-AB3A-A28C1C110A44}"/>
          </ac:spMkLst>
        </pc:spChg>
        <pc:spChg chg="del">
          <ac:chgData name="Linh Phan" userId="228774c6-8676-4985-b789-d1a1db399f40" providerId="ADAL" clId="{F4732387-A9DA-4921-AC67-7C1918A56395}" dt="2024-07-25T09:24:57.560" v="3160" actId="478"/>
          <ac:spMkLst>
            <pc:docMk/>
            <pc:sldMk cId="3922433391" sldId="311"/>
            <ac:spMk id="7" creationId="{D02534E3-F225-3874-4F49-91702457E082}"/>
          </ac:spMkLst>
        </pc:spChg>
        <pc:spChg chg="mod">
          <ac:chgData name="Linh Phan" userId="228774c6-8676-4985-b789-d1a1db399f40" providerId="ADAL" clId="{F4732387-A9DA-4921-AC67-7C1918A56395}" dt="2024-07-25T09:25:04.923" v="3161"/>
          <ac:spMkLst>
            <pc:docMk/>
            <pc:sldMk cId="3922433391" sldId="311"/>
            <ac:spMk id="11" creationId="{7E4A6DF7-AED9-7F6C-FBB8-FF1A024B3472}"/>
          </ac:spMkLst>
        </pc:spChg>
        <pc:spChg chg="mod">
          <ac:chgData name="Linh Phan" userId="228774c6-8676-4985-b789-d1a1db399f40" providerId="ADAL" clId="{F4732387-A9DA-4921-AC67-7C1918A56395}" dt="2024-07-25T09:25:04.923" v="3161"/>
          <ac:spMkLst>
            <pc:docMk/>
            <pc:sldMk cId="3922433391" sldId="311"/>
            <ac:spMk id="13" creationId="{9AE3EA0E-B264-2C8E-A414-B984A0CB8848}"/>
          </ac:spMkLst>
        </pc:spChg>
        <pc:spChg chg="add mod">
          <ac:chgData name="Linh Phan" userId="228774c6-8676-4985-b789-d1a1db399f40" providerId="ADAL" clId="{F4732387-A9DA-4921-AC67-7C1918A56395}" dt="2024-07-25T09:25:04.923" v="3161"/>
          <ac:spMkLst>
            <pc:docMk/>
            <pc:sldMk cId="3922433391" sldId="311"/>
            <ac:spMk id="14" creationId="{FBE40FAC-6F99-3233-EE6A-5F34F6F75389}"/>
          </ac:spMkLst>
        </pc:spChg>
        <pc:spChg chg="add mod">
          <ac:chgData name="Linh Phan" userId="228774c6-8676-4985-b789-d1a1db399f40" providerId="ADAL" clId="{F4732387-A9DA-4921-AC67-7C1918A56395}" dt="2024-07-25T09:25:04.923" v="3161"/>
          <ac:spMkLst>
            <pc:docMk/>
            <pc:sldMk cId="3922433391" sldId="311"/>
            <ac:spMk id="15" creationId="{89595C84-7520-7F98-01B3-899C08D27330}"/>
          </ac:spMkLst>
        </pc:spChg>
        <pc:grpChg chg="del">
          <ac:chgData name="Linh Phan" userId="228774c6-8676-4985-b789-d1a1db399f40" providerId="ADAL" clId="{F4732387-A9DA-4921-AC67-7C1918A56395}" dt="2024-07-25T09:24:57.560" v="3160" actId="478"/>
          <ac:grpSpMkLst>
            <pc:docMk/>
            <pc:sldMk cId="3922433391" sldId="311"/>
            <ac:grpSpMk id="2" creationId="{BDEBD11E-9397-F646-D121-5D5FF1016DF4}"/>
          </ac:grpSpMkLst>
        </pc:grpChg>
        <pc:grpChg chg="add mod">
          <ac:chgData name="Linh Phan" userId="228774c6-8676-4985-b789-d1a1db399f40" providerId="ADAL" clId="{F4732387-A9DA-4921-AC67-7C1918A56395}" dt="2024-07-25T09:25:04.923" v="3161"/>
          <ac:grpSpMkLst>
            <pc:docMk/>
            <pc:sldMk cId="3922433391" sldId="311"/>
            <ac:grpSpMk id="10" creationId="{27D48AEB-238F-A804-7577-AC002CC5C7BD}"/>
          </ac:grpSpMkLst>
        </pc:grpChg>
        <pc:picChg chg="del">
          <ac:chgData name="Linh Phan" userId="228774c6-8676-4985-b789-d1a1db399f40" providerId="ADAL" clId="{F4732387-A9DA-4921-AC67-7C1918A56395}" dt="2024-07-25T09:24:57.560" v="3160" actId="478"/>
          <ac:picMkLst>
            <pc:docMk/>
            <pc:sldMk cId="3922433391" sldId="311"/>
            <ac:picMk id="8" creationId="{D0A65092-7056-D054-8B62-E87EAA02ACF9}"/>
          </ac:picMkLst>
        </pc:picChg>
        <pc:picChg chg="del">
          <ac:chgData name="Linh Phan" userId="228774c6-8676-4985-b789-d1a1db399f40" providerId="ADAL" clId="{F4732387-A9DA-4921-AC67-7C1918A56395}" dt="2024-07-25T09:24:57.560" v="3160" actId="478"/>
          <ac:picMkLst>
            <pc:docMk/>
            <pc:sldMk cId="3922433391" sldId="311"/>
            <ac:picMk id="9" creationId="{75B819C8-3697-093B-EFB8-536F3E191243}"/>
          </ac:picMkLst>
        </pc:picChg>
        <pc:picChg chg="add mod">
          <ac:chgData name="Linh Phan" userId="228774c6-8676-4985-b789-d1a1db399f40" providerId="ADAL" clId="{F4732387-A9DA-4921-AC67-7C1918A56395}" dt="2024-07-25T09:25:04.923" v="3161"/>
          <ac:picMkLst>
            <pc:docMk/>
            <pc:sldMk cId="3922433391" sldId="311"/>
            <ac:picMk id="16" creationId="{962BAFBA-B383-FE28-12A9-169691079057}"/>
          </ac:picMkLst>
        </pc:picChg>
        <pc:picChg chg="add mod">
          <ac:chgData name="Linh Phan" userId="228774c6-8676-4985-b789-d1a1db399f40" providerId="ADAL" clId="{F4732387-A9DA-4921-AC67-7C1918A56395}" dt="2024-07-25T09:25:04.923" v="3161"/>
          <ac:picMkLst>
            <pc:docMk/>
            <pc:sldMk cId="3922433391" sldId="311"/>
            <ac:picMk id="17" creationId="{A788FCCC-C865-114B-A8CB-437CEE181A97}"/>
          </ac:picMkLst>
        </pc:picChg>
        <pc:cxnChg chg="mod">
          <ac:chgData name="Linh Phan" userId="228774c6-8676-4985-b789-d1a1db399f40" providerId="ADAL" clId="{F4732387-A9DA-4921-AC67-7C1918A56395}" dt="2024-07-25T09:25:04.923" v="3161"/>
          <ac:cxnSpMkLst>
            <pc:docMk/>
            <pc:sldMk cId="3922433391" sldId="311"/>
            <ac:cxnSpMk id="12" creationId="{31FEC88D-D379-4AC5-9DF6-202B9C10178E}"/>
          </ac:cxnSpMkLst>
        </pc:cxnChg>
      </pc:sldChg>
      <pc:sldChg chg="addSp delSp modSp add mod modTransition delAnim modAnim">
        <pc:chgData name="Linh Phan" userId="228774c6-8676-4985-b789-d1a1db399f40" providerId="ADAL" clId="{F4732387-A9DA-4921-AC67-7C1918A56395}" dt="2024-07-25T10:24:10.263" v="4470"/>
        <pc:sldMkLst>
          <pc:docMk/>
          <pc:sldMk cId="1241507861" sldId="312"/>
        </pc:sldMkLst>
        <pc:spChg chg="mod">
          <ac:chgData name="Linh Phan" userId="228774c6-8676-4985-b789-d1a1db399f40" providerId="ADAL" clId="{F4732387-A9DA-4921-AC67-7C1918A56395}" dt="2024-07-25T09:30:59.819" v="3291"/>
          <ac:spMkLst>
            <pc:docMk/>
            <pc:sldMk cId="1241507861" sldId="312"/>
            <ac:spMk id="6" creationId="{66F9DAD2-B47C-7C4D-7157-147CF14037C8}"/>
          </ac:spMkLst>
        </pc:spChg>
        <pc:picChg chg="add mod">
          <ac:chgData name="Linh Phan" userId="228774c6-8676-4985-b789-d1a1db399f40" providerId="ADAL" clId="{F4732387-A9DA-4921-AC67-7C1918A56395}" dt="2024-07-25T09:31:17.250" v="3297" actId="1076"/>
          <ac:picMkLst>
            <pc:docMk/>
            <pc:sldMk cId="1241507861" sldId="312"/>
            <ac:picMk id="2" creationId="{A880AC65-8C21-1C80-3B4F-17CFC561EC77}"/>
          </ac:picMkLst>
        </pc:picChg>
        <pc:picChg chg="del">
          <ac:chgData name="Linh Phan" userId="228774c6-8676-4985-b789-d1a1db399f40" providerId="ADAL" clId="{F4732387-A9DA-4921-AC67-7C1918A56395}" dt="2024-07-25T09:30:49.168" v="3290" actId="478"/>
          <ac:picMkLst>
            <pc:docMk/>
            <pc:sldMk cId="1241507861" sldId="312"/>
            <ac:picMk id="8" creationId="{D05EAF41-1735-E8AC-AD7B-64873DCAB283}"/>
          </ac:picMkLst>
        </pc:picChg>
      </pc:sldChg>
      <pc:sldChg chg="modSp add mod modTransition">
        <pc:chgData name="Linh Phan" userId="228774c6-8676-4985-b789-d1a1db399f40" providerId="ADAL" clId="{F4732387-A9DA-4921-AC67-7C1918A56395}" dt="2024-07-25T10:24:17.920" v="4477"/>
        <pc:sldMkLst>
          <pc:docMk/>
          <pc:sldMk cId="375807310" sldId="313"/>
        </pc:sldMkLst>
        <pc:spChg chg="mod">
          <ac:chgData name="Linh Phan" userId="228774c6-8676-4985-b789-d1a1db399f40" providerId="ADAL" clId="{F4732387-A9DA-4921-AC67-7C1918A56395}" dt="2024-07-25T09:33:07.534" v="3340" actId="1076"/>
          <ac:spMkLst>
            <pc:docMk/>
            <pc:sldMk cId="375807310" sldId="313"/>
            <ac:spMk id="8" creationId="{0CBEE3CA-4292-E594-3846-C481266039E0}"/>
          </ac:spMkLst>
        </pc:spChg>
      </pc:sldChg>
      <pc:sldChg chg="addSp delSp modSp add mod ord modTransition modAnim">
        <pc:chgData name="Linh Phan" userId="228774c6-8676-4985-b789-d1a1db399f40" providerId="ADAL" clId="{F4732387-A9DA-4921-AC67-7C1918A56395}" dt="2024-07-25T10:24:37.767" v="4486"/>
        <pc:sldMkLst>
          <pc:docMk/>
          <pc:sldMk cId="1116367563" sldId="314"/>
        </pc:sldMkLst>
        <pc:spChg chg="add del mod">
          <ac:chgData name="Linh Phan" userId="228774c6-8676-4985-b789-d1a1db399f40" providerId="ADAL" clId="{F4732387-A9DA-4921-AC67-7C1918A56395}" dt="2024-07-25T09:58:03.899" v="3948" actId="478"/>
          <ac:spMkLst>
            <pc:docMk/>
            <pc:sldMk cId="1116367563" sldId="314"/>
            <ac:spMk id="3" creationId="{A62EBF19-F435-928F-DAC0-18735FF079F6}"/>
          </ac:spMkLst>
        </pc:spChg>
        <pc:spChg chg="add mod">
          <ac:chgData name="Linh Phan" userId="228774c6-8676-4985-b789-d1a1db399f40" providerId="ADAL" clId="{F4732387-A9DA-4921-AC67-7C1918A56395}" dt="2024-07-25T09:59:01.357" v="3954" actId="1076"/>
          <ac:spMkLst>
            <pc:docMk/>
            <pc:sldMk cId="1116367563" sldId="314"/>
            <ac:spMk id="4" creationId="{7AFCB5DE-DDD7-F0BF-F55D-F33E2C75D27E}"/>
          </ac:spMkLst>
        </pc:spChg>
        <pc:spChg chg="add mod">
          <ac:chgData name="Linh Phan" userId="228774c6-8676-4985-b789-d1a1db399f40" providerId="ADAL" clId="{F4732387-A9DA-4921-AC67-7C1918A56395}" dt="2024-07-25T09:59:34.824" v="3973" actId="20577"/>
          <ac:spMkLst>
            <pc:docMk/>
            <pc:sldMk cId="1116367563" sldId="314"/>
            <ac:spMk id="5" creationId="{7BF466B1-8F49-613C-1E13-0F023DF9E161}"/>
          </ac:spMkLst>
        </pc:spChg>
        <pc:spChg chg="add mod">
          <ac:chgData name="Linh Phan" userId="228774c6-8676-4985-b789-d1a1db399f40" providerId="ADAL" clId="{F4732387-A9DA-4921-AC67-7C1918A56395}" dt="2024-07-25T10:00:13.608" v="3982" actId="14100"/>
          <ac:spMkLst>
            <pc:docMk/>
            <pc:sldMk cId="1116367563" sldId="314"/>
            <ac:spMk id="6" creationId="{B8BEA4F8-2D93-22AD-5741-14681D98430C}"/>
          </ac:spMkLst>
        </pc:spChg>
        <pc:spChg chg="add mod">
          <ac:chgData name="Linh Phan" userId="228774c6-8676-4985-b789-d1a1db399f40" providerId="ADAL" clId="{F4732387-A9DA-4921-AC67-7C1918A56395}" dt="2024-07-25T09:59:23.458" v="3962"/>
          <ac:spMkLst>
            <pc:docMk/>
            <pc:sldMk cId="1116367563" sldId="314"/>
            <ac:spMk id="7" creationId="{121E5623-442B-057A-F4CC-CDC9F85BFA65}"/>
          </ac:spMkLst>
        </pc:spChg>
        <pc:spChg chg="add mod">
          <ac:chgData name="Linh Phan" userId="228774c6-8676-4985-b789-d1a1db399f40" providerId="ADAL" clId="{F4732387-A9DA-4921-AC67-7C1918A56395}" dt="2024-07-25T10:00:13.608" v="3982" actId="14100"/>
          <ac:spMkLst>
            <pc:docMk/>
            <pc:sldMk cId="1116367563" sldId="314"/>
            <ac:spMk id="8" creationId="{9BE706B1-E0E8-523F-9E81-21213F8125B9}"/>
          </ac:spMkLst>
        </pc:spChg>
        <pc:spChg chg="add mod">
          <ac:chgData name="Linh Phan" userId="228774c6-8676-4985-b789-d1a1db399f40" providerId="ADAL" clId="{F4732387-A9DA-4921-AC67-7C1918A56395}" dt="2024-07-25T10:03:00.395" v="4029" actId="14100"/>
          <ac:spMkLst>
            <pc:docMk/>
            <pc:sldMk cId="1116367563" sldId="314"/>
            <ac:spMk id="9" creationId="{4883147B-1B68-8868-02FB-54FED2E3FC59}"/>
          </ac:spMkLst>
        </pc:spChg>
        <pc:spChg chg="del">
          <ac:chgData name="Linh Phan" userId="228774c6-8676-4985-b789-d1a1db399f40" providerId="ADAL" clId="{F4732387-A9DA-4921-AC67-7C1918A56395}" dt="2024-07-25T09:58:03.249" v="3947" actId="478"/>
          <ac:spMkLst>
            <pc:docMk/>
            <pc:sldMk cId="1116367563" sldId="314"/>
            <ac:spMk id="1688" creationId="{00000000-0000-0000-0000-000000000000}"/>
          </ac:spMkLst>
        </pc:spChg>
        <pc:spChg chg="del">
          <ac:chgData name="Linh Phan" userId="228774c6-8676-4985-b789-d1a1db399f40" providerId="ADAL" clId="{F4732387-A9DA-4921-AC67-7C1918A56395}" dt="2024-07-25T09:58:03.249" v="3947" actId="478"/>
          <ac:spMkLst>
            <pc:docMk/>
            <pc:sldMk cId="1116367563" sldId="314"/>
            <ac:spMk id="1689" creationId="{00000000-0000-0000-0000-000000000000}"/>
          </ac:spMkLst>
        </pc:spChg>
        <pc:grpChg chg="del">
          <ac:chgData name="Linh Phan" userId="228774c6-8676-4985-b789-d1a1db399f40" providerId="ADAL" clId="{F4732387-A9DA-4921-AC67-7C1918A56395}" dt="2024-07-25T09:58:03.249" v="3947" actId="478"/>
          <ac:grpSpMkLst>
            <pc:docMk/>
            <pc:sldMk cId="1116367563" sldId="314"/>
            <ac:grpSpMk id="1690" creationId="{00000000-0000-0000-0000-000000000000}"/>
          </ac:grpSpMkLst>
        </pc:grpChg>
        <pc:grpChg chg="del">
          <ac:chgData name="Linh Phan" userId="228774c6-8676-4985-b789-d1a1db399f40" providerId="ADAL" clId="{F4732387-A9DA-4921-AC67-7C1918A56395}" dt="2024-07-25T09:58:03.249" v="3947" actId="478"/>
          <ac:grpSpMkLst>
            <pc:docMk/>
            <pc:sldMk cId="1116367563" sldId="314"/>
            <ac:grpSpMk id="1732" creationId="{00000000-0000-0000-0000-000000000000}"/>
          </ac:grpSpMkLst>
        </pc:grpChg>
        <pc:grpChg chg="del">
          <ac:chgData name="Linh Phan" userId="228774c6-8676-4985-b789-d1a1db399f40" providerId="ADAL" clId="{F4732387-A9DA-4921-AC67-7C1918A56395}" dt="2024-07-25T09:58:03.249" v="3947" actId="478"/>
          <ac:grpSpMkLst>
            <pc:docMk/>
            <pc:sldMk cId="1116367563" sldId="314"/>
            <ac:grpSpMk id="1736" creationId="{00000000-0000-0000-0000-000000000000}"/>
          </ac:grpSpMkLst>
        </pc:grpChg>
        <pc:grpChg chg="del">
          <ac:chgData name="Linh Phan" userId="228774c6-8676-4985-b789-d1a1db399f40" providerId="ADAL" clId="{F4732387-A9DA-4921-AC67-7C1918A56395}" dt="2024-07-25T09:58:03.249" v="3947" actId="478"/>
          <ac:grpSpMkLst>
            <pc:docMk/>
            <pc:sldMk cId="1116367563" sldId="314"/>
            <ac:grpSpMk id="1744" creationId="{00000000-0000-0000-0000-000000000000}"/>
          </ac:grpSpMkLst>
        </pc:grpChg>
        <pc:grpChg chg="del">
          <ac:chgData name="Linh Phan" userId="228774c6-8676-4985-b789-d1a1db399f40" providerId="ADAL" clId="{F4732387-A9DA-4921-AC67-7C1918A56395}" dt="2024-07-25T09:58:03.249" v="3947" actId="478"/>
          <ac:grpSpMkLst>
            <pc:docMk/>
            <pc:sldMk cId="1116367563" sldId="314"/>
            <ac:grpSpMk id="1762" creationId="{00000000-0000-0000-0000-000000000000}"/>
          </ac:grpSpMkLst>
        </pc:grpChg>
      </pc:sldChg>
      <pc:sldChg chg="add del">
        <pc:chgData name="Linh Phan" userId="228774c6-8676-4985-b789-d1a1db399f40" providerId="ADAL" clId="{F4732387-A9DA-4921-AC67-7C1918A56395}" dt="2024-07-25T07:42:49.718" v="937" actId="47"/>
        <pc:sldMkLst>
          <pc:docMk/>
          <pc:sldMk cId="3017930678" sldId="314"/>
        </pc:sldMkLst>
      </pc:sldChg>
      <pc:sldChg chg="addSp delSp modSp add mod ord modTransition">
        <pc:chgData name="Linh Phan" userId="228774c6-8676-4985-b789-d1a1db399f40" providerId="ADAL" clId="{F4732387-A9DA-4921-AC67-7C1918A56395}" dt="2024-07-25T10:24:12.428" v="4472"/>
        <pc:sldMkLst>
          <pc:docMk/>
          <pc:sldMk cId="2003757132" sldId="326"/>
        </pc:sldMkLst>
        <pc:spChg chg="mod">
          <ac:chgData name="Linh Phan" userId="228774c6-8676-4985-b789-d1a1db399f40" providerId="ADAL" clId="{F4732387-A9DA-4921-AC67-7C1918A56395}" dt="2024-07-25T09:44:41.532" v="3560" actId="14100"/>
          <ac:spMkLst>
            <pc:docMk/>
            <pc:sldMk cId="2003757132" sldId="326"/>
            <ac:spMk id="3" creationId="{AFD5A9DA-29AA-280F-DE2B-611F89E31B44}"/>
          </ac:spMkLst>
        </pc:spChg>
        <pc:spChg chg="mod">
          <ac:chgData name="Linh Phan" userId="228774c6-8676-4985-b789-d1a1db399f40" providerId="ADAL" clId="{F4732387-A9DA-4921-AC67-7C1918A56395}" dt="2024-07-25T09:44:43.550" v="3561" actId="1076"/>
          <ac:spMkLst>
            <pc:docMk/>
            <pc:sldMk cId="2003757132" sldId="326"/>
            <ac:spMk id="4" creationId="{89352675-51C8-8A9F-2BA4-B923AE90E5CF}"/>
          </ac:spMkLst>
        </pc:spChg>
        <pc:grpChg chg="add mod">
          <ac:chgData name="Linh Phan" userId="228774c6-8676-4985-b789-d1a1db399f40" providerId="ADAL" clId="{F4732387-A9DA-4921-AC67-7C1918A56395}" dt="2024-07-25T09:44:45.265" v="3562" actId="1076"/>
          <ac:grpSpMkLst>
            <pc:docMk/>
            <pc:sldMk cId="2003757132" sldId="326"/>
            <ac:grpSpMk id="2" creationId="{9DB56FC6-43B2-D5A9-C1C7-9A82D5619D26}"/>
          </ac:grpSpMkLst>
        </pc:grpChg>
        <pc:grpChg chg="del">
          <ac:chgData name="Linh Phan" userId="228774c6-8676-4985-b789-d1a1db399f40" providerId="ADAL" clId="{F4732387-A9DA-4921-AC67-7C1918A56395}" dt="2024-07-25T09:44:10.925" v="3548" actId="478"/>
          <ac:grpSpMkLst>
            <pc:docMk/>
            <pc:sldMk cId="2003757132" sldId="326"/>
            <ac:grpSpMk id="8" creationId="{32ED6725-643B-A4A8-174C-81AB0CDD85B6}"/>
          </ac:grpSpMkLst>
        </pc:grpChg>
      </pc:sldChg>
      <pc:sldChg chg="add modTransition modAnim">
        <pc:chgData name="Linh Phan" userId="228774c6-8676-4985-b789-d1a1db399f40" providerId="ADAL" clId="{F4732387-A9DA-4921-AC67-7C1918A56395}" dt="2024-07-25T10:39:12.650" v="4621"/>
        <pc:sldMkLst>
          <pc:docMk/>
          <pc:sldMk cId="2976195667" sldId="327"/>
        </pc:sldMkLst>
      </pc:sldChg>
      <pc:sldChg chg="addSp delSp modSp add mod ord modTransition delAnim modAnim">
        <pc:chgData name="Linh Phan" userId="228774c6-8676-4985-b789-d1a1db399f40" providerId="ADAL" clId="{F4732387-A9DA-4921-AC67-7C1918A56395}" dt="2024-07-25T10:35:27.371" v="4618"/>
        <pc:sldMkLst>
          <pc:docMk/>
          <pc:sldMk cId="3972659527" sldId="328"/>
        </pc:sldMkLst>
        <pc:spChg chg="add del mod">
          <ac:chgData name="Linh Phan" userId="228774c6-8676-4985-b789-d1a1db399f40" providerId="ADAL" clId="{F4732387-A9DA-4921-AC67-7C1918A56395}" dt="2024-07-25T09:52:26.973" v="3801" actId="478"/>
          <ac:spMkLst>
            <pc:docMk/>
            <pc:sldMk cId="3972659527" sldId="328"/>
            <ac:spMk id="2" creationId="{05EF145C-5F8E-FCE1-115A-25D60750AA68}"/>
          </ac:spMkLst>
        </pc:spChg>
        <pc:spChg chg="del">
          <ac:chgData name="Linh Phan" userId="228774c6-8676-4985-b789-d1a1db399f40" providerId="ADAL" clId="{F4732387-A9DA-4921-AC67-7C1918A56395}" dt="2024-07-25T09:51:55.697" v="3791" actId="478"/>
          <ac:spMkLst>
            <pc:docMk/>
            <pc:sldMk cId="3972659527" sldId="328"/>
            <ac:spMk id="8" creationId="{FD0224E6-AE8A-AB99-41E7-047E932DDCBE}"/>
          </ac:spMkLst>
        </pc:spChg>
        <pc:spChg chg="del">
          <ac:chgData name="Linh Phan" userId="228774c6-8676-4985-b789-d1a1db399f40" providerId="ADAL" clId="{F4732387-A9DA-4921-AC67-7C1918A56395}" dt="2024-07-25T09:51:55.697" v="3791" actId="478"/>
          <ac:spMkLst>
            <pc:docMk/>
            <pc:sldMk cId="3972659527" sldId="328"/>
            <ac:spMk id="9" creationId="{D6A58DE8-5FA8-084C-CC84-31200A24AAFE}"/>
          </ac:spMkLst>
        </pc:spChg>
        <pc:spChg chg="mod">
          <ac:chgData name="Linh Phan" userId="228774c6-8676-4985-b789-d1a1db399f40" providerId="ADAL" clId="{F4732387-A9DA-4921-AC67-7C1918A56395}" dt="2024-07-25T09:51:57.163" v="3792"/>
          <ac:spMkLst>
            <pc:docMk/>
            <pc:sldMk cId="3972659527" sldId="328"/>
            <ac:spMk id="13" creationId="{C5C7690E-40DC-3DF7-4DAD-DE3D739AF7F4}"/>
          </ac:spMkLst>
        </pc:spChg>
        <pc:spChg chg="add del mod">
          <ac:chgData name="Linh Phan" userId="228774c6-8676-4985-b789-d1a1db399f40" providerId="ADAL" clId="{F4732387-A9DA-4921-AC67-7C1918A56395}" dt="2024-07-25T09:52:26.973" v="3801" actId="478"/>
          <ac:spMkLst>
            <pc:docMk/>
            <pc:sldMk cId="3972659527" sldId="328"/>
            <ac:spMk id="14" creationId="{A9738DA9-8D8F-4DF5-533C-C2A2B71E4E22}"/>
          </ac:spMkLst>
        </pc:spChg>
        <pc:spChg chg="mod">
          <ac:chgData name="Linh Phan" userId="228774c6-8676-4985-b789-d1a1db399f40" providerId="ADAL" clId="{F4732387-A9DA-4921-AC67-7C1918A56395}" dt="2024-07-25T09:52:31.851" v="3802"/>
          <ac:spMkLst>
            <pc:docMk/>
            <pc:sldMk cId="3972659527" sldId="328"/>
            <ac:spMk id="17" creationId="{89C28584-21CD-C71B-279A-28628D8CEB96}"/>
          </ac:spMkLst>
        </pc:spChg>
        <pc:spChg chg="mod">
          <ac:chgData name="Linh Phan" userId="228774c6-8676-4985-b789-d1a1db399f40" providerId="ADAL" clId="{F4732387-A9DA-4921-AC67-7C1918A56395}" dt="2024-07-25T09:52:31.851" v="3802"/>
          <ac:spMkLst>
            <pc:docMk/>
            <pc:sldMk cId="3972659527" sldId="328"/>
            <ac:spMk id="18" creationId="{7426283E-C68D-8391-FB9F-16FBE2335E60}"/>
          </ac:spMkLst>
        </pc:spChg>
        <pc:spChg chg="mod">
          <ac:chgData name="Linh Phan" userId="228774c6-8676-4985-b789-d1a1db399f40" providerId="ADAL" clId="{F4732387-A9DA-4921-AC67-7C1918A56395}" dt="2024-07-25T09:52:31.851" v="3802"/>
          <ac:spMkLst>
            <pc:docMk/>
            <pc:sldMk cId="3972659527" sldId="328"/>
            <ac:spMk id="19" creationId="{93E40E77-569A-5020-6CC5-78A80556A9CB}"/>
          </ac:spMkLst>
        </pc:spChg>
        <pc:spChg chg="mod">
          <ac:chgData name="Linh Phan" userId="228774c6-8676-4985-b789-d1a1db399f40" providerId="ADAL" clId="{F4732387-A9DA-4921-AC67-7C1918A56395}" dt="2024-07-25T09:52:31.851" v="3802"/>
          <ac:spMkLst>
            <pc:docMk/>
            <pc:sldMk cId="3972659527" sldId="328"/>
            <ac:spMk id="21" creationId="{87076E7B-5FD6-419D-3AE6-5EEFF3A3A5F1}"/>
          </ac:spMkLst>
        </pc:spChg>
        <pc:spChg chg="mod">
          <ac:chgData name="Linh Phan" userId="228774c6-8676-4985-b789-d1a1db399f40" providerId="ADAL" clId="{F4732387-A9DA-4921-AC67-7C1918A56395}" dt="2024-07-25T09:52:31.851" v="3802"/>
          <ac:spMkLst>
            <pc:docMk/>
            <pc:sldMk cId="3972659527" sldId="328"/>
            <ac:spMk id="22" creationId="{41B6E9C9-EC9C-4F57-DD96-3F378C1DFF15}"/>
          </ac:spMkLst>
        </pc:spChg>
        <pc:spChg chg="add del mod">
          <ac:chgData name="Linh Phan" userId="228774c6-8676-4985-b789-d1a1db399f40" providerId="ADAL" clId="{F4732387-A9DA-4921-AC67-7C1918A56395}" dt="2024-07-25T09:52:49.827" v="3809" actId="478"/>
          <ac:spMkLst>
            <pc:docMk/>
            <pc:sldMk cId="3972659527" sldId="328"/>
            <ac:spMk id="23" creationId="{C0C38D58-87D3-DF4C-8DC6-A92AE212320C}"/>
          </ac:spMkLst>
        </pc:spChg>
        <pc:spChg chg="add del mod">
          <ac:chgData name="Linh Phan" userId="228774c6-8676-4985-b789-d1a1db399f40" providerId="ADAL" clId="{F4732387-A9DA-4921-AC67-7C1918A56395}" dt="2024-07-25T09:53:47.834" v="3849" actId="478"/>
          <ac:spMkLst>
            <pc:docMk/>
            <pc:sldMk cId="3972659527" sldId="328"/>
            <ac:spMk id="26" creationId="{90362136-5D05-C50D-F93E-0C997DD5CD56}"/>
          </ac:spMkLst>
        </pc:spChg>
        <pc:spChg chg="add del mod">
          <ac:chgData name="Linh Phan" userId="228774c6-8676-4985-b789-d1a1db399f40" providerId="ADAL" clId="{F4732387-A9DA-4921-AC67-7C1918A56395}" dt="2024-07-25T09:53:47.834" v="3849" actId="478"/>
          <ac:spMkLst>
            <pc:docMk/>
            <pc:sldMk cId="3972659527" sldId="328"/>
            <ac:spMk id="27" creationId="{C5BAEFDE-3BAA-01A6-6B2E-F0E3E1FFBF29}"/>
          </ac:spMkLst>
        </pc:spChg>
        <pc:spChg chg="mod">
          <ac:chgData name="Linh Phan" userId="228774c6-8676-4985-b789-d1a1db399f40" providerId="ADAL" clId="{F4732387-A9DA-4921-AC67-7C1918A56395}" dt="2024-07-25T09:53:32.918" v="3843" actId="14100"/>
          <ac:spMkLst>
            <pc:docMk/>
            <pc:sldMk cId="3972659527" sldId="328"/>
            <ac:spMk id="29" creationId="{BD1EDC56-0558-FBE7-FF7C-C25BD383AFFE}"/>
          </ac:spMkLst>
        </pc:spChg>
        <pc:spChg chg="mod">
          <ac:chgData name="Linh Phan" userId="228774c6-8676-4985-b789-d1a1db399f40" providerId="ADAL" clId="{F4732387-A9DA-4921-AC67-7C1918A56395}" dt="2024-07-25T09:53:34.509" v="3844" actId="1076"/>
          <ac:spMkLst>
            <pc:docMk/>
            <pc:sldMk cId="3972659527" sldId="328"/>
            <ac:spMk id="30" creationId="{81B65519-8C6F-4CBA-EC5A-B4AEC2CE98F1}"/>
          </ac:spMkLst>
        </pc:spChg>
        <pc:spChg chg="add del mod">
          <ac:chgData name="Linh Phan" userId="228774c6-8676-4985-b789-d1a1db399f40" providerId="ADAL" clId="{F4732387-A9DA-4921-AC67-7C1918A56395}" dt="2024-07-25T09:53:47.834" v="3849" actId="478"/>
          <ac:spMkLst>
            <pc:docMk/>
            <pc:sldMk cId="3972659527" sldId="328"/>
            <ac:spMk id="31" creationId="{8BCBCED7-A518-3F09-AD32-568B2413A52A}"/>
          </ac:spMkLst>
        </pc:spChg>
        <pc:spChg chg="add mod">
          <ac:chgData name="Linh Phan" userId="228774c6-8676-4985-b789-d1a1db399f40" providerId="ADAL" clId="{F4732387-A9DA-4921-AC67-7C1918A56395}" dt="2024-07-25T09:57:00.573" v="3868" actId="1076"/>
          <ac:spMkLst>
            <pc:docMk/>
            <pc:sldMk cId="3972659527" sldId="328"/>
            <ac:spMk id="33" creationId="{EC2A31CC-E294-8A61-3132-12FCFE48EE94}"/>
          </ac:spMkLst>
        </pc:spChg>
        <pc:spChg chg="add mod">
          <ac:chgData name="Linh Phan" userId="228774c6-8676-4985-b789-d1a1db399f40" providerId="ADAL" clId="{F4732387-A9DA-4921-AC67-7C1918A56395}" dt="2024-07-25T09:57:00.573" v="3868" actId="1076"/>
          <ac:spMkLst>
            <pc:docMk/>
            <pc:sldMk cId="3972659527" sldId="328"/>
            <ac:spMk id="34" creationId="{1D572590-DBA6-9F27-8C12-39D3508FC903}"/>
          </ac:spMkLst>
        </pc:spChg>
        <pc:spChg chg="mod">
          <ac:chgData name="Linh Phan" userId="228774c6-8676-4985-b789-d1a1db399f40" providerId="ADAL" clId="{F4732387-A9DA-4921-AC67-7C1918A56395}" dt="2024-07-25T09:55:15.939" v="3850"/>
          <ac:spMkLst>
            <pc:docMk/>
            <pc:sldMk cId="3972659527" sldId="328"/>
            <ac:spMk id="37" creationId="{166C072D-3DEB-DCF1-1FF0-875CF1681959}"/>
          </ac:spMkLst>
        </pc:spChg>
        <pc:spChg chg="add mod">
          <ac:chgData name="Linh Phan" userId="228774c6-8676-4985-b789-d1a1db399f40" providerId="ADAL" clId="{F4732387-A9DA-4921-AC67-7C1918A56395}" dt="2024-07-25T09:57:00.573" v="3868" actId="1076"/>
          <ac:spMkLst>
            <pc:docMk/>
            <pc:sldMk cId="3972659527" sldId="328"/>
            <ac:spMk id="38" creationId="{54C64F1D-C5FE-12BA-D73A-20E2C26871C2}"/>
          </ac:spMkLst>
        </pc:spChg>
        <pc:spChg chg="mod">
          <ac:chgData name="Linh Phan" userId="228774c6-8676-4985-b789-d1a1db399f40" providerId="ADAL" clId="{F4732387-A9DA-4921-AC67-7C1918A56395}" dt="2024-07-25T09:55:15.939" v="3850"/>
          <ac:spMkLst>
            <pc:docMk/>
            <pc:sldMk cId="3972659527" sldId="328"/>
            <ac:spMk id="42" creationId="{A5E0D423-9329-2ACE-2F58-D32CD1AC6112}"/>
          </ac:spMkLst>
        </pc:spChg>
        <pc:spChg chg="mod">
          <ac:chgData name="Linh Phan" userId="228774c6-8676-4985-b789-d1a1db399f40" providerId="ADAL" clId="{F4732387-A9DA-4921-AC67-7C1918A56395}" dt="2024-07-25T09:55:15.939" v="3850"/>
          <ac:spMkLst>
            <pc:docMk/>
            <pc:sldMk cId="3972659527" sldId="328"/>
            <ac:spMk id="43" creationId="{E07C36EA-622A-1B82-0D8D-CD7F0F1D19C8}"/>
          </ac:spMkLst>
        </pc:spChg>
        <pc:grpChg chg="add del mod">
          <ac:chgData name="Linh Phan" userId="228774c6-8676-4985-b789-d1a1db399f40" providerId="ADAL" clId="{F4732387-A9DA-4921-AC67-7C1918A56395}" dt="2024-07-25T09:52:26.973" v="3801" actId="478"/>
          <ac:grpSpMkLst>
            <pc:docMk/>
            <pc:sldMk cId="3972659527" sldId="328"/>
            <ac:grpSpMk id="3" creationId="{AA3386B9-083B-9AA7-54DC-CFF62547856F}"/>
          </ac:grpSpMkLst>
        </pc:grpChg>
        <pc:grpChg chg="del">
          <ac:chgData name="Linh Phan" userId="228774c6-8676-4985-b789-d1a1db399f40" providerId="ADAL" clId="{F4732387-A9DA-4921-AC67-7C1918A56395}" dt="2024-07-25T09:51:55.697" v="3791" actId="478"/>
          <ac:grpSpMkLst>
            <pc:docMk/>
            <pc:sldMk cId="3972659527" sldId="328"/>
            <ac:grpSpMk id="4" creationId="{310A9923-82FF-F771-FB6A-9DA547D624B9}"/>
          </ac:grpSpMkLst>
        </pc:grpChg>
        <pc:grpChg chg="add del mod">
          <ac:chgData name="Linh Phan" userId="228774c6-8676-4985-b789-d1a1db399f40" providerId="ADAL" clId="{F4732387-A9DA-4921-AC67-7C1918A56395}" dt="2024-07-25T09:52:49.827" v="3809" actId="478"/>
          <ac:grpSpMkLst>
            <pc:docMk/>
            <pc:sldMk cId="3972659527" sldId="328"/>
            <ac:grpSpMk id="16" creationId="{057A9A90-9FFE-E468-9D63-C11A938246BB}"/>
          </ac:grpSpMkLst>
        </pc:grpChg>
        <pc:grpChg chg="add del mod">
          <ac:chgData name="Linh Phan" userId="228774c6-8676-4985-b789-d1a1db399f40" providerId="ADAL" clId="{F4732387-A9DA-4921-AC67-7C1918A56395}" dt="2024-07-25T09:52:49.827" v="3809" actId="478"/>
          <ac:grpSpMkLst>
            <pc:docMk/>
            <pc:sldMk cId="3972659527" sldId="328"/>
            <ac:grpSpMk id="20" creationId="{CA09581A-6524-7FF3-5BFA-FCE3897B4BFA}"/>
          </ac:grpSpMkLst>
        </pc:grpChg>
        <pc:grpChg chg="add del mod">
          <ac:chgData name="Linh Phan" userId="228774c6-8676-4985-b789-d1a1db399f40" providerId="ADAL" clId="{F4732387-A9DA-4921-AC67-7C1918A56395}" dt="2024-07-25T09:53:47.834" v="3849" actId="478"/>
          <ac:grpSpMkLst>
            <pc:docMk/>
            <pc:sldMk cId="3972659527" sldId="328"/>
            <ac:grpSpMk id="28" creationId="{23BDF12B-5B91-B889-D595-8439C12E8BCB}"/>
          </ac:grpSpMkLst>
        </pc:grpChg>
        <pc:grpChg chg="add mod">
          <ac:chgData name="Linh Phan" userId="228774c6-8676-4985-b789-d1a1db399f40" providerId="ADAL" clId="{F4732387-A9DA-4921-AC67-7C1918A56395}" dt="2024-07-25T09:57:00.573" v="3868" actId="1076"/>
          <ac:grpSpMkLst>
            <pc:docMk/>
            <pc:sldMk cId="3972659527" sldId="328"/>
            <ac:grpSpMk id="35" creationId="{A02608E6-87E1-FDD9-58CC-2CDE6C992D58}"/>
          </ac:grpSpMkLst>
        </pc:grpChg>
        <pc:grpChg chg="add del mod">
          <ac:chgData name="Linh Phan" userId="228774c6-8676-4985-b789-d1a1db399f40" providerId="ADAL" clId="{F4732387-A9DA-4921-AC67-7C1918A56395}" dt="2024-07-25T09:55:42.637" v="3859" actId="478"/>
          <ac:grpSpMkLst>
            <pc:docMk/>
            <pc:sldMk cId="3972659527" sldId="328"/>
            <ac:grpSpMk id="39" creationId="{9E92594A-DB7C-5B05-83A2-17086E4BCA01}"/>
          </ac:grpSpMkLst>
        </pc:grpChg>
        <pc:grpChg chg="mod topLvl">
          <ac:chgData name="Linh Phan" userId="228774c6-8676-4985-b789-d1a1db399f40" providerId="ADAL" clId="{F4732387-A9DA-4921-AC67-7C1918A56395}" dt="2024-07-25T09:55:54.277" v="3863" actId="164"/>
          <ac:grpSpMkLst>
            <pc:docMk/>
            <pc:sldMk cId="3972659527" sldId="328"/>
            <ac:grpSpMk id="40" creationId="{93A89547-E8F9-D5A2-7483-868F3EA50BF4}"/>
          </ac:grpSpMkLst>
        </pc:grpChg>
        <pc:grpChg chg="add mod">
          <ac:chgData name="Linh Phan" userId="228774c6-8676-4985-b789-d1a1db399f40" providerId="ADAL" clId="{F4732387-A9DA-4921-AC67-7C1918A56395}" dt="2024-07-25T09:57:00.573" v="3868" actId="1076"/>
          <ac:grpSpMkLst>
            <pc:docMk/>
            <pc:sldMk cId="3972659527" sldId="328"/>
            <ac:grpSpMk id="45" creationId="{ECC4CA35-F72C-E558-F32D-B937F89559C3}"/>
          </ac:grpSpMkLst>
        </pc:grpChg>
        <pc:picChg chg="del">
          <ac:chgData name="Linh Phan" userId="228774c6-8676-4985-b789-d1a1db399f40" providerId="ADAL" clId="{F4732387-A9DA-4921-AC67-7C1918A56395}" dt="2024-07-25T09:51:55.697" v="3791" actId="478"/>
          <ac:picMkLst>
            <pc:docMk/>
            <pc:sldMk cId="3972659527" sldId="328"/>
            <ac:picMk id="10" creationId="{050E8B06-C538-6B75-B75E-4CAA07226387}"/>
          </ac:picMkLst>
        </pc:picChg>
        <pc:picChg chg="del">
          <ac:chgData name="Linh Phan" userId="228774c6-8676-4985-b789-d1a1db399f40" providerId="ADAL" clId="{F4732387-A9DA-4921-AC67-7C1918A56395}" dt="2024-07-25T09:51:55.697" v="3791" actId="478"/>
          <ac:picMkLst>
            <pc:docMk/>
            <pc:sldMk cId="3972659527" sldId="328"/>
            <ac:picMk id="11" creationId="{0F4198BC-C364-9F47-74E8-19BBF8429798}"/>
          </ac:picMkLst>
        </pc:picChg>
        <pc:picChg chg="mod">
          <ac:chgData name="Linh Phan" userId="228774c6-8676-4985-b789-d1a1db399f40" providerId="ADAL" clId="{F4732387-A9DA-4921-AC67-7C1918A56395}" dt="2024-07-25T09:52:04.988" v="3793" actId="207"/>
          <ac:picMkLst>
            <pc:docMk/>
            <pc:sldMk cId="3972659527" sldId="328"/>
            <ac:picMk id="12" creationId="{9D88FC72-821C-D226-C0E6-39DF8188B72D}"/>
          </ac:picMkLst>
        </pc:picChg>
        <pc:picChg chg="add del mod">
          <ac:chgData name="Linh Phan" userId="228774c6-8676-4985-b789-d1a1db399f40" providerId="ADAL" clId="{F4732387-A9DA-4921-AC67-7C1918A56395}" dt="2024-07-25T09:52:26.973" v="3801" actId="478"/>
          <ac:picMkLst>
            <pc:docMk/>
            <pc:sldMk cId="3972659527" sldId="328"/>
            <ac:picMk id="15" creationId="{7100B5BA-866F-5DC0-DD47-0A7160D14BFC}"/>
          </ac:picMkLst>
        </pc:picChg>
        <pc:picChg chg="add del mod">
          <ac:chgData name="Linh Phan" userId="228774c6-8676-4985-b789-d1a1db399f40" providerId="ADAL" clId="{F4732387-A9DA-4921-AC67-7C1918A56395}" dt="2024-07-25T09:52:49.827" v="3809" actId="478"/>
          <ac:picMkLst>
            <pc:docMk/>
            <pc:sldMk cId="3972659527" sldId="328"/>
            <ac:picMk id="24" creationId="{9FAF881E-B14B-6328-6F4C-9E5B460EEDB8}"/>
          </ac:picMkLst>
        </pc:picChg>
        <pc:picChg chg="add del mod">
          <ac:chgData name="Linh Phan" userId="228774c6-8676-4985-b789-d1a1db399f40" providerId="ADAL" clId="{F4732387-A9DA-4921-AC67-7C1918A56395}" dt="2024-07-25T09:52:33.151" v="3803" actId="478"/>
          <ac:picMkLst>
            <pc:docMk/>
            <pc:sldMk cId="3972659527" sldId="328"/>
            <ac:picMk id="25" creationId="{E5597D0A-C7ED-4CAD-08D9-3F202EE1722D}"/>
          </ac:picMkLst>
        </pc:picChg>
        <pc:picChg chg="add del mod">
          <ac:chgData name="Linh Phan" userId="228774c6-8676-4985-b789-d1a1db399f40" providerId="ADAL" clId="{F4732387-A9DA-4921-AC67-7C1918A56395}" dt="2024-07-25T09:53:47.834" v="3849" actId="478"/>
          <ac:picMkLst>
            <pc:docMk/>
            <pc:sldMk cId="3972659527" sldId="328"/>
            <ac:picMk id="32" creationId="{C5F4004E-9DFA-9802-A249-E58F18D4A974}"/>
          </ac:picMkLst>
        </pc:picChg>
        <pc:picChg chg="mod">
          <ac:chgData name="Linh Phan" userId="228774c6-8676-4985-b789-d1a1db399f40" providerId="ADAL" clId="{F4732387-A9DA-4921-AC67-7C1918A56395}" dt="2024-07-25T09:55:15.939" v="3850"/>
          <ac:picMkLst>
            <pc:docMk/>
            <pc:sldMk cId="3972659527" sldId="328"/>
            <ac:picMk id="36" creationId="{6AE29729-11FE-7CC9-BEE7-93604D7A73BC}"/>
          </ac:picMkLst>
        </pc:picChg>
        <pc:picChg chg="del mod topLvl">
          <ac:chgData name="Linh Phan" userId="228774c6-8676-4985-b789-d1a1db399f40" providerId="ADAL" clId="{F4732387-A9DA-4921-AC67-7C1918A56395}" dt="2024-07-25T09:55:42.637" v="3859" actId="478"/>
          <ac:picMkLst>
            <pc:docMk/>
            <pc:sldMk cId="3972659527" sldId="328"/>
            <ac:picMk id="41" creationId="{23A30357-665C-ACB2-099E-4AA7A4473341}"/>
          </ac:picMkLst>
        </pc:picChg>
        <pc:picChg chg="add mod">
          <ac:chgData name="Linh Phan" userId="228774c6-8676-4985-b789-d1a1db399f40" providerId="ADAL" clId="{F4732387-A9DA-4921-AC67-7C1918A56395}" dt="2024-07-25T09:55:54.277" v="3863" actId="164"/>
          <ac:picMkLst>
            <pc:docMk/>
            <pc:sldMk cId="3972659527" sldId="328"/>
            <ac:picMk id="44" creationId="{4D39D5BF-051F-7051-F65B-F267FD1F45B7}"/>
          </ac:picMkLst>
        </pc:picChg>
      </pc:sldChg>
      <pc:sldChg chg="modSp add mod modTransition">
        <pc:chgData name="Linh Phan" userId="228774c6-8676-4985-b789-d1a1db399f40" providerId="ADAL" clId="{F4732387-A9DA-4921-AC67-7C1918A56395}" dt="2024-07-25T10:24:27.033" v="4482"/>
        <pc:sldMkLst>
          <pc:docMk/>
          <pc:sldMk cId="3972732600" sldId="329"/>
        </pc:sldMkLst>
        <pc:spChg chg="mod">
          <ac:chgData name="Linh Phan" userId="228774c6-8676-4985-b789-d1a1db399f40" providerId="ADAL" clId="{F4732387-A9DA-4921-AC67-7C1918A56395}" dt="2024-07-25T09:57:33.502" v="3937" actId="1076"/>
          <ac:spMkLst>
            <pc:docMk/>
            <pc:sldMk cId="3972732600" sldId="329"/>
            <ac:spMk id="8" creationId="{0CBEE3CA-4292-E594-3846-C481266039E0}"/>
          </ac:spMkLst>
        </pc:spChg>
      </pc:sldChg>
      <pc:sldChg chg="addSp delSp modSp add mod modTransition modAnim">
        <pc:chgData name="Linh Phan" userId="228774c6-8676-4985-b789-d1a1db399f40" providerId="ADAL" clId="{F4732387-A9DA-4921-AC67-7C1918A56395}" dt="2024-07-25T10:18:43.174" v="4430"/>
        <pc:sldMkLst>
          <pc:docMk/>
          <pc:sldMk cId="1876008922" sldId="330"/>
        </pc:sldMkLst>
        <pc:spChg chg="add del mod">
          <ac:chgData name="Linh Phan" userId="228774c6-8676-4985-b789-d1a1db399f40" providerId="ADAL" clId="{F4732387-A9DA-4921-AC67-7C1918A56395}" dt="2024-07-25T10:16:11.340" v="4285" actId="478"/>
          <ac:spMkLst>
            <pc:docMk/>
            <pc:sldMk cId="1876008922" sldId="330"/>
            <ac:spMk id="3" creationId="{5EB90363-70A9-4667-4317-56CA522B2886}"/>
          </ac:spMkLst>
        </pc:spChg>
        <pc:spChg chg="add mod">
          <ac:chgData name="Linh Phan" userId="228774c6-8676-4985-b789-d1a1db399f40" providerId="ADAL" clId="{F4732387-A9DA-4921-AC67-7C1918A56395}" dt="2024-07-25T10:17:00.859" v="4292"/>
          <ac:spMkLst>
            <pc:docMk/>
            <pc:sldMk cId="1876008922" sldId="330"/>
            <ac:spMk id="5" creationId="{C64DB0E6-A803-810E-B91D-20FBABEEF3B4}"/>
          </ac:spMkLst>
        </pc:spChg>
        <pc:spChg chg="add mod">
          <ac:chgData name="Linh Phan" userId="228774c6-8676-4985-b789-d1a1db399f40" providerId="ADAL" clId="{F4732387-A9DA-4921-AC67-7C1918A56395}" dt="2024-07-25T10:17:50.176" v="4326" actId="1076"/>
          <ac:spMkLst>
            <pc:docMk/>
            <pc:sldMk cId="1876008922" sldId="330"/>
            <ac:spMk id="6" creationId="{7E69D445-8E93-9CFF-14B2-4D7F0455679D}"/>
          </ac:spMkLst>
        </pc:spChg>
        <pc:spChg chg="del">
          <ac:chgData name="Linh Phan" userId="228774c6-8676-4985-b789-d1a1db399f40" providerId="ADAL" clId="{F4732387-A9DA-4921-AC67-7C1918A56395}" dt="2024-07-25T10:16:07.815" v="4284" actId="478"/>
          <ac:spMkLst>
            <pc:docMk/>
            <pc:sldMk cId="1876008922" sldId="330"/>
            <ac:spMk id="1688" creationId="{00000000-0000-0000-0000-000000000000}"/>
          </ac:spMkLst>
        </pc:spChg>
        <pc:spChg chg="del">
          <ac:chgData name="Linh Phan" userId="228774c6-8676-4985-b789-d1a1db399f40" providerId="ADAL" clId="{F4732387-A9DA-4921-AC67-7C1918A56395}" dt="2024-07-25T10:16:07.815" v="4284" actId="478"/>
          <ac:spMkLst>
            <pc:docMk/>
            <pc:sldMk cId="1876008922" sldId="330"/>
            <ac:spMk id="1689" creationId="{00000000-0000-0000-0000-000000000000}"/>
          </ac:spMkLst>
        </pc:spChg>
        <pc:grpChg chg="del mod">
          <ac:chgData name="Linh Phan" userId="228774c6-8676-4985-b789-d1a1db399f40" providerId="ADAL" clId="{F4732387-A9DA-4921-AC67-7C1918A56395}" dt="2024-07-25T10:17:20.113" v="4300" actId="478"/>
          <ac:grpSpMkLst>
            <pc:docMk/>
            <pc:sldMk cId="1876008922" sldId="330"/>
            <ac:grpSpMk id="1690" creationId="{00000000-0000-0000-0000-000000000000}"/>
          </ac:grpSpMkLst>
        </pc:grpChg>
        <pc:grpChg chg="del mod">
          <ac:chgData name="Linh Phan" userId="228774c6-8676-4985-b789-d1a1db399f40" providerId="ADAL" clId="{F4732387-A9DA-4921-AC67-7C1918A56395}" dt="2024-07-25T10:17:20.113" v="4300" actId="478"/>
          <ac:grpSpMkLst>
            <pc:docMk/>
            <pc:sldMk cId="1876008922" sldId="330"/>
            <ac:grpSpMk id="1732" creationId="{00000000-0000-0000-0000-000000000000}"/>
          </ac:grpSpMkLst>
        </pc:grpChg>
        <pc:grpChg chg="del mod">
          <ac:chgData name="Linh Phan" userId="228774c6-8676-4985-b789-d1a1db399f40" providerId="ADAL" clId="{F4732387-A9DA-4921-AC67-7C1918A56395}" dt="2024-07-25T10:17:20.113" v="4300" actId="478"/>
          <ac:grpSpMkLst>
            <pc:docMk/>
            <pc:sldMk cId="1876008922" sldId="330"/>
            <ac:grpSpMk id="1736" creationId="{00000000-0000-0000-0000-000000000000}"/>
          </ac:grpSpMkLst>
        </pc:grpChg>
        <pc:grpChg chg="del mod">
          <ac:chgData name="Linh Phan" userId="228774c6-8676-4985-b789-d1a1db399f40" providerId="ADAL" clId="{F4732387-A9DA-4921-AC67-7C1918A56395}" dt="2024-07-25T10:17:20.113" v="4300" actId="478"/>
          <ac:grpSpMkLst>
            <pc:docMk/>
            <pc:sldMk cId="1876008922" sldId="330"/>
            <ac:grpSpMk id="1744" creationId="{00000000-0000-0000-0000-000000000000}"/>
          </ac:grpSpMkLst>
        </pc:grpChg>
        <pc:grpChg chg="del mod">
          <ac:chgData name="Linh Phan" userId="228774c6-8676-4985-b789-d1a1db399f40" providerId="ADAL" clId="{F4732387-A9DA-4921-AC67-7C1918A56395}" dt="2024-07-25T10:17:20.113" v="4300" actId="478"/>
          <ac:grpSpMkLst>
            <pc:docMk/>
            <pc:sldMk cId="1876008922" sldId="330"/>
            <ac:grpSpMk id="1762" creationId="{00000000-0000-0000-0000-000000000000}"/>
          </ac:grpSpMkLst>
        </pc:grpChg>
        <pc:picChg chg="add mod">
          <ac:chgData name="Linh Phan" userId="228774c6-8676-4985-b789-d1a1db399f40" providerId="ADAL" clId="{F4732387-A9DA-4921-AC67-7C1918A56395}" dt="2024-07-25T10:17:33.965" v="4307" actId="1076"/>
          <ac:picMkLst>
            <pc:docMk/>
            <pc:sldMk cId="1876008922" sldId="330"/>
            <ac:picMk id="7" creationId="{811CFFF6-2177-E7C1-220E-4C09CB38FFB4}"/>
          </ac:picMkLst>
        </pc:picChg>
        <pc:cxnChg chg="add mod">
          <ac:chgData name="Linh Phan" userId="228774c6-8676-4985-b789-d1a1db399f40" providerId="ADAL" clId="{F4732387-A9DA-4921-AC67-7C1918A56395}" dt="2024-07-25T10:17:00.859" v="4292"/>
          <ac:cxnSpMkLst>
            <pc:docMk/>
            <pc:sldMk cId="1876008922" sldId="330"/>
            <ac:cxnSpMk id="4" creationId="{C464CFB0-C241-D963-9916-4073E1C55179}"/>
          </ac:cxnSpMkLst>
        </pc:cxnChg>
      </pc:sldChg>
      <pc:sldChg chg="addSp delSp modSp add mod modTransition delAnim modAnim">
        <pc:chgData name="Linh Phan" userId="228774c6-8676-4985-b789-d1a1db399f40" providerId="ADAL" clId="{F4732387-A9DA-4921-AC67-7C1918A56395}" dt="2024-07-25T10:24:37.767" v="4486"/>
        <pc:sldMkLst>
          <pc:docMk/>
          <pc:sldMk cId="3654731104" sldId="331"/>
        </pc:sldMkLst>
        <pc:spChg chg="add mod">
          <ac:chgData name="Linh Phan" userId="228774c6-8676-4985-b789-d1a1db399f40" providerId="ADAL" clId="{F4732387-A9DA-4921-AC67-7C1918A56395}" dt="2024-07-25T10:00:49.250" v="3991" actId="207"/>
          <ac:spMkLst>
            <pc:docMk/>
            <pc:sldMk cId="3654731104" sldId="331"/>
            <ac:spMk id="2" creationId="{43246429-30F0-4D1E-78D6-F993CC504430}"/>
          </ac:spMkLst>
        </pc:spChg>
        <pc:spChg chg="add mod">
          <ac:chgData name="Linh Phan" userId="228774c6-8676-4985-b789-d1a1db399f40" providerId="ADAL" clId="{F4732387-A9DA-4921-AC67-7C1918A56395}" dt="2024-07-25T10:01:14.603" v="3999" actId="5793"/>
          <ac:spMkLst>
            <pc:docMk/>
            <pc:sldMk cId="3654731104" sldId="331"/>
            <ac:spMk id="3" creationId="{A6F0A143-E51C-2848-9293-2159F99E268C}"/>
          </ac:spMkLst>
        </pc:spChg>
        <pc:spChg chg="del">
          <ac:chgData name="Linh Phan" userId="228774c6-8676-4985-b789-d1a1db399f40" providerId="ADAL" clId="{F4732387-A9DA-4921-AC67-7C1918A56395}" dt="2024-07-25T10:00:33.262" v="3984" actId="478"/>
          <ac:spMkLst>
            <pc:docMk/>
            <pc:sldMk cId="3654731104" sldId="331"/>
            <ac:spMk id="4" creationId="{7AFCB5DE-DDD7-F0BF-F55D-F33E2C75D27E}"/>
          </ac:spMkLst>
        </pc:spChg>
        <pc:spChg chg="del">
          <ac:chgData name="Linh Phan" userId="228774c6-8676-4985-b789-d1a1db399f40" providerId="ADAL" clId="{F4732387-A9DA-4921-AC67-7C1918A56395}" dt="2024-07-25T10:00:33.262" v="3984" actId="478"/>
          <ac:spMkLst>
            <pc:docMk/>
            <pc:sldMk cId="3654731104" sldId="331"/>
            <ac:spMk id="5" creationId="{7BF466B1-8F49-613C-1E13-0F023DF9E161}"/>
          </ac:spMkLst>
        </pc:spChg>
        <pc:spChg chg="del">
          <ac:chgData name="Linh Phan" userId="228774c6-8676-4985-b789-d1a1db399f40" providerId="ADAL" clId="{F4732387-A9DA-4921-AC67-7C1918A56395}" dt="2024-07-25T10:00:33.262" v="3984" actId="478"/>
          <ac:spMkLst>
            <pc:docMk/>
            <pc:sldMk cId="3654731104" sldId="331"/>
            <ac:spMk id="6" creationId="{B8BEA4F8-2D93-22AD-5741-14681D98430C}"/>
          </ac:spMkLst>
        </pc:spChg>
        <pc:spChg chg="del">
          <ac:chgData name="Linh Phan" userId="228774c6-8676-4985-b789-d1a1db399f40" providerId="ADAL" clId="{F4732387-A9DA-4921-AC67-7C1918A56395}" dt="2024-07-25T10:00:33.262" v="3984" actId="478"/>
          <ac:spMkLst>
            <pc:docMk/>
            <pc:sldMk cId="3654731104" sldId="331"/>
            <ac:spMk id="7" creationId="{121E5623-442B-057A-F4CC-CDC9F85BFA65}"/>
          </ac:spMkLst>
        </pc:spChg>
        <pc:spChg chg="del">
          <ac:chgData name="Linh Phan" userId="228774c6-8676-4985-b789-d1a1db399f40" providerId="ADAL" clId="{F4732387-A9DA-4921-AC67-7C1918A56395}" dt="2024-07-25T10:00:33.262" v="3984" actId="478"/>
          <ac:spMkLst>
            <pc:docMk/>
            <pc:sldMk cId="3654731104" sldId="331"/>
            <ac:spMk id="8" creationId="{9BE706B1-E0E8-523F-9E81-21213F8125B9}"/>
          </ac:spMkLst>
        </pc:spChg>
        <pc:spChg chg="del">
          <ac:chgData name="Linh Phan" userId="228774c6-8676-4985-b789-d1a1db399f40" providerId="ADAL" clId="{F4732387-A9DA-4921-AC67-7C1918A56395}" dt="2024-07-25T10:00:33.262" v="3984" actId="478"/>
          <ac:spMkLst>
            <pc:docMk/>
            <pc:sldMk cId="3654731104" sldId="331"/>
            <ac:spMk id="9" creationId="{4883147B-1B68-8868-02FB-54FED2E3FC59}"/>
          </ac:spMkLst>
        </pc:spChg>
        <pc:spChg chg="add mod">
          <ac:chgData name="Linh Phan" userId="228774c6-8676-4985-b789-d1a1db399f40" providerId="ADAL" clId="{F4732387-A9DA-4921-AC67-7C1918A56395}" dt="2024-07-25T10:01:06.398" v="3995"/>
          <ac:spMkLst>
            <pc:docMk/>
            <pc:sldMk cId="3654731104" sldId="331"/>
            <ac:spMk id="10" creationId="{9E00D41D-5FB9-241A-436A-9B76D74E49CB}"/>
          </ac:spMkLst>
        </pc:spChg>
        <pc:spChg chg="add mod">
          <ac:chgData name="Linh Phan" userId="228774c6-8676-4985-b789-d1a1db399f40" providerId="ADAL" clId="{F4732387-A9DA-4921-AC67-7C1918A56395}" dt="2024-07-25T10:01:18.488" v="4001" actId="20577"/>
          <ac:spMkLst>
            <pc:docMk/>
            <pc:sldMk cId="3654731104" sldId="331"/>
            <ac:spMk id="11" creationId="{3188CD01-5F21-EB88-1E43-A8CD145C8980}"/>
          </ac:spMkLst>
        </pc:spChg>
        <pc:spChg chg="add mod">
          <ac:chgData name="Linh Phan" userId="228774c6-8676-4985-b789-d1a1db399f40" providerId="ADAL" clId="{F4732387-A9DA-4921-AC67-7C1918A56395}" dt="2024-07-25T10:01:10.614" v="3996"/>
          <ac:spMkLst>
            <pc:docMk/>
            <pc:sldMk cId="3654731104" sldId="331"/>
            <ac:spMk id="12" creationId="{15787D8F-D22A-03F9-BBA4-CACCFC01CD44}"/>
          </ac:spMkLst>
        </pc:spChg>
        <pc:spChg chg="add mod">
          <ac:chgData name="Linh Phan" userId="228774c6-8676-4985-b789-d1a1db399f40" providerId="ADAL" clId="{F4732387-A9DA-4921-AC67-7C1918A56395}" dt="2024-07-25T10:02:57.660" v="4028" actId="14100"/>
          <ac:spMkLst>
            <pc:docMk/>
            <pc:sldMk cId="3654731104" sldId="331"/>
            <ac:spMk id="13" creationId="{FB45877B-6A9C-5632-8457-1A4C86CB6CA5}"/>
          </ac:spMkLst>
        </pc:spChg>
      </pc:sldChg>
      <pc:sldChg chg="modSp add mod modTransition">
        <pc:chgData name="Linh Phan" userId="228774c6-8676-4985-b789-d1a1db399f40" providerId="ADAL" clId="{F4732387-A9DA-4921-AC67-7C1918A56395}" dt="2024-07-25T10:24:37.767" v="4486"/>
        <pc:sldMkLst>
          <pc:docMk/>
          <pc:sldMk cId="1713966522" sldId="332"/>
        </pc:sldMkLst>
        <pc:spChg chg="mod">
          <ac:chgData name="Linh Phan" userId="228774c6-8676-4985-b789-d1a1db399f40" providerId="ADAL" clId="{F4732387-A9DA-4921-AC67-7C1918A56395}" dt="2024-07-25T10:02:46.599" v="4026" actId="14100"/>
          <ac:spMkLst>
            <pc:docMk/>
            <pc:sldMk cId="1713966522" sldId="332"/>
            <ac:spMk id="2" creationId="{43246429-30F0-4D1E-78D6-F993CC504430}"/>
          </ac:spMkLst>
        </pc:spChg>
        <pc:spChg chg="mod">
          <ac:chgData name="Linh Phan" userId="228774c6-8676-4985-b789-d1a1db399f40" providerId="ADAL" clId="{F4732387-A9DA-4921-AC67-7C1918A56395}" dt="2024-07-25T10:02:41.970" v="4023" actId="14100"/>
          <ac:spMkLst>
            <pc:docMk/>
            <pc:sldMk cId="1713966522" sldId="332"/>
            <ac:spMk id="3" creationId="{A6F0A143-E51C-2848-9293-2159F99E268C}"/>
          </ac:spMkLst>
        </pc:spChg>
        <pc:spChg chg="mod">
          <ac:chgData name="Linh Phan" userId="228774c6-8676-4985-b789-d1a1db399f40" providerId="ADAL" clId="{F4732387-A9DA-4921-AC67-7C1918A56395}" dt="2024-07-25T10:02:43.364" v="4024" actId="14100"/>
          <ac:spMkLst>
            <pc:docMk/>
            <pc:sldMk cId="1713966522" sldId="332"/>
            <ac:spMk id="10" creationId="{9E00D41D-5FB9-241A-436A-9B76D74E49CB}"/>
          </ac:spMkLst>
        </pc:spChg>
        <pc:spChg chg="mod">
          <ac:chgData name="Linh Phan" userId="228774c6-8676-4985-b789-d1a1db399f40" providerId="ADAL" clId="{F4732387-A9DA-4921-AC67-7C1918A56395}" dt="2024-07-25T10:02:36.701" v="4021" actId="14100"/>
          <ac:spMkLst>
            <pc:docMk/>
            <pc:sldMk cId="1713966522" sldId="332"/>
            <ac:spMk id="11" creationId="{3188CD01-5F21-EB88-1E43-A8CD145C8980}"/>
          </ac:spMkLst>
        </pc:spChg>
        <pc:spChg chg="mod">
          <ac:chgData name="Linh Phan" userId="228774c6-8676-4985-b789-d1a1db399f40" providerId="ADAL" clId="{F4732387-A9DA-4921-AC67-7C1918A56395}" dt="2024-07-25T10:02:36.701" v="4021" actId="14100"/>
          <ac:spMkLst>
            <pc:docMk/>
            <pc:sldMk cId="1713966522" sldId="332"/>
            <ac:spMk id="12" creationId="{15787D8F-D22A-03F9-BBA4-CACCFC01CD44}"/>
          </ac:spMkLst>
        </pc:spChg>
        <pc:spChg chg="mod">
          <ac:chgData name="Linh Phan" userId="228774c6-8676-4985-b789-d1a1db399f40" providerId="ADAL" clId="{F4732387-A9DA-4921-AC67-7C1918A56395}" dt="2024-07-25T10:02:36.701" v="4021" actId="14100"/>
          <ac:spMkLst>
            <pc:docMk/>
            <pc:sldMk cId="1713966522" sldId="332"/>
            <ac:spMk id="13" creationId="{FB45877B-6A9C-5632-8457-1A4C86CB6CA5}"/>
          </ac:spMkLst>
        </pc:spChg>
      </pc:sldChg>
      <pc:sldChg chg="addSp delSp modSp add mod modTransition delAnim modAnim">
        <pc:chgData name="Linh Phan" userId="228774c6-8676-4985-b789-d1a1db399f40" providerId="ADAL" clId="{F4732387-A9DA-4921-AC67-7C1918A56395}" dt="2024-07-25T10:24:37.767" v="4486"/>
        <pc:sldMkLst>
          <pc:docMk/>
          <pc:sldMk cId="3807446214" sldId="333"/>
        </pc:sldMkLst>
        <pc:spChg chg="del">
          <ac:chgData name="Linh Phan" userId="228774c6-8676-4985-b789-d1a1db399f40" providerId="ADAL" clId="{F4732387-A9DA-4921-AC67-7C1918A56395}" dt="2024-07-25T10:03:37.368" v="4031" actId="478"/>
          <ac:spMkLst>
            <pc:docMk/>
            <pc:sldMk cId="3807446214" sldId="333"/>
            <ac:spMk id="2" creationId="{43246429-30F0-4D1E-78D6-F993CC504430}"/>
          </ac:spMkLst>
        </pc:spChg>
        <pc:spChg chg="del">
          <ac:chgData name="Linh Phan" userId="228774c6-8676-4985-b789-d1a1db399f40" providerId="ADAL" clId="{F4732387-A9DA-4921-AC67-7C1918A56395}" dt="2024-07-25T10:03:37.368" v="4031" actId="478"/>
          <ac:spMkLst>
            <pc:docMk/>
            <pc:sldMk cId="3807446214" sldId="333"/>
            <ac:spMk id="3" creationId="{A6F0A143-E51C-2848-9293-2159F99E268C}"/>
          </ac:spMkLst>
        </pc:spChg>
        <pc:spChg chg="add mod">
          <ac:chgData name="Linh Phan" userId="228774c6-8676-4985-b789-d1a1db399f40" providerId="ADAL" clId="{F4732387-A9DA-4921-AC67-7C1918A56395}" dt="2024-07-25T10:07:12.031" v="4089" actId="14100"/>
          <ac:spMkLst>
            <pc:docMk/>
            <pc:sldMk cId="3807446214" sldId="333"/>
            <ac:spMk id="4" creationId="{3E8EB10A-585A-281F-6070-F36E0BB31615}"/>
          </ac:spMkLst>
        </pc:spChg>
        <pc:spChg chg="add mod">
          <ac:chgData name="Linh Phan" userId="228774c6-8676-4985-b789-d1a1db399f40" providerId="ADAL" clId="{F4732387-A9DA-4921-AC67-7C1918A56395}" dt="2024-07-25T10:07:04.656" v="4086" actId="1076"/>
          <ac:spMkLst>
            <pc:docMk/>
            <pc:sldMk cId="3807446214" sldId="333"/>
            <ac:spMk id="5" creationId="{35A1D909-9E51-F176-9F82-677D080D4BCD}"/>
          </ac:spMkLst>
        </pc:spChg>
        <pc:spChg chg="add mod">
          <ac:chgData name="Linh Phan" userId="228774c6-8676-4985-b789-d1a1db399f40" providerId="ADAL" clId="{F4732387-A9DA-4921-AC67-7C1918A56395}" dt="2024-07-25T10:07:04.656" v="4086" actId="1076"/>
          <ac:spMkLst>
            <pc:docMk/>
            <pc:sldMk cId="3807446214" sldId="333"/>
            <ac:spMk id="6" creationId="{89ECC606-1428-59DC-8C40-E6191B97BA7C}"/>
          </ac:spMkLst>
        </pc:spChg>
        <pc:spChg chg="add mod">
          <ac:chgData name="Linh Phan" userId="228774c6-8676-4985-b789-d1a1db399f40" providerId="ADAL" clId="{F4732387-A9DA-4921-AC67-7C1918A56395}" dt="2024-07-25T10:07:04.656" v="4086" actId="1076"/>
          <ac:spMkLst>
            <pc:docMk/>
            <pc:sldMk cId="3807446214" sldId="333"/>
            <ac:spMk id="7" creationId="{92D0E7AE-6EFD-0CE0-DB90-7A514B26F690}"/>
          </ac:spMkLst>
        </pc:spChg>
        <pc:spChg chg="add mod">
          <ac:chgData name="Linh Phan" userId="228774c6-8676-4985-b789-d1a1db399f40" providerId="ADAL" clId="{F4732387-A9DA-4921-AC67-7C1918A56395}" dt="2024-07-25T10:07:04.656" v="4086" actId="1076"/>
          <ac:spMkLst>
            <pc:docMk/>
            <pc:sldMk cId="3807446214" sldId="333"/>
            <ac:spMk id="8" creationId="{2DFB7C77-FAEA-3C6D-D5DA-4E1EC4A45231}"/>
          </ac:spMkLst>
        </pc:spChg>
        <pc:spChg chg="add mod">
          <ac:chgData name="Linh Phan" userId="228774c6-8676-4985-b789-d1a1db399f40" providerId="ADAL" clId="{F4732387-A9DA-4921-AC67-7C1918A56395}" dt="2024-07-25T10:07:23.501" v="4094" actId="14100"/>
          <ac:spMkLst>
            <pc:docMk/>
            <pc:sldMk cId="3807446214" sldId="333"/>
            <ac:spMk id="9" creationId="{456CDD3E-0E1C-791C-EE91-1FEC1C7D55AF}"/>
          </ac:spMkLst>
        </pc:spChg>
        <pc:spChg chg="del">
          <ac:chgData name="Linh Phan" userId="228774c6-8676-4985-b789-d1a1db399f40" providerId="ADAL" clId="{F4732387-A9DA-4921-AC67-7C1918A56395}" dt="2024-07-25T10:03:37.368" v="4031" actId="478"/>
          <ac:spMkLst>
            <pc:docMk/>
            <pc:sldMk cId="3807446214" sldId="333"/>
            <ac:spMk id="10" creationId="{9E00D41D-5FB9-241A-436A-9B76D74E49CB}"/>
          </ac:spMkLst>
        </pc:spChg>
        <pc:spChg chg="del">
          <ac:chgData name="Linh Phan" userId="228774c6-8676-4985-b789-d1a1db399f40" providerId="ADAL" clId="{F4732387-A9DA-4921-AC67-7C1918A56395}" dt="2024-07-25T10:03:37.368" v="4031" actId="478"/>
          <ac:spMkLst>
            <pc:docMk/>
            <pc:sldMk cId="3807446214" sldId="333"/>
            <ac:spMk id="11" creationId="{3188CD01-5F21-EB88-1E43-A8CD145C8980}"/>
          </ac:spMkLst>
        </pc:spChg>
        <pc:spChg chg="del">
          <ac:chgData name="Linh Phan" userId="228774c6-8676-4985-b789-d1a1db399f40" providerId="ADAL" clId="{F4732387-A9DA-4921-AC67-7C1918A56395}" dt="2024-07-25T10:03:37.368" v="4031" actId="478"/>
          <ac:spMkLst>
            <pc:docMk/>
            <pc:sldMk cId="3807446214" sldId="333"/>
            <ac:spMk id="12" creationId="{15787D8F-D22A-03F9-BBA4-CACCFC01CD44}"/>
          </ac:spMkLst>
        </pc:spChg>
        <pc:spChg chg="del">
          <ac:chgData name="Linh Phan" userId="228774c6-8676-4985-b789-d1a1db399f40" providerId="ADAL" clId="{F4732387-A9DA-4921-AC67-7C1918A56395}" dt="2024-07-25T10:03:37.368" v="4031" actId="478"/>
          <ac:spMkLst>
            <pc:docMk/>
            <pc:sldMk cId="3807446214" sldId="333"/>
            <ac:spMk id="13" creationId="{FB45877B-6A9C-5632-8457-1A4C86CB6CA5}"/>
          </ac:spMkLst>
        </pc:spChg>
        <pc:spChg chg="add mod">
          <ac:chgData name="Linh Phan" userId="228774c6-8676-4985-b789-d1a1db399f40" providerId="ADAL" clId="{F4732387-A9DA-4921-AC67-7C1918A56395}" dt="2024-07-25T10:06:04.344" v="4065" actId="1076"/>
          <ac:spMkLst>
            <pc:docMk/>
            <pc:sldMk cId="3807446214" sldId="333"/>
            <ac:spMk id="14" creationId="{BEE373C8-CF7A-E94D-8C9F-6FAB5403C249}"/>
          </ac:spMkLst>
        </pc:spChg>
      </pc:sldChg>
      <pc:sldChg chg="addSp delSp modSp add mod modTransition delAnim modAnim">
        <pc:chgData name="Linh Phan" userId="228774c6-8676-4985-b789-d1a1db399f40" providerId="ADAL" clId="{F4732387-A9DA-4921-AC67-7C1918A56395}" dt="2024-07-25T10:24:37.767" v="4486"/>
        <pc:sldMkLst>
          <pc:docMk/>
          <pc:sldMk cId="492920558" sldId="334"/>
        </pc:sldMkLst>
        <pc:spChg chg="add del mod">
          <ac:chgData name="Linh Phan" userId="228774c6-8676-4985-b789-d1a1db399f40" providerId="ADAL" clId="{F4732387-A9DA-4921-AC67-7C1918A56395}" dt="2024-07-25T10:08:45.924" v="4100" actId="478"/>
          <ac:spMkLst>
            <pc:docMk/>
            <pc:sldMk cId="492920558" sldId="334"/>
            <ac:spMk id="2" creationId="{5EF5D4F8-C6D8-1275-0E5D-3B6B771FDAA1}"/>
          </ac:spMkLst>
        </pc:spChg>
        <pc:spChg chg="add del mod">
          <ac:chgData name="Linh Phan" userId="228774c6-8676-4985-b789-d1a1db399f40" providerId="ADAL" clId="{F4732387-A9DA-4921-AC67-7C1918A56395}" dt="2024-07-25T10:08:45.924" v="4100" actId="478"/>
          <ac:spMkLst>
            <pc:docMk/>
            <pc:sldMk cId="492920558" sldId="334"/>
            <ac:spMk id="3" creationId="{52159A86-334D-BB21-0DCB-3ECE10FEBEEF}"/>
          </ac:spMkLst>
        </pc:spChg>
        <pc:spChg chg="del">
          <ac:chgData name="Linh Phan" userId="228774c6-8676-4985-b789-d1a1db399f40" providerId="ADAL" clId="{F4732387-A9DA-4921-AC67-7C1918A56395}" dt="2024-07-25T10:08:29.890" v="4096" actId="478"/>
          <ac:spMkLst>
            <pc:docMk/>
            <pc:sldMk cId="492920558" sldId="334"/>
            <ac:spMk id="4" creationId="{3E8EB10A-585A-281F-6070-F36E0BB31615}"/>
          </ac:spMkLst>
        </pc:spChg>
        <pc:spChg chg="del">
          <ac:chgData name="Linh Phan" userId="228774c6-8676-4985-b789-d1a1db399f40" providerId="ADAL" clId="{F4732387-A9DA-4921-AC67-7C1918A56395}" dt="2024-07-25T10:08:29.890" v="4096" actId="478"/>
          <ac:spMkLst>
            <pc:docMk/>
            <pc:sldMk cId="492920558" sldId="334"/>
            <ac:spMk id="5" creationId="{35A1D909-9E51-F176-9F82-677D080D4BCD}"/>
          </ac:spMkLst>
        </pc:spChg>
        <pc:spChg chg="del">
          <ac:chgData name="Linh Phan" userId="228774c6-8676-4985-b789-d1a1db399f40" providerId="ADAL" clId="{F4732387-A9DA-4921-AC67-7C1918A56395}" dt="2024-07-25T10:08:29.890" v="4096" actId="478"/>
          <ac:spMkLst>
            <pc:docMk/>
            <pc:sldMk cId="492920558" sldId="334"/>
            <ac:spMk id="6" creationId="{89ECC606-1428-59DC-8C40-E6191B97BA7C}"/>
          </ac:spMkLst>
        </pc:spChg>
        <pc:spChg chg="del">
          <ac:chgData name="Linh Phan" userId="228774c6-8676-4985-b789-d1a1db399f40" providerId="ADAL" clId="{F4732387-A9DA-4921-AC67-7C1918A56395}" dt="2024-07-25T10:08:29.890" v="4096" actId="478"/>
          <ac:spMkLst>
            <pc:docMk/>
            <pc:sldMk cId="492920558" sldId="334"/>
            <ac:spMk id="7" creationId="{92D0E7AE-6EFD-0CE0-DB90-7A514B26F690}"/>
          </ac:spMkLst>
        </pc:spChg>
        <pc:spChg chg="del">
          <ac:chgData name="Linh Phan" userId="228774c6-8676-4985-b789-d1a1db399f40" providerId="ADAL" clId="{F4732387-A9DA-4921-AC67-7C1918A56395}" dt="2024-07-25T10:08:29.890" v="4096" actId="478"/>
          <ac:spMkLst>
            <pc:docMk/>
            <pc:sldMk cId="492920558" sldId="334"/>
            <ac:spMk id="8" creationId="{2DFB7C77-FAEA-3C6D-D5DA-4E1EC4A45231}"/>
          </ac:spMkLst>
        </pc:spChg>
        <pc:spChg chg="del">
          <ac:chgData name="Linh Phan" userId="228774c6-8676-4985-b789-d1a1db399f40" providerId="ADAL" clId="{F4732387-A9DA-4921-AC67-7C1918A56395}" dt="2024-07-25T10:08:29.890" v="4096" actId="478"/>
          <ac:spMkLst>
            <pc:docMk/>
            <pc:sldMk cId="492920558" sldId="334"/>
            <ac:spMk id="9" creationId="{456CDD3E-0E1C-791C-EE91-1FEC1C7D55AF}"/>
          </ac:spMkLst>
        </pc:spChg>
        <pc:spChg chg="add del mod">
          <ac:chgData name="Linh Phan" userId="228774c6-8676-4985-b789-d1a1db399f40" providerId="ADAL" clId="{F4732387-A9DA-4921-AC67-7C1918A56395}" dt="2024-07-25T10:08:45.924" v="4100" actId="478"/>
          <ac:spMkLst>
            <pc:docMk/>
            <pc:sldMk cId="492920558" sldId="334"/>
            <ac:spMk id="10" creationId="{DDB554A3-9C3E-F68B-F7BA-926F1B703714}"/>
          </ac:spMkLst>
        </pc:spChg>
        <pc:spChg chg="add del mod">
          <ac:chgData name="Linh Phan" userId="228774c6-8676-4985-b789-d1a1db399f40" providerId="ADAL" clId="{F4732387-A9DA-4921-AC67-7C1918A56395}" dt="2024-07-25T10:08:45.924" v="4100" actId="478"/>
          <ac:spMkLst>
            <pc:docMk/>
            <pc:sldMk cId="492920558" sldId="334"/>
            <ac:spMk id="11" creationId="{0D8CEFB8-F514-5D7B-1E3D-C83E852A317B}"/>
          </ac:spMkLst>
        </pc:spChg>
        <pc:spChg chg="add del mod">
          <ac:chgData name="Linh Phan" userId="228774c6-8676-4985-b789-d1a1db399f40" providerId="ADAL" clId="{F4732387-A9DA-4921-AC67-7C1918A56395}" dt="2024-07-25T10:08:45.924" v="4100" actId="478"/>
          <ac:spMkLst>
            <pc:docMk/>
            <pc:sldMk cId="492920558" sldId="334"/>
            <ac:spMk id="12" creationId="{2D09C491-892E-A970-FF1E-DE7F2CDDC117}"/>
          </ac:spMkLst>
        </pc:spChg>
        <pc:spChg chg="add del mod">
          <ac:chgData name="Linh Phan" userId="228774c6-8676-4985-b789-d1a1db399f40" providerId="ADAL" clId="{F4732387-A9DA-4921-AC67-7C1918A56395}" dt="2024-07-25T10:08:45.924" v="4100" actId="478"/>
          <ac:spMkLst>
            <pc:docMk/>
            <pc:sldMk cId="492920558" sldId="334"/>
            <ac:spMk id="13" creationId="{5D5CA65F-9BC1-122C-511E-7C823369812C}"/>
          </ac:spMkLst>
        </pc:spChg>
        <pc:spChg chg="add mod">
          <ac:chgData name="Linh Phan" userId="228774c6-8676-4985-b789-d1a1db399f40" providerId="ADAL" clId="{F4732387-A9DA-4921-AC67-7C1918A56395}" dt="2024-07-25T10:11:21.038" v="4158" actId="14100"/>
          <ac:spMkLst>
            <pc:docMk/>
            <pc:sldMk cId="492920558" sldId="334"/>
            <ac:spMk id="14" creationId="{4879B1E1-E5B4-35E1-8CEA-68F1A623012D}"/>
          </ac:spMkLst>
        </pc:spChg>
        <pc:spChg chg="add mod">
          <ac:chgData name="Linh Phan" userId="228774c6-8676-4985-b789-d1a1db399f40" providerId="ADAL" clId="{F4732387-A9DA-4921-AC67-7C1918A56395}" dt="2024-07-25T10:11:00.161" v="4150" actId="1076"/>
          <ac:spMkLst>
            <pc:docMk/>
            <pc:sldMk cId="492920558" sldId="334"/>
            <ac:spMk id="15" creationId="{7811E0E5-BDF1-5C33-0218-4C1FB3DCE907}"/>
          </ac:spMkLst>
        </pc:spChg>
        <pc:spChg chg="add mod">
          <ac:chgData name="Linh Phan" userId="228774c6-8676-4985-b789-d1a1db399f40" providerId="ADAL" clId="{F4732387-A9DA-4921-AC67-7C1918A56395}" dt="2024-07-25T10:11:00.161" v="4150" actId="1076"/>
          <ac:spMkLst>
            <pc:docMk/>
            <pc:sldMk cId="492920558" sldId="334"/>
            <ac:spMk id="16" creationId="{1D3DB9F0-CE49-A38E-EF57-2F4F0BA96F28}"/>
          </ac:spMkLst>
        </pc:spChg>
        <pc:spChg chg="add mod">
          <ac:chgData name="Linh Phan" userId="228774c6-8676-4985-b789-d1a1db399f40" providerId="ADAL" clId="{F4732387-A9DA-4921-AC67-7C1918A56395}" dt="2024-07-25T10:11:00.161" v="4150" actId="1076"/>
          <ac:spMkLst>
            <pc:docMk/>
            <pc:sldMk cId="492920558" sldId="334"/>
            <ac:spMk id="17" creationId="{B3317E2E-2127-096D-39E9-0444F789E545}"/>
          </ac:spMkLst>
        </pc:spChg>
        <pc:spChg chg="add mod">
          <ac:chgData name="Linh Phan" userId="228774c6-8676-4985-b789-d1a1db399f40" providerId="ADAL" clId="{F4732387-A9DA-4921-AC67-7C1918A56395}" dt="2024-07-25T10:11:00.161" v="4150" actId="1076"/>
          <ac:spMkLst>
            <pc:docMk/>
            <pc:sldMk cId="492920558" sldId="334"/>
            <ac:spMk id="18" creationId="{DE144DEF-CFB1-1EDB-3D12-9E9955420971}"/>
          </ac:spMkLst>
        </pc:spChg>
        <pc:spChg chg="add mod">
          <ac:chgData name="Linh Phan" userId="228774c6-8676-4985-b789-d1a1db399f40" providerId="ADAL" clId="{F4732387-A9DA-4921-AC67-7C1918A56395}" dt="2024-07-25T10:11:33.646" v="4164" actId="14100"/>
          <ac:spMkLst>
            <pc:docMk/>
            <pc:sldMk cId="492920558" sldId="334"/>
            <ac:spMk id="19" creationId="{0062417E-73EC-7F0C-33FE-F3C4CA5F5637}"/>
          </ac:spMkLst>
        </pc:spChg>
      </pc:sldChg>
      <pc:sldChg chg="addSp delSp modSp add mod ord modTransition delAnim modAnim">
        <pc:chgData name="Linh Phan" userId="228774c6-8676-4985-b789-d1a1db399f40" providerId="ADAL" clId="{F4732387-A9DA-4921-AC67-7C1918A56395}" dt="2024-07-25T10:35:37.202" v="4619"/>
        <pc:sldMkLst>
          <pc:docMk/>
          <pc:sldMk cId="1331137241" sldId="335"/>
        </pc:sldMkLst>
        <pc:spChg chg="add mod">
          <ac:chgData name="Linh Phan" userId="228774c6-8676-4985-b789-d1a1db399f40" providerId="ADAL" clId="{F4732387-A9DA-4921-AC67-7C1918A56395}" dt="2024-07-25T10:15:34.982" v="4274" actId="14100"/>
          <ac:spMkLst>
            <pc:docMk/>
            <pc:sldMk cId="1331137241" sldId="335"/>
            <ac:spMk id="2" creationId="{E544AD37-87BC-301A-1ACB-AEE19D63595E}"/>
          </ac:spMkLst>
        </pc:spChg>
        <pc:spChg chg="add mod">
          <ac:chgData name="Linh Phan" userId="228774c6-8676-4985-b789-d1a1db399f40" providerId="ADAL" clId="{F4732387-A9DA-4921-AC67-7C1918A56395}" dt="2024-07-25T10:15:45.804" v="4277" actId="14100"/>
          <ac:spMkLst>
            <pc:docMk/>
            <pc:sldMk cId="1331137241" sldId="335"/>
            <ac:spMk id="3" creationId="{77A26331-A92B-CC0A-554A-F8E2604EC5A4}"/>
          </ac:spMkLst>
        </pc:spChg>
        <pc:spChg chg="mod">
          <ac:chgData name="Linh Phan" userId="228774c6-8676-4985-b789-d1a1db399f40" providerId="ADAL" clId="{F4732387-A9DA-4921-AC67-7C1918A56395}" dt="2024-07-25T10:14:14.671" v="4173"/>
          <ac:spMkLst>
            <pc:docMk/>
            <pc:sldMk cId="1331137241" sldId="335"/>
            <ac:spMk id="5" creationId="{9B651E16-4257-4BF4-140E-53A62398BB36}"/>
          </ac:spMkLst>
        </pc:spChg>
        <pc:spChg chg="mod">
          <ac:chgData name="Linh Phan" userId="228774c6-8676-4985-b789-d1a1db399f40" providerId="ADAL" clId="{F4732387-A9DA-4921-AC67-7C1918A56395}" dt="2024-07-25T10:15:12.749" v="4268" actId="1076"/>
          <ac:spMkLst>
            <pc:docMk/>
            <pc:sldMk cId="1331137241" sldId="335"/>
            <ac:spMk id="6" creationId="{09AFB2DE-4DDB-2477-FE39-623783B2A906}"/>
          </ac:spMkLst>
        </pc:spChg>
        <pc:spChg chg="add mod">
          <ac:chgData name="Linh Phan" userId="228774c6-8676-4985-b789-d1a1db399f40" providerId="ADAL" clId="{F4732387-A9DA-4921-AC67-7C1918A56395}" dt="2024-07-25T10:15:53.198" v="4279" actId="1076"/>
          <ac:spMkLst>
            <pc:docMk/>
            <pc:sldMk cId="1331137241" sldId="335"/>
            <ac:spMk id="7" creationId="{F8CF4F1E-14A2-D4F3-861F-776036AA42F8}"/>
          </ac:spMkLst>
        </pc:spChg>
        <pc:spChg chg="del">
          <ac:chgData name="Linh Phan" userId="228774c6-8676-4985-b789-d1a1db399f40" providerId="ADAL" clId="{F4732387-A9DA-4921-AC67-7C1918A56395}" dt="2024-07-25T10:14:12.653" v="4172" actId="478"/>
          <ac:spMkLst>
            <pc:docMk/>
            <pc:sldMk cId="1331137241" sldId="335"/>
            <ac:spMk id="36" creationId="{B785C78D-EDCC-F02D-BF74-44EF299B5DB9}"/>
          </ac:spMkLst>
        </pc:spChg>
        <pc:spChg chg="del">
          <ac:chgData name="Linh Phan" userId="228774c6-8676-4985-b789-d1a1db399f40" providerId="ADAL" clId="{F4732387-A9DA-4921-AC67-7C1918A56395}" dt="2024-07-25T10:14:12.653" v="4172" actId="478"/>
          <ac:spMkLst>
            <pc:docMk/>
            <pc:sldMk cId="1331137241" sldId="335"/>
            <ac:spMk id="37" creationId="{FD2A50B8-6469-E3ED-CBDA-F507F6C62BE9}"/>
          </ac:spMkLst>
        </pc:spChg>
        <pc:spChg chg="del">
          <ac:chgData name="Linh Phan" userId="228774c6-8676-4985-b789-d1a1db399f40" providerId="ADAL" clId="{F4732387-A9DA-4921-AC67-7C1918A56395}" dt="2024-07-25T10:14:12.653" v="4172" actId="478"/>
          <ac:spMkLst>
            <pc:docMk/>
            <pc:sldMk cId="1331137241" sldId="335"/>
            <ac:spMk id="38" creationId="{76C70978-E76A-3CC6-DC65-3C85A290BC5F}"/>
          </ac:spMkLst>
        </pc:spChg>
        <pc:grpChg chg="add mod">
          <ac:chgData name="Linh Phan" userId="228774c6-8676-4985-b789-d1a1db399f40" providerId="ADAL" clId="{F4732387-A9DA-4921-AC67-7C1918A56395}" dt="2024-07-25T10:15:43.433" v="4276" actId="1076"/>
          <ac:grpSpMkLst>
            <pc:docMk/>
            <pc:sldMk cId="1331137241" sldId="335"/>
            <ac:grpSpMk id="4" creationId="{EA3DDA01-BA33-EADB-D053-56EAAE39881D}"/>
          </ac:grpSpMkLst>
        </pc:grpChg>
        <pc:grpChg chg="del">
          <ac:chgData name="Linh Phan" userId="228774c6-8676-4985-b789-d1a1db399f40" providerId="ADAL" clId="{F4732387-A9DA-4921-AC67-7C1918A56395}" dt="2024-07-25T10:14:12.653" v="4172" actId="478"/>
          <ac:grpSpMkLst>
            <pc:docMk/>
            <pc:sldMk cId="1331137241" sldId="335"/>
            <ac:grpSpMk id="30" creationId="{0472BDFA-2090-9DD7-0C9A-CDE86465AF5F}"/>
          </ac:grpSpMkLst>
        </pc:grpChg>
        <pc:picChg chg="add del mod">
          <ac:chgData name="Linh Phan" userId="228774c6-8676-4985-b789-d1a1db399f40" providerId="ADAL" clId="{F4732387-A9DA-4921-AC67-7C1918A56395}" dt="2024-07-25T10:15:15.674" v="4269" actId="478"/>
          <ac:picMkLst>
            <pc:docMk/>
            <pc:sldMk cId="1331137241" sldId="335"/>
            <ac:picMk id="8" creationId="{99B8D92F-3AE4-4524-EC9E-F8C67B6B5555}"/>
          </ac:picMkLst>
        </pc:picChg>
        <pc:picChg chg="add mod">
          <ac:chgData name="Linh Phan" userId="228774c6-8676-4985-b789-d1a1db399f40" providerId="ADAL" clId="{F4732387-A9DA-4921-AC67-7C1918A56395}" dt="2024-07-25T10:15:47.327" v="4278" actId="1076"/>
          <ac:picMkLst>
            <pc:docMk/>
            <pc:sldMk cId="1331137241" sldId="335"/>
            <ac:picMk id="9" creationId="{06C6A05A-BCCB-0D24-4C89-6CB802DF0441}"/>
          </ac:picMkLst>
        </pc:picChg>
        <pc:picChg chg="add mod">
          <ac:chgData name="Linh Phan" userId="228774c6-8676-4985-b789-d1a1db399f40" providerId="ADAL" clId="{F4732387-A9DA-4921-AC67-7C1918A56395}" dt="2024-07-25T10:16:21.447" v="4288" actId="1076"/>
          <ac:picMkLst>
            <pc:docMk/>
            <pc:sldMk cId="1331137241" sldId="335"/>
            <ac:picMk id="10" creationId="{A8E1E7A0-3BB3-31AA-F72B-F50F6B43A8FA}"/>
          </ac:picMkLst>
        </pc:picChg>
        <pc:picChg chg="del">
          <ac:chgData name="Linh Phan" userId="228774c6-8676-4985-b789-d1a1db399f40" providerId="ADAL" clId="{F4732387-A9DA-4921-AC67-7C1918A56395}" dt="2024-07-25T10:14:12.653" v="4172" actId="478"/>
          <ac:picMkLst>
            <pc:docMk/>
            <pc:sldMk cId="1331137241" sldId="335"/>
            <ac:picMk id="40" creationId="{FB1020CF-1F84-8DA1-4654-8C3C53B95B7C}"/>
          </ac:picMkLst>
        </pc:picChg>
        <pc:cxnChg chg="del mod">
          <ac:chgData name="Linh Phan" userId="228774c6-8676-4985-b789-d1a1db399f40" providerId="ADAL" clId="{F4732387-A9DA-4921-AC67-7C1918A56395}" dt="2024-07-25T10:14:12.653" v="4172" actId="478"/>
          <ac:cxnSpMkLst>
            <pc:docMk/>
            <pc:sldMk cId="1331137241" sldId="335"/>
            <ac:cxnSpMk id="33" creationId="{23F1DBEA-1876-8995-C696-84B7558064C5}"/>
          </ac:cxnSpMkLst>
        </pc:cxnChg>
        <pc:cxnChg chg="del mod">
          <ac:chgData name="Linh Phan" userId="228774c6-8676-4985-b789-d1a1db399f40" providerId="ADAL" clId="{F4732387-A9DA-4921-AC67-7C1918A56395}" dt="2024-07-25T10:14:12.653" v="4172" actId="478"/>
          <ac:cxnSpMkLst>
            <pc:docMk/>
            <pc:sldMk cId="1331137241" sldId="335"/>
            <ac:cxnSpMk id="34" creationId="{EBB6996A-86C7-E53C-BD2B-68B11BC388D2}"/>
          </ac:cxnSpMkLst>
        </pc:cxnChg>
        <pc:cxnChg chg="del mod">
          <ac:chgData name="Linh Phan" userId="228774c6-8676-4985-b789-d1a1db399f40" providerId="ADAL" clId="{F4732387-A9DA-4921-AC67-7C1918A56395}" dt="2024-07-25T10:14:12.653" v="4172" actId="478"/>
          <ac:cxnSpMkLst>
            <pc:docMk/>
            <pc:sldMk cId="1331137241" sldId="335"/>
            <ac:cxnSpMk id="35" creationId="{B18251E9-7F68-89D9-B0E0-C47AB4973556}"/>
          </ac:cxnSpMkLst>
        </pc:cxnChg>
      </pc:sldChg>
      <pc:sldChg chg="add del">
        <pc:chgData name="Linh Phan" userId="228774c6-8676-4985-b789-d1a1db399f40" providerId="ADAL" clId="{F4732387-A9DA-4921-AC67-7C1918A56395}" dt="2024-07-25T10:14:00.395" v="4166" actId="2890"/>
        <pc:sldMkLst>
          <pc:docMk/>
          <pc:sldMk cId="3744230769" sldId="335"/>
        </pc:sldMkLst>
      </pc:sldChg>
      <pc:sldChg chg="modSp add mod modTransition">
        <pc:chgData name="Linh Phan" userId="228774c6-8676-4985-b789-d1a1db399f40" providerId="ADAL" clId="{F4732387-A9DA-4921-AC67-7C1918A56395}" dt="2024-07-25T10:18:43.174" v="4430"/>
        <pc:sldMkLst>
          <pc:docMk/>
          <pc:sldMk cId="1098752311" sldId="336"/>
        </pc:sldMkLst>
        <pc:spChg chg="mod">
          <ac:chgData name="Linh Phan" userId="228774c6-8676-4985-b789-d1a1db399f40" providerId="ADAL" clId="{F4732387-A9DA-4921-AC67-7C1918A56395}" dt="2024-07-25T10:18:35.454" v="4424" actId="1076"/>
          <ac:spMkLst>
            <pc:docMk/>
            <pc:sldMk cId="1098752311" sldId="336"/>
            <ac:spMk id="4" creationId="{FDC3F538-C528-5DAA-3DA5-7A1D26DABA46}"/>
          </ac:spMkLst>
        </pc:spChg>
      </pc:sldChg>
      <pc:sldChg chg="addSp delSp modSp add mod delAnim">
        <pc:chgData name="Linh Phan" userId="228774c6-8676-4985-b789-d1a1db399f40" providerId="ADAL" clId="{F4732387-A9DA-4921-AC67-7C1918A56395}" dt="2024-07-25T11:21:19.323" v="4686" actId="1076"/>
        <pc:sldMkLst>
          <pc:docMk/>
          <pc:sldMk cId="576840714" sldId="337"/>
        </pc:sldMkLst>
        <pc:spChg chg="add mod">
          <ac:chgData name="Linh Phan" userId="228774c6-8676-4985-b789-d1a1db399f40" providerId="ADAL" clId="{F4732387-A9DA-4921-AC67-7C1918A56395}" dt="2024-07-25T11:21:17.543" v="4685" actId="1076"/>
          <ac:spMkLst>
            <pc:docMk/>
            <pc:sldMk cId="576840714" sldId="337"/>
            <ac:spMk id="3" creationId="{38608C7E-591E-171D-3369-F83AA23905FC}"/>
          </ac:spMkLst>
        </pc:spChg>
        <pc:spChg chg="del">
          <ac:chgData name="Linh Phan" userId="228774c6-8676-4985-b789-d1a1db399f40" providerId="ADAL" clId="{F4732387-A9DA-4921-AC67-7C1918A56395}" dt="2024-07-25T11:18:24.558" v="4623" actId="478"/>
          <ac:spMkLst>
            <pc:docMk/>
            <pc:sldMk cId="576840714" sldId="337"/>
            <ac:spMk id="14" creationId="{4879B1E1-E5B4-35E1-8CEA-68F1A623012D}"/>
          </ac:spMkLst>
        </pc:spChg>
        <pc:spChg chg="del">
          <ac:chgData name="Linh Phan" userId="228774c6-8676-4985-b789-d1a1db399f40" providerId="ADAL" clId="{F4732387-A9DA-4921-AC67-7C1918A56395}" dt="2024-07-25T11:18:24.558" v="4623" actId="478"/>
          <ac:spMkLst>
            <pc:docMk/>
            <pc:sldMk cId="576840714" sldId="337"/>
            <ac:spMk id="15" creationId="{7811E0E5-BDF1-5C33-0218-4C1FB3DCE907}"/>
          </ac:spMkLst>
        </pc:spChg>
        <pc:spChg chg="del">
          <ac:chgData name="Linh Phan" userId="228774c6-8676-4985-b789-d1a1db399f40" providerId="ADAL" clId="{F4732387-A9DA-4921-AC67-7C1918A56395}" dt="2024-07-25T11:18:24.558" v="4623" actId="478"/>
          <ac:spMkLst>
            <pc:docMk/>
            <pc:sldMk cId="576840714" sldId="337"/>
            <ac:spMk id="16" creationId="{1D3DB9F0-CE49-A38E-EF57-2F4F0BA96F28}"/>
          </ac:spMkLst>
        </pc:spChg>
        <pc:spChg chg="del">
          <ac:chgData name="Linh Phan" userId="228774c6-8676-4985-b789-d1a1db399f40" providerId="ADAL" clId="{F4732387-A9DA-4921-AC67-7C1918A56395}" dt="2024-07-25T11:18:24.558" v="4623" actId="478"/>
          <ac:spMkLst>
            <pc:docMk/>
            <pc:sldMk cId="576840714" sldId="337"/>
            <ac:spMk id="17" creationId="{B3317E2E-2127-096D-39E9-0444F789E545}"/>
          </ac:spMkLst>
        </pc:spChg>
        <pc:spChg chg="del">
          <ac:chgData name="Linh Phan" userId="228774c6-8676-4985-b789-d1a1db399f40" providerId="ADAL" clId="{F4732387-A9DA-4921-AC67-7C1918A56395}" dt="2024-07-25T11:18:24.558" v="4623" actId="478"/>
          <ac:spMkLst>
            <pc:docMk/>
            <pc:sldMk cId="576840714" sldId="337"/>
            <ac:spMk id="18" creationId="{DE144DEF-CFB1-1EDB-3D12-9E9955420971}"/>
          </ac:spMkLst>
        </pc:spChg>
        <pc:spChg chg="del">
          <ac:chgData name="Linh Phan" userId="228774c6-8676-4985-b789-d1a1db399f40" providerId="ADAL" clId="{F4732387-A9DA-4921-AC67-7C1918A56395}" dt="2024-07-25T11:18:24.558" v="4623" actId="478"/>
          <ac:spMkLst>
            <pc:docMk/>
            <pc:sldMk cId="576840714" sldId="337"/>
            <ac:spMk id="19" creationId="{0062417E-73EC-7F0C-33FE-F3C4CA5F5637}"/>
          </ac:spMkLst>
        </pc:spChg>
        <pc:graphicFrameChg chg="add mod modGraphic">
          <ac:chgData name="Linh Phan" userId="228774c6-8676-4985-b789-d1a1db399f40" providerId="ADAL" clId="{F4732387-A9DA-4921-AC67-7C1918A56395}" dt="2024-07-25T11:21:19.323" v="4686" actId="1076"/>
          <ac:graphicFrameMkLst>
            <pc:docMk/>
            <pc:sldMk cId="576840714" sldId="337"/>
            <ac:graphicFrameMk id="2" creationId="{311C9B98-F04C-B25A-0E76-F3B005EE35EC}"/>
          </ac:graphicFrameMkLst>
        </pc:graphicFrameChg>
      </pc:sldChg>
      <pc:sldMasterChg chg="delSldLayout">
        <pc:chgData name="Linh Phan" userId="228774c6-8676-4985-b789-d1a1db399f40" providerId="ADAL" clId="{F4732387-A9DA-4921-AC67-7C1918A56395}" dt="2024-07-25T10:17:57.423" v="4327" actId="47"/>
        <pc:sldMasterMkLst>
          <pc:docMk/>
          <pc:sldMasterMk cId="0" sldId="2147483684"/>
        </pc:sldMasterMkLst>
        <pc:sldLayoutChg chg="del">
          <pc:chgData name="Linh Phan" userId="228774c6-8676-4985-b789-d1a1db399f40" providerId="ADAL" clId="{F4732387-A9DA-4921-AC67-7C1918A56395}" dt="2024-07-25T10:16:05.001" v="4283" actId="47"/>
          <pc:sldLayoutMkLst>
            <pc:docMk/>
            <pc:sldMasterMk cId="0" sldId="2147483684"/>
            <pc:sldLayoutMk cId="0" sldId="2147483648"/>
          </pc:sldLayoutMkLst>
        </pc:sldLayoutChg>
        <pc:sldLayoutChg chg="del">
          <pc:chgData name="Linh Phan" userId="228774c6-8676-4985-b789-d1a1db399f40" providerId="ADAL" clId="{F4732387-A9DA-4921-AC67-7C1918A56395}" dt="2024-07-25T10:16:04.188" v="4282" actId="47"/>
          <pc:sldLayoutMkLst>
            <pc:docMk/>
            <pc:sldMasterMk cId="0" sldId="2147483684"/>
            <pc:sldLayoutMk cId="0" sldId="2147483649"/>
          </pc:sldLayoutMkLst>
        </pc:sldLayoutChg>
        <pc:sldLayoutChg chg="del">
          <pc:chgData name="Linh Phan" userId="228774c6-8676-4985-b789-d1a1db399f40" providerId="ADAL" clId="{F4732387-A9DA-4921-AC67-7C1918A56395}" dt="2024-07-25T09:48:34.978" v="3632" actId="47"/>
          <pc:sldLayoutMkLst>
            <pc:docMk/>
            <pc:sldMasterMk cId="0" sldId="2147483684"/>
            <pc:sldLayoutMk cId="0" sldId="2147483653"/>
          </pc:sldLayoutMkLst>
        </pc:sldLayoutChg>
        <pc:sldLayoutChg chg="del">
          <pc:chgData name="Linh Phan" userId="228774c6-8676-4985-b789-d1a1db399f40" providerId="ADAL" clId="{F4732387-A9DA-4921-AC67-7C1918A56395}" dt="2024-07-25T07:12:41.141" v="62" actId="47"/>
          <pc:sldLayoutMkLst>
            <pc:docMk/>
            <pc:sldMasterMk cId="0" sldId="2147483684"/>
            <pc:sldLayoutMk cId="0" sldId="2147483656"/>
          </pc:sldLayoutMkLst>
        </pc:sldLayoutChg>
        <pc:sldLayoutChg chg="del">
          <pc:chgData name="Linh Phan" userId="228774c6-8676-4985-b789-d1a1db399f40" providerId="ADAL" clId="{F4732387-A9DA-4921-AC67-7C1918A56395}" dt="2024-07-25T10:16:01.820" v="4280" actId="47"/>
          <pc:sldLayoutMkLst>
            <pc:docMk/>
            <pc:sldMasterMk cId="0" sldId="2147483684"/>
            <pc:sldLayoutMk cId="0" sldId="2147483657"/>
          </pc:sldLayoutMkLst>
        </pc:sldLayoutChg>
        <pc:sldLayoutChg chg="del">
          <pc:chgData name="Linh Phan" userId="228774c6-8676-4985-b789-d1a1db399f40" providerId="ADAL" clId="{F4732387-A9DA-4921-AC67-7C1918A56395}" dt="2024-07-25T10:16:03.230" v="4281" actId="47"/>
          <pc:sldLayoutMkLst>
            <pc:docMk/>
            <pc:sldMasterMk cId="0" sldId="2147483684"/>
            <pc:sldLayoutMk cId="0" sldId="2147483660"/>
          </pc:sldLayoutMkLst>
        </pc:sldLayoutChg>
        <pc:sldLayoutChg chg="del">
          <pc:chgData name="Linh Phan" userId="228774c6-8676-4985-b789-d1a1db399f40" providerId="ADAL" clId="{F4732387-A9DA-4921-AC67-7C1918A56395}" dt="2024-07-25T09:51:45.116" v="3787" actId="47"/>
          <pc:sldLayoutMkLst>
            <pc:docMk/>
            <pc:sldMasterMk cId="0" sldId="2147483684"/>
            <pc:sldLayoutMk cId="0" sldId="2147483662"/>
          </pc:sldLayoutMkLst>
        </pc:sldLayoutChg>
        <pc:sldLayoutChg chg="del">
          <pc:chgData name="Linh Phan" userId="228774c6-8676-4985-b789-d1a1db399f40" providerId="ADAL" clId="{F4732387-A9DA-4921-AC67-7C1918A56395}" dt="2024-07-25T09:02:33.269" v="2763" actId="47"/>
          <pc:sldLayoutMkLst>
            <pc:docMk/>
            <pc:sldMasterMk cId="0" sldId="2147483684"/>
            <pc:sldLayoutMk cId="0" sldId="2147483667"/>
          </pc:sldLayoutMkLst>
        </pc:sldLayoutChg>
        <pc:sldLayoutChg chg="del">
          <pc:chgData name="Linh Phan" userId="228774c6-8676-4985-b789-d1a1db399f40" providerId="ADAL" clId="{F4732387-A9DA-4921-AC67-7C1918A56395}" dt="2024-07-25T10:17:57.423" v="4327" actId="47"/>
          <pc:sldLayoutMkLst>
            <pc:docMk/>
            <pc:sldMasterMk cId="0" sldId="2147483684"/>
            <pc:sldLayoutMk cId="0" sldId="2147483679"/>
          </pc:sldLayoutMkLst>
        </pc:sldLayoutChg>
      </pc:sldMasterChg>
      <pc:sldMasterChg chg="del delSldLayout">
        <pc:chgData name="Linh Phan" userId="228774c6-8676-4985-b789-d1a1db399f40" providerId="ADAL" clId="{F4732387-A9DA-4921-AC67-7C1918A56395}" dt="2024-07-25T07:12:48.449" v="63" actId="47"/>
        <pc:sldMasterMkLst>
          <pc:docMk/>
          <pc:sldMasterMk cId="0" sldId="2147483685"/>
        </pc:sldMasterMkLst>
        <pc:sldLayoutChg chg="del">
          <pc:chgData name="Linh Phan" userId="228774c6-8676-4985-b789-d1a1db399f40" providerId="ADAL" clId="{F4732387-A9DA-4921-AC67-7C1918A56395}" dt="2024-07-25T07:12:48.449" v="63" actId="47"/>
          <pc:sldLayoutMkLst>
            <pc:docMk/>
            <pc:sldMasterMk cId="0" sldId="2147483685"/>
            <pc:sldLayoutMk cId="0" sldId="2147483682"/>
          </pc:sldLayoutMkLst>
        </pc:sldLayoutChg>
        <pc:sldLayoutChg chg="del">
          <pc:chgData name="Linh Phan" userId="228774c6-8676-4985-b789-d1a1db399f40" providerId="ADAL" clId="{F4732387-A9DA-4921-AC67-7C1918A56395}" dt="2024-07-25T07:12:48.449" v="63" actId="47"/>
          <pc:sldLayoutMkLst>
            <pc:docMk/>
            <pc:sldMasterMk cId="0" sldId="2147483685"/>
            <pc:sldLayoutMk cId="0" sldId="2147483683"/>
          </pc:sldLayoutMkLst>
        </pc:sldLayoutChg>
      </pc:sldMasterChg>
      <pc:sldMasterChg chg="del delSldLayout">
        <pc:chgData name="Linh Phan" userId="228774c6-8676-4985-b789-d1a1db399f40" providerId="ADAL" clId="{F4732387-A9DA-4921-AC67-7C1918A56395}" dt="2024-07-25T09:07:44.360" v="2900" actId="47"/>
        <pc:sldMasterMkLst>
          <pc:docMk/>
          <pc:sldMasterMk cId="739381602" sldId="2147483685"/>
        </pc:sldMasterMkLst>
        <pc:sldLayoutChg chg="del">
          <pc:chgData name="Linh Phan" userId="228774c6-8676-4985-b789-d1a1db399f40" providerId="ADAL" clId="{F4732387-A9DA-4921-AC67-7C1918A56395}" dt="2024-07-25T09:07:44.360" v="2900" actId="47"/>
          <pc:sldLayoutMkLst>
            <pc:docMk/>
            <pc:sldMasterMk cId="739381602" sldId="2147483685"/>
            <pc:sldLayoutMk cId="3079151484" sldId="2147483686"/>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2249429334" sldId="2147483687"/>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3582307160" sldId="2147483688"/>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4001565790" sldId="2147483689"/>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3777975232" sldId="2147483690"/>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1033631378" sldId="2147483691"/>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2617378947" sldId="2147483692"/>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3059393996" sldId="2147483693"/>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3441916032" sldId="2147483694"/>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1921892708" sldId="2147483695"/>
          </pc:sldLayoutMkLst>
        </pc:sldLayoutChg>
        <pc:sldLayoutChg chg="del">
          <pc:chgData name="Linh Phan" userId="228774c6-8676-4985-b789-d1a1db399f40" providerId="ADAL" clId="{F4732387-A9DA-4921-AC67-7C1918A56395}" dt="2024-07-25T09:07:44.360" v="2900" actId="47"/>
          <pc:sldLayoutMkLst>
            <pc:docMk/>
            <pc:sldMasterMk cId="739381602" sldId="2147483685"/>
            <pc:sldLayoutMk cId="415437748" sldId="2147483696"/>
          </pc:sldLayoutMkLst>
        </pc:sldLayoutChg>
      </pc:sldMasterChg>
      <pc:sldMasterChg chg="del delSldLayout">
        <pc:chgData name="Linh Phan" userId="228774c6-8676-4985-b789-d1a1db399f40" providerId="ADAL" clId="{F4732387-A9DA-4921-AC67-7C1918A56395}" dt="2024-07-25T07:42:49.718" v="937" actId="47"/>
        <pc:sldMasterMkLst>
          <pc:docMk/>
          <pc:sldMasterMk cId="3963922961" sldId="2147483685"/>
        </pc:sldMasterMkLst>
        <pc:sldLayoutChg chg="del">
          <pc:chgData name="Linh Phan" userId="228774c6-8676-4985-b789-d1a1db399f40" providerId="ADAL" clId="{F4732387-A9DA-4921-AC67-7C1918A56395}" dt="2024-07-25T07:42:49.718" v="937" actId="47"/>
          <pc:sldLayoutMkLst>
            <pc:docMk/>
            <pc:sldMasterMk cId="3963922961" sldId="2147483685"/>
            <pc:sldLayoutMk cId="842071481" sldId="2147483686"/>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2834164664" sldId="2147483687"/>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1119070600" sldId="2147483688"/>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1486931452" sldId="2147483689"/>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934525959" sldId="2147483690"/>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732816990" sldId="2147483691"/>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1474007209" sldId="2147483692"/>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334503399" sldId="2147483693"/>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1832458439" sldId="2147483694"/>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3909667087" sldId="2147483695"/>
          </pc:sldLayoutMkLst>
        </pc:sldLayoutChg>
        <pc:sldLayoutChg chg="del">
          <pc:chgData name="Linh Phan" userId="228774c6-8676-4985-b789-d1a1db399f40" providerId="ADAL" clId="{F4732387-A9DA-4921-AC67-7C1918A56395}" dt="2024-07-25T07:42:49.718" v="937" actId="47"/>
          <pc:sldLayoutMkLst>
            <pc:docMk/>
            <pc:sldMasterMk cId="3963922961" sldId="2147483685"/>
            <pc:sldLayoutMk cId="2534859530"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a:t>Nhấn vào mũi tên để chuyển sang slide Khởi động.</a:t>
            </a:r>
            <a:endParaRPr lang="en-US" sz="1050" i="1">
              <a:solidFill>
                <a:srgbClr val="595959"/>
              </a:solidFill>
              <a:latin typeface="Anaheim"/>
              <a:ea typeface="Anaheim"/>
              <a:cs typeface="Anaheim"/>
              <a:sym typeface="Anaheim"/>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1f72ba2fac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f72ba2fac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f72ba2fac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f72ba2fac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f72ba2fac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f72ba2fac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2345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57939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1f72ba2fac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1f72ba2fac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8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811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f72ba2fac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f72ba2fac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44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841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361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438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734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71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f72ba2fac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f72ba2fac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416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059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1f72ba2fac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1f72ba2fac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5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871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958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41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869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12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514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524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075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455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39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251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784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041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576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864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658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567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178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663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a:t>Nhấn vào mũi tên để chuyển sang slide Khởi động.</a:t>
            </a:r>
            <a:endParaRPr lang="en-US" sz="1050" i="1">
              <a:solidFill>
                <a:srgbClr val="595959"/>
              </a:solidFill>
              <a:latin typeface="Anaheim"/>
              <a:ea typeface="Anaheim"/>
              <a:cs typeface="Anaheim"/>
              <a:sym typeface="Anaheim"/>
            </a:endParaRPr>
          </a:p>
        </p:txBody>
      </p:sp>
    </p:spTree>
    <p:extLst>
      <p:ext uri="{BB962C8B-B14F-4D97-AF65-F5344CB8AC3E}">
        <p14:creationId xmlns:p14="http://schemas.microsoft.com/office/powerpoint/2010/main" val="51751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3" name="Google Shape;23;p4"/>
          <p:cNvSpPr/>
          <p:nvPr/>
        </p:nvSpPr>
        <p:spPr>
          <a:xfrm>
            <a:off x="8430775" y="83232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7937875" y="3076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8"/>
          <p:cNvSpPr/>
          <p:nvPr/>
        </p:nvSpPr>
        <p:spPr>
          <a:xfrm>
            <a:off x="301625" y="14942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8556175" y="5267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8276875" y="1494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1_2">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9"/>
          <p:cNvSpPr/>
          <p:nvPr/>
        </p:nvSpPr>
        <p:spPr>
          <a:xfrm>
            <a:off x="8276875" y="1063763"/>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8014800" y="1303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a:off x="8584675" y="299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CUSTOM_11_3">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20"/>
          <p:cNvSpPr/>
          <p:nvPr/>
        </p:nvSpPr>
        <p:spPr>
          <a:xfrm>
            <a:off x="177000" y="42962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675200" y="451035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405425" y="38525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720000" y="1704176"/>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2"/>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p:nvPr/>
        </p:nvSpPr>
        <p:spPr>
          <a:xfrm>
            <a:off x="477225" y="11276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p:nvPr/>
        </p:nvSpPr>
        <p:spPr>
          <a:xfrm>
            <a:off x="713225" y="3054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837200" y="1941676"/>
            <a:ext cx="3593400" cy="70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3"/>
          <p:cNvSpPr txBox="1">
            <a:spLocks noGrp="1"/>
          </p:cNvSpPr>
          <p:nvPr>
            <p:ph type="subTitle" idx="1"/>
          </p:nvPr>
        </p:nvSpPr>
        <p:spPr>
          <a:xfrm>
            <a:off x="4837375" y="2562000"/>
            <a:ext cx="3593400" cy="85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3"/>
          <p:cNvSpPr/>
          <p:nvPr/>
        </p:nvSpPr>
        <p:spPr>
          <a:xfrm>
            <a:off x="8276875" y="845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1304325" y="2126200"/>
            <a:ext cx="3597900" cy="650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24"/>
          <p:cNvSpPr txBox="1">
            <a:spLocks noGrp="1"/>
          </p:cNvSpPr>
          <p:nvPr>
            <p:ph type="subTitle" idx="1"/>
          </p:nvPr>
        </p:nvSpPr>
        <p:spPr>
          <a:xfrm>
            <a:off x="1304325"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4"/>
          <p:cNvSpPr/>
          <p:nvPr/>
        </p:nvSpPr>
        <p:spPr>
          <a:xfrm>
            <a:off x="375850" y="115252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p:nvPr/>
        </p:nvSpPr>
        <p:spPr>
          <a:xfrm>
            <a:off x="477250" y="2734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52"/>
        <p:cNvGrpSpPr/>
        <p:nvPr/>
      </p:nvGrpSpPr>
      <p:grpSpPr>
        <a:xfrm>
          <a:off x="0" y="0"/>
          <a:ext cx="0" cy="0"/>
          <a:chOff x="0" y="0"/>
          <a:chExt cx="0" cy="0"/>
        </a:xfrm>
      </p:grpSpPr>
      <p:sp>
        <p:nvSpPr>
          <p:cNvPr id="153" name="Google Shape;153;p25"/>
          <p:cNvSpPr/>
          <p:nvPr/>
        </p:nvSpPr>
        <p:spPr>
          <a:xfrm>
            <a:off x="8226175" y="161212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5"/>
          <p:cNvSpPr txBox="1">
            <a:spLocks noGrp="1"/>
          </p:cNvSpPr>
          <p:nvPr>
            <p:ph type="subTitle" idx="1"/>
          </p:nvPr>
        </p:nvSpPr>
        <p:spPr>
          <a:xfrm>
            <a:off x="3704324" y="2796848"/>
            <a:ext cx="2640000" cy="101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5"/>
          <p:cNvSpPr txBox="1">
            <a:spLocks noGrp="1"/>
          </p:cNvSpPr>
          <p:nvPr>
            <p:ph type="subTitle" idx="2"/>
          </p:nvPr>
        </p:nvSpPr>
        <p:spPr>
          <a:xfrm>
            <a:off x="713223" y="2796848"/>
            <a:ext cx="2640000" cy="101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5"/>
          <p:cNvSpPr txBox="1">
            <a:spLocks noGrp="1"/>
          </p:cNvSpPr>
          <p:nvPr>
            <p:ph type="subTitle" idx="3"/>
          </p:nvPr>
        </p:nvSpPr>
        <p:spPr>
          <a:xfrm>
            <a:off x="713223" y="2343753"/>
            <a:ext cx="26400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8" name="Google Shape;158;p25"/>
          <p:cNvSpPr txBox="1">
            <a:spLocks noGrp="1"/>
          </p:cNvSpPr>
          <p:nvPr>
            <p:ph type="subTitle" idx="4"/>
          </p:nvPr>
        </p:nvSpPr>
        <p:spPr>
          <a:xfrm>
            <a:off x="3704327" y="2343753"/>
            <a:ext cx="26400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 name="Google Shape;161;p26"/>
          <p:cNvSpPr txBox="1">
            <a:spLocks noGrp="1"/>
          </p:cNvSpPr>
          <p:nvPr>
            <p:ph type="subTitle" idx="1"/>
          </p:nvPr>
        </p:nvSpPr>
        <p:spPr>
          <a:xfrm>
            <a:off x="4832078" y="1574100"/>
            <a:ext cx="3254100" cy="199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6"/>
          <p:cNvSpPr txBox="1">
            <a:spLocks noGrp="1"/>
          </p:cNvSpPr>
          <p:nvPr>
            <p:ph type="subTitle" idx="2"/>
          </p:nvPr>
        </p:nvSpPr>
        <p:spPr>
          <a:xfrm>
            <a:off x="1057900" y="1574100"/>
            <a:ext cx="3254100" cy="199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6"/>
          <p:cNvSpPr/>
          <p:nvPr/>
        </p:nvSpPr>
        <p:spPr>
          <a:xfrm>
            <a:off x="448050" y="577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8430775" y="3818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639075" y="1789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7"/>
          <p:cNvSpPr txBox="1">
            <a:spLocks noGrp="1"/>
          </p:cNvSpPr>
          <p:nvPr>
            <p:ph type="subTitle" idx="1"/>
          </p:nvPr>
        </p:nvSpPr>
        <p:spPr>
          <a:xfrm>
            <a:off x="937625"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7"/>
          <p:cNvSpPr txBox="1">
            <a:spLocks noGrp="1"/>
          </p:cNvSpPr>
          <p:nvPr>
            <p:ph type="subTitle" idx="2"/>
          </p:nvPr>
        </p:nvSpPr>
        <p:spPr>
          <a:xfrm>
            <a:off x="3484347"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7"/>
          <p:cNvSpPr txBox="1">
            <a:spLocks noGrp="1"/>
          </p:cNvSpPr>
          <p:nvPr>
            <p:ph type="subTitle" idx="3"/>
          </p:nvPr>
        </p:nvSpPr>
        <p:spPr>
          <a:xfrm>
            <a:off x="6031075"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7"/>
          <p:cNvSpPr txBox="1">
            <a:spLocks noGrp="1"/>
          </p:cNvSpPr>
          <p:nvPr>
            <p:ph type="subTitle" idx="4"/>
          </p:nvPr>
        </p:nvSpPr>
        <p:spPr>
          <a:xfrm>
            <a:off x="937625"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27"/>
          <p:cNvSpPr txBox="1">
            <a:spLocks noGrp="1"/>
          </p:cNvSpPr>
          <p:nvPr>
            <p:ph type="subTitle" idx="5"/>
          </p:nvPr>
        </p:nvSpPr>
        <p:spPr>
          <a:xfrm>
            <a:off x="3484350"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27"/>
          <p:cNvSpPr txBox="1">
            <a:spLocks noGrp="1"/>
          </p:cNvSpPr>
          <p:nvPr>
            <p:ph type="subTitle" idx="6"/>
          </p:nvPr>
        </p:nvSpPr>
        <p:spPr>
          <a:xfrm>
            <a:off x="6031075"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4" name="Google Shape;174;p27"/>
          <p:cNvSpPr/>
          <p:nvPr/>
        </p:nvSpPr>
        <p:spPr>
          <a:xfrm flipH="1">
            <a:off x="8532175" y="577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flipH="1">
            <a:off x="202625" y="3349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flipH="1">
            <a:off x="8341150" y="1789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77"/>
        <p:cNvGrpSpPr/>
        <p:nvPr/>
      </p:nvGrpSpPr>
      <p:grpSpPr>
        <a:xfrm>
          <a:off x="0" y="0"/>
          <a:ext cx="0" cy="0"/>
          <a:chOff x="0" y="0"/>
          <a:chExt cx="0" cy="0"/>
        </a:xfrm>
      </p:grpSpPr>
      <p:grpSp>
        <p:nvGrpSpPr>
          <p:cNvPr id="178" name="Google Shape;178;p28"/>
          <p:cNvGrpSpPr/>
          <p:nvPr/>
        </p:nvGrpSpPr>
        <p:grpSpPr>
          <a:xfrm>
            <a:off x="5712554" y="2021878"/>
            <a:ext cx="3441197" cy="3121508"/>
            <a:chOff x="5685925" y="1332625"/>
            <a:chExt cx="3467900" cy="3810900"/>
          </a:xfrm>
        </p:grpSpPr>
        <p:sp>
          <p:nvSpPr>
            <p:cNvPr id="179" name="Google Shape;179;p28"/>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6543175" y="1332625"/>
              <a:ext cx="1979400" cy="381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 name="Google Shape;183;p28"/>
          <p:cNvSpPr txBox="1">
            <a:spLocks noGrp="1"/>
          </p:cNvSpPr>
          <p:nvPr>
            <p:ph type="subTitle" idx="1"/>
          </p:nvPr>
        </p:nvSpPr>
        <p:spPr>
          <a:xfrm>
            <a:off x="720000" y="2072698"/>
            <a:ext cx="24777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8"/>
          <p:cNvSpPr txBox="1">
            <a:spLocks noGrp="1"/>
          </p:cNvSpPr>
          <p:nvPr>
            <p:ph type="subTitle" idx="2"/>
          </p:nvPr>
        </p:nvSpPr>
        <p:spPr>
          <a:xfrm>
            <a:off x="3269064" y="2072698"/>
            <a:ext cx="24777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8"/>
          <p:cNvSpPr txBox="1">
            <a:spLocks noGrp="1"/>
          </p:cNvSpPr>
          <p:nvPr>
            <p:ph type="subTitle" idx="3"/>
          </p:nvPr>
        </p:nvSpPr>
        <p:spPr>
          <a:xfrm>
            <a:off x="720000" y="3715575"/>
            <a:ext cx="24777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8"/>
          <p:cNvSpPr txBox="1">
            <a:spLocks noGrp="1"/>
          </p:cNvSpPr>
          <p:nvPr>
            <p:ph type="subTitle" idx="4"/>
          </p:nvPr>
        </p:nvSpPr>
        <p:spPr>
          <a:xfrm>
            <a:off x="3269064" y="3715575"/>
            <a:ext cx="24777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8"/>
          <p:cNvSpPr txBox="1">
            <a:spLocks noGrp="1"/>
          </p:cNvSpPr>
          <p:nvPr>
            <p:ph type="subTitle" idx="5"/>
          </p:nvPr>
        </p:nvSpPr>
        <p:spPr>
          <a:xfrm>
            <a:off x="720000" y="1672900"/>
            <a:ext cx="24777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 name="Google Shape;188;p28"/>
          <p:cNvSpPr txBox="1">
            <a:spLocks noGrp="1"/>
          </p:cNvSpPr>
          <p:nvPr>
            <p:ph type="subTitle" idx="6"/>
          </p:nvPr>
        </p:nvSpPr>
        <p:spPr>
          <a:xfrm>
            <a:off x="720000" y="3315877"/>
            <a:ext cx="24777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8"/>
          <p:cNvSpPr txBox="1">
            <a:spLocks noGrp="1"/>
          </p:cNvSpPr>
          <p:nvPr>
            <p:ph type="subTitle" idx="7"/>
          </p:nvPr>
        </p:nvSpPr>
        <p:spPr>
          <a:xfrm>
            <a:off x="3269059" y="1672900"/>
            <a:ext cx="24777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0" name="Google Shape;190;p28"/>
          <p:cNvSpPr txBox="1">
            <a:spLocks noGrp="1"/>
          </p:cNvSpPr>
          <p:nvPr>
            <p:ph type="subTitle" idx="8"/>
          </p:nvPr>
        </p:nvSpPr>
        <p:spPr>
          <a:xfrm>
            <a:off x="3269059" y="3315877"/>
            <a:ext cx="24777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4813659" y="3596803"/>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5"/>
          <p:cNvSpPr txBox="1">
            <a:spLocks noGrp="1"/>
          </p:cNvSpPr>
          <p:nvPr>
            <p:ph type="subTitle" idx="2"/>
          </p:nvPr>
        </p:nvSpPr>
        <p:spPr>
          <a:xfrm>
            <a:off x="1824975" y="3596803"/>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3"/>
          </p:nvPr>
        </p:nvSpPr>
        <p:spPr>
          <a:xfrm>
            <a:off x="4813650"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 name="Google Shape;30;p5"/>
          <p:cNvSpPr txBox="1">
            <a:spLocks noGrp="1"/>
          </p:cNvSpPr>
          <p:nvPr>
            <p:ph type="subTitle" idx="4"/>
          </p:nvPr>
        </p:nvSpPr>
        <p:spPr>
          <a:xfrm>
            <a:off x="1824750"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 name="Google Shape;31;p5"/>
          <p:cNvSpPr/>
          <p:nvPr/>
        </p:nvSpPr>
        <p:spPr>
          <a:xfrm>
            <a:off x="8496100" y="70992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8034675" y="2344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3" name="Google Shape;193;p29"/>
          <p:cNvSpPr txBox="1">
            <a:spLocks noGrp="1"/>
          </p:cNvSpPr>
          <p:nvPr>
            <p:ph type="subTitle" idx="1"/>
          </p:nvPr>
        </p:nvSpPr>
        <p:spPr>
          <a:xfrm>
            <a:off x="1109152" y="2119597"/>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9"/>
          <p:cNvSpPr txBox="1">
            <a:spLocks noGrp="1"/>
          </p:cNvSpPr>
          <p:nvPr>
            <p:ph type="subTitle" idx="2"/>
          </p:nvPr>
        </p:nvSpPr>
        <p:spPr>
          <a:xfrm>
            <a:off x="3579000" y="2119597"/>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9"/>
          <p:cNvSpPr txBox="1">
            <a:spLocks noGrp="1"/>
          </p:cNvSpPr>
          <p:nvPr>
            <p:ph type="subTitle" idx="3"/>
          </p:nvPr>
        </p:nvSpPr>
        <p:spPr>
          <a:xfrm>
            <a:off x="2344077" y="3549822"/>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9"/>
          <p:cNvSpPr txBox="1">
            <a:spLocks noGrp="1"/>
          </p:cNvSpPr>
          <p:nvPr>
            <p:ph type="subTitle" idx="4"/>
          </p:nvPr>
        </p:nvSpPr>
        <p:spPr>
          <a:xfrm>
            <a:off x="4813925" y="3549822"/>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9"/>
          <p:cNvSpPr txBox="1">
            <a:spLocks noGrp="1"/>
          </p:cNvSpPr>
          <p:nvPr>
            <p:ph type="subTitle" idx="5"/>
          </p:nvPr>
        </p:nvSpPr>
        <p:spPr>
          <a:xfrm>
            <a:off x="6048848" y="2119597"/>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9"/>
          <p:cNvSpPr txBox="1">
            <a:spLocks noGrp="1"/>
          </p:cNvSpPr>
          <p:nvPr>
            <p:ph type="subTitle" idx="6"/>
          </p:nvPr>
        </p:nvSpPr>
        <p:spPr>
          <a:xfrm>
            <a:off x="1113052" y="17327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9" name="Google Shape;199;p29"/>
          <p:cNvSpPr txBox="1">
            <a:spLocks noGrp="1"/>
          </p:cNvSpPr>
          <p:nvPr>
            <p:ph type="subTitle" idx="7"/>
          </p:nvPr>
        </p:nvSpPr>
        <p:spPr>
          <a:xfrm>
            <a:off x="3582900" y="17327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0" name="Google Shape;200;p29"/>
          <p:cNvSpPr txBox="1">
            <a:spLocks noGrp="1"/>
          </p:cNvSpPr>
          <p:nvPr>
            <p:ph type="subTitle" idx="8"/>
          </p:nvPr>
        </p:nvSpPr>
        <p:spPr>
          <a:xfrm>
            <a:off x="6052748" y="17327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 name="Google Shape;201;p29"/>
          <p:cNvSpPr txBox="1">
            <a:spLocks noGrp="1"/>
          </p:cNvSpPr>
          <p:nvPr>
            <p:ph type="subTitle" idx="9"/>
          </p:nvPr>
        </p:nvSpPr>
        <p:spPr>
          <a:xfrm>
            <a:off x="2347977"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2" name="Google Shape;202;p29"/>
          <p:cNvSpPr txBox="1">
            <a:spLocks noGrp="1"/>
          </p:cNvSpPr>
          <p:nvPr>
            <p:ph type="subTitle" idx="13"/>
          </p:nvPr>
        </p:nvSpPr>
        <p:spPr>
          <a:xfrm>
            <a:off x="4817825" y="31630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3" name="Google Shape;203;p29"/>
          <p:cNvSpPr/>
          <p:nvPr/>
        </p:nvSpPr>
        <p:spPr>
          <a:xfrm>
            <a:off x="559325" y="106454"/>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150125" y="577754"/>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8584675" y="487729"/>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06"/>
        <p:cNvGrpSpPr/>
        <p:nvPr/>
      </p:nvGrpSpPr>
      <p:grpSpPr>
        <a:xfrm>
          <a:off x="0" y="0"/>
          <a:ext cx="0" cy="0"/>
          <a:chOff x="0" y="0"/>
          <a:chExt cx="0" cy="0"/>
        </a:xfrm>
      </p:grpSpPr>
      <p:sp>
        <p:nvSpPr>
          <p:cNvPr id="207" name="Google Shape;207;p30"/>
          <p:cNvSpPr/>
          <p:nvPr/>
        </p:nvSpPr>
        <p:spPr>
          <a:xfrm>
            <a:off x="7973600" y="19172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0"/>
          <p:cNvSpPr/>
          <p:nvPr/>
        </p:nvSpPr>
        <p:spPr>
          <a:xfrm>
            <a:off x="8424000" y="6808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30"/>
          <p:cNvSpPr txBox="1">
            <a:spLocks noGrp="1"/>
          </p:cNvSpPr>
          <p:nvPr>
            <p:ph type="subTitle" idx="1"/>
          </p:nvPr>
        </p:nvSpPr>
        <p:spPr>
          <a:xfrm>
            <a:off x="1109152" y="20286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30"/>
          <p:cNvSpPr txBox="1">
            <a:spLocks noGrp="1"/>
          </p:cNvSpPr>
          <p:nvPr>
            <p:ph type="subTitle" idx="2"/>
          </p:nvPr>
        </p:nvSpPr>
        <p:spPr>
          <a:xfrm>
            <a:off x="3579000" y="20286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30"/>
          <p:cNvSpPr txBox="1">
            <a:spLocks noGrp="1"/>
          </p:cNvSpPr>
          <p:nvPr>
            <p:ph type="subTitle" idx="3"/>
          </p:nvPr>
        </p:nvSpPr>
        <p:spPr>
          <a:xfrm>
            <a:off x="1109152" y="3458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30"/>
          <p:cNvSpPr txBox="1">
            <a:spLocks noGrp="1"/>
          </p:cNvSpPr>
          <p:nvPr>
            <p:ph type="subTitle" idx="4"/>
          </p:nvPr>
        </p:nvSpPr>
        <p:spPr>
          <a:xfrm>
            <a:off x="3579000" y="3458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30"/>
          <p:cNvSpPr txBox="1">
            <a:spLocks noGrp="1"/>
          </p:cNvSpPr>
          <p:nvPr>
            <p:ph type="subTitle" idx="5"/>
          </p:nvPr>
        </p:nvSpPr>
        <p:spPr>
          <a:xfrm>
            <a:off x="6048848" y="20286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30"/>
          <p:cNvSpPr txBox="1">
            <a:spLocks noGrp="1"/>
          </p:cNvSpPr>
          <p:nvPr>
            <p:ph type="subTitle" idx="6"/>
          </p:nvPr>
        </p:nvSpPr>
        <p:spPr>
          <a:xfrm>
            <a:off x="6048848" y="3458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30"/>
          <p:cNvSpPr txBox="1">
            <a:spLocks noGrp="1"/>
          </p:cNvSpPr>
          <p:nvPr>
            <p:ph type="subTitle" idx="7"/>
          </p:nvPr>
        </p:nvSpPr>
        <p:spPr>
          <a:xfrm>
            <a:off x="1113052" y="1641802"/>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7" name="Google Shape;217;p30"/>
          <p:cNvSpPr txBox="1">
            <a:spLocks noGrp="1"/>
          </p:cNvSpPr>
          <p:nvPr>
            <p:ph type="subTitle" idx="8"/>
          </p:nvPr>
        </p:nvSpPr>
        <p:spPr>
          <a:xfrm>
            <a:off x="3582900" y="1641802"/>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 name="Google Shape;218;p30"/>
          <p:cNvSpPr txBox="1">
            <a:spLocks noGrp="1"/>
          </p:cNvSpPr>
          <p:nvPr>
            <p:ph type="subTitle" idx="9"/>
          </p:nvPr>
        </p:nvSpPr>
        <p:spPr>
          <a:xfrm>
            <a:off x="6052748" y="1641802"/>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9" name="Google Shape;219;p30"/>
          <p:cNvSpPr txBox="1">
            <a:spLocks noGrp="1"/>
          </p:cNvSpPr>
          <p:nvPr>
            <p:ph type="subTitle" idx="13"/>
          </p:nvPr>
        </p:nvSpPr>
        <p:spPr>
          <a:xfrm>
            <a:off x="1113052" y="3072003"/>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0" name="Google Shape;220;p30"/>
          <p:cNvSpPr txBox="1">
            <a:spLocks noGrp="1"/>
          </p:cNvSpPr>
          <p:nvPr>
            <p:ph type="subTitle" idx="14"/>
          </p:nvPr>
        </p:nvSpPr>
        <p:spPr>
          <a:xfrm>
            <a:off x="3582900" y="3072003"/>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1" name="Google Shape;221;p30"/>
          <p:cNvSpPr txBox="1">
            <a:spLocks noGrp="1"/>
          </p:cNvSpPr>
          <p:nvPr>
            <p:ph type="subTitle" idx="15"/>
          </p:nvPr>
        </p:nvSpPr>
        <p:spPr>
          <a:xfrm>
            <a:off x="6052748" y="3072003"/>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22"/>
        <p:cNvGrpSpPr/>
        <p:nvPr/>
      </p:nvGrpSpPr>
      <p:grpSpPr>
        <a:xfrm>
          <a:off x="0" y="0"/>
          <a:ext cx="0" cy="0"/>
          <a:chOff x="0" y="0"/>
          <a:chExt cx="0" cy="0"/>
        </a:xfrm>
      </p:grpSpPr>
      <p:grpSp>
        <p:nvGrpSpPr>
          <p:cNvPr id="223" name="Google Shape;223;p31"/>
          <p:cNvGrpSpPr/>
          <p:nvPr/>
        </p:nvGrpSpPr>
        <p:grpSpPr>
          <a:xfrm>
            <a:off x="4895248" y="665199"/>
            <a:ext cx="4248877" cy="4478096"/>
            <a:chOff x="1077621" y="1080629"/>
            <a:chExt cx="4709462" cy="4062871"/>
          </a:xfrm>
        </p:grpSpPr>
        <p:sp>
          <p:nvSpPr>
            <p:cNvPr id="224" name="Google Shape;224;p31"/>
            <p:cNvSpPr/>
            <p:nvPr/>
          </p:nvSpPr>
          <p:spPr>
            <a:xfrm>
              <a:off x="1077621" y="2400263"/>
              <a:ext cx="4022060"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31"/>
            <p:cNvGrpSpPr/>
            <p:nvPr/>
          </p:nvGrpSpPr>
          <p:grpSpPr>
            <a:xfrm>
              <a:off x="2470383" y="1080629"/>
              <a:ext cx="3316700" cy="4062871"/>
              <a:chOff x="5685925" y="1080629"/>
              <a:chExt cx="3467900" cy="4062871"/>
            </a:xfrm>
          </p:grpSpPr>
          <p:sp>
            <p:nvSpPr>
              <p:cNvPr id="226" name="Google Shape;226;p31"/>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6543178" y="1080629"/>
                <a:ext cx="1979400" cy="2871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9" name="Google Shape;229;p31"/>
          <p:cNvSpPr txBox="1">
            <a:spLocks noGrp="1"/>
          </p:cNvSpPr>
          <p:nvPr>
            <p:ph type="title" hasCustomPrompt="1"/>
          </p:nvPr>
        </p:nvSpPr>
        <p:spPr>
          <a:xfrm>
            <a:off x="713225" y="665200"/>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0" name="Google Shape;230;p31"/>
          <p:cNvSpPr txBox="1">
            <a:spLocks noGrp="1"/>
          </p:cNvSpPr>
          <p:nvPr>
            <p:ph type="subTitle" idx="1"/>
          </p:nvPr>
        </p:nvSpPr>
        <p:spPr>
          <a:xfrm>
            <a:off x="713225" y="1364164"/>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1" name="Google Shape;231;p31"/>
          <p:cNvSpPr txBox="1">
            <a:spLocks noGrp="1"/>
          </p:cNvSpPr>
          <p:nvPr>
            <p:ph type="title" idx="2" hasCustomPrompt="1"/>
          </p:nvPr>
        </p:nvSpPr>
        <p:spPr>
          <a:xfrm>
            <a:off x="713225" y="2017462"/>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2" name="Google Shape;232;p31"/>
          <p:cNvSpPr txBox="1">
            <a:spLocks noGrp="1"/>
          </p:cNvSpPr>
          <p:nvPr>
            <p:ph type="subTitle" idx="3"/>
          </p:nvPr>
        </p:nvSpPr>
        <p:spPr>
          <a:xfrm>
            <a:off x="713225" y="2716422"/>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3" name="Google Shape;233;p31"/>
          <p:cNvSpPr txBox="1">
            <a:spLocks noGrp="1"/>
          </p:cNvSpPr>
          <p:nvPr>
            <p:ph type="title" idx="4" hasCustomPrompt="1"/>
          </p:nvPr>
        </p:nvSpPr>
        <p:spPr>
          <a:xfrm>
            <a:off x="713225" y="3369724"/>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4" name="Google Shape;234;p31"/>
          <p:cNvSpPr txBox="1">
            <a:spLocks noGrp="1"/>
          </p:cNvSpPr>
          <p:nvPr>
            <p:ph type="subTitle" idx="5"/>
          </p:nvPr>
        </p:nvSpPr>
        <p:spPr>
          <a:xfrm>
            <a:off x="713225" y="4068696"/>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35"/>
        <p:cNvGrpSpPr/>
        <p:nvPr/>
      </p:nvGrpSpPr>
      <p:grpSpPr>
        <a:xfrm>
          <a:off x="0" y="0"/>
          <a:ext cx="0" cy="0"/>
          <a:chOff x="0" y="0"/>
          <a:chExt cx="0" cy="0"/>
        </a:xfrm>
      </p:grpSpPr>
      <p:sp>
        <p:nvSpPr>
          <p:cNvPr id="236" name="Google Shape;236;p32"/>
          <p:cNvSpPr/>
          <p:nvPr/>
        </p:nvSpPr>
        <p:spPr>
          <a:xfrm>
            <a:off x="8337525" y="7497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929175" y="196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txBox="1">
            <a:spLocks noGrp="1"/>
          </p:cNvSpPr>
          <p:nvPr>
            <p:ph type="title" hasCustomPrompt="1"/>
          </p:nvPr>
        </p:nvSpPr>
        <p:spPr>
          <a:xfrm>
            <a:off x="1325650" y="2630522"/>
            <a:ext cx="13989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9" name="Google Shape;239;p32"/>
          <p:cNvSpPr txBox="1">
            <a:spLocks noGrp="1"/>
          </p:cNvSpPr>
          <p:nvPr>
            <p:ph type="subTitle" idx="1"/>
          </p:nvPr>
        </p:nvSpPr>
        <p:spPr>
          <a:xfrm>
            <a:off x="7897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0" name="Google Shape;240;p32"/>
          <p:cNvSpPr txBox="1">
            <a:spLocks noGrp="1"/>
          </p:cNvSpPr>
          <p:nvPr>
            <p:ph type="subTitle" idx="2"/>
          </p:nvPr>
        </p:nvSpPr>
        <p:spPr>
          <a:xfrm>
            <a:off x="7897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1" name="Google Shape;241;p32"/>
          <p:cNvSpPr txBox="1">
            <a:spLocks noGrp="1"/>
          </p:cNvSpPr>
          <p:nvPr>
            <p:ph type="title" idx="3" hasCustomPrompt="1"/>
          </p:nvPr>
        </p:nvSpPr>
        <p:spPr>
          <a:xfrm>
            <a:off x="3873100" y="2630522"/>
            <a:ext cx="13977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2" name="Google Shape;242;p32"/>
          <p:cNvSpPr txBox="1">
            <a:spLocks noGrp="1"/>
          </p:cNvSpPr>
          <p:nvPr>
            <p:ph type="subTitle" idx="4"/>
          </p:nvPr>
        </p:nvSpPr>
        <p:spPr>
          <a:xfrm>
            <a:off x="33366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3" name="Google Shape;243;p32"/>
          <p:cNvSpPr txBox="1">
            <a:spLocks noGrp="1"/>
          </p:cNvSpPr>
          <p:nvPr>
            <p:ph type="subTitle" idx="5"/>
          </p:nvPr>
        </p:nvSpPr>
        <p:spPr>
          <a:xfrm>
            <a:off x="33366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4" name="Google Shape;244;p32"/>
          <p:cNvSpPr txBox="1">
            <a:spLocks noGrp="1"/>
          </p:cNvSpPr>
          <p:nvPr>
            <p:ph type="title" idx="6" hasCustomPrompt="1"/>
          </p:nvPr>
        </p:nvSpPr>
        <p:spPr>
          <a:xfrm>
            <a:off x="6417675" y="2630522"/>
            <a:ext cx="13977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5" name="Google Shape;245;p32"/>
          <p:cNvSpPr txBox="1">
            <a:spLocks noGrp="1"/>
          </p:cNvSpPr>
          <p:nvPr>
            <p:ph type="subTitle" idx="7"/>
          </p:nvPr>
        </p:nvSpPr>
        <p:spPr>
          <a:xfrm>
            <a:off x="58835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6" name="Google Shape;246;p32"/>
          <p:cNvSpPr txBox="1">
            <a:spLocks noGrp="1"/>
          </p:cNvSpPr>
          <p:nvPr>
            <p:ph type="subTitle" idx="8"/>
          </p:nvPr>
        </p:nvSpPr>
        <p:spPr>
          <a:xfrm>
            <a:off x="58835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7" name="Google Shape;247;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2"/>
        <p:cNvGrpSpPr/>
        <p:nvPr/>
      </p:nvGrpSpPr>
      <p:grpSpPr>
        <a:xfrm>
          <a:off x="0" y="0"/>
          <a:ext cx="0" cy="0"/>
          <a:chOff x="0" y="0"/>
          <a:chExt cx="0" cy="0"/>
        </a:xfrm>
      </p:grpSpPr>
      <p:grpSp>
        <p:nvGrpSpPr>
          <p:cNvPr id="253" name="Google Shape;253;p34"/>
          <p:cNvGrpSpPr/>
          <p:nvPr/>
        </p:nvGrpSpPr>
        <p:grpSpPr>
          <a:xfrm flipH="1">
            <a:off x="-403" y="-50"/>
            <a:ext cx="3631080" cy="5143549"/>
            <a:chOff x="4041302" y="-65"/>
            <a:chExt cx="5102698" cy="5143549"/>
          </a:xfrm>
        </p:grpSpPr>
        <p:sp>
          <p:nvSpPr>
            <p:cNvPr id="254" name="Google Shape;254;p34"/>
            <p:cNvSpPr/>
            <p:nvPr/>
          </p:nvSpPr>
          <p:spPr>
            <a:xfrm>
              <a:off x="4041302" y="2060260"/>
              <a:ext cx="4120003" cy="3083224"/>
            </a:xfrm>
            <a:custGeom>
              <a:avLst/>
              <a:gdLst/>
              <a:ahLst/>
              <a:cxnLst/>
              <a:rect l="l" t="t" r="r" b="b"/>
              <a:pathLst>
                <a:path w="10588" h="10582" extrusionOk="0">
                  <a:moveTo>
                    <a:pt x="5290" y="1"/>
                  </a:moveTo>
                  <a:cubicBezTo>
                    <a:pt x="2364" y="1"/>
                    <a:pt x="1" y="2364"/>
                    <a:pt x="1" y="5292"/>
                  </a:cubicBezTo>
                  <a:lnTo>
                    <a:pt x="1" y="10582"/>
                  </a:lnTo>
                  <a:lnTo>
                    <a:pt x="10588" y="10582"/>
                  </a:lnTo>
                  <a:lnTo>
                    <a:pt x="10588" y="5292"/>
                  </a:lnTo>
                  <a:cubicBezTo>
                    <a:pt x="10588" y="2364"/>
                    <a:pt x="8216" y="1"/>
                    <a:pt x="5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4190617" y="-65"/>
              <a:ext cx="4953383" cy="5143513"/>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34"/>
          <p:cNvSpPr/>
          <p:nvPr/>
        </p:nvSpPr>
        <p:spPr>
          <a:xfrm>
            <a:off x="3419275" y="20595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p:nvPr/>
        </p:nvSpPr>
        <p:spPr>
          <a:xfrm>
            <a:off x="2952775" y="16949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a:off x="2810550" y="24932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34"/>
          <p:cNvGrpSpPr/>
          <p:nvPr/>
        </p:nvGrpSpPr>
        <p:grpSpPr>
          <a:xfrm>
            <a:off x="465388" y="1728449"/>
            <a:ext cx="2487381" cy="2875546"/>
            <a:chOff x="1831831" y="982052"/>
            <a:chExt cx="2929777" cy="3386980"/>
          </a:xfrm>
        </p:grpSpPr>
        <p:sp>
          <p:nvSpPr>
            <p:cNvPr id="260" name="Google Shape;260;p34"/>
            <p:cNvSpPr/>
            <p:nvPr/>
          </p:nvSpPr>
          <p:spPr>
            <a:xfrm>
              <a:off x="2942724" y="1258535"/>
              <a:ext cx="787695" cy="826233"/>
            </a:xfrm>
            <a:custGeom>
              <a:avLst/>
              <a:gdLst/>
              <a:ahLst/>
              <a:cxnLst/>
              <a:rect l="l" t="t" r="r" b="b"/>
              <a:pathLst>
                <a:path w="2698" h="2830" extrusionOk="0">
                  <a:moveTo>
                    <a:pt x="1492" y="0"/>
                  </a:moveTo>
                  <a:cubicBezTo>
                    <a:pt x="1359" y="0"/>
                    <a:pt x="1212" y="19"/>
                    <a:pt x="1049" y="61"/>
                  </a:cubicBezTo>
                  <a:cubicBezTo>
                    <a:pt x="1049" y="61"/>
                    <a:pt x="1045" y="61"/>
                    <a:pt x="1038" y="61"/>
                  </a:cubicBezTo>
                  <a:cubicBezTo>
                    <a:pt x="942" y="61"/>
                    <a:pt x="191" y="91"/>
                    <a:pt x="103" y="1034"/>
                  </a:cubicBezTo>
                  <a:cubicBezTo>
                    <a:pt x="0" y="2039"/>
                    <a:pt x="615" y="2739"/>
                    <a:pt x="1151" y="2807"/>
                  </a:cubicBezTo>
                  <a:cubicBezTo>
                    <a:pt x="1254" y="2820"/>
                    <a:pt x="1354" y="2829"/>
                    <a:pt x="1450" y="2829"/>
                  </a:cubicBezTo>
                  <a:cubicBezTo>
                    <a:pt x="1855" y="2829"/>
                    <a:pt x="2191" y="2671"/>
                    <a:pt x="2431" y="2023"/>
                  </a:cubicBezTo>
                  <a:cubicBezTo>
                    <a:pt x="2698" y="1307"/>
                    <a:pt x="2591" y="0"/>
                    <a:pt x="1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4"/>
            <p:cNvSpPr/>
            <p:nvPr/>
          </p:nvSpPr>
          <p:spPr>
            <a:xfrm>
              <a:off x="3976249" y="3249094"/>
              <a:ext cx="695729" cy="1107677"/>
            </a:xfrm>
            <a:custGeom>
              <a:avLst/>
              <a:gdLst/>
              <a:ahLst/>
              <a:cxnLst/>
              <a:rect l="l" t="t" r="r" b="b"/>
              <a:pathLst>
                <a:path w="2383" h="3794" extrusionOk="0">
                  <a:moveTo>
                    <a:pt x="2372" y="1"/>
                  </a:moveTo>
                  <a:lnTo>
                    <a:pt x="206" y="33"/>
                  </a:lnTo>
                  <a:lnTo>
                    <a:pt x="44" y="2542"/>
                  </a:lnTo>
                  <a:cubicBezTo>
                    <a:pt x="1" y="3156"/>
                    <a:pt x="437" y="3695"/>
                    <a:pt x="1041" y="3781"/>
                  </a:cubicBezTo>
                  <a:cubicBezTo>
                    <a:pt x="1099" y="3789"/>
                    <a:pt x="1156" y="3794"/>
                    <a:pt x="1213" y="3794"/>
                  </a:cubicBezTo>
                  <a:cubicBezTo>
                    <a:pt x="1833" y="3794"/>
                    <a:pt x="2358" y="3295"/>
                    <a:pt x="2382" y="2663"/>
                  </a:cubicBezTo>
                  <a:lnTo>
                    <a:pt x="2372" y="1"/>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2160574" y="2294981"/>
              <a:ext cx="2291847" cy="2065290"/>
            </a:xfrm>
            <a:custGeom>
              <a:avLst/>
              <a:gdLst/>
              <a:ahLst/>
              <a:cxnLst/>
              <a:rect l="l" t="t" r="r" b="b"/>
              <a:pathLst>
                <a:path w="7850" h="7074" extrusionOk="0">
                  <a:moveTo>
                    <a:pt x="5640" y="0"/>
                  </a:moveTo>
                  <a:lnTo>
                    <a:pt x="2089" y="17"/>
                  </a:lnTo>
                  <a:lnTo>
                    <a:pt x="1160" y="119"/>
                  </a:lnTo>
                  <a:cubicBezTo>
                    <a:pt x="513" y="197"/>
                    <a:pt x="9" y="742"/>
                    <a:pt x="1" y="1399"/>
                  </a:cubicBezTo>
                  <a:lnTo>
                    <a:pt x="793" y="7030"/>
                  </a:lnTo>
                  <a:lnTo>
                    <a:pt x="6980" y="7073"/>
                  </a:lnTo>
                  <a:lnTo>
                    <a:pt x="7850" y="1596"/>
                  </a:lnTo>
                  <a:cubicBezTo>
                    <a:pt x="7508" y="733"/>
                    <a:pt x="7373" y="324"/>
                    <a:pt x="6810" y="213"/>
                  </a:cubicBezTo>
                  <a:lnTo>
                    <a:pt x="5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a:off x="2992357" y="1771795"/>
              <a:ext cx="620696" cy="528147"/>
            </a:xfrm>
            <a:custGeom>
              <a:avLst/>
              <a:gdLst/>
              <a:ahLst/>
              <a:cxnLst/>
              <a:rect l="l" t="t" r="r" b="b"/>
              <a:pathLst>
                <a:path w="2126" h="1809" extrusionOk="0">
                  <a:moveTo>
                    <a:pt x="172" y="1"/>
                  </a:moveTo>
                  <a:lnTo>
                    <a:pt x="0" y="1809"/>
                  </a:lnTo>
                  <a:lnTo>
                    <a:pt x="2032" y="1809"/>
                  </a:lnTo>
                  <a:lnTo>
                    <a:pt x="2126" y="154"/>
                  </a:lnTo>
                  <a:lnTo>
                    <a:pt x="172" y="1"/>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p:nvPr/>
          </p:nvSpPr>
          <p:spPr>
            <a:xfrm>
              <a:off x="3973914" y="2329723"/>
              <a:ext cx="787695" cy="1093663"/>
            </a:xfrm>
            <a:custGeom>
              <a:avLst/>
              <a:gdLst/>
              <a:ahLst/>
              <a:cxnLst/>
              <a:rect l="l" t="t" r="r" b="b"/>
              <a:pathLst>
                <a:path w="2698" h="3746" extrusionOk="0">
                  <a:moveTo>
                    <a:pt x="1" y="0"/>
                  </a:moveTo>
                  <a:lnTo>
                    <a:pt x="658" y="3746"/>
                  </a:lnTo>
                  <a:lnTo>
                    <a:pt x="2698" y="3371"/>
                  </a:lnTo>
                  <a:lnTo>
                    <a:pt x="2167" y="1339"/>
                  </a:lnTo>
                  <a:cubicBezTo>
                    <a:pt x="2057" y="913"/>
                    <a:pt x="1784" y="547"/>
                    <a:pt x="1391" y="326"/>
                  </a:cubicBezTo>
                  <a:cubicBezTo>
                    <a:pt x="1203" y="213"/>
                    <a:pt x="982" y="146"/>
                    <a:pt x="760" y="111"/>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4"/>
            <p:cNvSpPr/>
            <p:nvPr/>
          </p:nvSpPr>
          <p:spPr>
            <a:xfrm>
              <a:off x="1933432" y="3231869"/>
              <a:ext cx="727844" cy="1112932"/>
            </a:xfrm>
            <a:custGeom>
              <a:avLst/>
              <a:gdLst/>
              <a:ahLst/>
              <a:cxnLst/>
              <a:rect l="l" t="t" r="r" b="b"/>
              <a:pathLst>
                <a:path w="2493" h="3812" extrusionOk="0">
                  <a:moveTo>
                    <a:pt x="1" y="0"/>
                  </a:moveTo>
                  <a:lnTo>
                    <a:pt x="113" y="2695"/>
                  </a:lnTo>
                  <a:cubicBezTo>
                    <a:pt x="136" y="3325"/>
                    <a:pt x="659" y="3812"/>
                    <a:pt x="1268" y="3812"/>
                  </a:cubicBezTo>
                  <a:cubicBezTo>
                    <a:pt x="1329" y="3812"/>
                    <a:pt x="1390" y="3807"/>
                    <a:pt x="1452" y="3797"/>
                  </a:cubicBezTo>
                  <a:cubicBezTo>
                    <a:pt x="2067" y="3711"/>
                    <a:pt x="2493" y="3164"/>
                    <a:pt x="2450" y="2550"/>
                  </a:cubicBezTo>
                  <a:lnTo>
                    <a:pt x="2253" y="41"/>
                  </a:lnTo>
                  <a:lnTo>
                    <a:pt x="1"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1831831" y="2301988"/>
              <a:ext cx="784775" cy="1094539"/>
            </a:xfrm>
            <a:custGeom>
              <a:avLst/>
              <a:gdLst/>
              <a:ahLst/>
              <a:cxnLst/>
              <a:rect l="l" t="t" r="r" b="b"/>
              <a:pathLst>
                <a:path w="2688" h="3749" extrusionOk="0">
                  <a:moveTo>
                    <a:pt x="2687" y="1"/>
                  </a:moveTo>
                  <a:lnTo>
                    <a:pt x="1936" y="114"/>
                  </a:lnTo>
                  <a:cubicBezTo>
                    <a:pt x="1714" y="146"/>
                    <a:pt x="1493" y="216"/>
                    <a:pt x="1297" y="327"/>
                  </a:cubicBezTo>
                  <a:cubicBezTo>
                    <a:pt x="912" y="540"/>
                    <a:pt x="639" y="914"/>
                    <a:pt x="529" y="1342"/>
                  </a:cubicBezTo>
                  <a:lnTo>
                    <a:pt x="0" y="3363"/>
                  </a:lnTo>
                  <a:lnTo>
                    <a:pt x="2038" y="3748"/>
                  </a:lnTo>
                  <a:lnTo>
                    <a:pt x="26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p:nvPr/>
          </p:nvSpPr>
          <p:spPr>
            <a:xfrm>
              <a:off x="3047245" y="1532682"/>
              <a:ext cx="565809" cy="560554"/>
            </a:xfrm>
            <a:custGeom>
              <a:avLst/>
              <a:gdLst/>
              <a:ahLst/>
              <a:cxnLst/>
              <a:rect l="l" t="t" r="r" b="b"/>
              <a:pathLst>
                <a:path w="1938" h="1920" extrusionOk="0">
                  <a:moveTo>
                    <a:pt x="1" y="0"/>
                  </a:moveTo>
                  <a:lnTo>
                    <a:pt x="1" y="946"/>
                  </a:lnTo>
                  <a:cubicBezTo>
                    <a:pt x="1" y="1485"/>
                    <a:pt x="435" y="1919"/>
                    <a:pt x="965" y="1919"/>
                  </a:cubicBezTo>
                  <a:cubicBezTo>
                    <a:pt x="1502" y="1919"/>
                    <a:pt x="1938" y="1485"/>
                    <a:pt x="1938" y="946"/>
                  </a:cubicBezTo>
                  <a:lnTo>
                    <a:pt x="1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2952943" y="1659391"/>
              <a:ext cx="111819" cy="199989"/>
            </a:xfrm>
            <a:custGeom>
              <a:avLst/>
              <a:gdLst/>
              <a:ahLst/>
              <a:cxnLst/>
              <a:rect l="l" t="t" r="r" b="b"/>
              <a:pathLst>
                <a:path w="383" h="685" extrusionOk="0">
                  <a:moveTo>
                    <a:pt x="175" y="0"/>
                  </a:moveTo>
                  <a:cubicBezTo>
                    <a:pt x="86" y="0"/>
                    <a:pt x="0" y="46"/>
                    <a:pt x="0" y="224"/>
                  </a:cubicBezTo>
                  <a:cubicBezTo>
                    <a:pt x="0" y="504"/>
                    <a:pt x="383" y="685"/>
                    <a:pt x="383" y="685"/>
                  </a:cubicBezTo>
                  <a:lnTo>
                    <a:pt x="367" y="52"/>
                  </a:lnTo>
                  <a:cubicBezTo>
                    <a:pt x="367" y="52"/>
                    <a:pt x="269" y="0"/>
                    <a:pt x="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3595538" y="1659391"/>
              <a:ext cx="112111" cy="199989"/>
            </a:xfrm>
            <a:custGeom>
              <a:avLst/>
              <a:gdLst/>
              <a:ahLst/>
              <a:cxnLst/>
              <a:rect l="l" t="t" r="r" b="b"/>
              <a:pathLst>
                <a:path w="384" h="685" extrusionOk="0">
                  <a:moveTo>
                    <a:pt x="208" y="0"/>
                  </a:moveTo>
                  <a:cubicBezTo>
                    <a:pt x="114" y="0"/>
                    <a:pt x="17" y="52"/>
                    <a:pt x="17" y="52"/>
                  </a:cubicBezTo>
                  <a:lnTo>
                    <a:pt x="0" y="685"/>
                  </a:lnTo>
                  <a:cubicBezTo>
                    <a:pt x="0" y="685"/>
                    <a:pt x="383" y="504"/>
                    <a:pt x="383" y="224"/>
                  </a:cubicBezTo>
                  <a:cubicBezTo>
                    <a:pt x="383" y="46"/>
                    <a:pt x="297"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3192055" y="1801574"/>
              <a:ext cx="37370" cy="37370"/>
            </a:xfrm>
            <a:custGeom>
              <a:avLst/>
              <a:gdLst/>
              <a:ahLst/>
              <a:cxnLst/>
              <a:rect l="l" t="t" r="r" b="b"/>
              <a:pathLst>
                <a:path w="128" h="128" extrusionOk="0">
                  <a:moveTo>
                    <a:pt x="68" y="1"/>
                  </a:moveTo>
                  <a:cubicBezTo>
                    <a:pt x="33" y="1"/>
                    <a:pt x="0" y="25"/>
                    <a:pt x="0" y="69"/>
                  </a:cubicBezTo>
                  <a:cubicBezTo>
                    <a:pt x="0" y="103"/>
                    <a:pt x="33" y="128"/>
                    <a:pt x="68" y="128"/>
                  </a:cubicBezTo>
                  <a:cubicBezTo>
                    <a:pt x="103" y="128"/>
                    <a:pt x="127" y="103"/>
                    <a:pt x="127" y="69"/>
                  </a:cubicBezTo>
                  <a:cubicBezTo>
                    <a:pt x="127" y="25"/>
                    <a:pt x="103"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3410730" y="1801574"/>
              <a:ext cx="37954" cy="37370"/>
            </a:xfrm>
            <a:custGeom>
              <a:avLst/>
              <a:gdLst/>
              <a:ahLst/>
              <a:cxnLst/>
              <a:rect l="l" t="t" r="r" b="b"/>
              <a:pathLst>
                <a:path w="130" h="128" extrusionOk="0">
                  <a:moveTo>
                    <a:pt x="60" y="1"/>
                  </a:moveTo>
                  <a:cubicBezTo>
                    <a:pt x="27" y="1"/>
                    <a:pt x="1" y="25"/>
                    <a:pt x="1" y="69"/>
                  </a:cubicBezTo>
                  <a:cubicBezTo>
                    <a:pt x="1" y="103"/>
                    <a:pt x="27" y="128"/>
                    <a:pt x="60" y="128"/>
                  </a:cubicBezTo>
                  <a:cubicBezTo>
                    <a:pt x="103" y="128"/>
                    <a:pt x="130" y="103"/>
                    <a:pt x="130" y="69"/>
                  </a:cubicBezTo>
                  <a:cubicBezTo>
                    <a:pt x="130" y="25"/>
                    <a:pt x="10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2770470" y="2269872"/>
              <a:ext cx="1037024" cy="384797"/>
            </a:xfrm>
            <a:custGeom>
              <a:avLst/>
              <a:gdLst/>
              <a:ahLst/>
              <a:cxnLst/>
              <a:rect l="l" t="t" r="r" b="b"/>
              <a:pathLst>
                <a:path w="3552" h="1318" extrusionOk="0">
                  <a:moveTo>
                    <a:pt x="2740" y="0"/>
                  </a:moveTo>
                  <a:lnTo>
                    <a:pt x="795" y="19"/>
                  </a:lnTo>
                  <a:lnTo>
                    <a:pt x="0" y="103"/>
                  </a:lnTo>
                  <a:cubicBezTo>
                    <a:pt x="0" y="103"/>
                    <a:pt x="389" y="1318"/>
                    <a:pt x="1792" y="1318"/>
                  </a:cubicBezTo>
                  <a:cubicBezTo>
                    <a:pt x="1829" y="1318"/>
                    <a:pt x="1866" y="1317"/>
                    <a:pt x="1905" y="1315"/>
                  </a:cubicBezTo>
                  <a:cubicBezTo>
                    <a:pt x="3398" y="1256"/>
                    <a:pt x="3551" y="86"/>
                    <a:pt x="3551" y="86"/>
                  </a:cubicBezTo>
                  <a:lnTo>
                    <a:pt x="2740"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2626244" y="2040978"/>
              <a:ext cx="1435251" cy="236776"/>
            </a:xfrm>
            <a:custGeom>
              <a:avLst/>
              <a:gdLst/>
              <a:ahLst/>
              <a:cxnLst/>
              <a:rect l="l" t="t" r="r" b="b"/>
              <a:pathLst>
                <a:path w="4916" h="811" extrusionOk="0">
                  <a:moveTo>
                    <a:pt x="249" y="0"/>
                  </a:moveTo>
                  <a:lnTo>
                    <a:pt x="1" y="229"/>
                  </a:lnTo>
                  <a:lnTo>
                    <a:pt x="2491" y="811"/>
                  </a:lnTo>
                  <a:lnTo>
                    <a:pt x="4916" y="264"/>
                  </a:lnTo>
                  <a:lnTo>
                    <a:pt x="4703" y="25"/>
                  </a:lnTo>
                  <a:cubicBezTo>
                    <a:pt x="3423" y="35"/>
                    <a:pt x="2491" y="512"/>
                    <a:pt x="2491" y="512"/>
                  </a:cubicBezTo>
                  <a:cubicBezTo>
                    <a:pt x="1613" y="35"/>
                    <a:pt x="249"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2606099" y="2085648"/>
              <a:ext cx="1482839" cy="1066220"/>
            </a:xfrm>
            <a:custGeom>
              <a:avLst/>
              <a:gdLst/>
              <a:ahLst/>
              <a:cxnLst/>
              <a:rect l="l" t="t" r="r" b="b"/>
              <a:pathLst>
                <a:path w="5079" h="3652" extrusionOk="0">
                  <a:moveTo>
                    <a:pt x="0" y="1"/>
                  </a:moveTo>
                  <a:lnTo>
                    <a:pt x="70" y="3056"/>
                  </a:lnTo>
                  <a:lnTo>
                    <a:pt x="2296" y="3506"/>
                  </a:lnTo>
                  <a:cubicBezTo>
                    <a:pt x="2314" y="3584"/>
                    <a:pt x="2382" y="3644"/>
                    <a:pt x="2468" y="3652"/>
                  </a:cubicBezTo>
                  <a:cubicBezTo>
                    <a:pt x="2552" y="3652"/>
                    <a:pt x="2630" y="3601"/>
                    <a:pt x="2654" y="3517"/>
                  </a:cubicBezTo>
                  <a:lnTo>
                    <a:pt x="4874" y="3158"/>
                  </a:lnTo>
                  <a:lnTo>
                    <a:pt x="5079" y="17"/>
                  </a:lnTo>
                  <a:lnTo>
                    <a:pt x="5079" y="17"/>
                  </a:lnTo>
                  <a:lnTo>
                    <a:pt x="2783" y="445"/>
                  </a:lnTo>
                  <a:lnTo>
                    <a:pt x="2775" y="445"/>
                  </a:lnTo>
                  <a:cubicBezTo>
                    <a:pt x="2765" y="532"/>
                    <a:pt x="2690" y="599"/>
                    <a:pt x="2595" y="599"/>
                  </a:cubicBezTo>
                  <a:cubicBezTo>
                    <a:pt x="2589" y="599"/>
                    <a:pt x="2584" y="599"/>
                    <a:pt x="2579" y="599"/>
                  </a:cubicBezTo>
                  <a:cubicBezTo>
                    <a:pt x="2493" y="588"/>
                    <a:pt x="2417" y="521"/>
                    <a:pt x="2407" y="435"/>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3542986" y="2280091"/>
              <a:ext cx="420999" cy="321151"/>
            </a:xfrm>
            <a:custGeom>
              <a:avLst/>
              <a:gdLst/>
              <a:ahLst/>
              <a:cxnLst/>
              <a:rect l="l" t="t" r="r" b="b"/>
              <a:pathLst>
                <a:path w="1442" h="1100" extrusionOk="0">
                  <a:moveTo>
                    <a:pt x="1442" y="0"/>
                  </a:moveTo>
                  <a:lnTo>
                    <a:pt x="0" y="230"/>
                  </a:lnTo>
                  <a:lnTo>
                    <a:pt x="0" y="1100"/>
                  </a:lnTo>
                  <a:lnTo>
                    <a:pt x="1409" y="811"/>
                  </a:lnTo>
                  <a:lnTo>
                    <a:pt x="1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3072353" y="982052"/>
              <a:ext cx="445815" cy="443772"/>
            </a:xfrm>
            <a:custGeom>
              <a:avLst/>
              <a:gdLst/>
              <a:ahLst/>
              <a:cxnLst/>
              <a:rect l="l" t="t" r="r" b="b"/>
              <a:pathLst>
                <a:path w="1527" h="1520" extrusionOk="0">
                  <a:moveTo>
                    <a:pt x="769" y="0"/>
                  </a:moveTo>
                  <a:cubicBezTo>
                    <a:pt x="341" y="0"/>
                    <a:pt x="1" y="342"/>
                    <a:pt x="1" y="760"/>
                  </a:cubicBezTo>
                  <a:cubicBezTo>
                    <a:pt x="1" y="1178"/>
                    <a:pt x="341" y="1520"/>
                    <a:pt x="769" y="1520"/>
                  </a:cubicBezTo>
                  <a:cubicBezTo>
                    <a:pt x="1186" y="1520"/>
                    <a:pt x="1526" y="1178"/>
                    <a:pt x="1526" y="760"/>
                  </a:cubicBezTo>
                  <a:cubicBezTo>
                    <a:pt x="1526" y="342"/>
                    <a:pt x="1186" y="0"/>
                    <a:pt x="7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3580649" y="2528838"/>
              <a:ext cx="682299" cy="750616"/>
            </a:xfrm>
            <a:custGeom>
              <a:avLst/>
              <a:gdLst/>
              <a:ahLst/>
              <a:cxnLst/>
              <a:rect l="l" t="t" r="r" b="b"/>
              <a:pathLst>
                <a:path w="2337" h="2571" extrusionOk="0">
                  <a:moveTo>
                    <a:pt x="959" y="0"/>
                  </a:moveTo>
                  <a:cubicBezTo>
                    <a:pt x="923" y="0"/>
                    <a:pt x="889" y="11"/>
                    <a:pt x="860" y="35"/>
                  </a:cubicBezTo>
                  <a:cubicBezTo>
                    <a:pt x="801" y="86"/>
                    <a:pt x="793" y="180"/>
                    <a:pt x="844" y="240"/>
                  </a:cubicBezTo>
                  <a:lnTo>
                    <a:pt x="1194" y="709"/>
                  </a:lnTo>
                  <a:lnTo>
                    <a:pt x="750" y="231"/>
                  </a:lnTo>
                  <a:cubicBezTo>
                    <a:pt x="717" y="194"/>
                    <a:pt x="672" y="175"/>
                    <a:pt x="626" y="175"/>
                  </a:cubicBezTo>
                  <a:cubicBezTo>
                    <a:pt x="589" y="175"/>
                    <a:pt x="551" y="188"/>
                    <a:pt x="520" y="215"/>
                  </a:cubicBezTo>
                  <a:cubicBezTo>
                    <a:pt x="443" y="274"/>
                    <a:pt x="426" y="385"/>
                    <a:pt x="486" y="463"/>
                  </a:cubicBezTo>
                  <a:lnTo>
                    <a:pt x="844" y="905"/>
                  </a:lnTo>
                  <a:lnTo>
                    <a:pt x="461" y="530"/>
                  </a:lnTo>
                  <a:cubicBezTo>
                    <a:pt x="430" y="497"/>
                    <a:pt x="389" y="480"/>
                    <a:pt x="348" y="480"/>
                  </a:cubicBezTo>
                  <a:cubicBezTo>
                    <a:pt x="306" y="480"/>
                    <a:pt x="263" y="497"/>
                    <a:pt x="230" y="530"/>
                  </a:cubicBezTo>
                  <a:cubicBezTo>
                    <a:pt x="170" y="590"/>
                    <a:pt x="170" y="684"/>
                    <a:pt x="221" y="752"/>
                  </a:cubicBezTo>
                  <a:lnTo>
                    <a:pt x="596" y="1188"/>
                  </a:lnTo>
                  <a:lnTo>
                    <a:pt x="297" y="948"/>
                  </a:lnTo>
                  <a:cubicBezTo>
                    <a:pt x="266" y="923"/>
                    <a:pt x="229" y="912"/>
                    <a:pt x="193" y="912"/>
                  </a:cubicBezTo>
                  <a:cubicBezTo>
                    <a:pt x="142" y="912"/>
                    <a:pt x="91" y="934"/>
                    <a:pt x="51" y="975"/>
                  </a:cubicBezTo>
                  <a:cubicBezTo>
                    <a:pt x="0" y="1034"/>
                    <a:pt x="0" y="1128"/>
                    <a:pt x="51" y="1196"/>
                  </a:cubicBezTo>
                  <a:lnTo>
                    <a:pt x="572" y="1853"/>
                  </a:lnTo>
                  <a:cubicBezTo>
                    <a:pt x="572" y="1853"/>
                    <a:pt x="553" y="2373"/>
                    <a:pt x="1032" y="2570"/>
                  </a:cubicBezTo>
                  <a:lnTo>
                    <a:pt x="2337" y="1716"/>
                  </a:lnTo>
                  <a:lnTo>
                    <a:pt x="1620" y="231"/>
                  </a:lnTo>
                  <a:lnTo>
                    <a:pt x="1587" y="657"/>
                  </a:lnTo>
                  <a:cubicBezTo>
                    <a:pt x="1587" y="657"/>
                    <a:pt x="1297" y="274"/>
                    <a:pt x="1075" y="43"/>
                  </a:cubicBezTo>
                  <a:cubicBezTo>
                    <a:pt x="1042" y="15"/>
                    <a:pt x="1000" y="0"/>
                    <a:pt x="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3874065" y="3029835"/>
              <a:ext cx="755580" cy="1339198"/>
            </a:xfrm>
            <a:custGeom>
              <a:avLst/>
              <a:gdLst/>
              <a:ahLst/>
              <a:cxnLst/>
              <a:rect l="l" t="t" r="r" b="b"/>
              <a:pathLst>
                <a:path w="2588" h="4587" extrusionOk="0">
                  <a:moveTo>
                    <a:pt x="1332" y="0"/>
                  </a:moveTo>
                  <a:lnTo>
                    <a:pt x="1" y="717"/>
                  </a:lnTo>
                  <a:lnTo>
                    <a:pt x="111" y="3277"/>
                  </a:lnTo>
                  <a:cubicBezTo>
                    <a:pt x="141" y="4030"/>
                    <a:pt x="767" y="4586"/>
                    <a:pt x="1472" y="4586"/>
                  </a:cubicBezTo>
                  <a:cubicBezTo>
                    <a:pt x="1597" y="4586"/>
                    <a:pt x="1725" y="4569"/>
                    <a:pt x="1852" y="4532"/>
                  </a:cubicBezTo>
                  <a:lnTo>
                    <a:pt x="1903" y="4513"/>
                  </a:lnTo>
                  <a:cubicBezTo>
                    <a:pt x="2339" y="4387"/>
                    <a:pt x="2587" y="3926"/>
                    <a:pt x="2442" y="3490"/>
                  </a:cubicBezTo>
                  <a:lnTo>
                    <a:pt x="13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3881947" y="3279166"/>
              <a:ext cx="119702" cy="615441"/>
            </a:xfrm>
            <a:custGeom>
              <a:avLst/>
              <a:gdLst/>
              <a:ahLst/>
              <a:cxnLst/>
              <a:rect l="l" t="t" r="r" b="b"/>
              <a:pathLst>
                <a:path w="410" h="2108" extrusionOk="0">
                  <a:moveTo>
                    <a:pt x="0" y="0"/>
                  </a:moveTo>
                  <a:lnTo>
                    <a:pt x="68" y="2107"/>
                  </a:lnTo>
                  <a:lnTo>
                    <a:pt x="410" y="51"/>
                  </a:lnTo>
                  <a:cubicBezTo>
                    <a:pt x="222" y="51"/>
                    <a:pt x="0" y="0"/>
                    <a:pt x="0" y="0"/>
                  </a:cubicBez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2396766" y="2528838"/>
              <a:ext cx="683175" cy="750616"/>
            </a:xfrm>
            <a:custGeom>
              <a:avLst/>
              <a:gdLst/>
              <a:ahLst/>
              <a:cxnLst/>
              <a:rect l="l" t="t" r="r" b="b"/>
              <a:pathLst>
                <a:path w="2340" h="2571" extrusionOk="0">
                  <a:moveTo>
                    <a:pt x="1380" y="0"/>
                  </a:moveTo>
                  <a:cubicBezTo>
                    <a:pt x="1338" y="0"/>
                    <a:pt x="1296" y="15"/>
                    <a:pt x="1264" y="43"/>
                  </a:cubicBezTo>
                  <a:cubicBezTo>
                    <a:pt x="1043" y="274"/>
                    <a:pt x="752" y="657"/>
                    <a:pt x="752" y="657"/>
                  </a:cubicBezTo>
                  <a:lnTo>
                    <a:pt x="717" y="231"/>
                  </a:lnTo>
                  <a:lnTo>
                    <a:pt x="1" y="1716"/>
                  </a:lnTo>
                  <a:lnTo>
                    <a:pt x="1307" y="2570"/>
                  </a:lnTo>
                  <a:cubicBezTo>
                    <a:pt x="1784" y="2373"/>
                    <a:pt x="1768" y="1853"/>
                    <a:pt x="1768" y="1853"/>
                  </a:cubicBezTo>
                  <a:lnTo>
                    <a:pt x="2288" y="1196"/>
                  </a:lnTo>
                  <a:cubicBezTo>
                    <a:pt x="2339" y="1128"/>
                    <a:pt x="2339" y="1034"/>
                    <a:pt x="2280" y="975"/>
                  </a:cubicBezTo>
                  <a:cubicBezTo>
                    <a:pt x="2245" y="934"/>
                    <a:pt x="2196" y="912"/>
                    <a:pt x="2146" y="912"/>
                  </a:cubicBezTo>
                  <a:cubicBezTo>
                    <a:pt x="2110" y="912"/>
                    <a:pt x="2073" y="923"/>
                    <a:pt x="2040" y="948"/>
                  </a:cubicBezTo>
                  <a:lnTo>
                    <a:pt x="1741" y="1188"/>
                  </a:lnTo>
                  <a:lnTo>
                    <a:pt x="2118" y="752"/>
                  </a:lnTo>
                  <a:cubicBezTo>
                    <a:pt x="2169" y="684"/>
                    <a:pt x="2169" y="590"/>
                    <a:pt x="2110" y="530"/>
                  </a:cubicBezTo>
                  <a:cubicBezTo>
                    <a:pt x="2075" y="497"/>
                    <a:pt x="2032" y="480"/>
                    <a:pt x="1989" y="480"/>
                  </a:cubicBezTo>
                  <a:cubicBezTo>
                    <a:pt x="1947" y="480"/>
                    <a:pt x="1904" y="497"/>
                    <a:pt x="1870" y="530"/>
                  </a:cubicBezTo>
                  <a:lnTo>
                    <a:pt x="1496" y="905"/>
                  </a:lnTo>
                  <a:lnTo>
                    <a:pt x="1496" y="905"/>
                  </a:lnTo>
                  <a:lnTo>
                    <a:pt x="1854" y="463"/>
                  </a:lnTo>
                  <a:cubicBezTo>
                    <a:pt x="1913" y="385"/>
                    <a:pt x="1895" y="274"/>
                    <a:pt x="1819" y="215"/>
                  </a:cubicBezTo>
                  <a:cubicBezTo>
                    <a:pt x="1789" y="188"/>
                    <a:pt x="1751" y="175"/>
                    <a:pt x="1713" y="175"/>
                  </a:cubicBezTo>
                  <a:cubicBezTo>
                    <a:pt x="1667" y="175"/>
                    <a:pt x="1621" y="194"/>
                    <a:pt x="1588" y="231"/>
                  </a:cubicBezTo>
                  <a:lnTo>
                    <a:pt x="1145" y="709"/>
                  </a:lnTo>
                  <a:lnTo>
                    <a:pt x="1496" y="240"/>
                  </a:lnTo>
                  <a:cubicBezTo>
                    <a:pt x="1547" y="180"/>
                    <a:pt x="1536" y="86"/>
                    <a:pt x="1477" y="35"/>
                  </a:cubicBezTo>
                  <a:cubicBezTo>
                    <a:pt x="1450" y="11"/>
                    <a:pt x="1415" y="0"/>
                    <a:pt x="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a:off x="2030945" y="3029835"/>
              <a:ext cx="752368" cy="1339198"/>
            </a:xfrm>
            <a:custGeom>
              <a:avLst/>
              <a:gdLst/>
              <a:ahLst/>
              <a:cxnLst/>
              <a:rect l="l" t="t" r="r" b="b"/>
              <a:pathLst>
                <a:path w="2577" h="4587" extrusionOk="0">
                  <a:moveTo>
                    <a:pt x="1254" y="0"/>
                  </a:moveTo>
                  <a:lnTo>
                    <a:pt x="146" y="3490"/>
                  </a:lnTo>
                  <a:cubicBezTo>
                    <a:pt x="0" y="3926"/>
                    <a:pt x="248" y="4387"/>
                    <a:pt x="682" y="4513"/>
                  </a:cubicBezTo>
                  <a:lnTo>
                    <a:pt x="733" y="4532"/>
                  </a:lnTo>
                  <a:cubicBezTo>
                    <a:pt x="861" y="4569"/>
                    <a:pt x="989" y="4586"/>
                    <a:pt x="1114" y="4586"/>
                  </a:cubicBezTo>
                  <a:cubicBezTo>
                    <a:pt x="1820" y="4586"/>
                    <a:pt x="2446" y="4030"/>
                    <a:pt x="2474" y="3277"/>
                  </a:cubicBezTo>
                  <a:lnTo>
                    <a:pt x="2576" y="717"/>
                  </a:lnTo>
                  <a:lnTo>
                    <a:pt x="12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2650768" y="3279166"/>
              <a:ext cx="127876" cy="597924"/>
            </a:xfrm>
            <a:custGeom>
              <a:avLst/>
              <a:gdLst/>
              <a:ahLst/>
              <a:cxnLst/>
              <a:rect l="l" t="t" r="r" b="b"/>
              <a:pathLst>
                <a:path w="438" h="2048" extrusionOk="0">
                  <a:moveTo>
                    <a:pt x="437" y="0"/>
                  </a:moveTo>
                  <a:cubicBezTo>
                    <a:pt x="437" y="0"/>
                    <a:pt x="79" y="25"/>
                    <a:pt x="1" y="25"/>
                  </a:cubicBezTo>
                  <a:lnTo>
                    <a:pt x="359" y="2048"/>
                  </a:lnTo>
                  <a:lnTo>
                    <a:pt x="437"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a:off x="3027684" y="1462613"/>
              <a:ext cx="624784" cy="316771"/>
            </a:xfrm>
            <a:custGeom>
              <a:avLst/>
              <a:gdLst/>
              <a:ahLst/>
              <a:cxnLst/>
              <a:rect l="l" t="t" r="r" b="b"/>
              <a:pathLst>
                <a:path w="2140" h="1085" extrusionOk="0">
                  <a:moveTo>
                    <a:pt x="2140" y="1"/>
                  </a:moveTo>
                  <a:lnTo>
                    <a:pt x="860" y="27"/>
                  </a:lnTo>
                  <a:lnTo>
                    <a:pt x="16" y="52"/>
                  </a:lnTo>
                  <a:lnTo>
                    <a:pt x="0" y="675"/>
                  </a:lnTo>
                  <a:cubicBezTo>
                    <a:pt x="0" y="675"/>
                    <a:pt x="51" y="863"/>
                    <a:pt x="127" y="1017"/>
                  </a:cubicBezTo>
                  <a:cubicBezTo>
                    <a:pt x="128" y="1020"/>
                    <a:pt x="130" y="1021"/>
                    <a:pt x="132" y="1021"/>
                  </a:cubicBezTo>
                  <a:cubicBezTo>
                    <a:pt x="150" y="1021"/>
                    <a:pt x="182" y="868"/>
                    <a:pt x="221" y="752"/>
                  </a:cubicBezTo>
                  <a:cubicBezTo>
                    <a:pt x="553" y="726"/>
                    <a:pt x="809" y="275"/>
                    <a:pt x="809" y="275"/>
                  </a:cubicBezTo>
                  <a:cubicBezTo>
                    <a:pt x="1167" y="777"/>
                    <a:pt x="1945" y="879"/>
                    <a:pt x="1945" y="879"/>
                  </a:cubicBezTo>
                  <a:lnTo>
                    <a:pt x="2013" y="1084"/>
                  </a:lnTo>
                  <a:lnTo>
                    <a:pt x="21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34"/>
          <p:cNvGrpSpPr/>
          <p:nvPr/>
        </p:nvGrpSpPr>
        <p:grpSpPr>
          <a:xfrm>
            <a:off x="673327" y="637363"/>
            <a:ext cx="2071525" cy="942372"/>
            <a:chOff x="5721380" y="2801024"/>
            <a:chExt cx="1656293" cy="753476"/>
          </a:xfrm>
        </p:grpSpPr>
        <p:sp>
          <p:nvSpPr>
            <p:cNvPr id="285" name="Google Shape;285;p34"/>
            <p:cNvSpPr/>
            <p:nvPr/>
          </p:nvSpPr>
          <p:spPr>
            <a:xfrm>
              <a:off x="6646548" y="2809969"/>
              <a:ext cx="401515" cy="40254"/>
            </a:xfrm>
            <a:custGeom>
              <a:avLst/>
              <a:gdLst/>
              <a:ahLst/>
              <a:cxnLst/>
              <a:rect l="l" t="t" r="r" b="b"/>
              <a:pathLst>
                <a:path w="1167" h="117" extrusionOk="0">
                  <a:moveTo>
                    <a:pt x="1167" y="1"/>
                  </a:moveTo>
                  <a:lnTo>
                    <a:pt x="208" y="7"/>
                  </a:lnTo>
                  <a:lnTo>
                    <a:pt x="1" y="40"/>
                  </a:lnTo>
                  <a:lnTo>
                    <a:pt x="86" y="117"/>
                  </a:lnTo>
                  <a:lnTo>
                    <a:pt x="1043" y="97"/>
                  </a:lnTo>
                  <a:lnTo>
                    <a:pt x="1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6646548" y="2821323"/>
              <a:ext cx="368142" cy="662301"/>
            </a:xfrm>
            <a:custGeom>
              <a:avLst/>
              <a:gdLst/>
              <a:ahLst/>
              <a:cxnLst/>
              <a:rect l="l" t="t" r="r" b="b"/>
              <a:pathLst>
                <a:path w="1070" h="1925" extrusionOk="0">
                  <a:moveTo>
                    <a:pt x="870" y="0"/>
                  </a:moveTo>
                  <a:lnTo>
                    <a:pt x="1" y="7"/>
                  </a:lnTo>
                  <a:lnTo>
                    <a:pt x="143" y="1925"/>
                  </a:lnTo>
                  <a:lnTo>
                    <a:pt x="1070" y="1917"/>
                  </a:lnTo>
                  <a:lnTo>
                    <a:pt x="8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6945877" y="2809969"/>
              <a:ext cx="170997" cy="671246"/>
            </a:xfrm>
            <a:custGeom>
              <a:avLst/>
              <a:gdLst/>
              <a:ahLst/>
              <a:cxnLst/>
              <a:rect l="l" t="t" r="r" b="b"/>
              <a:pathLst>
                <a:path w="497" h="1951" extrusionOk="0">
                  <a:moveTo>
                    <a:pt x="297" y="1"/>
                  </a:moveTo>
                  <a:lnTo>
                    <a:pt x="0" y="33"/>
                  </a:lnTo>
                  <a:lnTo>
                    <a:pt x="200" y="1950"/>
                  </a:lnTo>
                  <a:lnTo>
                    <a:pt x="496" y="1919"/>
                  </a:lnTo>
                  <a:lnTo>
                    <a:pt x="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6954823" y="2891854"/>
              <a:ext cx="106658" cy="42318"/>
            </a:xfrm>
            <a:custGeom>
              <a:avLst/>
              <a:gdLst/>
              <a:ahLst/>
              <a:cxnLst/>
              <a:rect l="l" t="t" r="r" b="b"/>
              <a:pathLst>
                <a:path w="310" h="123" extrusionOk="0">
                  <a:moveTo>
                    <a:pt x="296" y="1"/>
                  </a:moveTo>
                  <a:lnTo>
                    <a:pt x="1" y="33"/>
                  </a:lnTo>
                  <a:lnTo>
                    <a:pt x="7" y="123"/>
                  </a:lnTo>
                  <a:lnTo>
                    <a:pt x="310" y="90"/>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6958951" y="2947246"/>
              <a:ext cx="106658" cy="40254"/>
            </a:xfrm>
            <a:custGeom>
              <a:avLst/>
              <a:gdLst/>
              <a:ahLst/>
              <a:cxnLst/>
              <a:rect l="l" t="t" r="r" b="b"/>
              <a:pathLst>
                <a:path w="310" h="117" extrusionOk="0">
                  <a:moveTo>
                    <a:pt x="304" y="0"/>
                  </a:moveTo>
                  <a:lnTo>
                    <a:pt x="1" y="33"/>
                  </a:lnTo>
                  <a:lnTo>
                    <a:pt x="13" y="116"/>
                  </a:lnTo>
                  <a:lnTo>
                    <a:pt x="310" y="92"/>
                  </a:lnTo>
                  <a:lnTo>
                    <a:pt x="3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6478648" y="2801024"/>
              <a:ext cx="301050" cy="664709"/>
            </a:xfrm>
            <a:custGeom>
              <a:avLst/>
              <a:gdLst/>
              <a:ahLst/>
              <a:cxnLst/>
              <a:rect l="l" t="t" r="r" b="b"/>
              <a:pathLst>
                <a:path w="875" h="1932" extrusionOk="0">
                  <a:moveTo>
                    <a:pt x="1" y="1"/>
                  </a:moveTo>
                  <a:lnTo>
                    <a:pt x="1" y="1931"/>
                  </a:lnTo>
                  <a:lnTo>
                    <a:pt x="875" y="1931"/>
                  </a:lnTo>
                  <a:lnTo>
                    <a:pt x="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6779354" y="2801024"/>
              <a:ext cx="102529" cy="664709"/>
            </a:xfrm>
            <a:custGeom>
              <a:avLst/>
              <a:gdLst/>
              <a:ahLst/>
              <a:cxnLst/>
              <a:rect l="l" t="t" r="r" b="b"/>
              <a:pathLst>
                <a:path w="298" h="1932" extrusionOk="0">
                  <a:moveTo>
                    <a:pt x="1" y="1"/>
                  </a:moveTo>
                  <a:lnTo>
                    <a:pt x="1" y="1931"/>
                  </a:lnTo>
                  <a:lnTo>
                    <a:pt x="297" y="1931"/>
                  </a:lnTo>
                  <a:lnTo>
                    <a:pt x="2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6779354" y="2885661"/>
              <a:ext cx="102529" cy="28900"/>
            </a:xfrm>
            <a:custGeom>
              <a:avLst/>
              <a:gdLst/>
              <a:ahLst/>
              <a:cxnLst/>
              <a:rect l="l" t="t" r="r" b="b"/>
              <a:pathLst>
                <a:path w="298" h="84" extrusionOk="0">
                  <a:moveTo>
                    <a:pt x="1" y="0"/>
                  </a:moveTo>
                  <a:lnTo>
                    <a:pt x="1" y="84"/>
                  </a:lnTo>
                  <a:lnTo>
                    <a:pt x="297" y="84"/>
                  </a:lnTo>
                  <a:lnTo>
                    <a:pt x="2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6779354" y="2938645"/>
              <a:ext cx="102529" cy="31309"/>
            </a:xfrm>
            <a:custGeom>
              <a:avLst/>
              <a:gdLst/>
              <a:ahLst/>
              <a:cxnLst/>
              <a:rect l="l" t="t" r="r" b="b"/>
              <a:pathLst>
                <a:path w="298" h="91" extrusionOk="0">
                  <a:moveTo>
                    <a:pt x="1" y="1"/>
                  </a:moveTo>
                  <a:lnTo>
                    <a:pt x="1" y="90"/>
                  </a:lnTo>
                  <a:lnTo>
                    <a:pt x="297" y="90"/>
                  </a:lnTo>
                  <a:lnTo>
                    <a:pt x="2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6338961" y="2801024"/>
              <a:ext cx="301738" cy="664709"/>
            </a:xfrm>
            <a:custGeom>
              <a:avLst/>
              <a:gdLst/>
              <a:ahLst/>
              <a:cxnLst/>
              <a:rect l="l" t="t" r="r" b="b"/>
              <a:pathLst>
                <a:path w="877" h="1932" extrusionOk="0">
                  <a:moveTo>
                    <a:pt x="1" y="1"/>
                  </a:moveTo>
                  <a:lnTo>
                    <a:pt x="1" y="1931"/>
                  </a:lnTo>
                  <a:lnTo>
                    <a:pt x="876" y="1931"/>
                  </a:lnTo>
                  <a:lnTo>
                    <a:pt x="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6640355" y="2801024"/>
              <a:ext cx="104249" cy="664709"/>
            </a:xfrm>
            <a:custGeom>
              <a:avLst/>
              <a:gdLst/>
              <a:ahLst/>
              <a:cxnLst/>
              <a:rect l="l" t="t" r="r" b="b"/>
              <a:pathLst>
                <a:path w="303" h="1932" extrusionOk="0">
                  <a:moveTo>
                    <a:pt x="0" y="1"/>
                  </a:moveTo>
                  <a:lnTo>
                    <a:pt x="0" y="1931"/>
                  </a:lnTo>
                  <a:lnTo>
                    <a:pt x="303" y="1931"/>
                  </a:lnTo>
                  <a:lnTo>
                    <a:pt x="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6640355" y="2885661"/>
              <a:ext cx="104249" cy="28900"/>
            </a:xfrm>
            <a:custGeom>
              <a:avLst/>
              <a:gdLst/>
              <a:ahLst/>
              <a:cxnLst/>
              <a:rect l="l" t="t" r="r" b="b"/>
              <a:pathLst>
                <a:path w="303" h="84" extrusionOk="0">
                  <a:moveTo>
                    <a:pt x="0" y="0"/>
                  </a:moveTo>
                  <a:lnTo>
                    <a:pt x="0" y="84"/>
                  </a:lnTo>
                  <a:lnTo>
                    <a:pt x="303" y="84"/>
                  </a:lnTo>
                  <a:lnTo>
                    <a:pt x="3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6640355" y="2938645"/>
              <a:ext cx="104249" cy="31309"/>
            </a:xfrm>
            <a:custGeom>
              <a:avLst/>
              <a:gdLst/>
              <a:ahLst/>
              <a:cxnLst/>
              <a:rect l="l" t="t" r="r" b="b"/>
              <a:pathLst>
                <a:path w="303" h="91" extrusionOk="0">
                  <a:moveTo>
                    <a:pt x="0" y="1"/>
                  </a:moveTo>
                  <a:lnTo>
                    <a:pt x="0" y="90"/>
                  </a:lnTo>
                  <a:lnTo>
                    <a:pt x="303" y="90"/>
                  </a:lnTo>
                  <a:lnTo>
                    <a:pt x="3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5721380" y="3460917"/>
              <a:ext cx="1656293" cy="93582"/>
            </a:xfrm>
            <a:custGeom>
              <a:avLst/>
              <a:gdLst/>
              <a:ahLst/>
              <a:cxnLst/>
              <a:rect l="l" t="t" r="r" b="b"/>
              <a:pathLst>
                <a:path w="4814" h="272" extrusionOk="0">
                  <a:moveTo>
                    <a:pt x="1" y="1"/>
                  </a:moveTo>
                  <a:lnTo>
                    <a:pt x="1" y="271"/>
                  </a:lnTo>
                  <a:lnTo>
                    <a:pt x="4813" y="271"/>
                  </a:lnTo>
                  <a:lnTo>
                    <a:pt x="4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5841111" y="3332586"/>
              <a:ext cx="347842" cy="128676"/>
            </a:xfrm>
            <a:custGeom>
              <a:avLst/>
              <a:gdLst/>
              <a:ahLst/>
              <a:cxnLst/>
              <a:rect l="l" t="t" r="r" b="b"/>
              <a:pathLst>
                <a:path w="1011" h="374" extrusionOk="0">
                  <a:moveTo>
                    <a:pt x="149" y="0"/>
                  </a:moveTo>
                  <a:cubicBezTo>
                    <a:pt x="64" y="0"/>
                    <a:pt x="0" y="84"/>
                    <a:pt x="0" y="187"/>
                  </a:cubicBezTo>
                  <a:cubicBezTo>
                    <a:pt x="0" y="291"/>
                    <a:pt x="64" y="374"/>
                    <a:pt x="149" y="374"/>
                  </a:cubicBezTo>
                  <a:lnTo>
                    <a:pt x="1010" y="374"/>
                  </a:lnTo>
                  <a:cubicBezTo>
                    <a:pt x="939" y="368"/>
                    <a:pt x="875" y="284"/>
                    <a:pt x="875" y="187"/>
                  </a:cubicBezTo>
                  <a:cubicBezTo>
                    <a:pt x="875" y="91"/>
                    <a:pt x="939" y="6"/>
                    <a:pt x="10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6141817" y="3332586"/>
              <a:ext cx="419062" cy="128676"/>
            </a:xfrm>
            <a:custGeom>
              <a:avLst/>
              <a:gdLst/>
              <a:ahLst/>
              <a:cxnLst/>
              <a:rect l="l" t="t" r="r" b="b"/>
              <a:pathLst>
                <a:path w="1218" h="374" extrusionOk="0">
                  <a:moveTo>
                    <a:pt x="149" y="0"/>
                  </a:moveTo>
                  <a:cubicBezTo>
                    <a:pt x="65" y="0"/>
                    <a:pt x="1" y="84"/>
                    <a:pt x="1" y="187"/>
                  </a:cubicBezTo>
                  <a:cubicBezTo>
                    <a:pt x="1" y="291"/>
                    <a:pt x="65" y="374"/>
                    <a:pt x="149" y="374"/>
                  </a:cubicBezTo>
                  <a:lnTo>
                    <a:pt x="1218" y="374"/>
                  </a:lnTo>
                  <a:lnTo>
                    <a:pt x="1218" y="329"/>
                  </a:lnTo>
                  <a:lnTo>
                    <a:pt x="169" y="329"/>
                  </a:lnTo>
                  <a:cubicBezTo>
                    <a:pt x="110" y="329"/>
                    <a:pt x="59" y="264"/>
                    <a:pt x="59" y="187"/>
                  </a:cubicBezTo>
                  <a:cubicBezTo>
                    <a:pt x="59" y="110"/>
                    <a:pt x="110" y="45"/>
                    <a:pt x="169" y="45"/>
                  </a:cubicBezTo>
                  <a:lnTo>
                    <a:pt x="1218" y="45"/>
                  </a:lnTo>
                  <a:lnTo>
                    <a:pt x="12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6162116" y="3348068"/>
              <a:ext cx="376399" cy="98055"/>
            </a:xfrm>
            <a:custGeom>
              <a:avLst/>
              <a:gdLst/>
              <a:ahLst/>
              <a:cxnLst/>
              <a:rect l="l" t="t" r="r" b="b"/>
              <a:pathLst>
                <a:path w="1094" h="285" extrusionOk="0">
                  <a:moveTo>
                    <a:pt x="135" y="0"/>
                  </a:moveTo>
                  <a:cubicBezTo>
                    <a:pt x="57" y="0"/>
                    <a:pt x="0" y="65"/>
                    <a:pt x="0" y="142"/>
                  </a:cubicBezTo>
                  <a:cubicBezTo>
                    <a:pt x="0" y="219"/>
                    <a:pt x="57" y="284"/>
                    <a:pt x="135" y="284"/>
                  </a:cubicBezTo>
                  <a:lnTo>
                    <a:pt x="1094" y="284"/>
                  </a:lnTo>
                  <a:lnTo>
                    <a:pt x="10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5805329" y="3208727"/>
              <a:ext cx="350251" cy="126267"/>
            </a:xfrm>
            <a:custGeom>
              <a:avLst/>
              <a:gdLst/>
              <a:ahLst/>
              <a:cxnLst/>
              <a:rect l="l" t="t" r="r" b="b"/>
              <a:pathLst>
                <a:path w="1018" h="367" extrusionOk="0">
                  <a:moveTo>
                    <a:pt x="149" y="0"/>
                  </a:moveTo>
                  <a:cubicBezTo>
                    <a:pt x="66" y="0"/>
                    <a:pt x="1" y="84"/>
                    <a:pt x="1" y="187"/>
                  </a:cubicBezTo>
                  <a:cubicBezTo>
                    <a:pt x="1" y="283"/>
                    <a:pt x="66" y="366"/>
                    <a:pt x="149" y="366"/>
                  </a:cubicBezTo>
                  <a:lnTo>
                    <a:pt x="1017" y="366"/>
                  </a:lnTo>
                  <a:cubicBezTo>
                    <a:pt x="940" y="360"/>
                    <a:pt x="877" y="283"/>
                    <a:pt x="877" y="187"/>
                  </a:cubicBezTo>
                  <a:cubicBezTo>
                    <a:pt x="877" y="84"/>
                    <a:pt x="940" y="7"/>
                    <a:pt x="1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a:off x="6106723" y="3208727"/>
              <a:ext cx="420782" cy="126267"/>
            </a:xfrm>
            <a:custGeom>
              <a:avLst/>
              <a:gdLst/>
              <a:ahLst/>
              <a:cxnLst/>
              <a:rect l="l" t="t" r="r" b="b"/>
              <a:pathLst>
                <a:path w="1223" h="367" extrusionOk="0">
                  <a:moveTo>
                    <a:pt x="149" y="0"/>
                  </a:moveTo>
                  <a:cubicBezTo>
                    <a:pt x="64" y="0"/>
                    <a:pt x="1" y="84"/>
                    <a:pt x="1" y="187"/>
                  </a:cubicBezTo>
                  <a:cubicBezTo>
                    <a:pt x="1" y="283"/>
                    <a:pt x="64" y="366"/>
                    <a:pt x="149" y="366"/>
                  </a:cubicBezTo>
                  <a:lnTo>
                    <a:pt x="1222" y="366"/>
                  </a:lnTo>
                  <a:lnTo>
                    <a:pt x="1222" y="322"/>
                  </a:lnTo>
                  <a:lnTo>
                    <a:pt x="174" y="322"/>
                  </a:lnTo>
                  <a:cubicBezTo>
                    <a:pt x="110" y="322"/>
                    <a:pt x="64" y="264"/>
                    <a:pt x="64" y="187"/>
                  </a:cubicBezTo>
                  <a:cubicBezTo>
                    <a:pt x="64" y="110"/>
                    <a:pt x="110" y="45"/>
                    <a:pt x="174" y="45"/>
                  </a:cubicBezTo>
                  <a:lnTo>
                    <a:pt x="1222" y="45"/>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6126334" y="3224209"/>
              <a:ext cx="377087" cy="95303"/>
            </a:xfrm>
            <a:custGeom>
              <a:avLst/>
              <a:gdLst/>
              <a:ahLst/>
              <a:cxnLst/>
              <a:rect l="l" t="t" r="r" b="b"/>
              <a:pathLst>
                <a:path w="1096" h="277" extrusionOk="0">
                  <a:moveTo>
                    <a:pt x="137" y="0"/>
                  </a:moveTo>
                  <a:cubicBezTo>
                    <a:pt x="59" y="0"/>
                    <a:pt x="1" y="65"/>
                    <a:pt x="1" y="142"/>
                  </a:cubicBezTo>
                  <a:cubicBezTo>
                    <a:pt x="1" y="219"/>
                    <a:pt x="59" y="277"/>
                    <a:pt x="137" y="277"/>
                  </a:cubicBezTo>
                  <a:lnTo>
                    <a:pt x="1096" y="277"/>
                  </a:lnTo>
                  <a:lnTo>
                    <a:pt x="10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5"/>
        <p:cNvGrpSpPr/>
        <p:nvPr/>
      </p:nvGrpSpPr>
      <p:grpSpPr>
        <a:xfrm>
          <a:off x="0" y="0"/>
          <a:ext cx="0" cy="0"/>
          <a:chOff x="0" y="0"/>
          <a:chExt cx="0" cy="0"/>
        </a:xfrm>
      </p:grpSpPr>
      <p:grpSp>
        <p:nvGrpSpPr>
          <p:cNvPr id="306" name="Google Shape;306;p35"/>
          <p:cNvGrpSpPr/>
          <p:nvPr/>
        </p:nvGrpSpPr>
        <p:grpSpPr>
          <a:xfrm>
            <a:off x="5345326" y="1411950"/>
            <a:ext cx="3799254" cy="3731505"/>
            <a:chOff x="4190615" y="1411942"/>
            <a:chExt cx="4953395" cy="3731505"/>
          </a:xfrm>
        </p:grpSpPr>
        <p:sp>
          <p:nvSpPr>
            <p:cNvPr id="307" name="Google Shape;307;p35"/>
            <p:cNvSpPr/>
            <p:nvPr/>
          </p:nvSpPr>
          <p:spPr>
            <a:xfrm>
              <a:off x="7261702" y="1411942"/>
              <a:ext cx="1882308" cy="1375925"/>
            </a:xfrm>
            <a:custGeom>
              <a:avLst/>
              <a:gdLst/>
              <a:ahLst/>
              <a:cxnLst/>
              <a:rect l="l" t="t" r="r" b="b"/>
              <a:pathLst>
                <a:path w="10588" h="10582" extrusionOk="0">
                  <a:moveTo>
                    <a:pt x="5290" y="1"/>
                  </a:moveTo>
                  <a:cubicBezTo>
                    <a:pt x="2364" y="1"/>
                    <a:pt x="1" y="2364"/>
                    <a:pt x="1" y="5292"/>
                  </a:cubicBezTo>
                  <a:lnTo>
                    <a:pt x="1" y="10582"/>
                  </a:lnTo>
                  <a:lnTo>
                    <a:pt x="10588" y="10582"/>
                  </a:lnTo>
                  <a:lnTo>
                    <a:pt x="10588" y="5292"/>
                  </a:lnTo>
                  <a:cubicBezTo>
                    <a:pt x="10588" y="2364"/>
                    <a:pt x="8216" y="1"/>
                    <a:pt x="5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4190615" y="2400263"/>
              <a:ext cx="495338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5"/>
          <p:cNvSpPr/>
          <p:nvPr/>
        </p:nvSpPr>
        <p:spPr>
          <a:xfrm>
            <a:off x="5733325" y="20595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7040350" y="9674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153100" y="2571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35"/>
          <p:cNvGrpSpPr/>
          <p:nvPr/>
        </p:nvGrpSpPr>
        <p:grpSpPr>
          <a:xfrm>
            <a:off x="5506206" y="1958806"/>
            <a:ext cx="3027750" cy="3191655"/>
            <a:chOff x="4614550" y="1262135"/>
            <a:chExt cx="3682050" cy="3881376"/>
          </a:xfrm>
        </p:grpSpPr>
        <p:grpSp>
          <p:nvGrpSpPr>
            <p:cNvPr id="313" name="Google Shape;313;p35"/>
            <p:cNvGrpSpPr/>
            <p:nvPr/>
          </p:nvGrpSpPr>
          <p:grpSpPr>
            <a:xfrm>
              <a:off x="5404616" y="3100301"/>
              <a:ext cx="2101901" cy="901917"/>
              <a:chOff x="4282366" y="3100301"/>
              <a:chExt cx="2101901" cy="901917"/>
            </a:xfrm>
          </p:grpSpPr>
          <p:sp>
            <p:nvSpPr>
              <p:cNvPr id="314" name="Google Shape;314;p35"/>
              <p:cNvSpPr/>
              <p:nvPr/>
            </p:nvSpPr>
            <p:spPr>
              <a:xfrm>
                <a:off x="4282366" y="369961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5"/>
              <p:cNvSpPr/>
              <p:nvPr/>
            </p:nvSpPr>
            <p:spPr>
              <a:xfrm>
                <a:off x="5239864" y="369961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5283987" y="373782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5355209" y="310030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a:off x="4475186" y="310030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p:nvPr/>
            </p:nvSpPr>
            <p:spPr>
              <a:xfrm>
                <a:off x="4528341" y="313608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a:off x="5316645" y="340012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a:off x="4361926" y="340012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4415429" y="343556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35"/>
            <p:cNvSpPr/>
            <p:nvPr/>
          </p:nvSpPr>
          <p:spPr>
            <a:xfrm>
              <a:off x="5132078" y="427147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4614550" y="400187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35"/>
            <p:cNvGrpSpPr/>
            <p:nvPr/>
          </p:nvGrpSpPr>
          <p:grpSpPr>
            <a:xfrm>
              <a:off x="6029279" y="1262135"/>
              <a:ext cx="852578" cy="1838159"/>
              <a:chOff x="5424025" y="789598"/>
              <a:chExt cx="1958599" cy="4222741"/>
            </a:xfrm>
          </p:grpSpPr>
          <p:sp>
            <p:nvSpPr>
              <p:cNvPr id="326" name="Google Shape;326;p35"/>
              <p:cNvSpPr/>
              <p:nvPr/>
            </p:nvSpPr>
            <p:spPr>
              <a:xfrm>
                <a:off x="5424025" y="789598"/>
                <a:ext cx="945411" cy="3087525"/>
              </a:xfrm>
              <a:custGeom>
                <a:avLst/>
                <a:gdLst/>
                <a:ahLst/>
                <a:cxnLst/>
                <a:rect l="l" t="t" r="r" b="b"/>
                <a:pathLst>
                  <a:path w="3781" h="12348" extrusionOk="0">
                    <a:moveTo>
                      <a:pt x="2525" y="1"/>
                    </a:moveTo>
                    <a:lnTo>
                      <a:pt x="0" y="265"/>
                    </a:lnTo>
                    <a:lnTo>
                      <a:pt x="1262" y="12347"/>
                    </a:lnTo>
                    <a:lnTo>
                      <a:pt x="3780" y="12083"/>
                    </a:lnTo>
                    <a:lnTo>
                      <a:pt x="25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6532974" y="1610997"/>
                <a:ext cx="446326" cy="1997339"/>
              </a:xfrm>
              <a:custGeom>
                <a:avLst/>
                <a:gdLst/>
                <a:ahLst/>
                <a:cxnLst/>
                <a:rect l="l" t="t" r="r" b="b"/>
                <a:pathLst>
                  <a:path w="1785" h="7988" extrusionOk="0">
                    <a:moveTo>
                      <a:pt x="480" y="1"/>
                    </a:moveTo>
                    <a:lnTo>
                      <a:pt x="1" y="7903"/>
                    </a:lnTo>
                    <a:lnTo>
                      <a:pt x="1307" y="7987"/>
                    </a:lnTo>
                    <a:lnTo>
                      <a:pt x="1784" y="78"/>
                    </a:lnTo>
                    <a:lnTo>
                      <a:pt x="4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6605737" y="1199172"/>
                <a:ext cx="388316" cy="817639"/>
              </a:xfrm>
              <a:custGeom>
                <a:avLst/>
                <a:gdLst/>
                <a:ahLst/>
                <a:cxnLst/>
                <a:rect l="l" t="t" r="r" b="b"/>
                <a:pathLst>
                  <a:path w="1553" h="3270" extrusionOk="0">
                    <a:moveTo>
                      <a:pt x="540" y="1"/>
                    </a:moveTo>
                    <a:cubicBezTo>
                      <a:pt x="402" y="1"/>
                      <a:pt x="291" y="108"/>
                      <a:pt x="273" y="241"/>
                    </a:cubicBezTo>
                    <a:lnTo>
                      <a:pt x="0" y="3175"/>
                    </a:lnTo>
                    <a:lnTo>
                      <a:pt x="1469" y="3270"/>
                    </a:lnTo>
                    <a:lnTo>
                      <a:pt x="1553" y="327"/>
                    </a:lnTo>
                    <a:cubicBezTo>
                      <a:pt x="1553" y="181"/>
                      <a:pt x="1450" y="61"/>
                      <a:pt x="1307" y="52"/>
                    </a:cubicBezTo>
                    <a:lnTo>
                      <a:pt x="555" y="1"/>
                    </a:lnTo>
                    <a:cubicBezTo>
                      <a:pt x="550" y="1"/>
                      <a:pt x="545" y="1"/>
                      <a:pt x="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6322186" y="1939807"/>
                <a:ext cx="157777" cy="331056"/>
              </a:xfrm>
              <a:custGeom>
                <a:avLst/>
                <a:gdLst/>
                <a:ahLst/>
                <a:cxnLst/>
                <a:rect l="l" t="t" r="r" b="b"/>
                <a:pathLst>
                  <a:path w="631" h="1324" extrusionOk="0">
                    <a:moveTo>
                      <a:pt x="0" y="0"/>
                    </a:moveTo>
                    <a:lnTo>
                      <a:pt x="0" y="1323"/>
                    </a:lnTo>
                    <a:lnTo>
                      <a:pt x="631" y="1323"/>
                    </a:ln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6155656" y="1391457"/>
                <a:ext cx="145025" cy="533591"/>
              </a:xfrm>
              <a:custGeom>
                <a:avLst/>
                <a:gdLst/>
                <a:ahLst/>
                <a:cxnLst/>
                <a:rect l="l" t="t" r="r" b="b"/>
                <a:pathLst>
                  <a:path w="580" h="2134" extrusionOk="0">
                    <a:moveTo>
                      <a:pt x="291" y="0"/>
                    </a:moveTo>
                    <a:cubicBezTo>
                      <a:pt x="138" y="0"/>
                      <a:pt x="0" y="129"/>
                      <a:pt x="0" y="291"/>
                    </a:cubicBezTo>
                    <a:lnTo>
                      <a:pt x="0" y="2134"/>
                    </a:lnTo>
                    <a:lnTo>
                      <a:pt x="580" y="2134"/>
                    </a:lnTo>
                    <a:lnTo>
                      <a:pt x="580" y="291"/>
                    </a:lnTo>
                    <a:cubicBezTo>
                      <a:pt x="580" y="129"/>
                      <a:pt x="453"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6091645" y="1694513"/>
                <a:ext cx="288049" cy="1988588"/>
              </a:xfrm>
              <a:custGeom>
                <a:avLst/>
                <a:gdLst/>
                <a:ahLst/>
                <a:cxnLst/>
                <a:rect l="l" t="t" r="r" b="b"/>
                <a:pathLst>
                  <a:path w="1152" h="7953" extrusionOk="0">
                    <a:moveTo>
                      <a:pt x="580" y="0"/>
                    </a:moveTo>
                    <a:cubicBezTo>
                      <a:pt x="256" y="0"/>
                      <a:pt x="0" y="256"/>
                      <a:pt x="0" y="572"/>
                    </a:cubicBezTo>
                    <a:lnTo>
                      <a:pt x="0" y="7381"/>
                    </a:lnTo>
                    <a:cubicBezTo>
                      <a:pt x="0" y="7696"/>
                      <a:pt x="256" y="7952"/>
                      <a:pt x="580" y="7952"/>
                    </a:cubicBezTo>
                    <a:cubicBezTo>
                      <a:pt x="895" y="7952"/>
                      <a:pt x="1151" y="7696"/>
                      <a:pt x="1151" y="7381"/>
                    </a:cubicBezTo>
                    <a:lnTo>
                      <a:pt x="1151" y="572"/>
                    </a:lnTo>
                    <a:cubicBezTo>
                      <a:pt x="1151" y="256"/>
                      <a:pt x="895" y="0"/>
                      <a:pt x="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6430706" y="1773277"/>
                <a:ext cx="72762" cy="1218457"/>
              </a:xfrm>
              <a:custGeom>
                <a:avLst/>
                <a:gdLst/>
                <a:ahLst/>
                <a:cxnLst/>
                <a:rect l="l" t="t" r="r" b="b"/>
                <a:pathLst>
                  <a:path w="291" h="4873" extrusionOk="0">
                    <a:moveTo>
                      <a:pt x="146" y="1"/>
                    </a:moveTo>
                    <a:cubicBezTo>
                      <a:pt x="62" y="1"/>
                      <a:pt x="0" y="60"/>
                      <a:pt x="0" y="146"/>
                    </a:cubicBezTo>
                    <a:lnTo>
                      <a:pt x="0" y="4727"/>
                    </a:lnTo>
                    <a:cubicBezTo>
                      <a:pt x="0" y="4805"/>
                      <a:pt x="62" y="4873"/>
                      <a:pt x="146" y="4873"/>
                    </a:cubicBezTo>
                    <a:cubicBezTo>
                      <a:pt x="223" y="4873"/>
                      <a:pt x="291" y="4805"/>
                      <a:pt x="291" y="4727"/>
                    </a:cubicBezTo>
                    <a:lnTo>
                      <a:pt x="291" y="146"/>
                    </a:lnTo>
                    <a:cubicBezTo>
                      <a:pt x="291" y="60"/>
                      <a:pt x="223"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6783019" y="1820536"/>
                <a:ext cx="599602" cy="2070852"/>
              </a:xfrm>
              <a:custGeom>
                <a:avLst/>
                <a:gdLst/>
                <a:ahLst/>
                <a:cxnLst/>
                <a:rect l="l" t="t" r="r" b="b"/>
                <a:pathLst>
                  <a:path w="2398" h="8282" extrusionOk="0">
                    <a:moveTo>
                      <a:pt x="1059" y="0"/>
                    </a:moveTo>
                    <a:lnTo>
                      <a:pt x="51" y="7518"/>
                    </a:lnTo>
                    <a:cubicBezTo>
                      <a:pt x="0" y="7884"/>
                      <a:pt x="256" y="8224"/>
                      <a:pt x="631" y="8275"/>
                    </a:cubicBezTo>
                    <a:cubicBezTo>
                      <a:pt x="661" y="8280"/>
                      <a:pt x="692" y="8282"/>
                      <a:pt x="722" y="8282"/>
                    </a:cubicBezTo>
                    <a:cubicBezTo>
                      <a:pt x="1052" y="8282"/>
                      <a:pt x="1344" y="8032"/>
                      <a:pt x="1390" y="7696"/>
                    </a:cubicBezTo>
                    <a:lnTo>
                      <a:pt x="2398" y="178"/>
                    </a:lnTo>
                    <a:lnTo>
                      <a:pt x="1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p:nvPr/>
            </p:nvSpPr>
            <p:spPr>
              <a:xfrm>
                <a:off x="7047567" y="1476223"/>
                <a:ext cx="335057" cy="410820"/>
              </a:xfrm>
              <a:custGeom>
                <a:avLst/>
                <a:gdLst/>
                <a:ahLst/>
                <a:cxnLst/>
                <a:rect l="l" t="t" r="r" b="b"/>
                <a:pathLst>
                  <a:path w="1340" h="1643" extrusionOk="0">
                    <a:moveTo>
                      <a:pt x="863" y="0"/>
                    </a:moveTo>
                    <a:cubicBezTo>
                      <a:pt x="823" y="0"/>
                      <a:pt x="782" y="20"/>
                      <a:pt x="758" y="63"/>
                    </a:cubicBezTo>
                    <a:lnTo>
                      <a:pt x="1" y="1377"/>
                    </a:lnTo>
                    <a:cubicBezTo>
                      <a:pt x="268" y="1552"/>
                      <a:pt x="546" y="1642"/>
                      <a:pt x="837" y="1642"/>
                    </a:cubicBezTo>
                    <a:cubicBezTo>
                      <a:pt x="1000" y="1642"/>
                      <a:pt x="1168" y="1614"/>
                      <a:pt x="1340" y="1555"/>
                    </a:cubicBezTo>
                    <a:lnTo>
                      <a:pt x="973" y="79"/>
                    </a:lnTo>
                    <a:cubicBezTo>
                      <a:pt x="959" y="29"/>
                      <a:pt x="91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7166838" y="1476223"/>
                <a:ext cx="156027" cy="170529"/>
              </a:xfrm>
              <a:custGeom>
                <a:avLst/>
                <a:gdLst/>
                <a:ahLst/>
                <a:cxnLst/>
                <a:rect l="l" t="t" r="r" b="b"/>
                <a:pathLst>
                  <a:path w="624" h="682" extrusionOk="0">
                    <a:moveTo>
                      <a:pt x="386" y="0"/>
                    </a:moveTo>
                    <a:cubicBezTo>
                      <a:pt x="346" y="0"/>
                      <a:pt x="305" y="20"/>
                      <a:pt x="281" y="63"/>
                    </a:cubicBezTo>
                    <a:lnTo>
                      <a:pt x="1" y="550"/>
                    </a:lnTo>
                    <a:cubicBezTo>
                      <a:pt x="77" y="617"/>
                      <a:pt x="171" y="660"/>
                      <a:pt x="281" y="677"/>
                    </a:cubicBezTo>
                    <a:cubicBezTo>
                      <a:pt x="308" y="680"/>
                      <a:pt x="333" y="682"/>
                      <a:pt x="359" y="682"/>
                    </a:cubicBezTo>
                    <a:cubicBezTo>
                      <a:pt x="458" y="682"/>
                      <a:pt x="548" y="657"/>
                      <a:pt x="623" y="609"/>
                    </a:cubicBezTo>
                    <a:lnTo>
                      <a:pt x="496" y="79"/>
                    </a:lnTo>
                    <a:cubicBezTo>
                      <a:pt x="482" y="29"/>
                      <a:pt x="434"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a:off x="5462293" y="3023779"/>
                <a:ext cx="1820059" cy="1988560"/>
              </a:xfrm>
              <a:custGeom>
                <a:avLst/>
                <a:gdLst/>
                <a:ahLst/>
                <a:cxnLst/>
                <a:rect l="l" t="t" r="r" b="b"/>
                <a:pathLst>
                  <a:path w="7279" h="9003" extrusionOk="0">
                    <a:moveTo>
                      <a:pt x="1" y="0"/>
                    </a:moveTo>
                    <a:lnTo>
                      <a:pt x="1" y="6655"/>
                    </a:lnTo>
                    <a:cubicBezTo>
                      <a:pt x="1" y="7954"/>
                      <a:pt x="1057" y="9002"/>
                      <a:pt x="2356" y="9002"/>
                    </a:cubicBezTo>
                    <a:lnTo>
                      <a:pt x="4932" y="9002"/>
                    </a:lnTo>
                    <a:cubicBezTo>
                      <a:pt x="6228" y="9002"/>
                      <a:pt x="7279" y="7954"/>
                      <a:pt x="7279" y="6655"/>
                    </a:cubicBezTo>
                    <a:lnTo>
                      <a:pt x="7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684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457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4018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79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6"/>
          <p:cNvSpPr/>
          <p:nvPr/>
        </p:nvSpPr>
        <p:spPr>
          <a:xfrm>
            <a:off x="8530850" y="7307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p:nvPr/>
        </p:nvSpPr>
        <p:spPr>
          <a:xfrm>
            <a:off x="8121650" y="1303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7961800" y="7516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837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49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874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089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3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52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4851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p8"/>
          <p:cNvSpPr/>
          <p:nvPr/>
        </p:nvSpPr>
        <p:spPr>
          <a:xfrm>
            <a:off x="6008946" y="50"/>
            <a:ext cx="3135048" cy="5143490"/>
          </a:xfrm>
          <a:custGeom>
            <a:avLst/>
            <a:gdLst/>
            <a:ahLst/>
            <a:cxnLst/>
            <a:rect l="l" t="t" r="r" b="b"/>
            <a:pathLst>
              <a:path w="5599" h="12872" extrusionOk="0">
                <a:moveTo>
                  <a:pt x="4550" y="0"/>
                </a:moveTo>
                <a:lnTo>
                  <a:pt x="0" y="12872"/>
                </a:lnTo>
                <a:lnTo>
                  <a:pt x="5599" y="12872"/>
                </a:lnTo>
                <a:lnTo>
                  <a:pt x="5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txBox="1">
            <a:spLocks noGrp="1"/>
          </p:cNvSpPr>
          <p:nvPr>
            <p:ph type="title"/>
          </p:nvPr>
        </p:nvSpPr>
        <p:spPr>
          <a:xfrm>
            <a:off x="713225" y="1307100"/>
            <a:ext cx="48735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grpSp>
        <p:nvGrpSpPr>
          <p:cNvPr id="51" name="Google Shape;51;p9"/>
          <p:cNvGrpSpPr/>
          <p:nvPr/>
        </p:nvGrpSpPr>
        <p:grpSpPr>
          <a:xfrm flipH="1">
            <a:off x="203" y="942948"/>
            <a:ext cx="6120676" cy="4200374"/>
            <a:chOff x="233938" y="1332625"/>
            <a:chExt cx="5553145" cy="3810900"/>
          </a:xfrm>
        </p:grpSpPr>
        <p:sp>
          <p:nvSpPr>
            <p:cNvPr id="52" name="Google Shape;52;p9"/>
            <p:cNvSpPr/>
            <p:nvPr/>
          </p:nvSpPr>
          <p:spPr>
            <a:xfrm>
              <a:off x="233938" y="2400271"/>
              <a:ext cx="486572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9"/>
            <p:cNvGrpSpPr/>
            <p:nvPr/>
          </p:nvGrpSpPr>
          <p:grpSpPr>
            <a:xfrm>
              <a:off x="2470383" y="1332625"/>
              <a:ext cx="3316700" cy="3810900"/>
              <a:chOff x="5685925" y="1332625"/>
              <a:chExt cx="3467900" cy="3810900"/>
            </a:xfrm>
          </p:grpSpPr>
          <p:sp>
            <p:nvSpPr>
              <p:cNvPr id="54" name="Google Shape;54;p9"/>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6543175" y="1332625"/>
                <a:ext cx="1979400" cy="381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9"/>
          <p:cNvSpPr/>
          <p:nvPr/>
        </p:nvSpPr>
        <p:spPr>
          <a:xfrm>
            <a:off x="7781450" y="46331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8268525" y="409255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title"/>
          </p:nvPr>
        </p:nvSpPr>
        <p:spPr>
          <a:xfrm>
            <a:off x="3943350" y="910677"/>
            <a:ext cx="4487400" cy="16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9"/>
          <p:cNvSpPr txBox="1">
            <a:spLocks noGrp="1"/>
          </p:cNvSpPr>
          <p:nvPr>
            <p:ph type="subTitle" idx="1"/>
          </p:nvPr>
        </p:nvSpPr>
        <p:spPr>
          <a:xfrm>
            <a:off x="3943350" y="2457475"/>
            <a:ext cx="4487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2"/>
        <p:cNvGrpSpPr/>
        <p:nvPr/>
      </p:nvGrpSpPr>
      <p:grpSpPr>
        <a:xfrm>
          <a:off x="0" y="0"/>
          <a:ext cx="0" cy="0"/>
          <a:chOff x="0" y="0"/>
          <a:chExt cx="0" cy="0"/>
        </a:xfrm>
      </p:grpSpPr>
      <p:grpSp>
        <p:nvGrpSpPr>
          <p:cNvPr id="73" name="Google Shape;73;p13"/>
          <p:cNvGrpSpPr/>
          <p:nvPr/>
        </p:nvGrpSpPr>
        <p:grpSpPr>
          <a:xfrm>
            <a:off x="5837058" y="1332625"/>
            <a:ext cx="3316700" cy="3810900"/>
            <a:chOff x="5685925" y="1332625"/>
            <a:chExt cx="3467900" cy="3810900"/>
          </a:xfrm>
        </p:grpSpPr>
        <p:sp>
          <p:nvSpPr>
            <p:cNvPr id="74" name="Google Shape;74;p13"/>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6543175" y="1332625"/>
              <a:ext cx="1979400" cy="381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13"/>
          <p:cNvSpPr txBox="1">
            <a:spLocks noGrp="1"/>
          </p:cNvSpPr>
          <p:nvPr>
            <p:ph type="subTitle" idx="1"/>
          </p:nvPr>
        </p:nvSpPr>
        <p:spPr>
          <a:xfrm>
            <a:off x="720000" y="22853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2"/>
          </p:nvPr>
        </p:nvSpPr>
        <p:spPr>
          <a:xfrm>
            <a:off x="3419271" y="22853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3"/>
          </p:nvPr>
        </p:nvSpPr>
        <p:spPr>
          <a:xfrm>
            <a:off x="720000" y="40185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subTitle" idx="4"/>
          </p:nvPr>
        </p:nvSpPr>
        <p:spPr>
          <a:xfrm>
            <a:off x="3419271" y="40185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3"/>
          <p:cNvSpPr txBox="1">
            <a:spLocks noGrp="1"/>
          </p:cNvSpPr>
          <p:nvPr>
            <p:ph type="title" idx="5" hasCustomPrompt="1"/>
          </p:nvPr>
        </p:nvSpPr>
        <p:spPr>
          <a:xfrm>
            <a:off x="819325" y="1332020"/>
            <a:ext cx="734700" cy="447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6" hasCustomPrompt="1"/>
          </p:nvPr>
        </p:nvSpPr>
        <p:spPr>
          <a:xfrm>
            <a:off x="819325" y="3064616"/>
            <a:ext cx="734700" cy="447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7" hasCustomPrompt="1"/>
          </p:nvPr>
        </p:nvSpPr>
        <p:spPr>
          <a:xfrm>
            <a:off x="3518596" y="1332020"/>
            <a:ext cx="734700" cy="447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8" hasCustomPrompt="1"/>
          </p:nvPr>
        </p:nvSpPr>
        <p:spPr>
          <a:xfrm>
            <a:off x="3518596" y="3064616"/>
            <a:ext cx="734700" cy="447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subTitle" idx="9"/>
          </p:nvPr>
        </p:nvSpPr>
        <p:spPr>
          <a:xfrm>
            <a:off x="720000" y="19102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txBox="1">
            <a:spLocks noGrp="1"/>
          </p:cNvSpPr>
          <p:nvPr>
            <p:ph type="subTitle" idx="13"/>
          </p:nvPr>
        </p:nvSpPr>
        <p:spPr>
          <a:xfrm>
            <a:off x="3419271" y="19102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8" name="Google Shape;88;p13"/>
          <p:cNvSpPr txBox="1">
            <a:spLocks noGrp="1"/>
          </p:cNvSpPr>
          <p:nvPr>
            <p:ph type="subTitle" idx="14"/>
          </p:nvPr>
        </p:nvSpPr>
        <p:spPr>
          <a:xfrm>
            <a:off x="720000" y="36428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9" name="Google Shape;89;p13"/>
          <p:cNvSpPr txBox="1">
            <a:spLocks noGrp="1"/>
          </p:cNvSpPr>
          <p:nvPr>
            <p:ph type="subTitle" idx="15"/>
          </p:nvPr>
        </p:nvSpPr>
        <p:spPr>
          <a:xfrm>
            <a:off x="3419271" y="36428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98"/>
        <p:cNvGrpSpPr/>
        <p:nvPr/>
      </p:nvGrpSpPr>
      <p:grpSpPr>
        <a:xfrm>
          <a:off x="0" y="0"/>
          <a:ext cx="0" cy="0"/>
          <a:chOff x="0" y="0"/>
          <a:chExt cx="0" cy="0"/>
        </a:xfrm>
      </p:grpSpPr>
      <p:grpSp>
        <p:nvGrpSpPr>
          <p:cNvPr id="99" name="Google Shape;99;p15"/>
          <p:cNvGrpSpPr/>
          <p:nvPr/>
        </p:nvGrpSpPr>
        <p:grpSpPr>
          <a:xfrm flipH="1">
            <a:off x="123" y="1531675"/>
            <a:ext cx="4767375" cy="3611621"/>
            <a:chOff x="233938" y="1866762"/>
            <a:chExt cx="5553145" cy="3276738"/>
          </a:xfrm>
        </p:grpSpPr>
        <p:sp>
          <p:nvSpPr>
            <p:cNvPr id="100" name="Google Shape;100;p15"/>
            <p:cNvSpPr/>
            <p:nvPr/>
          </p:nvSpPr>
          <p:spPr>
            <a:xfrm>
              <a:off x="233938" y="2400271"/>
              <a:ext cx="486572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a:off x="2470383" y="1866762"/>
              <a:ext cx="3316700" cy="3276738"/>
              <a:chOff x="5685925" y="1866762"/>
              <a:chExt cx="3467900" cy="3276738"/>
            </a:xfrm>
          </p:grpSpPr>
          <p:sp>
            <p:nvSpPr>
              <p:cNvPr id="102" name="Google Shape;102;p15"/>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6543172" y="1866762"/>
                <a:ext cx="1979400" cy="2607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15"/>
          <p:cNvSpPr txBox="1">
            <a:spLocks noGrp="1"/>
          </p:cNvSpPr>
          <p:nvPr>
            <p:ph type="title"/>
          </p:nvPr>
        </p:nvSpPr>
        <p:spPr>
          <a:xfrm>
            <a:off x="4362475" y="2404325"/>
            <a:ext cx="4068300" cy="91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15"/>
          <p:cNvSpPr txBox="1">
            <a:spLocks noGrp="1"/>
          </p:cNvSpPr>
          <p:nvPr>
            <p:ph type="title" idx="2" hasCustomPrompt="1"/>
          </p:nvPr>
        </p:nvSpPr>
        <p:spPr>
          <a:xfrm>
            <a:off x="6930550" y="1245100"/>
            <a:ext cx="1335300" cy="9159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15"/>
          <p:cNvSpPr txBox="1">
            <a:spLocks noGrp="1"/>
          </p:cNvSpPr>
          <p:nvPr>
            <p:ph type="subTitle" idx="1"/>
          </p:nvPr>
        </p:nvSpPr>
        <p:spPr>
          <a:xfrm>
            <a:off x="4362475" y="3227051"/>
            <a:ext cx="40683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13"/>
        <p:cNvGrpSpPr/>
        <p:nvPr/>
      </p:nvGrpSpPr>
      <p:grpSpPr>
        <a:xfrm>
          <a:off x="0" y="0"/>
          <a:ext cx="0" cy="0"/>
          <a:chOff x="0" y="0"/>
          <a:chExt cx="0" cy="0"/>
        </a:xfrm>
      </p:grpSpPr>
      <p:sp>
        <p:nvSpPr>
          <p:cNvPr id="114" name="Google Shape;114;p17"/>
          <p:cNvSpPr/>
          <p:nvPr/>
        </p:nvSpPr>
        <p:spPr>
          <a:xfrm>
            <a:off x="8007500" y="7003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8577800" y="9414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8500475" y="777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1pPr>
            <a:lvl2pPr lvl="1"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8" r:id="rId6"/>
    <p:sldLayoutId id="2147483659" r:id="rId7"/>
    <p:sldLayoutId id="2147483661" r:id="rId8"/>
    <p:sldLayoutId id="2147483663" r:id="rId9"/>
    <p:sldLayoutId id="2147483664" r:id="rId10"/>
    <p:sldLayoutId id="2147483665" r:id="rId11"/>
    <p:sldLayoutId id="2147483666"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80" r:id="rId24"/>
    <p:sldLayoutId id="214748368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28541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4" name="Google Shape;404;p40"/>
          <p:cNvGrpSpPr/>
          <p:nvPr/>
        </p:nvGrpSpPr>
        <p:grpSpPr>
          <a:xfrm>
            <a:off x="0" y="4662672"/>
            <a:ext cx="1173690" cy="450775"/>
            <a:chOff x="6607422" y="4364107"/>
            <a:chExt cx="1173690" cy="450775"/>
          </a:xfrm>
        </p:grpSpPr>
        <p:sp>
          <p:nvSpPr>
            <p:cNvPr id="405" name="Google Shape;405;p40"/>
            <p:cNvSpPr/>
            <p:nvPr/>
          </p:nvSpPr>
          <p:spPr>
            <a:xfrm>
              <a:off x="7211580" y="4589399"/>
              <a:ext cx="569532" cy="225483"/>
            </a:xfrm>
            <a:custGeom>
              <a:avLst/>
              <a:gdLst/>
              <a:ahLst/>
              <a:cxnLst/>
              <a:rect l="l" t="t" r="r" b="b"/>
              <a:pathLst>
                <a:path w="5888" h="2331" extrusionOk="0">
                  <a:moveTo>
                    <a:pt x="1170" y="0"/>
                  </a:moveTo>
                  <a:cubicBezTo>
                    <a:pt x="521" y="0"/>
                    <a:pt x="0" y="520"/>
                    <a:pt x="0" y="1161"/>
                  </a:cubicBezTo>
                  <a:cubicBezTo>
                    <a:pt x="0" y="1810"/>
                    <a:pt x="521" y="2331"/>
                    <a:pt x="1170" y="2331"/>
                  </a:cubicBezTo>
                  <a:lnTo>
                    <a:pt x="5888" y="2331"/>
                  </a:lnTo>
                  <a:lnTo>
                    <a:pt x="5888" y="2056"/>
                  </a:lnTo>
                  <a:lnTo>
                    <a:pt x="1315" y="2056"/>
                  </a:lnTo>
                  <a:cubicBezTo>
                    <a:pt x="820" y="2056"/>
                    <a:pt x="418" y="1657"/>
                    <a:pt x="418" y="1161"/>
                  </a:cubicBezTo>
                  <a:cubicBezTo>
                    <a:pt x="418" y="666"/>
                    <a:pt x="820" y="275"/>
                    <a:pt x="1315" y="275"/>
                  </a:cubicBezTo>
                  <a:lnTo>
                    <a:pt x="5888" y="275"/>
                  </a:lnTo>
                  <a:lnTo>
                    <a:pt x="5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7252012" y="4615904"/>
              <a:ext cx="509367" cy="172474"/>
            </a:xfrm>
            <a:custGeom>
              <a:avLst/>
              <a:gdLst/>
              <a:ahLst/>
              <a:cxnLst/>
              <a:rect l="l" t="t" r="r" b="b"/>
              <a:pathLst>
                <a:path w="5266" h="1783" extrusionOk="0">
                  <a:moveTo>
                    <a:pt x="897" y="1"/>
                  </a:moveTo>
                  <a:cubicBezTo>
                    <a:pt x="402" y="1"/>
                    <a:pt x="0" y="392"/>
                    <a:pt x="0" y="887"/>
                  </a:cubicBezTo>
                  <a:cubicBezTo>
                    <a:pt x="0" y="1383"/>
                    <a:pt x="402" y="1782"/>
                    <a:pt x="897" y="1782"/>
                  </a:cubicBezTo>
                  <a:lnTo>
                    <a:pt x="5265" y="1782"/>
                  </a:lnTo>
                  <a:lnTo>
                    <a:pt x="5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6666812" y="4589399"/>
              <a:ext cx="657940" cy="225483"/>
            </a:xfrm>
            <a:custGeom>
              <a:avLst/>
              <a:gdLst/>
              <a:ahLst/>
              <a:cxnLst/>
              <a:rect l="l" t="t" r="r" b="b"/>
              <a:pathLst>
                <a:path w="6802" h="2331" extrusionOk="0">
                  <a:moveTo>
                    <a:pt x="1162" y="0"/>
                  </a:moveTo>
                  <a:cubicBezTo>
                    <a:pt x="521" y="0"/>
                    <a:pt x="1" y="520"/>
                    <a:pt x="1" y="1161"/>
                  </a:cubicBezTo>
                  <a:cubicBezTo>
                    <a:pt x="1" y="1810"/>
                    <a:pt x="521" y="2331"/>
                    <a:pt x="1162" y="2331"/>
                  </a:cubicBezTo>
                  <a:lnTo>
                    <a:pt x="6802" y="2331"/>
                  </a:lnTo>
                  <a:cubicBezTo>
                    <a:pt x="6153" y="2331"/>
                    <a:pt x="5632" y="1810"/>
                    <a:pt x="5632" y="1161"/>
                  </a:cubicBezTo>
                  <a:cubicBezTo>
                    <a:pt x="5632" y="520"/>
                    <a:pt x="6153" y="0"/>
                    <a:pt x="6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6773212" y="4589399"/>
              <a:ext cx="238820" cy="225483"/>
            </a:xfrm>
            <a:custGeom>
              <a:avLst/>
              <a:gdLst/>
              <a:ahLst/>
              <a:cxnLst/>
              <a:rect l="l" t="t" r="r" b="b"/>
              <a:pathLst>
                <a:path w="2469" h="2331" extrusionOk="0">
                  <a:moveTo>
                    <a:pt x="1178" y="0"/>
                  </a:moveTo>
                  <a:cubicBezTo>
                    <a:pt x="531" y="0"/>
                    <a:pt x="1" y="469"/>
                    <a:pt x="1" y="1059"/>
                  </a:cubicBezTo>
                  <a:lnTo>
                    <a:pt x="1" y="1272"/>
                  </a:lnTo>
                  <a:cubicBezTo>
                    <a:pt x="1" y="1851"/>
                    <a:pt x="531" y="2331"/>
                    <a:pt x="1178" y="2331"/>
                  </a:cubicBezTo>
                  <a:lnTo>
                    <a:pt x="2468" y="2331"/>
                  </a:lnTo>
                  <a:lnTo>
                    <a:pt x="2468" y="2322"/>
                  </a:lnTo>
                  <a:cubicBezTo>
                    <a:pt x="1870" y="2261"/>
                    <a:pt x="1410" y="1819"/>
                    <a:pt x="1410" y="1272"/>
                  </a:cubicBezTo>
                  <a:lnTo>
                    <a:pt x="1410" y="1059"/>
                  </a:lnTo>
                  <a:cubicBezTo>
                    <a:pt x="1410" y="512"/>
                    <a:pt x="1870" y="60"/>
                    <a:pt x="2468" y="8"/>
                  </a:cubicBezTo>
                  <a:lnTo>
                    <a:pt x="2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7152189" y="4364107"/>
              <a:ext cx="569532" cy="225387"/>
            </a:xfrm>
            <a:custGeom>
              <a:avLst/>
              <a:gdLst/>
              <a:ahLst/>
              <a:cxnLst/>
              <a:rect l="l" t="t" r="r" b="b"/>
              <a:pathLst>
                <a:path w="5888" h="2330" extrusionOk="0">
                  <a:moveTo>
                    <a:pt x="1161" y="1"/>
                  </a:moveTo>
                  <a:cubicBezTo>
                    <a:pt x="520" y="1"/>
                    <a:pt x="0" y="521"/>
                    <a:pt x="0" y="1170"/>
                  </a:cubicBezTo>
                  <a:cubicBezTo>
                    <a:pt x="0" y="1809"/>
                    <a:pt x="520" y="2329"/>
                    <a:pt x="1161" y="2329"/>
                  </a:cubicBezTo>
                  <a:lnTo>
                    <a:pt x="5888" y="2329"/>
                  </a:lnTo>
                  <a:lnTo>
                    <a:pt x="5888" y="2065"/>
                  </a:lnTo>
                  <a:lnTo>
                    <a:pt x="1315" y="2065"/>
                  </a:lnTo>
                  <a:cubicBezTo>
                    <a:pt x="819" y="2065"/>
                    <a:pt x="418" y="1664"/>
                    <a:pt x="418" y="1170"/>
                  </a:cubicBezTo>
                  <a:cubicBezTo>
                    <a:pt x="418" y="674"/>
                    <a:pt x="819" y="273"/>
                    <a:pt x="1315" y="273"/>
                  </a:cubicBezTo>
                  <a:lnTo>
                    <a:pt x="5888" y="273"/>
                  </a:lnTo>
                  <a:lnTo>
                    <a:pt x="5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7192524" y="4390516"/>
              <a:ext cx="509367" cy="173345"/>
            </a:xfrm>
            <a:custGeom>
              <a:avLst/>
              <a:gdLst/>
              <a:ahLst/>
              <a:cxnLst/>
              <a:rect l="l" t="t" r="r" b="b"/>
              <a:pathLst>
                <a:path w="5266" h="1792" extrusionOk="0">
                  <a:moveTo>
                    <a:pt x="898" y="0"/>
                  </a:moveTo>
                  <a:cubicBezTo>
                    <a:pt x="402" y="0"/>
                    <a:pt x="1" y="401"/>
                    <a:pt x="1" y="897"/>
                  </a:cubicBezTo>
                  <a:cubicBezTo>
                    <a:pt x="1" y="1391"/>
                    <a:pt x="402" y="1792"/>
                    <a:pt x="898" y="1792"/>
                  </a:cubicBezTo>
                  <a:lnTo>
                    <a:pt x="5266" y="1792"/>
                  </a:lnTo>
                  <a:lnTo>
                    <a:pt x="5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6607422" y="4364107"/>
              <a:ext cx="657167" cy="225387"/>
            </a:xfrm>
            <a:custGeom>
              <a:avLst/>
              <a:gdLst/>
              <a:ahLst/>
              <a:cxnLst/>
              <a:rect l="l" t="t" r="r" b="b"/>
              <a:pathLst>
                <a:path w="6794" h="2330" extrusionOk="0">
                  <a:moveTo>
                    <a:pt x="1162" y="1"/>
                  </a:moveTo>
                  <a:cubicBezTo>
                    <a:pt x="521" y="1"/>
                    <a:pt x="1" y="521"/>
                    <a:pt x="1" y="1170"/>
                  </a:cubicBezTo>
                  <a:cubicBezTo>
                    <a:pt x="1" y="1809"/>
                    <a:pt x="521" y="2329"/>
                    <a:pt x="1162" y="2329"/>
                  </a:cubicBezTo>
                  <a:lnTo>
                    <a:pt x="6793" y="2329"/>
                  </a:lnTo>
                  <a:cubicBezTo>
                    <a:pt x="6152" y="2329"/>
                    <a:pt x="5632" y="1809"/>
                    <a:pt x="5632" y="1170"/>
                  </a:cubicBezTo>
                  <a:cubicBezTo>
                    <a:pt x="5632" y="521"/>
                    <a:pt x="6152" y="1"/>
                    <a:pt x="6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6713821" y="4364107"/>
              <a:ext cx="237756" cy="225387"/>
            </a:xfrm>
            <a:custGeom>
              <a:avLst/>
              <a:gdLst/>
              <a:ahLst/>
              <a:cxnLst/>
              <a:rect l="l" t="t" r="r" b="b"/>
              <a:pathLst>
                <a:path w="2458" h="2330" extrusionOk="0">
                  <a:moveTo>
                    <a:pt x="1178" y="1"/>
                  </a:moveTo>
                  <a:cubicBezTo>
                    <a:pt x="531" y="1"/>
                    <a:pt x="0" y="478"/>
                    <a:pt x="0" y="1057"/>
                  </a:cubicBezTo>
                  <a:lnTo>
                    <a:pt x="0" y="1272"/>
                  </a:lnTo>
                  <a:cubicBezTo>
                    <a:pt x="0" y="1860"/>
                    <a:pt x="531" y="2329"/>
                    <a:pt x="1178" y="2329"/>
                  </a:cubicBezTo>
                  <a:lnTo>
                    <a:pt x="2458" y="2329"/>
                  </a:lnTo>
                  <a:lnTo>
                    <a:pt x="2458" y="2321"/>
                  </a:lnTo>
                  <a:cubicBezTo>
                    <a:pt x="1870" y="2270"/>
                    <a:pt x="1409" y="1817"/>
                    <a:pt x="1409" y="1272"/>
                  </a:cubicBezTo>
                  <a:lnTo>
                    <a:pt x="1409" y="1057"/>
                  </a:lnTo>
                  <a:cubicBezTo>
                    <a:pt x="1409" y="513"/>
                    <a:pt x="1870" y="68"/>
                    <a:pt x="2458" y="9"/>
                  </a:cubicBezTo>
                  <a:lnTo>
                    <a:pt x="2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FDC3F538-C528-5DAA-3DA5-7A1D26DABA46}"/>
              </a:ext>
            </a:extLst>
          </p:cNvPr>
          <p:cNvSpPr txBox="1"/>
          <p:nvPr/>
        </p:nvSpPr>
        <p:spPr>
          <a:xfrm>
            <a:off x="657167" y="1727095"/>
            <a:ext cx="7886020" cy="1689309"/>
          </a:xfrm>
          <a:prstGeom prst="rect">
            <a:avLst/>
          </a:prstGeom>
        </p:spPr>
        <p:txBody>
          <a:bodyPr wrap="square" lIns="0" tIns="0" rIns="0" bIns="0" rtlCol="0" anchor="t">
            <a:spAutoFit/>
          </a:bodyPr>
          <a:lstStyle/>
          <a:p>
            <a:pPr algn="ctr" defTabSz="457200">
              <a:lnSpc>
                <a:spcPct val="150000"/>
              </a:lnSpc>
              <a:buClrTx/>
            </a:pPr>
            <a:r>
              <a:rPr lang="en-US" sz="3900" b="1" kern="1200">
                <a:solidFill>
                  <a:prstClr val="black"/>
                </a:solidFill>
                <a:latin typeface="Arial" panose="020B0604020202020204" pitchFamily="34" charset="0"/>
                <a:ea typeface="+mn-ea"/>
                <a:cs typeface="Arial" panose="020B0604020202020204" pitchFamily="34" charset="0"/>
              </a:rPr>
              <a:t>CHÀO CẢ LỚP! CHÀO MỪNG CÁC </a:t>
            </a:r>
            <a:r>
              <a:rPr lang="en-US" sz="3900" b="1" kern="1200" dirty="0">
                <a:solidFill>
                  <a:prstClr val="black"/>
                </a:solidFill>
                <a:latin typeface="Arial" panose="020B0604020202020204" pitchFamily="34" charset="0"/>
                <a:ea typeface="+mn-ea"/>
                <a:cs typeface="Arial" panose="020B0604020202020204" pitchFamily="34" charset="0"/>
              </a:rPr>
              <a:t>EM ĐẾN </a:t>
            </a:r>
            <a:r>
              <a:rPr lang="en-US" sz="3900" b="1" kern="1200">
                <a:solidFill>
                  <a:prstClr val="black"/>
                </a:solidFill>
                <a:latin typeface="Arial" panose="020B0604020202020204" pitchFamily="34" charset="0"/>
                <a:ea typeface="+mn-ea"/>
                <a:cs typeface="Arial" panose="020B0604020202020204" pitchFamily="34" charset="0"/>
              </a:rPr>
              <a:t>VỚI BUỔI HỌC!</a:t>
            </a:r>
            <a:endParaRPr lang="en-US" sz="3900" b="1" kern="1200" dirty="0">
              <a:solidFill>
                <a:prstClr val="black"/>
              </a:solidFill>
              <a:latin typeface="Arial" panose="020B0604020202020204" pitchFamily="34" charset="0"/>
              <a:ea typeface="+mn-ea"/>
              <a:cs typeface="Arial" panose="020B0604020202020204" pitchFamily="34" charset="0"/>
            </a:endParaRPr>
          </a:p>
        </p:txBody>
      </p:sp>
      <p:pic>
        <p:nvPicPr>
          <p:cNvPr id="5" name="Picture 4">
            <a:hlinkClick r:id="rId3" action="ppaction://hlinksldjump"/>
            <a:extLst>
              <a:ext uri="{FF2B5EF4-FFF2-40B4-BE49-F238E27FC236}">
                <a16:creationId xmlns:a16="http://schemas.microsoft.com/office/drawing/2014/main" id="{5C540D2F-343F-3F82-F94B-792E583906D4}"/>
              </a:ext>
            </a:extLst>
          </p:cNvPr>
          <p:cNvPicPr>
            <a:picLocks noChangeAspect="1"/>
          </p:cNvPicPr>
          <p:nvPr/>
        </p:nvPicPr>
        <p:blipFill>
          <a:blip r:embed="rId4"/>
          <a:stretch>
            <a:fillRect/>
          </a:stretch>
        </p:blipFill>
        <p:spPr>
          <a:xfrm>
            <a:off x="0" y="6171"/>
            <a:ext cx="949311" cy="949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4" name="TextBox 3">
            <a:extLst>
              <a:ext uri="{FF2B5EF4-FFF2-40B4-BE49-F238E27FC236}">
                <a16:creationId xmlns:a16="http://schemas.microsoft.com/office/drawing/2014/main" id="{91920FCD-AB4B-D804-5708-3450CB980E38}"/>
              </a:ext>
            </a:extLst>
          </p:cNvPr>
          <p:cNvSpPr txBox="1"/>
          <p:nvPr/>
        </p:nvSpPr>
        <p:spPr>
          <a:xfrm>
            <a:off x="1828799" y="261258"/>
            <a:ext cx="5486400" cy="353943"/>
          </a:xfrm>
          <a:prstGeom prst="rect">
            <a:avLst/>
          </a:prstGeom>
          <a:noFill/>
        </p:spPr>
        <p:txBody>
          <a:bodyPr wrap="square">
            <a:spAutoFit/>
          </a:bodyPr>
          <a:lstStyle/>
          <a:p>
            <a:pPr algn="ctr" defTabSz="457200">
              <a:buClrTx/>
            </a:pPr>
            <a:r>
              <a:rPr lang="en-US" sz="1700" b="1" kern="1200">
                <a:solidFill>
                  <a:srgbClr val="C00000"/>
                </a:solidFill>
                <a:latin typeface="Arial" panose="020B0604020202020204" pitchFamily="34" charset="0"/>
                <a:ea typeface="Calibri" panose="020F0502020204030204" pitchFamily="34" charset="0"/>
                <a:cs typeface="Arial" panose="020B0604020202020204" pitchFamily="34" charset="0"/>
              </a:rPr>
              <a:t>BẢNG TIÊU CHÍ CHẤM ĐIỂM TRANH BIỆN </a:t>
            </a:r>
          </a:p>
        </p:txBody>
      </p:sp>
      <p:graphicFrame>
        <p:nvGraphicFramePr>
          <p:cNvPr id="5" name="Table 4">
            <a:extLst>
              <a:ext uri="{FF2B5EF4-FFF2-40B4-BE49-F238E27FC236}">
                <a16:creationId xmlns:a16="http://schemas.microsoft.com/office/drawing/2014/main" id="{F627A201-DA08-8BE2-5A95-15C0C0FD5A35}"/>
              </a:ext>
            </a:extLst>
          </p:cNvPr>
          <p:cNvGraphicFramePr>
            <a:graphicFrameLocks noGrp="1"/>
          </p:cNvGraphicFramePr>
          <p:nvPr>
            <p:extLst>
              <p:ext uri="{D42A27DB-BD31-4B8C-83A1-F6EECF244321}">
                <p14:modId xmlns:p14="http://schemas.microsoft.com/office/powerpoint/2010/main" val="782785984"/>
              </p:ext>
            </p:extLst>
          </p:nvPr>
        </p:nvGraphicFramePr>
        <p:xfrm>
          <a:off x="293913" y="685798"/>
          <a:ext cx="8556173" cy="4253594"/>
        </p:xfrm>
        <a:graphic>
          <a:graphicData uri="http://schemas.openxmlformats.org/drawingml/2006/table">
            <a:tbl>
              <a:tblPr bandRow="1"/>
              <a:tblGrid>
                <a:gridCol w="2049237">
                  <a:extLst>
                    <a:ext uri="{9D8B030D-6E8A-4147-A177-3AD203B41FA5}">
                      <a16:colId xmlns:a16="http://schemas.microsoft.com/office/drawing/2014/main" val="419412511"/>
                    </a:ext>
                  </a:extLst>
                </a:gridCol>
                <a:gridCol w="5355771">
                  <a:extLst>
                    <a:ext uri="{9D8B030D-6E8A-4147-A177-3AD203B41FA5}">
                      <a16:colId xmlns:a16="http://schemas.microsoft.com/office/drawing/2014/main" val="3832958739"/>
                    </a:ext>
                  </a:extLst>
                </a:gridCol>
                <a:gridCol w="1151165">
                  <a:extLst>
                    <a:ext uri="{9D8B030D-6E8A-4147-A177-3AD203B41FA5}">
                      <a16:colId xmlns:a16="http://schemas.microsoft.com/office/drawing/2014/main" val="1364608889"/>
                    </a:ext>
                  </a:extLst>
                </a:gridCol>
              </a:tblGrid>
              <a:tr h="47766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Tiêu chí</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0D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Biểu hiện</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0D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Điểm</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0D9"/>
                    </a:solidFill>
                  </a:tcPr>
                </a:tc>
                <a:extLst>
                  <a:ext uri="{0D108BD9-81ED-4DB2-BD59-A6C34878D82A}">
                    <a16:rowId xmlns:a16="http://schemas.microsoft.com/office/drawing/2014/main" val="2748682326"/>
                  </a:ext>
                </a:extLst>
              </a:tr>
              <a:tr h="876676">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Phong cách</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5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Khả năng trình bày lưu loát, giọng nói phù hợp về âm lượng, tốc độ, không phụ thuộc vào tài liệu.</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5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20</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5348146"/>
                  </a:ext>
                </a:extLst>
              </a:tr>
              <a:tr h="426630">
                <a:tc v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Phong thái thoải mái, dùng ngôn ngữ cơ thể phù hợp.</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1824172071"/>
                  </a:ext>
                </a:extLst>
              </a:tr>
              <a:tr h="4748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Phương pháp</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Kết cấu bài nói chặt chẽ, logic, rõ ràng.</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5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20</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77672057"/>
                  </a:ext>
                </a:extLst>
              </a:tr>
              <a:tr h="375166">
                <a:tc v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Quản lí thời gian chính xác.</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4270286703"/>
                  </a:ext>
                </a:extLst>
              </a:tr>
              <a:tr h="38342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Nội dung</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Lập luận logic, liên quan đến chủ đề.</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5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40</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25488291"/>
                  </a:ext>
                </a:extLst>
              </a:tr>
              <a:tr h="443404">
                <a:tc v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Ví dụ/ dẫn chứng chính xác, trung thực, đúng mục đích.</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2785967599"/>
                  </a:ext>
                </a:extLst>
              </a:tr>
              <a:tr h="36794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Tinh thần đồng đội</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Tôn trọng đồng đội.</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50000"/>
                        </a:lnSpc>
                        <a:spcBef>
                          <a:spcPts val="0"/>
                        </a:spcBef>
                        <a:spcAft>
                          <a:spcPts val="0"/>
                        </a:spcAft>
                      </a:pPr>
                      <a:r>
                        <a:rPr lang="fr-FR" sz="1500" b="1">
                          <a:solidFill>
                            <a:schemeClr val="tx1"/>
                          </a:solidFill>
                          <a:effectLst/>
                          <a:latin typeface="+mn-lt"/>
                          <a:ea typeface="Calibri" panose="020F0502020204030204" pitchFamily="34" charset="0"/>
                          <a:cs typeface="Calibri" panose="020F0502020204030204" pitchFamily="34" charset="0"/>
                        </a:rPr>
                        <a:t>20</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092968"/>
                  </a:ext>
                </a:extLst>
              </a:tr>
              <a:tr h="427844">
                <a:tc v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just">
                        <a:lnSpc>
                          <a:spcPct val="100000"/>
                        </a:lnSpc>
                        <a:spcBef>
                          <a:spcPts val="0"/>
                        </a:spcBef>
                        <a:spcAft>
                          <a:spcPts val="0"/>
                        </a:spcAft>
                      </a:pPr>
                      <a:r>
                        <a:rPr lang="fr-FR" sz="1500">
                          <a:solidFill>
                            <a:srgbClr val="000000"/>
                          </a:solidFill>
                          <a:effectLst/>
                          <a:latin typeface="+mn-lt"/>
                          <a:ea typeface="Calibri" panose="020F0502020204030204" pitchFamily="34" charset="0"/>
                          <a:cs typeface="Calibri" panose="020F0502020204030204" pitchFamily="34" charset="0"/>
                        </a:rPr>
                        <a:t>Hỗ trợ tương tác nhau.</a:t>
                      </a:r>
                      <a:endParaRPr lang="en-US" sz="1500">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50000"/>
                        </a:lnSpc>
                        <a:spcBef>
                          <a:spcPts val="0"/>
                        </a:spcBef>
                        <a:spcAft>
                          <a:spcPts val="0"/>
                        </a:spcAft>
                      </a:pPr>
                      <a:r>
                        <a:rPr lang="fr-FR" sz="1500" b="1" i="1">
                          <a:solidFill>
                            <a:schemeClr val="tx1"/>
                          </a:solidFill>
                          <a:effectLst/>
                          <a:latin typeface="+mn-lt"/>
                          <a:ea typeface="Calibri" panose="020F0502020204030204" pitchFamily="34" charset="0"/>
                          <a:cs typeface="Calibri" panose="020F0502020204030204" pitchFamily="34" charset="0"/>
                        </a:rPr>
                        <a:t> </a:t>
                      </a:r>
                      <a:endParaRPr lang="en-US" sz="1500">
                        <a:solidFill>
                          <a:schemeClr val="tx1"/>
                        </a:solidFill>
                        <a:effectLst/>
                        <a:latin typeface="+mn-lt"/>
                        <a:ea typeface="Calibri" panose="020F0502020204030204" pitchFamily="34" charset="0"/>
                        <a:cs typeface="Calibri" panose="020F0502020204030204" pitchFamily="34" charset="0"/>
                      </a:endParaRPr>
                    </a:p>
                  </a:txBody>
                  <a:tcPr marL="22956" marR="229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33355106"/>
                  </a:ext>
                </a:extLst>
              </a:tr>
            </a:tbl>
          </a:graphicData>
        </a:graphic>
      </p:graphicFrame>
    </p:spTree>
  </p:cSld>
  <p:clrMapOvr>
    <a:masterClrMapping/>
  </p:clrMapOvr>
  <p:transition spd="med">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4" name="Group 3">
            <a:extLst>
              <a:ext uri="{FF2B5EF4-FFF2-40B4-BE49-F238E27FC236}">
                <a16:creationId xmlns:a16="http://schemas.microsoft.com/office/drawing/2014/main" id="{E1F11B73-AA61-EDE9-A2DE-F53D7CFF36AB}"/>
              </a:ext>
            </a:extLst>
          </p:cNvPr>
          <p:cNvGrpSpPr/>
          <p:nvPr/>
        </p:nvGrpSpPr>
        <p:grpSpPr>
          <a:xfrm>
            <a:off x="497091" y="271458"/>
            <a:ext cx="8149817" cy="832810"/>
            <a:chOff x="462279" y="230542"/>
            <a:chExt cx="8149817" cy="832810"/>
          </a:xfrm>
        </p:grpSpPr>
        <p:sp>
          <p:nvSpPr>
            <p:cNvPr id="5" name="Google Shape;1250;p59">
              <a:extLst>
                <a:ext uri="{FF2B5EF4-FFF2-40B4-BE49-F238E27FC236}">
                  <a16:creationId xmlns:a16="http://schemas.microsoft.com/office/drawing/2014/main" id="{C4C47CF8-C947-34CF-4E3D-05AE3FD2DEC6}"/>
                </a:ext>
              </a:extLst>
            </p:cNvPr>
            <p:cNvSpPr/>
            <p:nvPr/>
          </p:nvSpPr>
          <p:spPr>
            <a:xfrm>
              <a:off x="778393" y="379093"/>
              <a:ext cx="7593981" cy="6051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6" name="Google Shape;2308;p68">
              <a:extLst>
                <a:ext uri="{FF2B5EF4-FFF2-40B4-BE49-F238E27FC236}">
                  <a16:creationId xmlns:a16="http://schemas.microsoft.com/office/drawing/2014/main" id="{A40F93D8-5EC9-F071-CD30-0E988EE35ED8}"/>
                </a:ext>
              </a:extLst>
            </p:cNvPr>
            <p:cNvGrpSpPr/>
            <p:nvPr/>
          </p:nvGrpSpPr>
          <p:grpSpPr>
            <a:xfrm>
              <a:off x="462279" y="230542"/>
              <a:ext cx="543942" cy="832810"/>
              <a:chOff x="4156067" y="3302612"/>
              <a:chExt cx="832097" cy="1274188"/>
            </a:xfrm>
          </p:grpSpPr>
          <p:sp>
            <p:nvSpPr>
              <p:cNvPr id="12" name="Google Shape;2309;p68">
                <a:extLst>
                  <a:ext uri="{FF2B5EF4-FFF2-40B4-BE49-F238E27FC236}">
                    <a16:creationId xmlns:a16="http://schemas.microsoft.com/office/drawing/2014/main" id="{35BB255B-70A8-577D-5F31-8CF8DB90BD8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3" name="Google Shape;2310;p68">
                <a:extLst>
                  <a:ext uri="{FF2B5EF4-FFF2-40B4-BE49-F238E27FC236}">
                    <a16:creationId xmlns:a16="http://schemas.microsoft.com/office/drawing/2014/main" id="{FB39E400-19E1-59DA-F69B-17D4FEE8C74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4" name="Google Shape;2311;p68">
                <a:extLst>
                  <a:ext uri="{FF2B5EF4-FFF2-40B4-BE49-F238E27FC236}">
                    <a16:creationId xmlns:a16="http://schemas.microsoft.com/office/drawing/2014/main" id="{F8752697-2E79-758E-8CED-2911031A1979}"/>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nvGrpSpPr>
            <p:cNvPr id="7" name="Google Shape;2312;p68">
              <a:extLst>
                <a:ext uri="{FF2B5EF4-FFF2-40B4-BE49-F238E27FC236}">
                  <a16:creationId xmlns:a16="http://schemas.microsoft.com/office/drawing/2014/main" id="{594C1208-1874-5DD6-4234-8CF136860059}"/>
                </a:ext>
              </a:extLst>
            </p:cNvPr>
            <p:cNvGrpSpPr/>
            <p:nvPr/>
          </p:nvGrpSpPr>
          <p:grpSpPr>
            <a:xfrm>
              <a:off x="8068154" y="230542"/>
              <a:ext cx="543942" cy="832810"/>
              <a:chOff x="4156067" y="3302612"/>
              <a:chExt cx="832097" cy="1274188"/>
            </a:xfrm>
          </p:grpSpPr>
          <p:sp>
            <p:nvSpPr>
              <p:cNvPr id="9" name="Google Shape;2313;p68">
                <a:extLst>
                  <a:ext uri="{FF2B5EF4-FFF2-40B4-BE49-F238E27FC236}">
                    <a16:creationId xmlns:a16="http://schemas.microsoft.com/office/drawing/2014/main" id="{238B0AFF-2DF0-9F20-5D38-447C6C115D1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0" name="Google Shape;2314;p68">
                <a:extLst>
                  <a:ext uri="{FF2B5EF4-FFF2-40B4-BE49-F238E27FC236}">
                    <a16:creationId xmlns:a16="http://schemas.microsoft.com/office/drawing/2014/main" id="{475292E6-48AA-0E00-ED82-91BAA2FE51F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1" name="Google Shape;2315;p68">
                <a:extLst>
                  <a:ext uri="{FF2B5EF4-FFF2-40B4-BE49-F238E27FC236}">
                    <a16:creationId xmlns:a16="http://schemas.microsoft.com/office/drawing/2014/main" id="{BECE1C05-810C-DF0D-1ABC-E166A72B26D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D47B9FC6-2EE4-C143-75BC-03E9D55C68BF}"/>
                </a:ext>
              </a:extLst>
            </p:cNvPr>
            <p:cNvSpPr txBox="1"/>
            <p:nvPr/>
          </p:nvSpPr>
          <p:spPr>
            <a:xfrm>
              <a:off x="1315970" y="461454"/>
              <a:ext cx="6518825" cy="430887"/>
            </a:xfrm>
            <a:prstGeom prst="rect">
              <a:avLst/>
            </a:prstGeom>
            <a:noFill/>
          </p:spPr>
          <p:txBody>
            <a:bodyPr wrap="square">
              <a:spAutoFit/>
            </a:bodyPr>
            <a:lstStyle/>
            <a:p>
              <a:pPr algn="ctr">
                <a:buClrTx/>
                <a:buFontTx/>
                <a:buNone/>
                <a:defRPr/>
              </a:pPr>
              <a:r>
                <a:rPr lang="vi-VN" sz="2200" b="1">
                  <a:solidFill>
                    <a:srgbClr val="C00000"/>
                  </a:solidFill>
                  <a:latin typeface="Arial" panose="020B0604020202020204" pitchFamily="34" charset="0"/>
                  <a:cs typeface="Arial" panose="020B0604020202020204" pitchFamily="34" charset="0"/>
                </a:rPr>
                <a:t>HƯỚNG DẪN CÁCH TỔ CHỨC TRANH BIỆN</a:t>
              </a:r>
              <a:endParaRPr lang="en-US" sz="2200">
                <a:solidFill>
                  <a:srgbClr val="C00000"/>
                </a:solidFill>
                <a:latin typeface="Arial" panose="020B0604020202020204" pitchFamily="34" charset="0"/>
                <a:cs typeface="Arial" panose="020B0604020202020204" pitchFamily="34" charset="0"/>
              </a:endParaRPr>
            </a:p>
          </p:txBody>
        </p:sp>
      </p:grpSp>
      <p:sp>
        <p:nvSpPr>
          <p:cNvPr id="15" name="Freeform 5">
            <a:extLst>
              <a:ext uri="{FF2B5EF4-FFF2-40B4-BE49-F238E27FC236}">
                <a16:creationId xmlns:a16="http://schemas.microsoft.com/office/drawing/2014/main" id="{70BC8809-F2BC-07BB-C260-DEA890A746B5}"/>
              </a:ext>
            </a:extLst>
          </p:cNvPr>
          <p:cNvSpPr/>
          <p:nvPr/>
        </p:nvSpPr>
        <p:spPr>
          <a:xfrm>
            <a:off x="304800" y="1289957"/>
            <a:ext cx="8534400" cy="3638362"/>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8E1"/>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55D646B-90EC-8F65-73D6-DF3415485EF2}"/>
              </a:ext>
            </a:extLst>
          </p:cNvPr>
          <p:cNvSpPr txBox="1"/>
          <p:nvPr/>
        </p:nvSpPr>
        <p:spPr>
          <a:xfrm>
            <a:off x="561888" y="1475642"/>
            <a:ext cx="4516298" cy="3266985"/>
          </a:xfrm>
          <a:prstGeom prst="rect">
            <a:avLst/>
          </a:prstGeom>
          <a:noFill/>
        </p:spPr>
        <p:txBody>
          <a:bodyPr wrap="square">
            <a:spAutoFit/>
          </a:bodyPr>
          <a:lstStyle/>
          <a:p>
            <a:pPr marL="342900" indent="-342900" algn="just" defTabSz="457200">
              <a:lnSpc>
                <a:spcPct val="150000"/>
              </a:lnSpc>
              <a:buClr>
                <a:prstClr val="black"/>
              </a:buClr>
              <a:buFont typeface="Courier New" panose="02070309020205020404" pitchFamily="49" charset="0"/>
              <a:buChar char="o"/>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Một bạn được cử là NDCT trong cuộc tranh biện của các nhóm.</a:t>
            </a:r>
          </a:p>
          <a:p>
            <a:pPr marL="342900" indent="-34290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NDCT nêu vấn đề cần tranh luận. </a:t>
            </a:r>
            <a:endPar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Nhóm ủng hộ sẽ nêu ý kiến trước, tiếp sau đó là một thành viên của nhóm phản đối và tiếp tục như vậy cho đến hết các lập luận. </a:t>
            </a:r>
          </a:p>
        </p:txBody>
      </p:sp>
      <p:pic>
        <p:nvPicPr>
          <p:cNvPr id="17" name="Picture 16" descr="A couple of kids standing at podiums&#10;&#10;Description automatically generated">
            <a:extLst>
              <a:ext uri="{FF2B5EF4-FFF2-40B4-BE49-F238E27FC236}">
                <a16:creationId xmlns:a16="http://schemas.microsoft.com/office/drawing/2014/main" id="{B6E8DE8B-6567-75A9-9CD5-427552FE1216}"/>
              </a:ext>
            </a:extLst>
          </p:cNvPr>
          <p:cNvPicPr>
            <a:picLocks noChangeAspect="1"/>
          </p:cNvPicPr>
          <p:nvPr/>
        </p:nvPicPr>
        <p:blipFill rotWithShape="1">
          <a:blip r:embed="rId3"/>
          <a:srcRect l="4047" t="14762" r="7381" b="12857"/>
          <a:stretch/>
        </p:blipFill>
        <p:spPr>
          <a:xfrm>
            <a:off x="5136383" y="1769426"/>
            <a:ext cx="3434133" cy="2806389"/>
          </a:xfrm>
          <a:prstGeom prst="rect">
            <a:avLst/>
          </a:prstGeom>
        </p:spPr>
      </p:pic>
      <p:pic>
        <p:nvPicPr>
          <p:cNvPr id="18" name="Picture 17">
            <a:extLst>
              <a:ext uri="{FF2B5EF4-FFF2-40B4-BE49-F238E27FC236}">
                <a16:creationId xmlns:a16="http://schemas.microsoft.com/office/drawing/2014/main" id="{DDA47025-63EE-F33A-3514-E574A6356350}"/>
              </a:ext>
            </a:extLst>
          </p:cNvPr>
          <p:cNvPicPr>
            <a:picLocks noChangeAspect="1"/>
          </p:cNvPicPr>
          <p:nvPr/>
        </p:nvPicPr>
        <p:blipFill>
          <a:blip r:embed="rId4"/>
          <a:stretch>
            <a:fillRect/>
          </a:stretch>
        </p:blipFill>
        <p:spPr>
          <a:xfrm>
            <a:off x="42842" y="4670541"/>
            <a:ext cx="781005" cy="4729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wipe(left)">
                                      <p:cBhvr>
                                        <p:cTn id="26"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4" name="Group 3">
            <a:extLst>
              <a:ext uri="{FF2B5EF4-FFF2-40B4-BE49-F238E27FC236}">
                <a16:creationId xmlns:a16="http://schemas.microsoft.com/office/drawing/2014/main" id="{E1F11B73-AA61-EDE9-A2DE-F53D7CFF36AB}"/>
              </a:ext>
            </a:extLst>
          </p:cNvPr>
          <p:cNvGrpSpPr/>
          <p:nvPr/>
        </p:nvGrpSpPr>
        <p:grpSpPr>
          <a:xfrm>
            <a:off x="497091" y="271458"/>
            <a:ext cx="8149817" cy="832810"/>
            <a:chOff x="462279" y="230542"/>
            <a:chExt cx="8149817" cy="832810"/>
          </a:xfrm>
        </p:grpSpPr>
        <p:sp>
          <p:nvSpPr>
            <p:cNvPr id="5" name="Google Shape;1250;p59">
              <a:extLst>
                <a:ext uri="{FF2B5EF4-FFF2-40B4-BE49-F238E27FC236}">
                  <a16:creationId xmlns:a16="http://schemas.microsoft.com/office/drawing/2014/main" id="{C4C47CF8-C947-34CF-4E3D-05AE3FD2DEC6}"/>
                </a:ext>
              </a:extLst>
            </p:cNvPr>
            <p:cNvSpPr/>
            <p:nvPr/>
          </p:nvSpPr>
          <p:spPr>
            <a:xfrm>
              <a:off x="778393" y="379093"/>
              <a:ext cx="7593981" cy="6051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6" name="Google Shape;2308;p68">
              <a:extLst>
                <a:ext uri="{FF2B5EF4-FFF2-40B4-BE49-F238E27FC236}">
                  <a16:creationId xmlns:a16="http://schemas.microsoft.com/office/drawing/2014/main" id="{A40F93D8-5EC9-F071-CD30-0E988EE35ED8}"/>
                </a:ext>
              </a:extLst>
            </p:cNvPr>
            <p:cNvGrpSpPr/>
            <p:nvPr/>
          </p:nvGrpSpPr>
          <p:grpSpPr>
            <a:xfrm>
              <a:off x="462279" y="230542"/>
              <a:ext cx="543942" cy="832810"/>
              <a:chOff x="4156067" y="3302612"/>
              <a:chExt cx="832097" cy="1274188"/>
            </a:xfrm>
          </p:grpSpPr>
          <p:sp>
            <p:nvSpPr>
              <p:cNvPr id="12" name="Google Shape;2309;p68">
                <a:extLst>
                  <a:ext uri="{FF2B5EF4-FFF2-40B4-BE49-F238E27FC236}">
                    <a16:creationId xmlns:a16="http://schemas.microsoft.com/office/drawing/2014/main" id="{35BB255B-70A8-577D-5F31-8CF8DB90BD8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3" name="Google Shape;2310;p68">
                <a:extLst>
                  <a:ext uri="{FF2B5EF4-FFF2-40B4-BE49-F238E27FC236}">
                    <a16:creationId xmlns:a16="http://schemas.microsoft.com/office/drawing/2014/main" id="{FB39E400-19E1-59DA-F69B-17D4FEE8C74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4" name="Google Shape;2311;p68">
                <a:extLst>
                  <a:ext uri="{FF2B5EF4-FFF2-40B4-BE49-F238E27FC236}">
                    <a16:creationId xmlns:a16="http://schemas.microsoft.com/office/drawing/2014/main" id="{F8752697-2E79-758E-8CED-2911031A1979}"/>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nvGrpSpPr>
            <p:cNvPr id="7" name="Google Shape;2312;p68">
              <a:extLst>
                <a:ext uri="{FF2B5EF4-FFF2-40B4-BE49-F238E27FC236}">
                  <a16:creationId xmlns:a16="http://schemas.microsoft.com/office/drawing/2014/main" id="{594C1208-1874-5DD6-4234-8CF136860059}"/>
                </a:ext>
              </a:extLst>
            </p:cNvPr>
            <p:cNvGrpSpPr/>
            <p:nvPr/>
          </p:nvGrpSpPr>
          <p:grpSpPr>
            <a:xfrm>
              <a:off x="8068154" y="230542"/>
              <a:ext cx="543942" cy="832810"/>
              <a:chOff x="4156067" y="3302612"/>
              <a:chExt cx="832097" cy="1274188"/>
            </a:xfrm>
          </p:grpSpPr>
          <p:sp>
            <p:nvSpPr>
              <p:cNvPr id="9" name="Google Shape;2313;p68">
                <a:extLst>
                  <a:ext uri="{FF2B5EF4-FFF2-40B4-BE49-F238E27FC236}">
                    <a16:creationId xmlns:a16="http://schemas.microsoft.com/office/drawing/2014/main" id="{238B0AFF-2DF0-9F20-5D38-447C6C115D1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0" name="Google Shape;2314;p68">
                <a:extLst>
                  <a:ext uri="{FF2B5EF4-FFF2-40B4-BE49-F238E27FC236}">
                    <a16:creationId xmlns:a16="http://schemas.microsoft.com/office/drawing/2014/main" id="{475292E6-48AA-0E00-ED82-91BAA2FE51F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1" name="Google Shape;2315;p68">
                <a:extLst>
                  <a:ext uri="{FF2B5EF4-FFF2-40B4-BE49-F238E27FC236}">
                    <a16:creationId xmlns:a16="http://schemas.microsoft.com/office/drawing/2014/main" id="{BECE1C05-810C-DF0D-1ABC-E166A72B26D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D47B9FC6-2EE4-C143-75BC-03E9D55C68BF}"/>
                </a:ext>
              </a:extLst>
            </p:cNvPr>
            <p:cNvSpPr txBox="1"/>
            <p:nvPr/>
          </p:nvSpPr>
          <p:spPr>
            <a:xfrm>
              <a:off x="1315970" y="461454"/>
              <a:ext cx="6518825" cy="430887"/>
            </a:xfrm>
            <a:prstGeom prst="rect">
              <a:avLst/>
            </a:prstGeom>
            <a:noFill/>
          </p:spPr>
          <p:txBody>
            <a:bodyPr wrap="square">
              <a:spAutoFit/>
            </a:bodyPr>
            <a:lstStyle/>
            <a:p>
              <a:pPr algn="ctr">
                <a:buClrTx/>
                <a:buFontTx/>
                <a:buNone/>
                <a:defRPr/>
              </a:pPr>
              <a:r>
                <a:rPr lang="vi-VN" sz="2200" b="1">
                  <a:solidFill>
                    <a:srgbClr val="C00000"/>
                  </a:solidFill>
                  <a:latin typeface="Arial" panose="020B0604020202020204" pitchFamily="34" charset="0"/>
                  <a:cs typeface="Arial" panose="020B0604020202020204" pitchFamily="34" charset="0"/>
                </a:rPr>
                <a:t>HƯỚNG DẪN CÁCH TỔ CHỨC TRANH BIỆN</a:t>
              </a:r>
              <a:endParaRPr lang="en-US" sz="2200">
                <a:solidFill>
                  <a:srgbClr val="C00000"/>
                </a:solidFill>
                <a:latin typeface="Arial" panose="020B0604020202020204" pitchFamily="34" charset="0"/>
                <a:cs typeface="Arial" panose="020B0604020202020204" pitchFamily="34" charset="0"/>
              </a:endParaRPr>
            </a:p>
          </p:txBody>
        </p:sp>
      </p:grpSp>
      <p:sp>
        <p:nvSpPr>
          <p:cNvPr id="15" name="Freeform 5">
            <a:extLst>
              <a:ext uri="{FF2B5EF4-FFF2-40B4-BE49-F238E27FC236}">
                <a16:creationId xmlns:a16="http://schemas.microsoft.com/office/drawing/2014/main" id="{70BC8809-F2BC-07BB-C260-DEA890A746B5}"/>
              </a:ext>
            </a:extLst>
          </p:cNvPr>
          <p:cNvSpPr/>
          <p:nvPr/>
        </p:nvSpPr>
        <p:spPr>
          <a:xfrm>
            <a:off x="304800" y="1289957"/>
            <a:ext cx="8534400" cy="3638362"/>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8E1"/>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pic>
        <p:nvPicPr>
          <p:cNvPr id="17" name="Picture 16" descr="A couple of kids standing at podiums&#10;&#10;Description automatically generated">
            <a:extLst>
              <a:ext uri="{FF2B5EF4-FFF2-40B4-BE49-F238E27FC236}">
                <a16:creationId xmlns:a16="http://schemas.microsoft.com/office/drawing/2014/main" id="{B6E8DE8B-6567-75A9-9CD5-427552FE1216}"/>
              </a:ext>
            </a:extLst>
          </p:cNvPr>
          <p:cNvPicPr>
            <a:picLocks noChangeAspect="1"/>
          </p:cNvPicPr>
          <p:nvPr/>
        </p:nvPicPr>
        <p:blipFill rotWithShape="1">
          <a:blip r:embed="rId3"/>
          <a:srcRect l="4047" t="14762" r="7381" b="12857"/>
          <a:stretch/>
        </p:blipFill>
        <p:spPr>
          <a:xfrm>
            <a:off x="5136383" y="1769426"/>
            <a:ext cx="3434133" cy="2806389"/>
          </a:xfrm>
          <a:prstGeom prst="rect">
            <a:avLst/>
          </a:prstGeom>
        </p:spPr>
      </p:pic>
      <p:pic>
        <p:nvPicPr>
          <p:cNvPr id="18" name="Picture 17">
            <a:extLst>
              <a:ext uri="{FF2B5EF4-FFF2-40B4-BE49-F238E27FC236}">
                <a16:creationId xmlns:a16="http://schemas.microsoft.com/office/drawing/2014/main" id="{DDA47025-63EE-F33A-3514-E574A6356350}"/>
              </a:ext>
            </a:extLst>
          </p:cNvPr>
          <p:cNvPicPr>
            <a:picLocks noChangeAspect="1"/>
          </p:cNvPicPr>
          <p:nvPr/>
        </p:nvPicPr>
        <p:blipFill>
          <a:blip r:embed="rId4"/>
          <a:stretch>
            <a:fillRect/>
          </a:stretch>
        </p:blipFill>
        <p:spPr>
          <a:xfrm>
            <a:off x="42842" y="4670541"/>
            <a:ext cx="781005" cy="472959"/>
          </a:xfrm>
          <a:prstGeom prst="rect">
            <a:avLst/>
          </a:prstGeom>
        </p:spPr>
      </p:pic>
      <p:sp>
        <p:nvSpPr>
          <p:cNvPr id="2" name="TextBox 1">
            <a:extLst>
              <a:ext uri="{FF2B5EF4-FFF2-40B4-BE49-F238E27FC236}">
                <a16:creationId xmlns:a16="http://schemas.microsoft.com/office/drawing/2014/main" id="{8C802483-587D-4ADE-E73B-623AE08014CA}"/>
              </a:ext>
            </a:extLst>
          </p:cNvPr>
          <p:cNvSpPr txBox="1"/>
          <p:nvPr/>
        </p:nvSpPr>
        <p:spPr>
          <a:xfrm>
            <a:off x="573484" y="1475642"/>
            <a:ext cx="4480210" cy="3266985"/>
          </a:xfrm>
          <a:prstGeom prst="rect">
            <a:avLst/>
          </a:prstGeom>
          <a:noFill/>
        </p:spPr>
        <p:txBody>
          <a:bodyPr wrap="square">
            <a:spAutoFit/>
          </a:bodyPr>
          <a:lstStyle/>
          <a:p>
            <a:pPr marL="342900" indent="-34290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Trong quá trình tranh biện, nhóm hỏi chỉ được hỏi, không được trình bày quan điểm và không được cắt ngang lời</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 mà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phải chờ đến lượt của nhóm. </a:t>
            </a:r>
          </a:p>
          <a:p>
            <a:pPr marL="342900" indent="-342900" algn="just" defTabSz="457200">
              <a:lnSpc>
                <a:spcPct val="150000"/>
              </a:lnSpc>
              <a:buClr>
                <a:prstClr val="black"/>
              </a:buClr>
              <a:buFont typeface="Courier New" panose="02070309020205020404" pitchFamily="49" charset="0"/>
              <a:buChar char="o"/>
            </a:pPr>
            <a:r>
              <a:rPr lang="vi-VN" sz="2000" b="1" kern="1200">
                <a:solidFill>
                  <a:srgbClr val="FF0000"/>
                </a:solidFill>
                <a:latin typeface="Arial" panose="020B0604020202020204" pitchFamily="34" charset="0"/>
                <a:ea typeface="Calibri" panose="020F0502020204030204" pitchFamily="34" charset="0"/>
                <a:cs typeface="Arial" panose="020B0604020202020204" pitchFamily="34" charset="0"/>
              </a:rPr>
              <a:t>Thời gian tranh biện cho mỗi lần trình bày của nhóm: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3 – 5 phút.</a:t>
            </a:r>
            <a:endPar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12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8" name="Rectangle 27">
            <a:extLst>
              <a:ext uri="{FF2B5EF4-FFF2-40B4-BE49-F238E27FC236}">
                <a16:creationId xmlns:a16="http://schemas.microsoft.com/office/drawing/2014/main" id="{891410CB-7863-2BE7-CDC4-46088060E566}"/>
              </a:ext>
            </a:extLst>
          </p:cNvPr>
          <p:cNvSpPr/>
          <p:nvPr/>
        </p:nvSpPr>
        <p:spPr>
          <a:xfrm>
            <a:off x="269421" y="208189"/>
            <a:ext cx="8605157" cy="4747532"/>
          </a:xfrm>
          <a:prstGeom prst="rect">
            <a:avLst/>
          </a:prstGeom>
          <a:solidFill>
            <a:srgbClr val="FFFFFF"/>
          </a:solidFill>
          <a:ln w="19050" cap="flat" cmpd="sng" algn="ctr">
            <a:solidFill>
              <a:srgbClr val="E2C3AF">
                <a:lumMod val="7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30" name="TextBox 29">
            <a:extLst>
              <a:ext uri="{FF2B5EF4-FFF2-40B4-BE49-F238E27FC236}">
                <a16:creationId xmlns:a16="http://schemas.microsoft.com/office/drawing/2014/main" id="{625C2929-287B-F305-FB65-390201B5A882}"/>
              </a:ext>
            </a:extLst>
          </p:cNvPr>
          <p:cNvSpPr txBox="1"/>
          <p:nvPr/>
        </p:nvSpPr>
        <p:spPr>
          <a:xfrm>
            <a:off x="497885" y="634297"/>
            <a:ext cx="8148216" cy="742063"/>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1" i="0" u="none" strike="noStrike" kern="0" cap="none" spc="0" normalizeH="0" baseline="0" noProof="0">
                <a:ln>
                  <a:noFill/>
                </a:ln>
                <a:solidFill>
                  <a:sysClr val="windowText" lastClr="000000"/>
                </a:solidFill>
                <a:effectLst/>
                <a:uLnTx/>
                <a:uFillTx/>
              </a:rPr>
              <a:t>Nhận định 1: Nên chọn nghề nghiệp theo lời khuyên của bố mẹ hơn là theo sở thích, khả năng của bản thân.</a:t>
            </a:r>
            <a:endParaRPr kumimoji="0" lang="vi-VN" sz="1500" b="0" i="0" u="none" strike="noStrike" kern="0" cap="none" spc="0" normalizeH="0" baseline="0" noProof="0">
              <a:ln>
                <a:noFill/>
              </a:ln>
              <a:solidFill>
                <a:sysClr val="windowText" lastClr="000000"/>
              </a:solidFill>
              <a:effectLst/>
              <a:uLnTx/>
              <a:uFillTx/>
            </a:endParaRPr>
          </a:p>
        </p:txBody>
      </p:sp>
      <p:graphicFrame>
        <p:nvGraphicFramePr>
          <p:cNvPr id="31" name="Table 30">
            <a:extLst>
              <a:ext uri="{FF2B5EF4-FFF2-40B4-BE49-F238E27FC236}">
                <a16:creationId xmlns:a16="http://schemas.microsoft.com/office/drawing/2014/main" id="{62C252A4-40C9-E4B1-F35C-9519B3569235}"/>
              </a:ext>
            </a:extLst>
          </p:cNvPr>
          <p:cNvGraphicFramePr>
            <a:graphicFrameLocks noGrp="1"/>
          </p:cNvGraphicFramePr>
          <p:nvPr>
            <p:extLst>
              <p:ext uri="{D42A27DB-BD31-4B8C-83A1-F6EECF244321}">
                <p14:modId xmlns:p14="http://schemas.microsoft.com/office/powerpoint/2010/main" val="1477817577"/>
              </p:ext>
            </p:extLst>
          </p:nvPr>
        </p:nvGraphicFramePr>
        <p:xfrm>
          <a:off x="497885" y="1466416"/>
          <a:ext cx="8148216" cy="3309691"/>
        </p:xfrm>
        <a:graphic>
          <a:graphicData uri="http://schemas.openxmlformats.org/drawingml/2006/table">
            <a:tbl>
              <a:tblPr bandRow="1"/>
              <a:tblGrid>
                <a:gridCol w="3143386">
                  <a:extLst>
                    <a:ext uri="{9D8B030D-6E8A-4147-A177-3AD203B41FA5}">
                      <a16:colId xmlns:a16="http://schemas.microsoft.com/office/drawing/2014/main" val="2600273881"/>
                    </a:ext>
                  </a:extLst>
                </a:gridCol>
                <a:gridCol w="5004830">
                  <a:extLst>
                    <a:ext uri="{9D8B030D-6E8A-4147-A177-3AD203B41FA5}">
                      <a16:colId xmlns:a16="http://schemas.microsoft.com/office/drawing/2014/main" val="462242538"/>
                    </a:ext>
                  </a:extLst>
                </a:gridCol>
              </a:tblGrid>
              <a:tr h="43586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300" b="1">
                          <a:solidFill>
                            <a:srgbClr val="000000"/>
                          </a:solidFill>
                          <a:effectLst/>
                          <a:latin typeface="+mn-lt"/>
                          <a:ea typeface="Calibri" panose="020F0502020204030204" pitchFamily="34" charset="0"/>
                          <a:cs typeface="Calibri" panose="020F0502020204030204" pitchFamily="34" charset="0"/>
                        </a:rPr>
                        <a:t>Nhóm ủng hộ</a:t>
                      </a:r>
                      <a:endParaRPr lang="en-US" sz="13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988C">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300" b="1">
                          <a:solidFill>
                            <a:srgbClr val="000000"/>
                          </a:solidFill>
                          <a:effectLst/>
                          <a:latin typeface="+mn-lt"/>
                          <a:ea typeface="Calibri" panose="020F0502020204030204" pitchFamily="34" charset="0"/>
                          <a:cs typeface="Calibri" panose="020F0502020204030204" pitchFamily="34" charset="0"/>
                        </a:rPr>
                        <a:t>Nhóm phản đối</a:t>
                      </a:r>
                      <a:endParaRPr lang="en-US" sz="13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988C">
                        <a:lumMod val="20000"/>
                        <a:lumOff val="80000"/>
                      </a:srgbClr>
                    </a:solidFill>
                  </a:tcPr>
                </a:tc>
                <a:extLst>
                  <a:ext uri="{0D108BD9-81ED-4DB2-BD59-A6C34878D82A}">
                    <a16:rowId xmlns:a16="http://schemas.microsoft.com/office/drawing/2014/main" val="15029041"/>
                  </a:ext>
                </a:extLst>
              </a:tr>
              <a:tr h="28738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285750" marR="0" indent="-285750" algn="just">
                        <a:lnSpc>
                          <a:spcPct val="150000"/>
                        </a:lnSpc>
                        <a:spcBef>
                          <a:spcPts val="0"/>
                        </a:spcBef>
                        <a:spcAft>
                          <a:spcPts val="0"/>
                        </a:spcAft>
                        <a:buFont typeface="Arial" panose="020B0604020202020204" pitchFamily="34" charset="0"/>
                        <a:buChar char="−"/>
                      </a:pPr>
                      <a:r>
                        <a:rPr lang="vi-VN" sz="1300">
                          <a:solidFill>
                            <a:srgbClr val="000000"/>
                          </a:solidFill>
                          <a:effectLst/>
                          <a:latin typeface="+mn-lt"/>
                          <a:ea typeface="Calibri" panose="020F0502020204030204" pitchFamily="34" charset="0"/>
                          <a:cs typeface="Calibri" panose="020F0502020204030204" pitchFamily="34" charset="0"/>
                        </a:rPr>
                        <a:t>Bố mẹ là những người từng trải, hiểu biết xã hội nên biết chọn nghề có nhiều triển vọng hơn hoặc về thu nhập</a:t>
                      </a:r>
                      <a:r>
                        <a:rPr lang="en-US" sz="1300">
                          <a:solidFill>
                            <a:srgbClr val="000000"/>
                          </a:solidFill>
                          <a:effectLst/>
                          <a:latin typeface="+mn-lt"/>
                          <a:ea typeface="Calibri" panose="020F0502020204030204" pitchFamily="34" charset="0"/>
                          <a:cs typeface="Calibri" panose="020F0502020204030204" pitchFamily="34" charset="0"/>
                        </a:rPr>
                        <a:t>/ </a:t>
                      </a:r>
                      <a:r>
                        <a:rPr lang="vi-VN" sz="1300">
                          <a:solidFill>
                            <a:srgbClr val="000000"/>
                          </a:solidFill>
                          <a:effectLst/>
                          <a:latin typeface="+mn-lt"/>
                          <a:ea typeface="Calibri" panose="020F0502020204030204" pitchFamily="34" charset="0"/>
                          <a:cs typeface="Calibri" panose="020F0502020204030204" pitchFamily="34" charset="0"/>
                        </a:rPr>
                        <a:t>về cơ hội có việc làm ổn định.</a:t>
                      </a:r>
                    </a:p>
                    <a:p>
                      <a:pPr marL="285750" marR="0" indent="-285750" algn="just">
                        <a:lnSpc>
                          <a:spcPct val="150000"/>
                        </a:lnSpc>
                        <a:spcBef>
                          <a:spcPts val="0"/>
                        </a:spcBef>
                        <a:spcAft>
                          <a:spcPts val="0"/>
                        </a:spcAft>
                        <a:buFont typeface="Arial" panose="020B0604020202020204" pitchFamily="34" charset="0"/>
                        <a:buChar char="−"/>
                      </a:pPr>
                      <a:r>
                        <a:rPr lang="vi-VN" sz="1300">
                          <a:solidFill>
                            <a:srgbClr val="000000"/>
                          </a:solidFill>
                          <a:effectLst/>
                          <a:latin typeface="+mn-lt"/>
                          <a:ea typeface="Calibri" panose="020F0502020204030204" pitchFamily="34" charset="0"/>
                          <a:cs typeface="Calibri" panose="020F0502020204030204" pitchFamily="34" charset="0"/>
                        </a:rPr>
                        <a:t>Bố mẹ luôn lo lắng cho con, nên mọi chọn lựa của bố mẹ đều mang lại những điều tốt cho con.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285750" marR="0" indent="-285750" algn="just">
                        <a:lnSpc>
                          <a:spcPct val="150000"/>
                        </a:lnSpc>
                        <a:spcBef>
                          <a:spcPts val="0"/>
                        </a:spcBef>
                        <a:spcAft>
                          <a:spcPts val="0"/>
                        </a:spcAft>
                        <a:buFont typeface="Arial" panose="020B0604020202020204" pitchFamily="34" charset="0"/>
                        <a:buChar char="−"/>
                      </a:pPr>
                      <a:r>
                        <a:rPr lang="vi-VN" sz="1300">
                          <a:solidFill>
                            <a:srgbClr val="000000"/>
                          </a:solidFill>
                          <a:effectLst/>
                          <a:latin typeface="+mn-lt"/>
                          <a:ea typeface="Calibri" panose="020F0502020204030204" pitchFamily="34" charset="0"/>
                          <a:cs typeface="Calibri" panose="020F0502020204030204" pitchFamily="34" charset="0"/>
                        </a:rPr>
                        <a:t>Bố mẹ chưa hiểu hết khả năng và nguyện vọng của con nên lựa chọn của bố mẹ có thể không phù hợp.</a:t>
                      </a:r>
                    </a:p>
                    <a:p>
                      <a:pPr marL="285750" marR="0" indent="-285750" algn="just">
                        <a:lnSpc>
                          <a:spcPct val="150000"/>
                        </a:lnSpc>
                        <a:spcBef>
                          <a:spcPts val="0"/>
                        </a:spcBef>
                        <a:spcAft>
                          <a:spcPts val="0"/>
                        </a:spcAft>
                        <a:buFont typeface="Arial" panose="020B0604020202020204" pitchFamily="34" charset="0"/>
                        <a:buChar char="−"/>
                      </a:pPr>
                      <a:r>
                        <a:rPr lang="vi-VN" sz="1300">
                          <a:solidFill>
                            <a:srgbClr val="000000"/>
                          </a:solidFill>
                          <a:effectLst/>
                          <a:latin typeface="+mn-lt"/>
                          <a:ea typeface="Calibri" panose="020F0502020204030204" pitchFamily="34" charset="0"/>
                          <a:cs typeface="Calibri" panose="020F0502020204030204" pitchFamily="34" charset="0"/>
                        </a:rPr>
                        <a:t>Bố mẹ chỉ có trải nghiệm về nghề nghiệp của bản thân. Bố mẹ có thể chưa biết hết về những ngành nghề mới, về triển vọng của ngành nghề đó, nên lời khuyên có thể không thích hợp.</a:t>
                      </a:r>
                    </a:p>
                    <a:p>
                      <a:pPr marL="285750" marR="0" indent="-285750" algn="just">
                        <a:lnSpc>
                          <a:spcPct val="150000"/>
                        </a:lnSpc>
                        <a:spcBef>
                          <a:spcPts val="0"/>
                        </a:spcBef>
                        <a:spcAft>
                          <a:spcPts val="0"/>
                        </a:spcAft>
                        <a:buFont typeface="Arial" panose="020B0604020202020204" pitchFamily="34" charset="0"/>
                        <a:buChar char="−"/>
                      </a:pPr>
                      <a:r>
                        <a:rPr lang="vi-VN" sz="1300">
                          <a:solidFill>
                            <a:srgbClr val="000000"/>
                          </a:solidFill>
                          <a:effectLst/>
                          <a:latin typeface="+mn-lt"/>
                          <a:ea typeface="Calibri" panose="020F0502020204030204" pitchFamily="34" charset="0"/>
                          <a:cs typeface="Calibri" panose="020F0502020204030204" pitchFamily="34" charset="0"/>
                        </a:rPr>
                        <a:t>Bố mẹ luôn lo lắng cho con, nên mọi chọn lựa của bố mẹ đều mang lại những điều tốt cho con.</a:t>
                      </a:r>
                      <a:endParaRPr lang="en-US" sz="1300">
                        <a:solidFill>
                          <a:srgbClr val="000000"/>
                        </a:solidFill>
                        <a:effectLst/>
                        <a:latin typeface="+mn-lt"/>
                        <a:ea typeface="Calibri" panose="020F0502020204030204" pitchFamily="34" charset="0"/>
                        <a:cs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300">
                          <a:solidFill>
                            <a:srgbClr val="000000"/>
                          </a:solidFill>
                          <a:effectLst/>
                          <a:latin typeface="+mn-lt"/>
                          <a:ea typeface="Calibri" panose="020F0502020204030204" pitchFamily="34" charset="0"/>
                          <a:cs typeface="Calibri" panose="020F0502020204030204" pitchFamily="34" charset="0"/>
                        </a:rPr>
                        <a:t>Nên nghe lời khuyên của bố mẹ với sự cân nhắc riêng của bản thân trước khi quyết định.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758965"/>
                  </a:ext>
                </a:extLst>
              </a:tr>
            </a:tbl>
          </a:graphicData>
        </a:graphic>
      </p:graphicFrame>
      <p:sp>
        <p:nvSpPr>
          <p:cNvPr id="33" name="TextBox 32">
            <a:extLst>
              <a:ext uri="{FF2B5EF4-FFF2-40B4-BE49-F238E27FC236}">
                <a16:creationId xmlns:a16="http://schemas.microsoft.com/office/drawing/2014/main" id="{FBBE6B1A-3081-92FA-807E-DEADA0B5662B}"/>
              </a:ext>
            </a:extLst>
          </p:cNvPr>
          <p:cNvSpPr txBox="1"/>
          <p:nvPr/>
        </p:nvSpPr>
        <p:spPr>
          <a:xfrm>
            <a:off x="652116" y="367269"/>
            <a:ext cx="7839753" cy="35394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700" b="1" i="0" u="none" strike="noStrike" kern="0" cap="none" spc="0" normalizeH="0" baseline="0" noProof="0">
                <a:ln>
                  <a:noFill/>
                </a:ln>
                <a:solidFill>
                  <a:srgbClr val="C00000"/>
                </a:solidFill>
                <a:effectLst/>
                <a:uLnTx/>
                <a:uFillTx/>
              </a:rPr>
              <a:t>PHẦN NỘI DUNG TRANH BIỆN </a:t>
            </a:r>
            <a:r>
              <a:rPr kumimoji="0" lang="en-US" sz="1700" b="1" i="0" u="none" strike="noStrike" kern="0" cap="none" spc="0" normalizeH="0" baseline="0" noProof="0">
                <a:ln>
                  <a:noFill/>
                </a:ln>
                <a:solidFill>
                  <a:srgbClr val="C00000"/>
                </a:solidFill>
                <a:effectLst/>
                <a:uLnTx/>
                <a:uFillTx/>
              </a:rPr>
              <a:t>NHẬN ĐỊNH</a:t>
            </a:r>
            <a:endParaRPr kumimoji="0" lang="vi-VN" sz="1700" b="1" i="0" u="none" strike="noStrike" kern="0" cap="none" spc="0" normalizeH="0" baseline="0" noProof="0">
              <a:ln>
                <a:noFill/>
              </a:ln>
              <a:solidFill>
                <a:srgbClr val="C00000"/>
              </a:solidFill>
              <a:effectLst/>
              <a:uLnTx/>
              <a:uFillTx/>
            </a:endParaRPr>
          </a:p>
        </p:txBody>
      </p:sp>
    </p:spTree>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8" name="Rectangle 27">
            <a:extLst>
              <a:ext uri="{FF2B5EF4-FFF2-40B4-BE49-F238E27FC236}">
                <a16:creationId xmlns:a16="http://schemas.microsoft.com/office/drawing/2014/main" id="{891410CB-7863-2BE7-CDC4-46088060E566}"/>
              </a:ext>
            </a:extLst>
          </p:cNvPr>
          <p:cNvSpPr/>
          <p:nvPr/>
        </p:nvSpPr>
        <p:spPr>
          <a:xfrm>
            <a:off x="269413" y="197984"/>
            <a:ext cx="8605157" cy="4747532"/>
          </a:xfrm>
          <a:prstGeom prst="rect">
            <a:avLst/>
          </a:prstGeom>
          <a:solidFill>
            <a:srgbClr val="FFFFFF"/>
          </a:solidFill>
          <a:ln w="19050" cap="flat" cmpd="sng" algn="ctr">
            <a:solidFill>
              <a:srgbClr val="E2C3AF">
                <a:lumMod val="75000"/>
              </a:srgb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29" name="TextBox 28">
            <a:extLst>
              <a:ext uri="{FF2B5EF4-FFF2-40B4-BE49-F238E27FC236}">
                <a16:creationId xmlns:a16="http://schemas.microsoft.com/office/drawing/2014/main" id="{8F5FCDD5-9D26-6886-A586-7DC37FCE5DF8}"/>
              </a:ext>
            </a:extLst>
          </p:cNvPr>
          <p:cNvSpPr txBox="1"/>
          <p:nvPr/>
        </p:nvSpPr>
        <p:spPr>
          <a:xfrm>
            <a:off x="652116" y="367269"/>
            <a:ext cx="7839753" cy="35394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700" b="1" i="0" u="none" strike="noStrike" kern="0" cap="none" spc="0" normalizeH="0" baseline="0" noProof="0">
                <a:ln>
                  <a:noFill/>
                </a:ln>
                <a:solidFill>
                  <a:srgbClr val="C00000"/>
                </a:solidFill>
                <a:effectLst/>
                <a:uLnTx/>
                <a:uFillTx/>
              </a:rPr>
              <a:t>PHẦN NỘI DUNG TRANH BIỆN </a:t>
            </a:r>
            <a:r>
              <a:rPr kumimoji="0" lang="en-US" sz="1700" b="1" i="0" u="none" strike="noStrike" kern="0" cap="none" spc="0" normalizeH="0" baseline="0" noProof="0">
                <a:ln>
                  <a:noFill/>
                </a:ln>
                <a:solidFill>
                  <a:srgbClr val="C00000"/>
                </a:solidFill>
                <a:effectLst/>
                <a:uLnTx/>
                <a:uFillTx/>
              </a:rPr>
              <a:t>NHẬN ĐỊNH</a:t>
            </a:r>
            <a:endParaRPr kumimoji="0" lang="vi-VN" sz="1700" b="1" i="0" u="none" strike="noStrike" kern="0" cap="none" spc="0" normalizeH="0" baseline="0" noProof="0">
              <a:ln>
                <a:noFill/>
              </a:ln>
              <a:solidFill>
                <a:srgbClr val="C00000"/>
              </a:solidFill>
              <a:effectLst/>
              <a:uLnTx/>
              <a:uFillTx/>
            </a:endParaRPr>
          </a:p>
        </p:txBody>
      </p:sp>
      <p:sp>
        <p:nvSpPr>
          <p:cNvPr id="30" name="TextBox 29">
            <a:extLst>
              <a:ext uri="{FF2B5EF4-FFF2-40B4-BE49-F238E27FC236}">
                <a16:creationId xmlns:a16="http://schemas.microsoft.com/office/drawing/2014/main" id="{625C2929-287B-F305-FB65-390201B5A882}"/>
              </a:ext>
            </a:extLst>
          </p:cNvPr>
          <p:cNvSpPr txBox="1"/>
          <p:nvPr/>
        </p:nvSpPr>
        <p:spPr>
          <a:xfrm>
            <a:off x="497885" y="658789"/>
            <a:ext cx="8148216" cy="742063"/>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500" b="1" i="0" u="none" strike="noStrike" kern="0" cap="none" spc="0" normalizeH="0" baseline="0" noProof="0">
                <a:ln>
                  <a:noFill/>
                </a:ln>
                <a:solidFill>
                  <a:sysClr val="windowText" lastClr="000000"/>
                </a:solidFill>
                <a:effectLst/>
                <a:uLnTx/>
                <a:uFillTx/>
              </a:rPr>
              <a:t>Nhận định 2: Chỉ nên chơi với những bạn giỏi hơn mình vì “gần mực thì đen, gần đèn thì rạng”.</a:t>
            </a:r>
            <a:endParaRPr kumimoji="0" lang="vi-VN" sz="1500" b="0" i="0" u="none" strike="noStrike" kern="0" cap="none" spc="0" normalizeH="0" baseline="0" noProof="0">
              <a:ln>
                <a:noFill/>
              </a:ln>
              <a:solidFill>
                <a:sysClr val="windowText" lastClr="000000"/>
              </a:solidFill>
              <a:effectLst/>
              <a:uLnTx/>
              <a:uFillTx/>
            </a:endParaRPr>
          </a:p>
        </p:txBody>
      </p:sp>
      <p:graphicFrame>
        <p:nvGraphicFramePr>
          <p:cNvPr id="31" name="Table 30">
            <a:extLst>
              <a:ext uri="{FF2B5EF4-FFF2-40B4-BE49-F238E27FC236}">
                <a16:creationId xmlns:a16="http://schemas.microsoft.com/office/drawing/2014/main" id="{62C252A4-40C9-E4B1-F35C-9519B3569235}"/>
              </a:ext>
            </a:extLst>
          </p:cNvPr>
          <p:cNvGraphicFramePr>
            <a:graphicFrameLocks noGrp="1"/>
          </p:cNvGraphicFramePr>
          <p:nvPr>
            <p:extLst>
              <p:ext uri="{D42A27DB-BD31-4B8C-83A1-F6EECF244321}">
                <p14:modId xmlns:p14="http://schemas.microsoft.com/office/powerpoint/2010/main" val="301063622"/>
              </p:ext>
            </p:extLst>
          </p:nvPr>
        </p:nvGraphicFramePr>
        <p:xfrm>
          <a:off x="497885" y="1466416"/>
          <a:ext cx="8148216" cy="3252540"/>
        </p:xfrm>
        <a:graphic>
          <a:graphicData uri="http://schemas.openxmlformats.org/drawingml/2006/table">
            <a:tbl>
              <a:tblPr bandRow="1"/>
              <a:tblGrid>
                <a:gridCol w="3796529">
                  <a:extLst>
                    <a:ext uri="{9D8B030D-6E8A-4147-A177-3AD203B41FA5}">
                      <a16:colId xmlns:a16="http://schemas.microsoft.com/office/drawing/2014/main" val="2600273881"/>
                    </a:ext>
                  </a:extLst>
                </a:gridCol>
                <a:gridCol w="4351687">
                  <a:extLst>
                    <a:ext uri="{9D8B030D-6E8A-4147-A177-3AD203B41FA5}">
                      <a16:colId xmlns:a16="http://schemas.microsoft.com/office/drawing/2014/main" val="462242538"/>
                    </a:ext>
                  </a:extLst>
                </a:gridCol>
              </a:tblGrid>
              <a:tr h="5175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Nhóm ủng hộ</a:t>
                      </a:r>
                      <a:endParaRPr lang="en-US" sz="15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6DE"/>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fr-FR" sz="1500" b="1">
                          <a:solidFill>
                            <a:srgbClr val="000000"/>
                          </a:solidFill>
                          <a:effectLst/>
                          <a:latin typeface="+mn-lt"/>
                          <a:ea typeface="Calibri" panose="020F0502020204030204" pitchFamily="34" charset="0"/>
                          <a:cs typeface="Calibri" panose="020F0502020204030204" pitchFamily="34" charset="0"/>
                        </a:rPr>
                        <a:t>Nhóm phản đối</a:t>
                      </a:r>
                      <a:endParaRPr lang="en-US" sz="15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6DE"/>
                    </a:solidFill>
                  </a:tcPr>
                </a:tc>
                <a:extLst>
                  <a:ext uri="{0D108BD9-81ED-4DB2-BD59-A6C34878D82A}">
                    <a16:rowId xmlns:a16="http://schemas.microsoft.com/office/drawing/2014/main" val="15029041"/>
                  </a:ext>
                </a:extLst>
              </a:tr>
              <a:tr h="27350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285750" marR="0" indent="-285750" algn="just">
                        <a:lnSpc>
                          <a:spcPct val="150000"/>
                        </a:lnSpc>
                        <a:spcBef>
                          <a:spcPts val="0"/>
                        </a:spcBef>
                        <a:spcAft>
                          <a:spcPts val="0"/>
                        </a:spcAft>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Chơi với bạn giỏi sẽ học hỏi được nhiều điều hay.</a:t>
                      </a:r>
                    </a:p>
                    <a:p>
                      <a:pPr marL="285750" marR="0" indent="-285750" algn="just">
                        <a:lnSpc>
                          <a:spcPct val="150000"/>
                        </a:lnSpc>
                        <a:spcBef>
                          <a:spcPts val="0"/>
                        </a:spcBef>
                        <a:spcAft>
                          <a:spcPts val="0"/>
                        </a:spcAft>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Chơi với bạn giỏi sẽ được thơm lây.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285750" marR="0" indent="-285750" algn="just">
                        <a:lnSpc>
                          <a:spcPct val="150000"/>
                        </a:lnSpc>
                        <a:spcBef>
                          <a:spcPts val="0"/>
                        </a:spcBef>
                        <a:spcAft>
                          <a:spcPts val="0"/>
                        </a:spcAft>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Mỗi người đều có những ưu điểm và nhược điểm, không thể có người chỉ toàn ưu điểm.</a:t>
                      </a:r>
                    </a:p>
                    <a:p>
                      <a:pPr marL="285750" marR="0" indent="-285750" algn="just">
                        <a:lnSpc>
                          <a:spcPct val="150000"/>
                        </a:lnSpc>
                        <a:spcBef>
                          <a:spcPts val="0"/>
                        </a:spcBef>
                        <a:spcAft>
                          <a:spcPts val="0"/>
                        </a:spcAft>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Người giỏi chưa chắc đã chấp nhận kết bạn với mình.</a:t>
                      </a:r>
                    </a:p>
                    <a:p>
                      <a:pPr marL="285750" marR="0" indent="-285750" algn="just">
                        <a:lnSpc>
                          <a:spcPct val="150000"/>
                        </a:lnSpc>
                        <a:spcBef>
                          <a:spcPts val="0"/>
                        </a:spcBef>
                        <a:spcAft>
                          <a:spcPts val="0"/>
                        </a:spcAft>
                        <a:buFont typeface="Arial" panose="020B0604020202020204" pitchFamily="34" charset="0"/>
                        <a:buChar char="−"/>
                      </a:pPr>
                      <a:r>
                        <a:rPr lang="vi-VN" sz="1500">
                          <a:solidFill>
                            <a:srgbClr val="000000"/>
                          </a:solidFill>
                          <a:effectLst/>
                          <a:latin typeface="+mn-lt"/>
                          <a:ea typeface="Calibri" panose="020F0502020204030204" pitchFamily="34" charset="0"/>
                          <a:cs typeface="Calibri" panose="020F0502020204030204" pitchFamily="34" charset="0"/>
                        </a:rPr>
                        <a:t>Lựa chọn những điều tốt và chấp nhận những điều chưa hoàn thiện ở bạn, cũng như bạn chấp nhận điều chưa hoàn thiện ở mình.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758965"/>
                  </a:ext>
                </a:extLst>
              </a:tr>
            </a:tbl>
          </a:graphicData>
        </a:graphic>
      </p:graphicFrame>
    </p:spTree>
    <p:extLst>
      <p:ext uri="{BB962C8B-B14F-4D97-AF65-F5344CB8AC3E}">
        <p14:creationId xmlns:p14="http://schemas.microsoft.com/office/powerpoint/2010/main" val="912986861"/>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4" name="TextBox 3">
            <a:extLst>
              <a:ext uri="{FF2B5EF4-FFF2-40B4-BE49-F238E27FC236}">
                <a16:creationId xmlns:a16="http://schemas.microsoft.com/office/drawing/2014/main" id="{EFF4F96D-B8ED-7BE6-7272-F8B11CF8E71A}"/>
              </a:ext>
            </a:extLst>
          </p:cNvPr>
          <p:cNvSpPr txBox="1"/>
          <p:nvPr/>
        </p:nvSpPr>
        <p:spPr>
          <a:xfrm>
            <a:off x="1363436" y="223219"/>
            <a:ext cx="6417125"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Sắm vai xử lí tình huống thể hiện là người có tư duy độc lập</a:t>
            </a:r>
            <a:endParaRPr lang="en-US" sz="2200" kern="1200" dirty="0">
              <a:solidFill>
                <a:srgbClr val="C00000"/>
              </a:solidFill>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519295D-4B8F-C528-8D10-F8873E4262EC}"/>
              </a:ext>
            </a:extLst>
          </p:cNvPr>
          <p:cNvGrpSpPr/>
          <p:nvPr/>
        </p:nvGrpSpPr>
        <p:grpSpPr>
          <a:xfrm>
            <a:off x="244556" y="1387476"/>
            <a:ext cx="8654884" cy="1060646"/>
            <a:chOff x="271116" y="1432701"/>
            <a:chExt cx="8654884" cy="1060646"/>
          </a:xfrm>
        </p:grpSpPr>
        <p:sp>
          <p:nvSpPr>
            <p:cNvPr id="13" name="TextBox 12">
              <a:extLst>
                <a:ext uri="{FF2B5EF4-FFF2-40B4-BE49-F238E27FC236}">
                  <a16:creationId xmlns:a16="http://schemas.microsoft.com/office/drawing/2014/main" id="{5BD9C545-FD9E-792B-F944-2844D04BC156}"/>
                </a:ext>
              </a:extLst>
            </p:cNvPr>
            <p:cNvSpPr txBox="1"/>
            <p:nvPr/>
          </p:nvSpPr>
          <p:spPr>
            <a:xfrm>
              <a:off x="1159331" y="1432701"/>
              <a:ext cx="7766669" cy="1060646"/>
            </a:xfrm>
            <a:prstGeom prst="roundRect">
              <a:avLst/>
            </a:prstGeom>
            <a:solidFill>
              <a:srgbClr val="458E8C">
                <a:lumMod val="20000"/>
                <a:lumOff val="80000"/>
              </a:srgbClr>
            </a:solidFill>
            <a:ln w="38100" cap="flat" cmpd="sng" algn="ctr">
              <a:noFill/>
              <a:prstDash val="dash"/>
            </a:ln>
            <a:effectLst/>
          </p:spPr>
          <p:txBody>
            <a:bodyPr wrap="square">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ea typeface="+mn-ea"/>
                  <a:cs typeface="Arial" panose="020B0604020202020204" pitchFamily="34" charset="0"/>
                </a:rPr>
                <a:t>HOẠT ĐỘNG NHÓM: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 lớp chia thành </a:t>
              </a:r>
              <a:r>
                <a:rPr lang="en-US" sz="2000" kern="1200">
                  <a:solidFill>
                    <a:prstClr val="black"/>
                  </a:solidFill>
                  <a:latin typeface="Arial" panose="020B0604020202020204" pitchFamily="34" charset="0"/>
                  <a:ea typeface="+mn-ea"/>
                  <a:cs typeface="Arial" panose="020B0604020202020204" pitchFamily="34" charset="0"/>
                </a:rPr>
                <a:t>6</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nhóm, đọc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tình huống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SGK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tr.21)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thảo luận với nhau để</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thực hiện nhiệm vụ:</a:t>
              </a:r>
              <a:endParaRPr kumimoji="0" lang="vi-VN"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FFD43060-FDA7-4BB1-7938-C61A3F192E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1116" y="1517509"/>
              <a:ext cx="749421" cy="842046"/>
            </a:xfrm>
            <a:prstGeom prst="rect">
              <a:avLst/>
            </a:prstGeom>
          </p:spPr>
        </p:pic>
      </p:grpSp>
      <p:pic>
        <p:nvPicPr>
          <p:cNvPr id="15" name="Picture 14">
            <a:extLst>
              <a:ext uri="{FF2B5EF4-FFF2-40B4-BE49-F238E27FC236}">
                <a16:creationId xmlns:a16="http://schemas.microsoft.com/office/drawing/2014/main" id="{61DFADB6-E64E-40FA-FC2D-4AEF5CD9999F}"/>
              </a:ext>
            </a:extLst>
          </p:cNvPr>
          <p:cNvPicPr>
            <a:picLocks noChangeAspect="1"/>
          </p:cNvPicPr>
          <p:nvPr/>
        </p:nvPicPr>
        <p:blipFill>
          <a:blip r:embed="rId5"/>
          <a:stretch>
            <a:fillRect/>
          </a:stretch>
        </p:blipFill>
        <p:spPr>
          <a:xfrm>
            <a:off x="8362564" y="88137"/>
            <a:ext cx="781436" cy="674350"/>
          </a:xfrm>
          <a:prstGeom prst="rect">
            <a:avLst/>
          </a:prstGeom>
        </p:spPr>
      </p:pic>
      <p:grpSp>
        <p:nvGrpSpPr>
          <p:cNvPr id="16" name="Group 15">
            <a:extLst>
              <a:ext uri="{FF2B5EF4-FFF2-40B4-BE49-F238E27FC236}">
                <a16:creationId xmlns:a16="http://schemas.microsoft.com/office/drawing/2014/main" id="{71579069-4FCC-1458-172A-0436E7ADA977}"/>
              </a:ext>
            </a:extLst>
          </p:cNvPr>
          <p:cNvGrpSpPr/>
          <p:nvPr/>
        </p:nvGrpSpPr>
        <p:grpSpPr>
          <a:xfrm>
            <a:off x="1219198" y="2436343"/>
            <a:ext cx="6705599" cy="518071"/>
            <a:chOff x="3029863" y="1823688"/>
            <a:chExt cx="12362538" cy="1262412"/>
          </a:xfrm>
        </p:grpSpPr>
        <p:cxnSp>
          <p:nvCxnSpPr>
            <p:cNvPr id="17" name="Straight Connector 16">
              <a:extLst>
                <a:ext uri="{FF2B5EF4-FFF2-40B4-BE49-F238E27FC236}">
                  <a16:creationId xmlns:a16="http://schemas.microsoft.com/office/drawing/2014/main" id="{6140F7DD-9635-9076-3CC2-2E66DBE93287}"/>
                </a:ext>
              </a:extLst>
            </p:cNvPr>
            <p:cNvCxnSpPr>
              <a:cxnSpLocks/>
            </p:cNvCxnSpPr>
            <p:nvPr/>
          </p:nvCxnSpPr>
          <p:spPr>
            <a:xfrm>
              <a:off x="9144000" y="1823688"/>
              <a:ext cx="0" cy="1262412"/>
            </a:xfrm>
            <a:prstGeom prst="line">
              <a:avLst/>
            </a:prstGeom>
            <a:noFill/>
            <a:ln w="28575"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227E7F06-FE6E-88C0-2F31-498AC9B59A70}"/>
                </a:ext>
              </a:extLst>
            </p:cNvPr>
            <p:cNvCxnSpPr>
              <a:cxnSpLocks/>
            </p:cNvCxnSpPr>
            <p:nvPr/>
          </p:nvCxnSpPr>
          <p:spPr>
            <a:xfrm>
              <a:off x="3029863" y="2400300"/>
              <a:ext cx="12362538" cy="0"/>
            </a:xfrm>
            <a:prstGeom prst="line">
              <a:avLst/>
            </a:prstGeom>
            <a:noFill/>
            <a:ln w="28575"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5F14ED2C-2C40-F676-5462-8B8D495F34EF}"/>
                </a:ext>
              </a:extLst>
            </p:cNvPr>
            <p:cNvCxnSpPr>
              <a:cxnSpLocks/>
            </p:cNvCxnSpPr>
            <p:nvPr/>
          </p:nvCxnSpPr>
          <p:spPr>
            <a:xfrm>
              <a:off x="3029863" y="2400300"/>
              <a:ext cx="0" cy="685800"/>
            </a:xfrm>
            <a:prstGeom prst="line">
              <a:avLst/>
            </a:prstGeom>
            <a:noFill/>
            <a:ln w="28575"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6448CFC5-A806-3B71-8203-0BE5C37655DF}"/>
                </a:ext>
              </a:extLst>
            </p:cNvPr>
            <p:cNvCxnSpPr>
              <a:cxnSpLocks/>
            </p:cNvCxnSpPr>
            <p:nvPr/>
          </p:nvCxnSpPr>
          <p:spPr>
            <a:xfrm>
              <a:off x="15392401" y="2400300"/>
              <a:ext cx="0" cy="644544"/>
            </a:xfrm>
            <a:prstGeom prst="line">
              <a:avLst/>
            </a:prstGeom>
            <a:noFill/>
            <a:ln w="28575"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D5DAE908-1B63-F94C-E600-27113311081C}"/>
              </a:ext>
            </a:extLst>
          </p:cNvPr>
          <p:cNvSpPr/>
          <p:nvPr/>
        </p:nvSpPr>
        <p:spPr>
          <a:xfrm>
            <a:off x="242764" y="2937484"/>
            <a:ext cx="2744582" cy="196613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1,2: </a:t>
            </a:r>
            <a:r>
              <a:rPr lang="vi-VN" sz="1800" kern="1200">
                <a:solidFill>
                  <a:prstClr val="black"/>
                </a:solidFill>
                <a:latin typeface="Arial" panose="020B0604020202020204" pitchFamily="34" charset="0"/>
                <a:ea typeface="+mn-ea"/>
                <a:cs typeface="Arial" panose="020B0604020202020204" pitchFamily="34" charset="0"/>
              </a:rPr>
              <a:t>Sắm vai xử lí </a:t>
            </a:r>
            <a:r>
              <a:rPr lang="vi-VN" sz="1800" kern="1200">
                <a:solidFill>
                  <a:srgbClr val="FF0000"/>
                </a:solidFill>
                <a:latin typeface="Arial" panose="020B0604020202020204" pitchFamily="34" charset="0"/>
                <a:ea typeface="+mn-ea"/>
                <a:cs typeface="Arial" panose="020B0604020202020204" pitchFamily="34" charset="0"/>
              </a:rPr>
              <a:t>Tình huống </a:t>
            </a:r>
            <a:r>
              <a:rPr lang="en-US" sz="1800" kern="1200">
                <a:solidFill>
                  <a:srgbClr val="FF0000"/>
                </a:solidFill>
                <a:latin typeface="Arial" panose="020B0604020202020204" pitchFamily="34" charset="0"/>
                <a:ea typeface="+mn-ea"/>
                <a:cs typeface="Arial" panose="020B0604020202020204" pitchFamily="34" charset="0"/>
              </a:rPr>
              <a:t>1</a:t>
            </a:r>
            <a:r>
              <a:rPr lang="en-US" sz="1800" kern="1200">
                <a:solidFill>
                  <a:prstClr val="black"/>
                </a:solidFill>
                <a:latin typeface="Arial" panose="020B0604020202020204" pitchFamily="34" charset="0"/>
                <a:ea typeface="+mn-ea"/>
                <a:cs typeface="Arial" panose="020B0604020202020204" pitchFamily="34" charset="0"/>
              </a:rPr>
              <a:t> </a:t>
            </a:r>
            <a:r>
              <a:rPr lang="vi-VN" sz="1800" kern="1200">
                <a:solidFill>
                  <a:prstClr val="black"/>
                </a:solidFill>
                <a:latin typeface="Arial" panose="020B0604020202020204" pitchFamily="34" charset="0"/>
                <a:ea typeface="+mn-ea"/>
                <a:cs typeface="Arial" panose="020B0604020202020204" pitchFamily="34" charset="0"/>
              </a:rPr>
              <a:t>thể hiện là người có tư duy độc lập</a:t>
            </a:r>
            <a:r>
              <a:rPr lang="en-US" sz="1800" kern="1200">
                <a:solidFill>
                  <a:prstClr val="black"/>
                </a:solidFill>
                <a:latin typeface="Arial" panose="020B0604020202020204" pitchFamily="34" charset="0"/>
                <a:ea typeface="+mn-ea"/>
                <a:cs typeface="Arial" panose="020B0604020202020204" pitchFamily="34" charset="0"/>
              </a:rPr>
              <a:t>.</a:t>
            </a:r>
            <a:endParaRPr lang="vi-VN" sz="1800" i="1" kern="1200">
              <a:solidFill>
                <a:prstClr val="black"/>
              </a:solidFill>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4B55D1BD-C8B4-E1DB-215C-6ABBC57CC22C}"/>
              </a:ext>
            </a:extLst>
          </p:cNvPr>
          <p:cNvSpPr/>
          <p:nvPr/>
        </p:nvSpPr>
        <p:spPr>
          <a:xfrm>
            <a:off x="3199707" y="2937483"/>
            <a:ext cx="2744580" cy="1966136"/>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3,4</a:t>
            </a:r>
            <a:r>
              <a:rPr lang="vi-VN" sz="1800" kern="1200">
                <a:solidFill>
                  <a:prstClr val="black"/>
                </a:solidFill>
                <a:latin typeface="Arial" panose="020B0604020202020204" pitchFamily="34" charset="0"/>
                <a:ea typeface="+mn-ea"/>
                <a:cs typeface="Arial" panose="020B0604020202020204" pitchFamily="34" charset="0"/>
              </a:rPr>
              <a:t>: </a:t>
            </a:r>
            <a:r>
              <a:rPr lang="vi-VN" sz="1800" kern="1200">
                <a:solidFill>
                  <a:prstClr val="black"/>
                </a:solidFill>
                <a:latin typeface="Arial" panose="020B0604020202020204" pitchFamily="34" charset="0"/>
                <a:cs typeface="Arial" panose="020B0604020202020204" pitchFamily="34" charset="0"/>
              </a:rPr>
              <a:t>Sắm vai xử lí </a:t>
            </a:r>
            <a:r>
              <a:rPr lang="vi-VN" sz="1800" kern="1200">
                <a:solidFill>
                  <a:srgbClr val="FF0000"/>
                </a:solidFill>
                <a:latin typeface="Arial" panose="020B0604020202020204" pitchFamily="34" charset="0"/>
                <a:cs typeface="Arial" panose="020B0604020202020204" pitchFamily="34" charset="0"/>
              </a:rPr>
              <a:t>Tình huống </a:t>
            </a:r>
            <a:r>
              <a:rPr lang="en-US" sz="1800" kern="1200">
                <a:solidFill>
                  <a:srgbClr val="FF0000"/>
                </a:solidFill>
                <a:latin typeface="Arial" panose="020B0604020202020204" pitchFamily="34" charset="0"/>
                <a:cs typeface="Arial" panose="020B0604020202020204" pitchFamily="34" charset="0"/>
              </a:rPr>
              <a:t>2</a:t>
            </a:r>
            <a:r>
              <a:rPr lang="en-US" sz="1800" kern="1200">
                <a:solidFill>
                  <a:prstClr val="black"/>
                </a:solidFill>
                <a:latin typeface="Arial" panose="020B0604020202020204" pitchFamily="34" charset="0"/>
                <a:cs typeface="Arial" panose="020B0604020202020204" pitchFamily="34" charset="0"/>
              </a:rPr>
              <a:t> </a:t>
            </a:r>
            <a:r>
              <a:rPr lang="vi-VN" sz="1800" kern="1200">
                <a:solidFill>
                  <a:prstClr val="black"/>
                </a:solidFill>
                <a:latin typeface="Arial" panose="020B0604020202020204" pitchFamily="34" charset="0"/>
                <a:cs typeface="Arial" panose="020B0604020202020204" pitchFamily="34" charset="0"/>
              </a:rPr>
              <a:t>thể hiện là người có tư duy độc lập</a:t>
            </a:r>
            <a:r>
              <a:rPr lang="en-US" sz="1800" kern="1200">
                <a:solidFill>
                  <a:prstClr val="black"/>
                </a:solidFill>
                <a:latin typeface="Arial" panose="020B0604020202020204" pitchFamily="34" charset="0"/>
                <a:cs typeface="Arial" panose="020B0604020202020204" pitchFamily="34" charset="0"/>
              </a:rPr>
              <a:t>.</a:t>
            </a:r>
            <a:endParaRPr lang="vi-VN" sz="1800" i="1" kern="1200">
              <a:solidFill>
                <a:prstClr val="black"/>
              </a:solidFill>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722CAEF6-3452-FA20-F17D-FB136EA0A07D}"/>
              </a:ext>
            </a:extLst>
          </p:cNvPr>
          <p:cNvSpPr/>
          <p:nvPr/>
        </p:nvSpPr>
        <p:spPr>
          <a:xfrm>
            <a:off x="6154861" y="2937483"/>
            <a:ext cx="2744580" cy="1966136"/>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5,6: </a:t>
            </a:r>
            <a:r>
              <a:rPr lang="vi-VN" sz="1800" kern="1200">
                <a:solidFill>
                  <a:prstClr val="black"/>
                </a:solidFill>
                <a:latin typeface="Arial" panose="020B0604020202020204" pitchFamily="34" charset="0"/>
                <a:cs typeface="Arial" panose="020B0604020202020204" pitchFamily="34" charset="0"/>
              </a:rPr>
              <a:t>Sắm vai xử lí </a:t>
            </a:r>
            <a:r>
              <a:rPr lang="vi-VN" sz="1800" kern="1200">
                <a:solidFill>
                  <a:srgbClr val="FF0000"/>
                </a:solidFill>
                <a:latin typeface="Arial" panose="020B0604020202020204" pitchFamily="34" charset="0"/>
                <a:cs typeface="Arial" panose="020B0604020202020204" pitchFamily="34" charset="0"/>
              </a:rPr>
              <a:t>Tình huống </a:t>
            </a:r>
            <a:r>
              <a:rPr lang="en-US" sz="1800" kern="1200">
                <a:solidFill>
                  <a:srgbClr val="FF0000"/>
                </a:solidFill>
                <a:latin typeface="Arial" panose="020B0604020202020204" pitchFamily="34" charset="0"/>
                <a:cs typeface="Arial" panose="020B0604020202020204" pitchFamily="34" charset="0"/>
              </a:rPr>
              <a:t>3</a:t>
            </a:r>
            <a:r>
              <a:rPr lang="en-US" sz="1800" kern="1200">
                <a:solidFill>
                  <a:prstClr val="black"/>
                </a:solidFill>
                <a:latin typeface="Arial" panose="020B0604020202020204" pitchFamily="34" charset="0"/>
                <a:cs typeface="Arial" panose="020B0604020202020204" pitchFamily="34" charset="0"/>
              </a:rPr>
              <a:t> </a:t>
            </a:r>
            <a:r>
              <a:rPr lang="vi-VN" sz="1800" kern="1200">
                <a:solidFill>
                  <a:prstClr val="black"/>
                </a:solidFill>
                <a:latin typeface="Arial" panose="020B0604020202020204" pitchFamily="34" charset="0"/>
                <a:cs typeface="Arial" panose="020B0604020202020204" pitchFamily="34" charset="0"/>
              </a:rPr>
              <a:t>thể hiện là người có tư duy độc lập</a:t>
            </a:r>
            <a:r>
              <a:rPr lang="en-US" sz="1800" kern="1200">
                <a:solidFill>
                  <a:prstClr val="black"/>
                </a:solidFill>
                <a:latin typeface="Arial" panose="020B0604020202020204" pitchFamily="34" charset="0"/>
                <a:cs typeface="Arial" panose="020B0604020202020204" pitchFamily="34" charset="0"/>
              </a:rPr>
              <a:t>.</a:t>
            </a:r>
            <a:endParaRPr lang="vi-VN" sz="1800" i="1" kern="1200">
              <a:solidFill>
                <a:prstClr val="black"/>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4" name="TextBox 23">
            <a:extLst>
              <a:ext uri="{FF2B5EF4-FFF2-40B4-BE49-F238E27FC236}">
                <a16:creationId xmlns:a16="http://schemas.microsoft.com/office/drawing/2014/main" id="{23302DFC-B6FC-F538-F889-C5708D7569C0}"/>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TÌNH HUỐNG ĐƯA RA</a:t>
            </a:r>
            <a:endParaRPr lang="en-US" sz="2400" i="1" kern="1200">
              <a:solidFill>
                <a:prstClr val="black"/>
              </a:solidFill>
              <a:latin typeface="Arial" panose="020B0604020202020204" pitchFamily="34" charset="0"/>
              <a:ea typeface="+mn-ea"/>
              <a:cs typeface="Arial" panose="020B0604020202020204" pitchFamily="34" charset="0"/>
            </a:endParaRPr>
          </a:p>
        </p:txBody>
      </p:sp>
      <p:sp>
        <p:nvSpPr>
          <p:cNvPr id="25" name="Freeform 4">
            <a:extLst>
              <a:ext uri="{FF2B5EF4-FFF2-40B4-BE49-F238E27FC236}">
                <a16:creationId xmlns:a16="http://schemas.microsoft.com/office/drawing/2014/main" id="{527E6776-86D5-3A6A-007B-9702DF697990}"/>
              </a:ext>
            </a:extLst>
          </p:cNvPr>
          <p:cNvSpPr/>
          <p:nvPr/>
        </p:nvSpPr>
        <p:spPr>
          <a:xfrm>
            <a:off x="364954" y="1059912"/>
            <a:ext cx="4772721"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708198" y="1274269"/>
            <a:ext cx="4086231" cy="3266985"/>
          </a:xfrm>
          <a:prstGeom prst="rect">
            <a:avLst/>
          </a:prstGeom>
          <a:noFill/>
        </p:spPr>
        <p:txBody>
          <a:bodyPr wrap="square">
            <a:spAutoFit/>
          </a:bodyPr>
          <a:lstStyle/>
          <a:p>
            <a:pPr algn="just" defTabSz="457200">
              <a:lnSpc>
                <a:spcPct val="150000"/>
              </a:lnSpc>
              <a:buClrTx/>
            </a:pPr>
            <a:r>
              <a:rPr lang="vi-VN" sz="2000" kern="1200">
                <a:latin typeface="Arial" panose="020B0604020202020204" pitchFamily="34" charset="0"/>
                <a:ea typeface="Calibri" panose="020F0502020204030204" pitchFamily="34" charset="0"/>
                <a:cs typeface="Arial" panose="020B0604020202020204" pitchFamily="34" charset="0"/>
              </a:rPr>
              <a:t>Phúc và Nhân là bạn của Thanh. Hai bạn có mâu thuẫn và không chơi với nhau. Phúc nói rằng Nhân ích kỉ, đề nghị Thanh cắt đứt tình bạn với Nhân. Nếu Thanh không đồng ý thì Phúc cũng sẽ chấm dứt tình bạn với Thanh.</a:t>
            </a:r>
          </a:p>
        </p:txBody>
      </p:sp>
      <p:grpSp>
        <p:nvGrpSpPr>
          <p:cNvPr id="36" name="Group 35">
            <a:extLst>
              <a:ext uri="{FF2B5EF4-FFF2-40B4-BE49-F238E27FC236}">
                <a16:creationId xmlns:a16="http://schemas.microsoft.com/office/drawing/2014/main" id="{94C2B9B6-BD94-2E8D-E0BC-8419FB7D581E}"/>
              </a:ext>
            </a:extLst>
          </p:cNvPr>
          <p:cNvGrpSpPr/>
          <p:nvPr/>
        </p:nvGrpSpPr>
        <p:grpSpPr>
          <a:xfrm>
            <a:off x="5434632" y="1059912"/>
            <a:ext cx="3344414" cy="3695700"/>
            <a:chOff x="5434632" y="1059912"/>
            <a:chExt cx="3344414" cy="3695700"/>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695700"/>
              <a:chOff x="10889914" y="2095500"/>
              <a:chExt cx="6688827" cy="7391400"/>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1</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5" name="Picture 34" descr="A group of boys with backpacks pointing at each other&#10;&#10;Description automatically generated">
              <a:extLst>
                <a:ext uri="{FF2B5EF4-FFF2-40B4-BE49-F238E27FC236}">
                  <a16:creationId xmlns:a16="http://schemas.microsoft.com/office/drawing/2014/main" id="{6A4A0D68-7883-342B-4FB5-C168D0D92D6A}"/>
                </a:ext>
              </a:extLst>
            </p:cNvPr>
            <p:cNvPicPr>
              <a:picLocks noChangeAspect="1"/>
            </p:cNvPicPr>
            <p:nvPr/>
          </p:nvPicPr>
          <p:blipFill>
            <a:blip r:embed="rId3"/>
            <a:stretch>
              <a:fillRect/>
            </a:stretch>
          </p:blipFill>
          <p:spPr>
            <a:xfrm>
              <a:off x="6004345" y="2242520"/>
              <a:ext cx="2298734" cy="229873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2"/>
            <a:ext cx="4772721"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582220" y="1225250"/>
            <a:ext cx="4347305" cy="3365024"/>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Gia đình Liên có hoàn cảnh khó khăn. Hàng xóm nhà Liên giới thiệu cho bạn một công việc làm thêm qua mạng được hưởng lương cao. Bố mẹ Liên rất mừng và hối thúc Liên sớm nhận lời để giảm bớt khó khăn cho gia đình. Nhưng Liên đọc báo và được biết có nhiều người đã bị lừa khi tìm kiếm việc làm thêm.</a:t>
            </a:r>
          </a:p>
        </p:txBody>
      </p:sp>
      <p:grpSp>
        <p:nvGrpSpPr>
          <p:cNvPr id="4" name="Group 3">
            <a:extLst>
              <a:ext uri="{FF2B5EF4-FFF2-40B4-BE49-F238E27FC236}">
                <a16:creationId xmlns:a16="http://schemas.microsoft.com/office/drawing/2014/main" id="{FC6C9109-62F4-786C-21E5-BD3480A9FCFB}"/>
              </a:ext>
            </a:extLst>
          </p:cNvPr>
          <p:cNvGrpSpPr/>
          <p:nvPr/>
        </p:nvGrpSpPr>
        <p:grpSpPr>
          <a:xfrm>
            <a:off x="5434632" y="1059912"/>
            <a:ext cx="3344414" cy="3695700"/>
            <a:chOff x="5434632" y="1059912"/>
            <a:chExt cx="3344414" cy="3695700"/>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695700"/>
              <a:chOff x="10889914" y="2095500"/>
              <a:chExt cx="6688827" cy="7391400"/>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2</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descr="A cartoon of a person with her hand on her chin&#10;&#10;Description automatically generated">
              <a:extLst>
                <a:ext uri="{FF2B5EF4-FFF2-40B4-BE49-F238E27FC236}">
                  <a16:creationId xmlns:a16="http://schemas.microsoft.com/office/drawing/2014/main" id="{A9F48101-8B7E-6F65-CF43-D25A66053BDE}"/>
                </a:ext>
              </a:extLst>
            </p:cNvPr>
            <p:cNvPicPr>
              <a:picLocks noChangeAspect="1"/>
            </p:cNvPicPr>
            <p:nvPr/>
          </p:nvPicPr>
          <p:blipFill rotWithShape="1">
            <a:blip r:embed="rId3"/>
            <a:srcRect l="21371" t="1143" r="15714"/>
            <a:stretch/>
          </p:blipFill>
          <p:spPr>
            <a:xfrm>
              <a:off x="6393270" y="2269322"/>
              <a:ext cx="1427135" cy="2242456"/>
            </a:xfrm>
            <a:prstGeom prst="rect">
              <a:avLst/>
            </a:prstGeom>
          </p:spPr>
        </p:pic>
      </p:grpSp>
      <p:sp>
        <p:nvSpPr>
          <p:cNvPr id="5" name="TextBox 4">
            <a:extLst>
              <a:ext uri="{FF2B5EF4-FFF2-40B4-BE49-F238E27FC236}">
                <a16:creationId xmlns:a16="http://schemas.microsoft.com/office/drawing/2014/main" id="{DBE374F8-8D59-4AD2-FCE8-0F654BCA1A2B}"/>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TÌNH HUỐNG ĐƯA RA</a:t>
            </a:r>
            <a:endParaRPr lang="en-US" sz="2400" i="1"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328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2"/>
            <a:ext cx="4772721"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564940" y="1371431"/>
            <a:ext cx="4372747" cy="3108223"/>
          </a:xfrm>
          <a:prstGeom prst="rect">
            <a:avLst/>
          </a:prstGeom>
          <a:noFill/>
        </p:spPr>
        <p:txBody>
          <a:bodyPr wrap="square">
            <a:spAutoFit/>
          </a:bodyPr>
          <a:lstStyle/>
          <a:p>
            <a:pPr algn="just" defTabSz="457200">
              <a:lnSpc>
                <a:spcPct val="150000"/>
              </a:lnSpc>
              <a:buClrTx/>
            </a:pPr>
            <a:r>
              <a:rPr lang="vi-VN" sz="1900" kern="1200">
                <a:latin typeface="Arial" panose="020B0604020202020204" pitchFamily="34" charset="0"/>
                <a:ea typeface="Calibri" panose="020F0502020204030204" pitchFamily="34" charset="0"/>
                <a:cs typeface="Arial" panose="020B0604020202020204" pitchFamily="34" charset="0"/>
              </a:rPr>
              <a:t>Mai rủ Hùng tham gia câu lạc bộ ngoại khoá vì phù hợp với đam mê của Hùng. Nhưng Tuấn lại rủ Hùng đi làm thêm để có tiền mua đồ yêu thích. Các bạn chỉ ra những lợi ích và hứng thú khi tham gia câu lạc bộ hay lao động kiếm tiền để thuyết phục Hùng.</a:t>
            </a:r>
          </a:p>
        </p:txBody>
      </p:sp>
      <p:grpSp>
        <p:nvGrpSpPr>
          <p:cNvPr id="4" name="Group 3">
            <a:extLst>
              <a:ext uri="{FF2B5EF4-FFF2-40B4-BE49-F238E27FC236}">
                <a16:creationId xmlns:a16="http://schemas.microsoft.com/office/drawing/2014/main" id="{2513B392-84A7-A89E-DA91-11333A2F88F4}"/>
              </a:ext>
            </a:extLst>
          </p:cNvPr>
          <p:cNvGrpSpPr/>
          <p:nvPr/>
        </p:nvGrpSpPr>
        <p:grpSpPr>
          <a:xfrm>
            <a:off x="5434632" y="1059912"/>
            <a:ext cx="3344414" cy="3695700"/>
            <a:chOff x="5434632" y="1059912"/>
            <a:chExt cx="3344414" cy="3695700"/>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695700"/>
              <a:chOff x="10889914" y="2095500"/>
              <a:chExt cx="6688827" cy="7391400"/>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3</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a:extLst>
                <a:ext uri="{FF2B5EF4-FFF2-40B4-BE49-F238E27FC236}">
                  <a16:creationId xmlns:a16="http://schemas.microsoft.com/office/drawing/2014/main" id="{9F87D0F6-AF43-0A72-070C-AE9FAB1BD74B}"/>
                </a:ext>
              </a:extLst>
            </p:cNvPr>
            <p:cNvPicPr>
              <a:picLocks noChangeAspect="1"/>
            </p:cNvPicPr>
            <p:nvPr/>
          </p:nvPicPr>
          <p:blipFill rotWithShape="1">
            <a:blip r:embed="rId3"/>
            <a:srcRect l="9714" t="22400" r="8184" b="23086"/>
            <a:stretch/>
          </p:blipFill>
          <p:spPr>
            <a:xfrm>
              <a:off x="5584181" y="2457615"/>
              <a:ext cx="3045314" cy="2022039"/>
            </a:xfrm>
            <a:prstGeom prst="rect">
              <a:avLst/>
            </a:prstGeom>
          </p:spPr>
        </p:pic>
      </p:grpSp>
      <p:sp>
        <p:nvSpPr>
          <p:cNvPr id="5" name="TextBox 4">
            <a:extLst>
              <a:ext uri="{FF2B5EF4-FFF2-40B4-BE49-F238E27FC236}">
                <a16:creationId xmlns:a16="http://schemas.microsoft.com/office/drawing/2014/main" id="{EB92E45F-5222-0F77-19B3-DDBAEE7FA731}"/>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TÌNH HUỐNG ĐƯA RA</a:t>
            </a:r>
            <a:endParaRPr lang="en-US" sz="2400" i="1"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08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4" name="TextBox 3">
            <a:extLst>
              <a:ext uri="{FF2B5EF4-FFF2-40B4-BE49-F238E27FC236}">
                <a16:creationId xmlns:a16="http://schemas.microsoft.com/office/drawing/2014/main" id="{8C563CB0-FDD6-EAFF-940C-D84182119112}"/>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02533794-F521-D367-5A40-06AF63F60E90}"/>
              </a:ext>
            </a:extLst>
          </p:cNvPr>
          <p:cNvGrpSpPr/>
          <p:nvPr/>
        </p:nvGrpSpPr>
        <p:grpSpPr>
          <a:xfrm>
            <a:off x="267604" y="906094"/>
            <a:ext cx="8616044" cy="3984313"/>
            <a:chOff x="267605" y="767301"/>
            <a:chExt cx="8616044" cy="3984313"/>
          </a:xfrm>
        </p:grpSpPr>
        <p:sp>
          <p:nvSpPr>
            <p:cNvPr id="8" name="Rectangle: Rounded Corners 7">
              <a:extLst>
                <a:ext uri="{FF2B5EF4-FFF2-40B4-BE49-F238E27FC236}">
                  <a16:creationId xmlns:a16="http://schemas.microsoft.com/office/drawing/2014/main" id="{A1854322-A938-C6B3-A364-813B89ACB201}"/>
                </a:ext>
              </a:extLst>
            </p:cNvPr>
            <p:cNvSpPr/>
            <p:nvPr/>
          </p:nvSpPr>
          <p:spPr>
            <a:xfrm>
              <a:off x="267606" y="767301"/>
              <a:ext cx="8616043" cy="3984313"/>
            </a:xfrm>
            <a:prstGeom prst="roundRect">
              <a:avLst>
                <a:gd name="adj" fmla="val 2488"/>
              </a:avLst>
            </a:prstGeom>
            <a:solidFill>
              <a:srgbClr val="FFD966">
                <a:lumMod val="20000"/>
                <a:lumOff val="80000"/>
              </a:srgbClr>
            </a:solidFill>
            <a:ln w="25400" cap="flat" cmpd="sng" algn="ctr">
              <a:solidFill>
                <a:schemeClr val="accent6">
                  <a:lumMod val="75000"/>
                  <a:lumOff val="2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 name="Rectangle: Diagonal Corners Rounded 8">
              <a:extLst>
                <a:ext uri="{FF2B5EF4-FFF2-40B4-BE49-F238E27FC236}">
                  <a16:creationId xmlns:a16="http://schemas.microsoft.com/office/drawing/2014/main" id="{69E47713-05A8-052F-E590-F01A33A449A1}"/>
                </a:ext>
              </a:extLst>
            </p:cNvPr>
            <p:cNvSpPr/>
            <p:nvPr/>
          </p:nvSpPr>
          <p:spPr>
            <a:xfrm>
              <a:off x="267605" y="767301"/>
              <a:ext cx="7643589" cy="604299"/>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a:solidFill>
                    <a:srgbClr val="FFFFFF"/>
                  </a:solidFill>
                  <a:ea typeface="+mn-ea"/>
                </a:rPr>
                <a:t>Tình huống </a:t>
              </a:r>
              <a:r>
                <a:rPr kumimoji="0" lang="en-US" sz="1900" b="1" i="0" u="none" strike="noStrike" kern="0" cap="none" spc="0" normalizeH="0" baseline="0" noProof="0">
                  <a:ln>
                    <a:noFill/>
                  </a:ln>
                  <a:solidFill>
                    <a:srgbClr val="FFFFFF"/>
                  </a:solidFill>
                  <a:effectLst/>
                  <a:uLnTx/>
                  <a:uFillTx/>
                  <a:ea typeface="+mn-ea"/>
                </a:rPr>
                <a:t>1: </a:t>
              </a:r>
              <a:r>
                <a:rPr kumimoji="0" lang="en-US" sz="1900" b="0" i="0" u="none" strike="noStrike" kern="0" cap="none" spc="0" normalizeH="0" baseline="0" noProof="0">
                  <a:ln>
                    <a:noFill/>
                  </a:ln>
                  <a:solidFill>
                    <a:srgbClr val="FFFFFF"/>
                  </a:solidFill>
                  <a:effectLst/>
                  <a:uLnTx/>
                  <a:uFillTx/>
                  <a:ea typeface="+mn-ea"/>
                </a:rPr>
                <a:t>Để </a:t>
              </a:r>
              <a:r>
                <a:rPr kumimoji="0" lang="vi-VN" sz="1900" b="0" i="0" u="none" strike="noStrike" kern="0" cap="none" spc="0" normalizeH="0" baseline="0" noProof="0">
                  <a:ln>
                    <a:noFill/>
                  </a:ln>
                  <a:solidFill>
                    <a:srgbClr val="FFFFFF"/>
                  </a:solidFill>
                  <a:effectLst/>
                  <a:uLnTx/>
                  <a:uFillTx/>
                  <a:ea typeface="+mn-ea"/>
                </a:rPr>
                <a:t>thể hiện là người có tư duy độc lập</a:t>
              </a:r>
              <a:r>
                <a:rPr kumimoji="0" lang="en-US" sz="1900" b="0" i="0" u="none" strike="noStrike" kern="0" cap="none" spc="0" normalizeH="0" baseline="0" noProof="0">
                  <a:ln>
                    <a:noFill/>
                  </a:ln>
                  <a:solidFill>
                    <a:srgbClr val="FFFFFF"/>
                  </a:solidFill>
                  <a:effectLst/>
                  <a:uLnTx/>
                  <a:uFillTx/>
                  <a:ea typeface="+mn-ea"/>
                </a:rPr>
                <a:t>, Thanh nên</a:t>
              </a:r>
            </a:p>
          </p:txBody>
        </p:sp>
      </p:grpSp>
      <p:sp>
        <p:nvSpPr>
          <p:cNvPr id="10" name="TextBox 9">
            <a:extLst>
              <a:ext uri="{FF2B5EF4-FFF2-40B4-BE49-F238E27FC236}">
                <a16:creationId xmlns:a16="http://schemas.microsoft.com/office/drawing/2014/main" id="{1BEB93A0-D16C-0DBE-7CB5-83ED2DD97FB2}"/>
              </a:ext>
            </a:extLst>
          </p:cNvPr>
          <p:cNvSpPr txBox="1"/>
          <p:nvPr/>
        </p:nvSpPr>
        <p:spPr>
          <a:xfrm>
            <a:off x="499680" y="1645503"/>
            <a:ext cx="8144636" cy="3108223"/>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1900">
                <a:solidFill>
                  <a:sysClr val="windowText" lastClr="000000"/>
                </a:solidFill>
              </a:rPr>
              <a:t>Tìm hiểu về mâu thuẫn nảy sinh giữa hai bạn Phúc và Nhân.</a:t>
            </a:r>
          </a:p>
          <a:p>
            <a:pPr marL="285750" lvl="0" indent="-285750" algn="just">
              <a:lnSpc>
                <a:spcPct val="150000"/>
              </a:lnSpc>
              <a:buClrTx/>
              <a:buFont typeface="Arial" panose="020B0604020202020204" pitchFamily="34" charset="0"/>
              <a:buChar char="−"/>
              <a:defRPr/>
            </a:pPr>
            <a:r>
              <a:rPr lang="vi-VN" sz="1900">
                <a:solidFill>
                  <a:sysClr val="windowText" lastClr="000000"/>
                </a:solidFill>
              </a:rPr>
              <a:t>Tìm gặp từng bạn để làm rõ vấn đề và phân tích để bạn thấy lỗi của từng người trong tình huống đó.</a:t>
            </a:r>
          </a:p>
          <a:p>
            <a:pPr marL="285750" lvl="0" indent="-285750" algn="just">
              <a:lnSpc>
                <a:spcPct val="150000"/>
              </a:lnSpc>
              <a:buClrTx/>
              <a:buFont typeface="Arial" panose="020B0604020202020204" pitchFamily="34" charset="0"/>
              <a:buChar char="−"/>
              <a:defRPr/>
            </a:pPr>
            <a:r>
              <a:rPr lang="vi-VN" sz="1900">
                <a:solidFill>
                  <a:sysClr val="windowText" lastClr="000000"/>
                </a:solidFill>
              </a:rPr>
              <a:t>Giải thích cho hai bạn thấy tình bạn giữa ba người đã đủ dài lâu, tốt đẹp và bền chặt, nên không thể vì một xích mích mà chấm dứt tình bạn với bất cứ ai. </a:t>
            </a:r>
          </a:p>
          <a:p>
            <a:pPr marL="285750" lvl="0" indent="-285750" algn="just">
              <a:lnSpc>
                <a:spcPct val="150000"/>
              </a:lnSpc>
              <a:buClrTx/>
              <a:buFont typeface="Arial" panose="020B0604020202020204" pitchFamily="34" charset="0"/>
              <a:buChar char="−"/>
              <a:defRPr/>
            </a:pPr>
            <a:r>
              <a:rPr lang="vi-VN" sz="1900">
                <a:solidFill>
                  <a:sysClr val="windowText" lastClr="000000"/>
                </a:solidFill>
              </a:rPr>
              <a:t>Đề nghị hai bạn trực tiếp gặp nhau để giải tỏa những vướng mắc</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left)">
                                      <p:cBhvr>
                                        <p:cTn id="21" dur="500"/>
                                        <p:tgtEl>
                                          <p:spTgt spid="10">
                                            <p:txEl>
                                              <p:pRg st="1" end="1"/>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left)">
                                      <p:cBhvr>
                                        <p:cTn id="2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33" name="Freeform 5">
            <a:extLst>
              <a:ext uri="{FF2B5EF4-FFF2-40B4-BE49-F238E27FC236}">
                <a16:creationId xmlns:a16="http://schemas.microsoft.com/office/drawing/2014/main" id="{E9FB06C7-BC17-80D9-409C-76B7BD50CA11}"/>
              </a:ext>
            </a:extLst>
          </p:cNvPr>
          <p:cNvSpPr/>
          <p:nvPr/>
        </p:nvSpPr>
        <p:spPr>
          <a:xfrm>
            <a:off x="304800" y="1918608"/>
            <a:ext cx="8534400" cy="3028945"/>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3">
              <a:alphaModFix amt="77000"/>
              <a:extLst>
                <a:ext uri="{96DAC541-7B7A-43D3-8B79-37D633B846F1}">
                  <asvg:svgBlip xmlns:asvg="http://schemas.microsoft.com/office/drawing/2016/SVG/main" r:embed="rId4"/>
                </a:ext>
              </a:extLst>
            </a:blip>
            <a:stretch>
              <a:fillRect l="-614" t="-16216" b="-53893"/>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3BB261F4-B0D5-CF2B-888B-9BBEBB1B07F2}"/>
              </a:ext>
            </a:extLst>
          </p:cNvPr>
          <p:cNvSpPr txBox="1"/>
          <p:nvPr/>
        </p:nvSpPr>
        <p:spPr>
          <a:xfrm>
            <a:off x="546478" y="2030420"/>
            <a:ext cx="4768472" cy="2805320"/>
          </a:xfrm>
          <a:prstGeom prst="rect">
            <a:avLst/>
          </a:prstGeom>
          <a:noFill/>
        </p:spPr>
        <p:txBody>
          <a:bodyPr wrap="square">
            <a:spAutoFit/>
          </a:bodyPr>
          <a:lstStyle/>
          <a:p>
            <a:pPr marL="342900" indent="-342900" algn="just" defTabSz="457200">
              <a:lnSpc>
                <a:spcPct val="150000"/>
              </a:lnSpc>
              <a:buClr>
                <a:prstClr val="black"/>
              </a:buClr>
              <a:buFont typeface="Wingdings" panose="05000000000000000000" pitchFamily="2" charset="2"/>
              <a:buChar char="v"/>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Cả lớp chia thành 4 nhóm, các nhóm hãy cùng nhau tham gia vào trò chơi </a:t>
            </a:r>
            <a:r>
              <a:rPr lang="en-US" sz="2000" kern="1200">
                <a:solidFill>
                  <a:srgbClr val="FF0000"/>
                </a:solidFill>
                <a:latin typeface="Arial" panose="020B0604020202020204" pitchFamily="34" charset="0"/>
                <a:ea typeface="Calibri" panose="020F0502020204030204" pitchFamily="34" charset="0"/>
                <a:cs typeface="Arial" panose="020B0604020202020204" pitchFamily="34" charset="0"/>
              </a:rPr>
              <a:t>“Ai nhanh hơn” </a:t>
            </a:r>
            <a:r>
              <a:rPr lang="en-US" sz="2000" kern="1200">
                <a:latin typeface="Arial" panose="020B0604020202020204" pitchFamily="34" charset="0"/>
                <a:ea typeface="Calibri" panose="020F0502020204030204" pitchFamily="34" charset="0"/>
                <a:cs typeface="Arial" panose="020B0604020202020204" pitchFamily="34" charset="0"/>
              </a:rPr>
              <a:t>theo luật chơi sau.</a:t>
            </a:r>
          </a:p>
          <a:p>
            <a:pPr marL="342900" indent="-342900" algn="just" defTabSz="457200">
              <a:lnSpc>
                <a:spcPct val="150000"/>
              </a:lnSpc>
              <a:buClr>
                <a:prstClr val="black"/>
              </a:buClr>
              <a:buFont typeface="Wingdings" panose="05000000000000000000" pitchFamily="2" charset="2"/>
              <a:buChar char="v"/>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Luật chơi:</a:t>
            </a:r>
          </a:p>
          <a:p>
            <a:pPr marL="342900" indent="-342900" algn="just" defTabSz="457200">
              <a:lnSpc>
                <a:spcPct val="150000"/>
              </a:lnSpc>
              <a:buClr>
                <a:prstClr val="black"/>
              </a:buClr>
              <a:buFont typeface="Courier New" panose="02070309020205020404" pitchFamily="49" charset="0"/>
              <a:buChar char="o"/>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Các nhóm quan sát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lần lượt các thẻ bài ghi biểu hiện của tư duy độc lập</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36" name="Google Shape;260;p31">
            <a:extLst>
              <a:ext uri="{FF2B5EF4-FFF2-40B4-BE49-F238E27FC236}">
                <a16:creationId xmlns:a16="http://schemas.microsoft.com/office/drawing/2014/main" id="{0E630F72-B5FB-7083-F5AA-791B7E716958}"/>
              </a:ext>
            </a:extLst>
          </p:cNvPr>
          <p:cNvGrpSpPr/>
          <p:nvPr/>
        </p:nvGrpSpPr>
        <p:grpSpPr>
          <a:xfrm rot="5690979">
            <a:off x="-76487" y="-122828"/>
            <a:ext cx="873481" cy="900930"/>
            <a:chOff x="8041802" y="111005"/>
            <a:chExt cx="1341938" cy="1427419"/>
          </a:xfrm>
        </p:grpSpPr>
        <p:sp>
          <p:nvSpPr>
            <p:cNvPr id="37" name="Google Shape;261;p31">
              <a:extLst>
                <a:ext uri="{FF2B5EF4-FFF2-40B4-BE49-F238E27FC236}">
                  <a16:creationId xmlns:a16="http://schemas.microsoft.com/office/drawing/2014/main" id="{34FAA310-89D7-A90A-8C42-B1466B46048B}"/>
                </a:ext>
              </a:extLst>
            </p:cNvPr>
            <p:cNvSpPr/>
            <p:nvPr/>
          </p:nvSpPr>
          <p:spPr>
            <a:xfrm rot="-944816">
              <a:off x="8723458" y="550336"/>
              <a:ext cx="544059" cy="931747"/>
            </a:xfrm>
            <a:custGeom>
              <a:avLst/>
              <a:gdLst/>
              <a:ahLst/>
              <a:cxnLst/>
              <a:rect l="l" t="t" r="r" b="b"/>
              <a:pathLst>
                <a:path w="26133" h="44755" extrusionOk="0">
                  <a:moveTo>
                    <a:pt x="10771" y="26783"/>
                  </a:moveTo>
                  <a:cubicBezTo>
                    <a:pt x="11618" y="26783"/>
                    <a:pt x="12614" y="26936"/>
                    <a:pt x="13661" y="27254"/>
                  </a:cubicBezTo>
                  <a:cubicBezTo>
                    <a:pt x="12675" y="28885"/>
                    <a:pt x="11282" y="29938"/>
                    <a:pt x="10195" y="30040"/>
                  </a:cubicBezTo>
                  <a:cubicBezTo>
                    <a:pt x="10166" y="30041"/>
                    <a:pt x="10137" y="30042"/>
                    <a:pt x="10108" y="30042"/>
                  </a:cubicBezTo>
                  <a:cubicBezTo>
                    <a:pt x="9338" y="30042"/>
                    <a:pt x="8788" y="29601"/>
                    <a:pt x="8428" y="28749"/>
                  </a:cubicBezTo>
                  <a:cubicBezTo>
                    <a:pt x="8190" y="28171"/>
                    <a:pt x="8258" y="27662"/>
                    <a:pt x="8700" y="27322"/>
                  </a:cubicBezTo>
                  <a:cubicBezTo>
                    <a:pt x="8802" y="27220"/>
                    <a:pt x="8937" y="27152"/>
                    <a:pt x="9039" y="27084"/>
                  </a:cubicBezTo>
                  <a:cubicBezTo>
                    <a:pt x="9483" y="26885"/>
                    <a:pt x="10077" y="26783"/>
                    <a:pt x="10771" y="26783"/>
                  </a:cubicBezTo>
                  <a:close/>
                  <a:moveTo>
                    <a:pt x="1854" y="0"/>
                  </a:moveTo>
                  <a:cubicBezTo>
                    <a:pt x="1758" y="0"/>
                    <a:pt x="1661" y="54"/>
                    <a:pt x="1631" y="171"/>
                  </a:cubicBezTo>
                  <a:cubicBezTo>
                    <a:pt x="1292" y="2040"/>
                    <a:pt x="1394" y="3976"/>
                    <a:pt x="1869" y="5811"/>
                  </a:cubicBezTo>
                  <a:cubicBezTo>
                    <a:pt x="2617" y="8734"/>
                    <a:pt x="4690" y="12880"/>
                    <a:pt x="10297" y="16074"/>
                  </a:cubicBezTo>
                  <a:cubicBezTo>
                    <a:pt x="15190" y="18860"/>
                    <a:pt x="15190" y="22632"/>
                    <a:pt x="14748" y="24637"/>
                  </a:cubicBezTo>
                  <a:cubicBezTo>
                    <a:pt x="14578" y="25385"/>
                    <a:pt x="14273" y="26132"/>
                    <a:pt x="13899" y="26846"/>
                  </a:cubicBezTo>
                  <a:cubicBezTo>
                    <a:pt x="12758" y="26498"/>
                    <a:pt x="11692" y="26334"/>
                    <a:pt x="10785" y="26334"/>
                  </a:cubicBezTo>
                  <a:cubicBezTo>
                    <a:pt x="9747" y="26334"/>
                    <a:pt x="8918" y="26549"/>
                    <a:pt x="8428" y="26948"/>
                  </a:cubicBezTo>
                  <a:cubicBezTo>
                    <a:pt x="7850" y="27424"/>
                    <a:pt x="7714" y="28103"/>
                    <a:pt x="8054" y="28919"/>
                  </a:cubicBezTo>
                  <a:cubicBezTo>
                    <a:pt x="8438" y="29910"/>
                    <a:pt x="9153" y="30420"/>
                    <a:pt x="10057" y="30420"/>
                  </a:cubicBezTo>
                  <a:cubicBezTo>
                    <a:pt x="10113" y="30420"/>
                    <a:pt x="10171" y="30418"/>
                    <a:pt x="10229" y="30414"/>
                  </a:cubicBezTo>
                  <a:cubicBezTo>
                    <a:pt x="11588" y="30312"/>
                    <a:pt x="13083" y="29055"/>
                    <a:pt x="14069" y="27356"/>
                  </a:cubicBezTo>
                  <a:cubicBezTo>
                    <a:pt x="15428" y="27797"/>
                    <a:pt x="16685" y="28409"/>
                    <a:pt x="17875" y="29191"/>
                  </a:cubicBezTo>
                  <a:cubicBezTo>
                    <a:pt x="20865" y="31196"/>
                    <a:pt x="25520" y="35851"/>
                    <a:pt x="22972" y="44482"/>
                  </a:cubicBezTo>
                  <a:cubicBezTo>
                    <a:pt x="22938" y="44584"/>
                    <a:pt x="23006" y="44720"/>
                    <a:pt x="23142" y="44754"/>
                  </a:cubicBezTo>
                  <a:lnTo>
                    <a:pt x="23278" y="44754"/>
                  </a:lnTo>
                  <a:cubicBezTo>
                    <a:pt x="23346" y="44720"/>
                    <a:pt x="23380" y="44652"/>
                    <a:pt x="23414" y="44618"/>
                  </a:cubicBezTo>
                  <a:cubicBezTo>
                    <a:pt x="26132" y="35375"/>
                    <a:pt x="20593" y="30516"/>
                    <a:pt x="18112" y="28851"/>
                  </a:cubicBezTo>
                  <a:cubicBezTo>
                    <a:pt x="16923" y="28069"/>
                    <a:pt x="15666" y="27458"/>
                    <a:pt x="14307" y="26982"/>
                  </a:cubicBezTo>
                  <a:cubicBezTo>
                    <a:pt x="14680" y="26268"/>
                    <a:pt x="14986" y="25521"/>
                    <a:pt x="15156" y="24739"/>
                  </a:cubicBezTo>
                  <a:cubicBezTo>
                    <a:pt x="15632" y="22632"/>
                    <a:pt x="15632" y="18622"/>
                    <a:pt x="10535" y="15734"/>
                  </a:cubicBezTo>
                  <a:cubicBezTo>
                    <a:pt x="0" y="9753"/>
                    <a:pt x="2039" y="340"/>
                    <a:pt x="2073" y="273"/>
                  </a:cubicBezTo>
                  <a:cubicBezTo>
                    <a:pt x="2112" y="97"/>
                    <a:pt x="1984" y="0"/>
                    <a:pt x="1854" y="0"/>
                  </a:cubicBezTo>
                  <a:close/>
                </a:path>
              </a:pathLst>
            </a:custGeom>
            <a:solidFill>
              <a:srgbClr val="0C59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62;p31">
              <a:extLst>
                <a:ext uri="{FF2B5EF4-FFF2-40B4-BE49-F238E27FC236}">
                  <a16:creationId xmlns:a16="http://schemas.microsoft.com/office/drawing/2014/main" id="{7901CDC5-6509-7092-B1FF-B149F621BD69}"/>
                </a:ext>
              </a:extLst>
            </p:cNvPr>
            <p:cNvSpPr/>
            <p:nvPr/>
          </p:nvSpPr>
          <p:spPr>
            <a:xfrm rot="-944816">
              <a:off x="8134197" y="211131"/>
              <a:ext cx="848263" cy="798215"/>
            </a:xfrm>
            <a:custGeom>
              <a:avLst/>
              <a:gdLst/>
              <a:ahLst/>
              <a:cxnLst/>
              <a:rect l="l" t="t" r="r" b="b"/>
              <a:pathLst>
                <a:path w="40745" h="38341" extrusionOk="0">
                  <a:moveTo>
                    <a:pt x="18848" y="0"/>
                  </a:moveTo>
                  <a:cubicBezTo>
                    <a:pt x="16568" y="0"/>
                    <a:pt x="14288" y="477"/>
                    <a:pt x="12132" y="1484"/>
                  </a:cubicBezTo>
                  <a:cubicBezTo>
                    <a:pt x="3399" y="5561"/>
                    <a:pt x="0" y="16775"/>
                    <a:pt x="4554" y="26528"/>
                  </a:cubicBezTo>
                  <a:cubicBezTo>
                    <a:pt x="7984" y="33900"/>
                    <a:pt x="14942" y="38341"/>
                    <a:pt x="21900" y="38341"/>
                  </a:cubicBezTo>
                  <a:cubicBezTo>
                    <a:pt x="24179" y="38341"/>
                    <a:pt x="26458" y="37864"/>
                    <a:pt x="28613" y="36858"/>
                  </a:cubicBezTo>
                  <a:cubicBezTo>
                    <a:pt x="37346" y="32780"/>
                    <a:pt x="40744" y="21567"/>
                    <a:pt x="36191" y="11780"/>
                  </a:cubicBezTo>
                  <a:cubicBezTo>
                    <a:pt x="32761" y="4435"/>
                    <a:pt x="25805" y="0"/>
                    <a:pt x="18848" y="0"/>
                  </a:cubicBezTo>
                  <a:close/>
                </a:path>
              </a:pathLst>
            </a:custGeom>
            <a:gradFill>
              <a:gsLst>
                <a:gs pos="0">
                  <a:srgbClr val="68C0C5"/>
                </a:gs>
                <a:gs pos="100000">
                  <a:srgbClr val="FFBCC6"/>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63;p31">
              <a:extLst>
                <a:ext uri="{FF2B5EF4-FFF2-40B4-BE49-F238E27FC236}">
                  <a16:creationId xmlns:a16="http://schemas.microsoft.com/office/drawing/2014/main" id="{80ADA6F0-F80B-3CA0-B432-EFFBE4074304}"/>
                </a:ext>
              </a:extLst>
            </p:cNvPr>
            <p:cNvSpPr/>
            <p:nvPr/>
          </p:nvSpPr>
          <p:spPr>
            <a:xfrm rot="-944816">
              <a:off x="8828488" y="848293"/>
              <a:ext cx="102449" cy="99202"/>
            </a:xfrm>
            <a:custGeom>
              <a:avLst/>
              <a:gdLst/>
              <a:ahLst/>
              <a:cxnLst/>
              <a:rect l="l" t="t" r="r" b="b"/>
              <a:pathLst>
                <a:path w="4921" h="4765" extrusionOk="0">
                  <a:moveTo>
                    <a:pt x="920" y="0"/>
                  </a:moveTo>
                  <a:cubicBezTo>
                    <a:pt x="328" y="0"/>
                    <a:pt x="0" y="172"/>
                    <a:pt x="306" y="577"/>
                  </a:cubicBezTo>
                  <a:cubicBezTo>
                    <a:pt x="306" y="577"/>
                    <a:pt x="1530" y="4621"/>
                    <a:pt x="2243" y="4757"/>
                  </a:cubicBezTo>
                  <a:cubicBezTo>
                    <a:pt x="2269" y="4762"/>
                    <a:pt x="2297" y="4764"/>
                    <a:pt x="2326" y="4764"/>
                  </a:cubicBezTo>
                  <a:cubicBezTo>
                    <a:pt x="3098" y="4764"/>
                    <a:pt x="4921" y="3075"/>
                    <a:pt x="4724" y="1733"/>
                  </a:cubicBezTo>
                  <a:cubicBezTo>
                    <a:pt x="4586" y="765"/>
                    <a:pt x="2166" y="0"/>
                    <a:pt x="920" y="0"/>
                  </a:cubicBezTo>
                  <a:close/>
                </a:path>
              </a:pathLst>
            </a:custGeom>
            <a:solidFill>
              <a:srgbClr val="FFBC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roup 39">
            <a:extLst>
              <a:ext uri="{FF2B5EF4-FFF2-40B4-BE49-F238E27FC236}">
                <a16:creationId xmlns:a16="http://schemas.microsoft.com/office/drawing/2014/main" id="{DE166DB3-9115-53FF-032E-18CB997518DE}"/>
              </a:ext>
            </a:extLst>
          </p:cNvPr>
          <p:cNvGrpSpPr/>
          <p:nvPr/>
        </p:nvGrpSpPr>
        <p:grpSpPr>
          <a:xfrm>
            <a:off x="0" y="327637"/>
            <a:ext cx="9149257" cy="790869"/>
            <a:chOff x="-302985" y="244933"/>
            <a:chExt cx="9920515" cy="591081"/>
          </a:xfrm>
        </p:grpSpPr>
        <p:cxnSp>
          <p:nvCxnSpPr>
            <p:cNvPr id="41" name="Straight Connector 40">
              <a:extLst>
                <a:ext uri="{FF2B5EF4-FFF2-40B4-BE49-F238E27FC236}">
                  <a16:creationId xmlns:a16="http://schemas.microsoft.com/office/drawing/2014/main" id="{F3C9BAED-4C3E-95DF-711E-E794D1252601}"/>
                </a:ext>
              </a:extLst>
            </p:cNvPr>
            <p:cNvCxnSpPr>
              <a:cxnSpLocks/>
            </p:cNvCxnSpPr>
            <p:nvPr/>
          </p:nvCxnSpPr>
          <p:spPr>
            <a:xfrm>
              <a:off x="-302985" y="531591"/>
              <a:ext cx="9920515" cy="0"/>
            </a:xfrm>
            <a:prstGeom prst="line">
              <a:avLst/>
            </a:prstGeom>
            <a:noFill/>
            <a:ln w="19050" cap="flat" cmpd="sng" algn="ctr">
              <a:solidFill>
                <a:srgbClr val="002060"/>
              </a:solidFill>
              <a:prstDash val="solid"/>
            </a:ln>
            <a:effectLst/>
          </p:spPr>
        </p:cxnSp>
        <p:sp>
          <p:nvSpPr>
            <p:cNvPr id="42" name="Rectangle: Rounded Corners 41">
              <a:extLst>
                <a:ext uri="{FF2B5EF4-FFF2-40B4-BE49-F238E27FC236}">
                  <a16:creationId xmlns:a16="http://schemas.microsoft.com/office/drawing/2014/main" id="{58AF3FF3-4532-DFD3-1A1F-641853D4ADEE}"/>
                </a:ext>
              </a:extLst>
            </p:cNvPr>
            <p:cNvSpPr/>
            <p:nvPr/>
          </p:nvSpPr>
          <p:spPr>
            <a:xfrm>
              <a:off x="688491" y="244933"/>
              <a:ext cx="7767017" cy="591081"/>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2060"/>
                  </a:solidFill>
                  <a:effectLst/>
                  <a:uLnTx/>
                  <a:uFillTx/>
                  <a:ea typeface="+mn-ea"/>
                </a:rPr>
                <a:t>KHỞI ĐỘNG</a:t>
              </a:r>
              <a:endParaRPr kumimoji="0" lang="vi-VN" sz="3000" b="1" i="0" u="none" strike="noStrike" kern="0" cap="none" spc="0" normalizeH="0" baseline="0" noProof="0">
                <a:ln>
                  <a:noFill/>
                </a:ln>
                <a:solidFill>
                  <a:srgbClr val="002060"/>
                </a:solidFill>
                <a:effectLst/>
                <a:uLnTx/>
                <a:uFillTx/>
                <a:ea typeface="+mn-ea"/>
              </a:endParaRPr>
            </a:p>
          </p:txBody>
        </p:sp>
      </p:grpSp>
      <p:grpSp>
        <p:nvGrpSpPr>
          <p:cNvPr id="44" name="Google Shape;491;p38">
            <a:extLst>
              <a:ext uri="{FF2B5EF4-FFF2-40B4-BE49-F238E27FC236}">
                <a16:creationId xmlns:a16="http://schemas.microsoft.com/office/drawing/2014/main" id="{88F05732-317E-575C-56F7-F38492C0E575}"/>
              </a:ext>
            </a:extLst>
          </p:cNvPr>
          <p:cNvGrpSpPr/>
          <p:nvPr/>
        </p:nvGrpSpPr>
        <p:grpSpPr>
          <a:xfrm>
            <a:off x="8443567" y="17788"/>
            <a:ext cx="599101" cy="763591"/>
            <a:chOff x="5756700" y="631575"/>
            <a:chExt cx="1208925" cy="1650375"/>
          </a:xfrm>
        </p:grpSpPr>
        <p:sp>
          <p:nvSpPr>
            <p:cNvPr id="45" name="Google Shape;492;p38">
              <a:extLst>
                <a:ext uri="{FF2B5EF4-FFF2-40B4-BE49-F238E27FC236}">
                  <a16:creationId xmlns:a16="http://schemas.microsoft.com/office/drawing/2014/main" id="{AC4A8CA9-DF7C-A7A7-0D39-34AC89E91F41}"/>
                </a:ext>
              </a:extLst>
            </p:cNvPr>
            <p:cNvSpPr/>
            <p:nvPr/>
          </p:nvSpPr>
          <p:spPr>
            <a:xfrm>
              <a:off x="6312300" y="1163075"/>
              <a:ext cx="653325" cy="1118875"/>
            </a:xfrm>
            <a:custGeom>
              <a:avLst/>
              <a:gdLst/>
              <a:ahLst/>
              <a:cxnLst/>
              <a:rect l="l" t="t" r="r" b="b"/>
              <a:pathLst>
                <a:path w="26133" h="44755" extrusionOk="0">
                  <a:moveTo>
                    <a:pt x="10771" y="26783"/>
                  </a:moveTo>
                  <a:cubicBezTo>
                    <a:pt x="11618" y="26783"/>
                    <a:pt x="12614" y="26936"/>
                    <a:pt x="13661" y="27254"/>
                  </a:cubicBezTo>
                  <a:cubicBezTo>
                    <a:pt x="12675" y="28885"/>
                    <a:pt x="11282" y="29938"/>
                    <a:pt x="10195" y="30040"/>
                  </a:cubicBezTo>
                  <a:cubicBezTo>
                    <a:pt x="10166" y="30041"/>
                    <a:pt x="10137" y="30042"/>
                    <a:pt x="10108" y="30042"/>
                  </a:cubicBezTo>
                  <a:cubicBezTo>
                    <a:pt x="9338" y="30042"/>
                    <a:pt x="8788" y="29601"/>
                    <a:pt x="8428" y="28749"/>
                  </a:cubicBezTo>
                  <a:cubicBezTo>
                    <a:pt x="8190" y="28171"/>
                    <a:pt x="8258" y="27662"/>
                    <a:pt x="8700" y="27322"/>
                  </a:cubicBezTo>
                  <a:cubicBezTo>
                    <a:pt x="8802" y="27220"/>
                    <a:pt x="8937" y="27152"/>
                    <a:pt x="9039" y="27084"/>
                  </a:cubicBezTo>
                  <a:cubicBezTo>
                    <a:pt x="9483" y="26885"/>
                    <a:pt x="10077" y="26783"/>
                    <a:pt x="10771" y="26783"/>
                  </a:cubicBezTo>
                  <a:close/>
                  <a:moveTo>
                    <a:pt x="1854" y="0"/>
                  </a:moveTo>
                  <a:cubicBezTo>
                    <a:pt x="1758" y="0"/>
                    <a:pt x="1661" y="54"/>
                    <a:pt x="1631" y="171"/>
                  </a:cubicBezTo>
                  <a:cubicBezTo>
                    <a:pt x="1292" y="2040"/>
                    <a:pt x="1394" y="3976"/>
                    <a:pt x="1869" y="5811"/>
                  </a:cubicBezTo>
                  <a:cubicBezTo>
                    <a:pt x="2617" y="8734"/>
                    <a:pt x="4690" y="12880"/>
                    <a:pt x="10297" y="16074"/>
                  </a:cubicBezTo>
                  <a:cubicBezTo>
                    <a:pt x="15190" y="18860"/>
                    <a:pt x="15190" y="22632"/>
                    <a:pt x="14748" y="24637"/>
                  </a:cubicBezTo>
                  <a:cubicBezTo>
                    <a:pt x="14578" y="25385"/>
                    <a:pt x="14273" y="26132"/>
                    <a:pt x="13899" y="26846"/>
                  </a:cubicBezTo>
                  <a:cubicBezTo>
                    <a:pt x="12758" y="26498"/>
                    <a:pt x="11692" y="26334"/>
                    <a:pt x="10785" y="26334"/>
                  </a:cubicBezTo>
                  <a:cubicBezTo>
                    <a:pt x="9747" y="26334"/>
                    <a:pt x="8918" y="26549"/>
                    <a:pt x="8428" y="26948"/>
                  </a:cubicBezTo>
                  <a:cubicBezTo>
                    <a:pt x="7850" y="27424"/>
                    <a:pt x="7714" y="28103"/>
                    <a:pt x="8054" y="28919"/>
                  </a:cubicBezTo>
                  <a:cubicBezTo>
                    <a:pt x="8438" y="29910"/>
                    <a:pt x="9153" y="30420"/>
                    <a:pt x="10057" y="30420"/>
                  </a:cubicBezTo>
                  <a:cubicBezTo>
                    <a:pt x="10113" y="30420"/>
                    <a:pt x="10171" y="30418"/>
                    <a:pt x="10229" y="30414"/>
                  </a:cubicBezTo>
                  <a:cubicBezTo>
                    <a:pt x="11588" y="30312"/>
                    <a:pt x="13083" y="29055"/>
                    <a:pt x="14069" y="27356"/>
                  </a:cubicBezTo>
                  <a:cubicBezTo>
                    <a:pt x="15428" y="27797"/>
                    <a:pt x="16685" y="28409"/>
                    <a:pt x="17875" y="29191"/>
                  </a:cubicBezTo>
                  <a:cubicBezTo>
                    <a:pt x="20865" y="31196"/>
                    <a:pt x="25520" y="35851"/>
                    <a:pt x="22972" y="44482"/>
                  </a:cubicBezTo>
                  <a:cubicBezTo>
                    <a:pt x="22938" y="44584"/>
                    <a:pt x="23006" y="44720"/>
                    <a:pt x="23142" y="44754"/>
                  </a:cubicBezTo>
                  <a:lnTo>
                    <a:pt x="23278" y="44754"/>
                  </a:lnTo>
                  <a:cubicBezTo>
                    <a:pt x="23346" y="44720"/>
                    <a:pt x="23380" y="44652"/>
                    <a:pt x="23414" y="44618"/>
                  </a:cubicBezTo>
                  <a:cubicBezTo>
                    <a:pt x="26132" y="35375"/>
                    <a:pt x="20593" y="30516"/>
                    <a:pt x="18112" y="28851"/>
                  </a:cubicBezTo>
                  <a:cubicBezTo>
                    <a:pt x="16923" y="28069"/>
                    <a:pt x="15666" y="27458"/>
                    <a:pt x="14307" y="26982"/>
                  </a:cubicBezTo>
                  <a:cubicBezTo>
                    <a:pt x="14680" y="26268"/>
                    <a:pt x="14986" y="25521"/>
                    <a:pt x="15156" y="24739"/>
                  </a:cubicBezTo>
                  <a:cubicBezTo>
                    <a:pt x="15632" y="22632"/>
                    <a:pt x="15632" y="18622"/>
                    <a:pt x="10535" y="15734"/>
                  </a:cubicBezTo>
                  <a:cubicBezTo>
                    <a:pt x="0" y="9753"/>
                    <a:pt x="2039" y="340"/>
                    <a:pt x="2073" y="273"/>
                  </a:cubicBezTo>
                  <a:cubicBezTo>
                    <a:pt x="2112" y="97"/>
                    <a:pt x="1984" y="0"/>
                    <a:pt x="1854" y="0"/>
                  </a:cubicBezTo>
                  <a:close/>
                </a:path>
              </a:pathLst>
            </a:custGeom>
            <a:solidFill>
              <a:srgbClr val="0C59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93;p38">
              <a:extLst>
                <a:ext uri="{FF2B5EF4-FFF2-40B4-BE49-F238E27FC236}">
                  <a16:creationId xmlns:a16="http://schemas.microsoft.com/office/drawing/2014/main" id="{F986F5DE-2162-93CD-654B-BF19F1F6E621}"/>
                </a:ext>
              </a:extLst>
            </p:cNvPr>
            <p:cNvSpPr/>
            <p:nvPr/>
          </p:nvSpPr>
          <p:spPr>
            <a:xfrm>
              <a:off x="5756700" y="631575"/>
              <a:ext cx="1018625" cy="958525"/>
            </a:xfrm>
            <a:custGeom>
              <a:avLst/>
              <a:gdLst/>
              <a:ahLst/>
              <a:cxnLst/>
              <a:rect l="l" t="t" r="r" b="b"/>
              <a:pathLst>
                <a:path w="40745" h="38341" extrusionOk="0">
                  <a:moveTo>
                    <a:pt x="18848" y="0"/>
                  </a:moveTo>
                  <a:cubicBezTo>
                    <a:pt x="16568" y="0"/>
                    <a:pt x="14288" y="477"/>
                    <a:pt x="12132" y="1484"/>
                  </a:cubicBezTo>
                  <a:cubicBezTo>
                    <a:pt x="3399" y="5561"/>
                    <a:pt x="0" y="16775"/>
                    <a:pt x="4554" y="26528"/>
                  </a:cubicBezTo>
                  <a:cubicBezTo>
                    <a:pt x="7984" y="33900"/>
                    <a:pt x="14942" y="38341"/>
                    <a:pt x="21900" y="38341"/>
                  </a:cubicBezTo>
                  <a:cubicBezTo>
                    <a:pt x="24179" y="38341"/>
                    <a:pt x="26458" y="37864"/>
                    <a:pt x="28613" y="36858"/>
                  </a:cubicBezTo>
                  <a:cubicBezTo>
                    <a:pt x="37346" y="32780"/>
                    <a:pt x="40744" y="21567"/>
                    <a:pt x="36191" y="11780"/>
                  </a:cubicBezTo>
                  <a:cubicBezTo>
                    <a:pt x="32761" y="4435"/>
                    <a:pt x="25805" y="0"/>
                    <a:pt x="18848" y="0"/>
                  </a:cubicBezTo>
                  <a:close/>
                </a:path>
              </a:pathLst>
            </a:custGeom>
            <a:gradFill>
              <a:gsLst>
                <a:gs pos="0">
                  <a:srgbClr val="EE9944"/>
                </a:gs>
                <a:gs pos="100000">
                  <a:srgbClr val="FFBCC6"/>
                </a:gs>
              </a:gsLst>
              <a:lin ang="54007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94;p38">
              <a:extLst>
                <a:ext uri="{FF2B5EF4-FFF2-40B4-BE49-F238E27FC236}">
                  <a16:creationId xmlns:a16="http://schemas.microsoft.com/office/drawing/2014/main" id="{C26A6CAF-81AE-A635-135E-F26B7B8D0DD2}"/>
                </a:ext>
              </a:extLst>
            </p:cNvPr>
            <p:cNvSpPr/>
            <p:nvPr/>
          </p:nvSpPr>
          <p:spPr>
            <a:xfrm>
              <a:off x="6482200" y="1488475"/>
              <a:ext cx="123025" cy="119125"/>
            </a:xfrm>
            <a:custGeom>
              <a:avLst/>
              <a:gdLst/>
              <a:ahLst/>
              <a:cxnLst/>
              <a:rect l="l" t="t" r="r" b="b"/>
              <a:pathLst>
                <a:path w="4921" h="4765" extrusionOk="0">
                  <a:moveTo>
                    <a:pt x="920" y="0"/>
                  </a:moveTo>
                  <a:cubicBezTo>
                    <a:pt x="328" y="0"/>
                    <a:pt x="0" y="172"/>
                    <a:pt x="306" y="577"/>
                  </a:cubicBezTo>
                  <a:cubicBezTo>
                    <a:pt x="306" y="577"/>
                    <a:pt x="1530" y="4621"/>
                    <a:pt x="2243" y="4757"/>
                  </a:cubicBezTo>
                  <a:cubicBezTo>
                    <a:pt x="2269" y="4762"/>
                    <a:pt x="2297" y="4764"/>
                    <a:pt x="2326" y="4764"/>
                  </a:cubicBezTo>
                  <a:cubicBezTo>
                    <a:pt x="3098" y="4764"/>
                    <a:pt x="4921" y="3075"/>
                    <a:pt x="4724" y="1733"/>
                  </a:cubicBezTo>
                  <a:cubicBezTo>
                    <a:pt x="4586" y="765"/>
                    <a:pt x="2166" y="0"/>
                    <a:pt x="920" y="0"/>
                  </a:cubicBezTo>
                  <a:close/>
                </a:path>
              </a:pathLst>
            </a:custGeom>
            <a:solidFill>
              <a:srgbClr val="FFBC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roup 47">
            <a:extLst>
              <a:ext uri="{FF2B5EF4-FFF2-40B4-BE49-F238E27FC236}">
                <a16:creationId xmlns:a16="http://schemas.microsoft.com/office/drawing/2014/main" id="{267546C9-4AF8-3AA3-6F54-7A0E9F37C2C4}"/>
              </a:ext>
            </a:extLst>
          </p:cNvPr>
          <p:cNvGrpSpPr/>
          <p:nvPr/>
        </p:nvGrpSpPr>
        <p:grpSpPr>
          <a:xfrm>
            <a:off x="2332931" y="1350548"/>
            <a:ext cx="4478138" cy="430887"/>
            <a:chOff x="1282250" y="1479136"/>
            <a:chExt cx="4478138" cy="430887"/>
          </a:xfrm>
        </p:grpSpPr>
        <p:pic>
          <p:nvPicPr>
            <p:cNvPr id="49" name="Picture 48">
              <a:extLst>
                <a:ext uri="{FF2B5EF4-FFF2-40B4-BE49-F238E27FC236}">
                  <a16:creationId xmlns:a16="http://schemas.microsoft.com/office/drawing/2014/main" id="{D288EF9F-2D28-992E-B33D-7190C648D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447" y="1534802"/>
              <a:ext cx="280989" cy="283816"/>
            </a:xfrm>
            <a:prstGeom prst="rect">
              <a:avLst/>
            </a:prstGeom>
          </p:spPr>
        </p:pic>
        <p:sp>
          <p:nvSpPr>
            <p:cNvPr id="50" name="Rectangle 49">
              <a:extLst>
                <a:ext uri="{FF2B5EF4-FFF2-40B4-BE49-F238E27FC236}">
                  <a16:creationId xmlns:a16="http://schemas.microsoft.com/office/drawing/2014/main" id="{7C8C1FAE-887A-66B4-B3D7-C5F6D2A154E7}"/>
                </a:ext>
              </a:extLst>
            </p:cNvPr>
            <p:cNvSpPr/>
            <p:nvPr/>
          </p:nvSpPr>
          <p:spPr>
            <a:xfrm>
              <a:off x="1282250" y="1479136"/>
              <a:ext cx="4478138" cy="430887"/>
            </a:xfrm>
            <a:prstGeom prst="rect">
              <a:avLst/>
            </a:prstGeom>
          </p:spPr>
          <p:txBody>
            <a:bodyPr wrap="square">
              <a:spAutoFit/>
            </a:bodyPr>
            <a:lstStyle/>
            <a:p>
              <a:pPr algn="ctr"/>
              <a:r>
                <a:rPr lang="vi-VN" sz="2200" b="1">
                  <a:solidFill>
                    <a:srgbClr val="C00000"/>
                  </a:solidFill>
                  <a:latin typeface="Arial" panose="020B0604020202020204" pitchFamily="34" charset="0"/>
                  <a:cs typeface="Arial" panose="020B0604020202020204" pitchFamily="34" charset="0"/>
                </a:rPr>
                <a:t>Trò chơi “</a:t>
              </a:r>
              <a:r>
                <a:rPr lang="en-US" sz="2200" b="1">
                  <a:solidFill>
                    <a:srgbClr val="C00000"/>
                  </a:solidFill>
                  <a:latin typeface="Arial" panose="020B0604020202020204" pitchFamily="34" charset="0"/>
                  <a:cs typeface="Arial" panose="020B0604020202020204" pitchFamily="34" charset="0"/>
                </a:rPr>
                <a:t>Ai nhanh hơn</a:t>
              </a:r>
              <a:r>
                <a:rPr lang="vi-VN" sz="2200" b="1">
                  <a:solidFill>
                    <a:srgbClr val="C00000"/>
                  </a:solidFill>
                  <a:latin typeface="Arial" panose="020B0604020202020204" pitchFamily="34" charset="0"/>
                  <a:cs typeface="Arial" panose="020B0604020202020204" pitchFamily="34" charset="0"/>
                </a:rPr>
                <a:t>”</a:t>
              </a:r>
            </a:p>
          </p:txBody>
        </p:sp>
      </p:grpSp>
      <p:pic>
        <p:nvPicPr>
          <p:cNvPr id="52" name="Picture 51" descr="A group of children sitting at desks&#10;&#10;Description automatically generated">
            <a:extLst>
              <a:ext uri="{FF2B5EF4-FFF2-40B4-BE49-F238E27FC236}">
                <a16:creationId xmlns:a16="http://schemas.microsoft.com/office/drawing/2014/main" id="{F9FE104F-8A7B-08D2-6B73-5A2ACE22D997}"/>
              </a:ext>
            </a:extLst>
          </p:cNvPr>
          <p:cNvPicPr>
            <a:picLocks noChangeAspect="1"/>
          </p:cNvPicPr>
          <p:nvPr/>
        </p:nvPicPr>
        <p:blipFill rotWithShape="1">
          <a:blip r:embed="rId6">
            <a:extLst>
              <a:ext uri="{28A0092B-C50C-407E-A947-70E740481C1C}">
                <a14:useLocalDpi xmlns:a14="http://schemas.microsoft.com/office/drawing/2010/main" val="0"/>
              </a:ext>
            </a:extLst>
          </a:blip>
          <a:srcRect t="15499" b="12563"/>
          <a:stretch/>
        </p:blipFill>
        <p:spPr>
          <a:xfrm>
            <a:off x="5461269" y="2220089"/>
            <a:ext cx="3372313" cy="24259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wipe(left)">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wipe(left)">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wipe(left)">
                                      <p:cBhvr>
                                        <p:cTn id="34"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4" name="TextBox 3">
            <a:extLst>
              <a:ext uri="{FF2B5EF4-FFF2-40B4-BE49-F238E27FC236}">
                <a16:creationId xmlns:a16="http://schemas.microsoft.com/office/drawing/2014/main" id="{8C563CB0-FDD6-EAFF-940C-D84182119112}"/>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02533794-F521-D367-5A40-06AF63F60E90}"/>
              </a:ext>
            </a:extLst>
          </p:cNvPr>
          <p:cNvGrpSpPr/>
          <p:nvPr/>
        </p:nvGrpSpPr>
        <p:grpSpPr>
          <a:xfrm>
            <a:off x="267604" y="906094"/>
            <a:ext cx="8616044" cy="3984313"/>
            <a:chOff x="267605" y="767301"/>
            <a:chExt cx="8616044" cy="3984313"/>
          </a:xfrm>
        </p:grpSpPr>
        <p:sp>
          <p:nvSpPr>
            <p:cNvPr id="8" name="Rectangle: Rounded Corners 7">
              <a:extLst>
                <a:ext uri="{FF2B5EF4-FFF2-40B4-BE49-F238E27FC236}">
                  <a16:creationId xmlns:a16="http://schemas.microsoft.com/office/drawing/2014/main" id="{A1854322-A938-C6B3-A364-813B89ACB201}"/>
                </a:ext>
              </a:extLst>
            </p:cNvPr>
            <p:cNvSpPr/>
            <p:nvPr/>
          </p:nvSpPr>
          <p:spPr>
            <a:xfrm>
              <a:off x="267606" y="767301"/>
              <a:ext cx="8616043" cy="3984313"/>
            </a:xfrm>
            <a:prstGeom prst="roundRect">
              <a:avLst>
                <a:gd name="adj" fmla="val 2488"/>
              </a:avLst>
            </a:prstGeom>
            <a:solidFill>
              <a:srgbClr val="FFD966">
                <a:lumMod val="20000"/>
                <a:lumOff val="8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 name="Rectangle: Diagonal Corners Rounded 8">
              <a:extLst>
                <a:ext uri="{FF2B5EF4-FFF2-40B4-BE49-F238E27FC236}">
                  <a16:creationId xmlns:a16="http://schemas.microsoft.com/office/drawing/2014/main" id="{69E47713-05A8-052F-E590-F01A33A449A1}"/>
                </a:ext>
              </a:extLst>
            </p:cNvPr>
            <p:cNvSpPr/>
            <p:nvPr/>
          </p:nvSpPr>
          <p:spPr>
            <a:xfrm>
              <a:off x="267605" y="767301"/>
              <a:ext cx="7643589" cy="604299"/>
            </a:xfrm>
            <a:prstGeom prst="round2DiagRect">
              <a:avLst/>
            </a:prstGeom>
            <a:solidFill>
              <a:schemeClr val="tx1">
                <a:lumMod val="75000"/>
                <a:lumOff val="25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a:solidFill>
                    <a:srgbClr val="FFFFFF"/>
                  </a:solidFill>
                  <a:ea typeface="+mn-ea"/>
                </a:rPr>
                <a:t>Tình huống 2</a:t>
              </a:r>
              <a:r>
                <a:rPr kumimoji="0" lang="en-US" sz="1900" b="1" i="0" u="none" strike="noStrike" kern="0" cap="none" spc="0" normalizeH="0" baseline="0" noProof="0">
                  <a:ln>
                    <a:noFill/>
                  </a:ln>
                  <a:solidFill>
                    <a:srgbClr val="FFFFFF"/>
                  </a:solidFill>
                  <a:effectLst/>
                  <a:uLnTx/>
                  <a:uFillTx/>
                  <a:ea typeface="+mn-ea"/>
                </a:rPr>
                <a:t>: </a:t>
              </a:r>
              <a:r>
                <a:rPr kumimoji="0" lang="en-US" sz="1900" b="0" i="0" u="none" strike="noStrike" kern="0" cap="none" spc="0" normalizeH="0" baseline="0" noProof="0">
                  <a:ln>
                    <a:noFill/>
                  </a:ln>
                  <a:solidFill>
                    <a:srgbClr val="FFFFFF"/>
                  </a:solidFill>
                  <a:effectLst/>
                  <a:uLnTx/>
                  <a:uFillTx/>
                  <a:ea typeface="+mn-ea"/>
                </a:rPr>
                <a:t>Để </a:t>
              </a:r>
              <a:r>
                <a:rPr kumimoji="0" lang="vi-VN" sz="1900" b="0" i="0" u="none" strike="noStrike" kern="0" cap="none" spc="0" normalizeH="0" baseline="0" noProof="0">
                  <a:ln>
                    <a:noFill/>
                  </a:ln>
                  <a:solidFill>
                    <a:srgbClr val="FFFFFF"/>
                  </a:solidFill>
                  <a:effectLst/>
                  <a:uLnTx/>
                  <a:uFillTx/>
                  <a:ea typeface="+mn-ea"/>
                </a:rPr>
                <a:t>thể hiện là người có tư duy độc lập</a:t>
              </a:r>
              <a:r>
                <a:rPr kumimoji="0" lang="en-US" sz="1900" b="0" i="0" u="none" strike="noStrike" kern="0" cap="none" spc="0" normalizeH="0" baseline="0" noProof="0">
                  <a:ln>
                    <a:noFill/>
                  </a:ln>
                  <a:solidFill>
                    <a:srgbClr val="FFFFFF"/>
                  </a:solidFill>
                  <a:effectLst/>
                  <a:uLnTx/>
                  <a:uFillTx/>
                  <a:ea typeface="+mn-ea"/>
                </a:rPr>
                <a:t>, Liên nên</a:t>
              </a:r>
            </a:p>
          </p:txBody>
        </p:sp>
      </p:grpSp>
      <p:sp>
        <p:nvSpPr>
          <p:cNvPr id="10" name="TextBox 9">
            <a:extLst>
              <a:ext uri="{FF2B5EF4-FFF2-40B4-BE49-F238E27FC236}">
                <a16:creationId xmlns:a16="http://schemas.microsoft.com/office/drawing/2014/main" id="{1BEB93A0-D16C-0DBE-7CB5-83ED2DD97FB2}"/>
              </a:ext>
            </a:extLst>
          </p:cNvPr>
          <p:cNvSpPr txBox="1"/>
          <p:nvPr/>
        </p:nvSpPr>
        <p:spPr>
          <a:xfrm>
            <a:off x="499680" y="1645503"/>
            <a:ext cx="8144636" cy="3108223"/>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1900">
                <a:solidFill>
                  <a:sysClr val="windowText" lastClr="000000"/>
                </a:solidFill>
              </a:rPr>
              <a:t>Cảm ơn hàng xóm đã quan tâm và giới thiệu việc làm thêm cho bạn.</a:t>
            </a:r>
          </a:p>
          <a:p>
            <a:pPr marL="285750" lvl="0" indent="-285750" algn="just">
              <a:lnSpc>
                <a:spcPct val="150000"/>
              </a:lnSpc>
              <a:buClrTx/>
              <a:buFont typeface="Arial" panose="020B0604020202020204" pitchFamily="34" charset="0"/>
              <a:buChar char="−"/>
              <a:defRPr/>
            </a:pPr>
            <a:r>
              <a:rPr lang="vi-VN" sz="1900">
                <a:solidFill>
                  <a:sysClr val="windowText" lastClr="000000"/>
                </a:solidFill>
              </a:rPr>
              <a:t>Kiểm tra lại để đảm bảo mức độ tin cậy về việc làm đó, về độ rủi ro có thể bị lừa.</a:t>
            </a:r>
          </a:p>
          <a:p>
            <a:pPr marL="285750" lvl="0" indent="-285750" algn="just">
              <a:lnSpc>
                <a:spcPct val="150000"/>
              </a:lnSpc>
              <a:buClrTx/>
              <a:buFont typeface="Arial" panose="020B0604020202020204" pitchFamily="34" charset="0"/>
              <a:buChar char="−"/>
              <a:defRPr/>
            </a:pPr>
            <a:r>
              <a:rPr lang="vi-VN" sz="1900">
                <a:solidFill>
                  <a:sysClr val="windowText" lastClr="000000"/>
                </a:solidFill>
              </a:rPr>
              <a:t>Thuyết phục bố mẹ hãy bình tĩnh để đảm bảo không bị lừa nếu </a:t>
            </a:r>
            <a:r>
              <a:rPr lang="en-US" sz="1900">
                <a:solidFill>
                  <a:sysClr val="windowText" lastClr="000000"/>
                </a:solidFill>
              </a:rPr>
              <a:t>như </a:t>
            </a:r>
            <a:r>
              <a:rPr lang="vi-VN" sz="1900">
                <a:solidFill>
                  <a:sysClr val="windowText" lastClr="000000"/>
                </a:solidFill>
              </a:rPr>
              <a:t>nhận việc.</a:t>
            </a:r>
          </a:p>
          <a:p>
            <a:pPr marL="285750" lvl="0" indent="-285750" algn="just">
              <a:lnSpc>
                <a:spcPct val="150000"/>
              </a:lnSpc>
              <a:buClrTx/>
              <a:buFont typeface="Arial" panose="020B0604020202020204" pitchFamily="34" charset="0"/>
              <a:buChar char="−"/>
              <a:defRPr/>
            </a:pPr>
            <a:r>
              <a:rPr lang="vi-VN" sz="1900">
                <a:solidFill>
                  <a:sysClr val="windowText" lastClr="000000"/>
                </a:solidFill>
              </a:rPr>
              <a:t>Liên hệ với cơ quan chức năng, Trung tâm tìm kiếm việc làm địa phương để kiểm tra thông tin trước khi quyết định.</a:t>
            </a:r>
          </a:p>
        </p:txBody>
      </p:sp>
    </p:spTree>
    <p:extLst>
      <p:ext uri="{BB962C8B-B14F-4D97-AF65-F5344CB8AC3E}">
        <p14:creationId xmlns:p14="http://schemas.microsoft.com/office/powerpoint/2010/main" val="8621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wipe(left)">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4" name="TextBox 3">
            <a:extLst>
              <a:ext uri="{FF2B5EF4-FFF2-40B4-BE49-F238E27FC236}">
                <a16:creationId xmlns:a16="http://schemas.microsoft.com/office/drawing/2014/main" id="{8C563CB0-FDD6-EAFF-940C-D84182119112}"/>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02533794-F521-D367-5A40-06AF63F60E90}"/>
              </a:ext>
            </a:extLst>
          </p:cNvPr>
          <p:cNvGrpSpPr/>
          <p:nvPr/>
        </p:nvGrpSpPr>
        <p:grpSpPr>
          <a:xfrm>
            <a:off x="267604" y="906094"/>
            <a:ext cx="8616044" cy="3984313"/>
            <a:chOff x="267605" y="767301"/>
            <a:chExt cx="8616044" cy="3984313"/>
          </a:xfrm>
        </p:grpSpPr>
        <p:sp>
          <p:nvSpPr>
            <p:cNvPr id="8" name="Rectangle: Rounded Corners 7">
              <a:extLst>
                <a:ext uri="{FF2B5EF4-FFF2-40B4-BE49-F238E27FC236}">
                  <a16:creationId xmlns:a16="http://schemas.microsoft.com/office/drawing/2014/main" id="{A1854322-A938-C6B3-A364-813B89ACB201}"/>
                </a:ext>
              </a:extLst>
            </p:cNvPr>
            <p:cNvSpPr/>
            <p:nvPr/>
          </p:nvSpPr>
          <p:spPr>
            <a:xfrm>
              <a:off x="267606" y="767301"/>
              <a:ext cx="8616043" cy="3984313"/>
            </a:xfrm>
            <a:prstGeom prst="roundRect">
              <a:avLst>
                <a:gd name="adj" fmla="val 2488"/>
              </a:avLst>
            </a:prstGeom>
            <a:solidFill>
              <a:srgbClr val="FFD966">
                <a:lumMod val="20000"/>
                <a:lumOff val="80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 name="Rectangle: Diagonal Corners Rounded 8">
              <a:extLst>
                <a:ext uri="{FF2B5EF4-FFF2-40B4-BE49-F238E27FC236}">
                  <a16:creationId xmlns:a16="http://schemas.microsoft.com/office/drawing/2014/main" id="{69E47713-05A8-052F-E590-F01A33A449A1}"/>
                </a:ext>
              </a:extLst>
            </p:cNvPr>
            <p:cNvSpPr/>
            <p:nvPr/>
          </p:nvSpPr>
          <p:spPr>
            <a:xfrm>
              <a:off x="267605" y="767301"/>
              <a:ext cx="7643589" cy="604299"/>
            </a:xfrm>
            <a:prstGeom prst="round2DiagRect">
              <a:avLst/>
            </a:prstGeom>
            <a:solidFill>
              <a:srgbClr val="00B050"/>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a:solidFill>
                    <a:srgbClr val="FFFFFF"/>
                  </a:solidFill>
                  <a:ea typeface="+mn-ea"/>
                </a:rPr>
                <a:t>Tình huống 3</a:t>
              </a:r>
              <a:r>
                <a:rPr kumimoji="0" lang="en-US" sz="1900" b="1" i="0" u="none" strike="noStrike" kern="0" cap="none" spc="0" normalizeH="0" baseline="0" noProof="0">
                  <a:ln>
                    <a:noFill/>
                  </a:ln>
                  <a:solidFill>
                    <a:srgbClr val="FFFFFF"/>
                  </a:solidFill>
                  <a:effectLst/>
                  <a:uLnTx/>
                  <a:uFillTx/>
                  <a:ea typeface="+mn-ea"/>
                </a:rPr>
                <a:t>: </a:t>
              </a:r>
              <a:r>
                <a:rPr kumimoji="0" lang="en-US" sz="1900" b="0" i="0" u="none" strike="noStrike" kern="0" cap="none" spc="0" normalizeH="0" baseline="0" noProof="0">
                  <a:ln>
                    <a:noFill/>
                  </a:ln>
                  <a:solidFill>
                    <a:srgbClr val="FFFFFF"/>
                  </a:solidFill>
                  <a:effectLst/>
                  <a:uLnTx/>
                  <a:uFillTx/>
                  <a:ea typeface="+mn-ea"/>
                </a:rPr>
                <a:t>Để </a:t>
              </a:r>
              <a:r>
                <a:rPr kumimoji="0" lang="vi-VN" sz="1900" b="0" i="0" u="none" strike="noStrike" kern="0" cap="none" spc="0" normalizeH="0" baseline="0" noProof="0">
                  <a:ln>
                    <a:noFill/>
                  </a:ln>
                  <a:solidFill>
                    <a:srgbClr val="FFFFFF"/>
                  </a:solidFill>
                  <a:effectLst/>
                  <a:uLnTx/>
                  <a:uFillTx/>
                  <a:ea typeface="+mn-ea"/>
                </a:rPr>
                <a:t>thể hiện là người có tư duy độc lập</a:t>
              </a:r>
              <a:r>
                <a:rPr kumimoji="0" lang="en-US" sz="1900" b="0" i="0" u="none" strike="noStrike" kern="0" cap="none" spc="0" normalizeH="0" baseline="0" noProof="0">
                  <a:ln>
                    <a:noFill/>
                  </a:ln>
                  <a:solidFill>
                    <a:srgbClr val="FFFFFF"/>
                  </a:solidFill>
                  <a:effectLst/>
                  <a:uLnTx/>
                  <a:uFillTx/>
                  <a:ea typeface="+mn-ea"/>
                </a:rPr>
                <a:t>, Hùng nên</a:t>
              </a:r>
            </a:p>
          </p:txBody>
        </p:sp>
      </p:grpSp>
      <p:sp>
        <p:nvSpPr>
          <p:cNvPr id="10" name="TextBox 9">
            <a:extLst>
              <a:ext uri="{FF2B5EF4-FFF2-40B4-BE49-F238E27FC236}">
                <a16:creationId xmlns:a16="http://schemas.microsoft.com/office/drawing/2014/main" id="{1BEB93A0-D16C-0DBE-7CB5-83ED2DD97FB2}"/>
              </a:ext>
            </a:extLst>
          </p:cNvPr>
          <p:cNvSpPr txBox="1"/>
          <p:nvPr/>
        </p:nvSpPr>
        <p:spPr>
          <a:xfrm>
            <a:off x="466191" y="1604682"/>
            <a:ext cx="8211613" cy="3183179"/>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1700">
                <a:solidFill>
                  <a:sysClr val="windowText" lastClr="000000"/>
                </a:solidFill>
              </a:rPr>
              <a:t>Cảm ơn các bạn vì đã quan tâm đến mình.</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Xem xét khoảng thời gian còn dư của bản thân để cân nhắc khả năng tham gia câu lạc bộ hoặc làm thêm kiếm tiền giúp đỡ gia đình.</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Quyết định sau khi cân nhắc các lựa chọn trên không ảnh hưởng đến kết quả học tập của mình. </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Hỏi ý kiến bố mẹ để cân nhắc thêm.</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Khảo sát thời gian làm thêm và số tiền sẽ nhận để xem có xứng đáng với thời gian và công sức bỏ ra.</a:t>
            </a:r>
          </a:p>
        </p:txBody>
      </p:sp>
    </p:spTree>
    <p:extLst>
      <p:ext uri="{BB962C8B-B14F-4D97-AF65-F5344CB8AC3E}">
        <p14:creationId xmlns:p14="http://schemas.microsoft.com/office/powerpoint/2010/main" val="271811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wipe(left)">
                                      <p:cBhvr>
                                        <p:cTn id="24" dur="500"/>
                                        <p:tgtEl>
                                          <p:spTgt spid="10">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701" name="Google Shape;701;p48"/>
          <p:cNvGrpSpPr/>
          <p:nvPr/>
        </p:nvGrpSpPr>
        <p:grpSpPr>
          <a:xfrm flipH="1">
            <a:off x="5726344" y="2013955"/>
            <a:ext cx="2953975" cy="2654663"/>
            <a:chOff x="688187" y="539528"/>
            <a:chExt cx="1672882" cy="1433486"/>
          </a:xfrm>
        </p:grpSpPr>
        <p:sp>
          <p:nvSpPr>
            <p:cNvPr id="702" name="Google Shape;702;p48"/>
            <p:cNvSpPr/>
            <p:nvPr/>
          </p:nvSpPr>
          <p:spPr>
            <a:xfrm>
              <a:off x="1045641" y="539528"/>
              <a:ext cx="590699" cy="663224"/>
            </a:xfrm>
            <a:custGeom>
              <a:avLst/>
              <a:gdLst/>
              <a:ahLst/>
              <a:cxnLst/>
              <a:rect l="l" t="t" r="r" b="b"/>
              <a:pathLst>
                <a:path w="7656" h="8596" extrusionOk="0">
                  <a:moveTo>
                    <a:pt x="5024" y="1"/>
                  </a:moveTo>
                  <a:cubicBezTo>
                    <a:pt x="4821" y="1"/>
                    <a:pt x="4607" y="22"/>
                    <a:pt x="4387" y="72"/>
                  </a:cubicBezTo>
                  <a:cubicBezTo>
                    <a:pt x="2860" y="414"/>
                    <a:pt x="2067" y="1608"/>
                    <a:pt x="1819" y="3912"/>
                  </a:cubicBezTo>
                  <a:cubicBezTo>
                    <a:pt x="1580" y="6173"/>
                    <a:pt x="1" y="8007"/>
                    <a:pt x="1" y="8007"/>
                  </a:cubicBezTo>
                  <a:lnTo>
                    <a:pt x="7357" y="8595"/>
                  </a:lnTo>
                  <a:cubicBezTo>
                    <a:pt x="7357" y="8595"/>
                    <a:pt x="7656" y="5003"/>
                    <a:pt x="7604" y="2861"/>
                  </a:cubicBezTo>
                  <a:cubicBezTo>
                    <a:pt x="7596" y="2308"/>
                    <a:pt x="7408" y="1837"/>
                    <a:pt x="7340" y="1541"/>
                  </a:cubicBezTo>
                  <a:lnTo>
                    <a:pt x="7297" y="1438"/>
                  </a:lnTo>
                  <a:cubicBezTo>
                    <a:pt x="6947" y="695"/>
                    <a:pt x="6257" y="158"/>
                    <a:pt x="5438" y="29"/>
                  </a:cubicBezTo>
                  <a:cubicBezTo>
                    <a:pt x="5306" y="11"/>
                    <a:pt x="5168" y="1"/>
                    <a:pt x="5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1810109" y="1582687"/>
              <a:ext cx="424584" cy="390327"/>
            </a:xfrm>
            <a:custGeom>
              <a:avLst/>
              <a:gdLst/>
              <a:ahLst/>
              <a:cxnLst/>
              <a:rect l="l" t="t" r="r" b="b"/>
              <a:pathLst>
                <a:path w="5503" h="5059" extrusionOk="0">
                  <a:moveTo>
                    <a:pt x="3404" y="0"/>
                  </a:moveTo>
                  <a:lnTo>
                    <a:pt x="35" y="1843"/>
                  </a:lnTo>
                  <a:lnTo>
                    <a:pt x="0" y="2089"/>
                  </a:lnTo>
                  <a:lnTo>
                    <a:pt x="1296" y="4198"/>
                  </a:lnTo>
                  <a:cubicBezTo>
                    <a:pt x="1695" y="4805"/>
                    <a:pt x="2562" y="5058"/>
                    <a:pt x="3218" y="5058"/>
                  </a:cubicBezTo>
                  <a:cubicBezTo>
                    <a:pt x="3504" y="5058"/>
                    <a:pt x="3749" y="5011"/>
                    <a:pt x="3899" y="4923"/>
                  </a:cubicBezTo>
                  <a:lnTo>
                    <a:pt x="4427" y="4641"/>
                  </a:lnTo>
                  <a:cubicBezTo>
                    <a:pt x="5214" y="4129"/>
                    <a:pt x="5503" y="3123"/>
                    <a:pt x="5103" y="2277"/>
                  </a:cubicBezTo>
                  <a:lnTo>
                    <a:pt x="3404" y="0"/>
                  </a:lnTo>
                  <a:close/>
                </a:path>
              </a:pathLst>
            </a:custGeom>
            <a:solidFill>
              <a:srgbClr val="FC9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1624393" y="1109870"/>
              <a:ext cx="472034" cy="778262"/>
            </a:xfrm>
            <a:custGeom>
              <a:avLst/>
              <a:gdLst/>
              <a:ahLst/>
              <a:cxnLst/>
              <a:rect l="l" t="t" r="r" b="b"/>
              <a:pathLst>
                <a:path w="6118" h="10087" extrusionOk="0">
                  <a:moveTo>
                    <a:pt x="1416" y="0"/>
                  </a:moveTo>
                  <a:cubicBezTo>
                    <a:pt x="1379" y="0"/>
                    <a:pt x="1342" y="3"/>
                    <a:pt x="1305" y="9"/>
                  </a:cubicBezTo>
                  <a:lnTo>
                    <a:pt x="1187" y="36"/>
                  </a:lnTo>
                  <a:lnTo>
                    <a:pt x="1" y="5428"/>
                  </a:lnTo>
                  <a:lnTo>
                    <a:pt x="3056" y="10087"/>
                  </a:lnTo>
                  <a:cubicBezTo>
                    <a:pt x="3601" y="8747"/>
                    <a:pt x="5086" y="7467"/>
                    <a:pt x="6118" y="6732"/>
                  </a:cubicBezTo>
                  <a:lnTo>
                    <a:pt x="2381" y="855"/>
                  </a:lnTo>
                  <a:cubicBezTo>
                    <a:pt x="2176" y="529"/>
                    <a:pt x="2014" y="230"/>
                    <a:pt x="1715" y="77"/>
                  </a:cubicBezTo>
                  <a:cubicBezTo>
                    <a:pt x="1626" y="26"/>
                    <a:pt x="1523" y="0"/>
                    <a:pt x="1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688187" y="1615203"/>
              <a:ext cx="364866" cy="325285"/>
            </a:xfrm>
            <a:custGeom>
              <a:avLst/>
              <a:gdLst/>
              <a:ahLst/>
              <a:cxnLst/>
              <a:rect l="l" t="t" r="r" b="b"/>
              <a:pathLst>
                <a:path w="4729" h="4216" extrusionOk="0">
                  <a:moveTo>
                    <a:pt x="717" y="0"/>
                  </a:moveTo>
                  <a:lnTo>
                    <a:pt x="385" y="1237"/>
                  </a:lnTo>
                  <a:cubicBezTo>
                    <a:pt x="0" y="2697"/>
                    <a:pt x="1059" y="4147"/>
                    <a:pt x="2568" y="4215"/>
                  </a:cubicBezTo>
                  <a:cubicBezTo>
                    <a:pt x="2583" y="4215"/>
                    <a:pt x="2598" y="4216"/>
                    <a:pt x="2613" y="4216"/>
                  </a:cubicBezTo>
                  <a:cubicBezTo>
                    <a:pt x="2997" y="4216"/>
                    <a:pt x="3352" y="3988"/>
                    <a:pt x="3508" y="3643"/>
                  </a:cubicBezTo>
                  <a:lnTo>
                    <a:pt x="4729" y="9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968716" y="1035414"/>
              <a:ext cx="808584" cy="837518"/>
            </a:xfrm>
            <a:custGeom>
              <a:avLst/>
              <a:gdLst/>
              <a:ahLst/>
              <a:cxnLst/>
              <a:rect l="l" t="t" r="r" b="b"/>
              <a:pathLst>
                <a:path w="10480" h="10855" extrusionOk="0">
                  <a:moveTo>
                    <a:pt x="2220" y="0"/>
                  </a:moveTo>
                  <a:cubicBezTo>
                    <a:pt x="1575" y="0"/>
                    <a:pt x="1022" y="42"/>
                    <a:pt x="529" y="147"/>
                  </a:cubicBezTo>
                  <a:lnTo>
                    <a:pt x="1" y="10855"/>
                  </a:lnTo>
                  <a:lnTo>
                    <a:pt x="9181" y="10693"/>
                  </a:lnTo>
                  <a:lnTo>
                    <a:pt x="10410" y="1726"/>
                  </a:lnTo>
                  <a:cubicBezTo>
                    <a:pt x="10453" y="1503"/>
                    <a:pt x="10479" y="1265"/>
                    <a:pt x="10274" y="1077"/>
                  </a:cubicBezTo>
                  <a:cubicBezTo>
                    <a:pt x="10205" y="1017"/>
                    <a:pt x="10111" y="974"/>
                    <a:pt x="10018" y="950"/>
                  </a:cubicBezTo>
                  <a:cubicBezTo>
                    <a:pt x="9148" y="667"/>
                    <a:pt x="7577" y="514"/>
                    <a:pt x="6136" y="301"/>
                  </a:cubicBezTo>
                  <a:cubicBezTo>
                    <a:pt x="4797" y="131"/>
                    <a:pt x="3967" y="131"/>
                    <a:pt x="3967" y="131"/>
                  </a:cubicBezTo>
                  <a:cubicBezTo>
                    <a:pt x="3824" y="120"/>
                    <a:pt x="3166" y="18"/>
                    <a:pt x="3013" y="18"/>
                  </a:cubicBezTo>
                  <a:cubicBezTo>
                    <a:pt x="2734" y="7"/>
                    <a:pt x="2470" y="0"/>
                    <a:pt x="2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722586" y="1038809"/>
              <a:ext cx="526814" cy="692620"/>
            </a:xfrm>
            <a:custGeom>
              <a:avLst/>
              <a:gdLst/>
              <a:ahLst/>
              <a:cxnLst/>
              <a:rect l="l" t="t" r="r" b="b"/>
              <a:pathLst>
                <a:path w="6828" h="8977" extrusionOk="0">
                  <a:moveTo>
                    <a:pt x="4367" y="1"/>
                  </a:moveTo>
                  <a:cubicBezTo>
                    <a:pt x="4138" y="1"/>
                    <a:pt x="3881" y="33"/>
                    <a:pt x="3592" y="103"/>
                  </a:cubicBezTo>
                  <a:cubicBezTo>
                    <a:pt x="2789" y="300"/>
                    <a:pt x="2312" y="640"/>
                    <a:pt x="1954" y="1399"/>
                  </a:cubicBezTo>
                  <a:cubicBezTo>
                    <a:pt x="1587" y="2186"/>
                    <a:pt x="553" y="6220"/>
                    <a:pt x="162" y="7799"/>
                  </a:cubicBezTo>
                  <a:cubicBezTo>
                    <a:pt x="59" y="8184"/>
                    <a:pt x="0" y="8431"/>
                    <a:pt x="0" y="8431"/>
                  </a:cubicBezTo>
                  <a:lnTo>
                    <a:pt x="4659" y="8976"/>
                  </a:lnTo>
                  <a:lnTo>
                    <a:pt x="5664" y="5128"/>
                  </a:lnTo>
                  <a:cubicBezTo>
                    <a:pt x="5992" y="3747"/>
                    <a:pt x="6828" y="1"/>
                    <a:pt x="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1299872" y="840670"/>
              <a:ext cx="262713" cy="277835"/>
            </a:xfrm>
            <a:custGeom>
              <a:avLst/>
              <a:gdLst/>
              <a:ahLst/>
              <a:cxnLst/>
              <a:rect l="l" t="t" r="r" b="b"/>
              <a:pathLst>
                <a:path w="3405" h="3601" extrusionOk="0">
                  <a:moveTo>
                    <a:pt x="597" y="1"/>
                  </a:moveTo>
                  <a:lnTo>
                    <a:pt x="1" y="3218"/>
                  </a:lnTo>
                  <a:lnTo>
                    <a:pt x="3269" y="3601"/>
                  </a:lnTo>
                  <a:lnTo>
                    <a:pt x="3404" y="828"/>
                  </a:lnTo>
                  <a:lnTo>
                    <a:pt x="597" y="1"/>
                  </a:lnTo>
                  <a:close/>
                </a:path>
              </a:pathLst>
            </a:custGeom>
            <a:solidFill>
              <a:srgbClr val="FC9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1324871" y="840670"/>
              <a:ext cx="237715" cy="190959"/>
            </a:xfrm>
            <a:custGeom>
              <a:avLst/>
              <a:gdLst/>
              <a:ahLst/>
              <a:cxnLst/>
              <a:rect l="l" t="t" r="r" b="b"/>
              <a:pathLst>
                <a:path w="3081" h="2475" extrusionOk="0">
                  <a:moveTo>
                    <a:pt x="273" y="1"/>
                  </a:moveTo>
                  <a:lnTo>
                    <a:pt x="0" y="1459"/>
                  </a:lnTo>
                  <a:cubicBezTo>
                    <a:pt x="453" y="1852"/>
                    <a:pt x="1374" y="2407"/>
                    <a:pt x="2996" y="2474"/>
                  </a:cubicBezTo>
                  <a:lnTo>
                    <a:pt x="3080" y="828"/>
                  </a:lnTo>
                  <a:lnTo>
                    <a:pt x="273" y="1"/>
                  </a:lnTo>
                  <a:close/>
                </a:path>
              </a:pathLst>
            </a:custGeom>
            <a:solidFill>
              <a:srgbClr val="F6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8"/>
            <p:cNvSpPr/>
            <p:nvPr/>
          </p:nvSpPr>
          <p:spPr>
            <a:xfrm>
              <a:off x="1347323" y="637825"/>
              <a:ext cx="281153" cy="318187"/>
            </a:xfrm>
            <a:custGeom>
              <a:avLst/>
              <a:gdLst/>
              <a:ahLst/>
              <a:cxnLst/>
              <a:rect l="l" t="t" r="r" b="b"/>
              <a:pathLst>
                <a:path w="3644" h="4124" extrusionOk="0">
                  <a:moveTo>
                    <a:pt x="1817" y="0"/>
                  </a:moveTo>
                  <a:cubicBezTo>
                    <a:pt x="811" y="0"/>
                    <a:pt x="0" y="914"/>
                    <a:pt x="0" y="2040"/>
                  </a:cubicBezTo>
                  <a:cubicBezTo>
                    <a:pt x="0" y="3398"/>
                    <a:pt x="1006" y="4088"/>
                    <a:pt x="2124" y="4123"/>
                  </a:cubicBezTo>
                  <a:cubicBezTo>
                    <a:pt x="2145" y="4123"/>
                    <a:pt x="2167" y="4124"/>
                    <a:pt x="2188" y="4124"/>
                  </a:cubicBezTo>
                  <a:cubicBezTo>
                    <a:pt x="3282" y="4124"/>
                    <a:pt x="3643" y="3245"/>
                    <a:pt x="3643" y="2040"/>
                  </a:cubicBezTo>
                  <a:cubicBezTo>
                    <a:pt x="3643" y="914"/>
                    <a:pt x="2824" y="0"/>
                    <a:pt x="1817" y="0"/>
                  </a:cubicBezTo>
                  <a:close/>
                </a:path>
              </a:pathLst>
            </a:custGeom>
            <a:solidFill>
              <a:srgbClr val="FD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8"/>
            <p:cNvSpPr/>
            <p:nvPr/>
          </p:nvSpPr>
          <p:spPr>
            <a:xfrm>
              <a:off x="1293699" y="761045"/>
              <a:ext cx="70134" cy="105934"/>
            </a:xfrm>
            <a:custGeom>
              <a:avLst/>
              <a:gdLst/>
              <a:ahLst/>
              <a:cxnLst/>
              <a:rect l="l" t="t" r="r" b="b"/>
              <a:pathLst>
                <a:path w="909" h="1373" extrusionOk="0">
                  <a:moveTo>
                    <a:pt x="653" y="1"/>
                  </a:moveTo>
                  <a:cubicBezTo>
                    <a:pt x="210" y="1"/>
                    <a:pt x="1" y="473"/>
                    <a:pt x="191" y="887"/>
                  </a:cubicBezTo>
                  <a:cubicBezTo>
                    <a:pt x="404" y="1332"/>
                    <a:pt x="908" y="1373"/>
                    <a:pt x="908" y="1373"/>
                  </a:cubicBezTo>
                  <a:lnTo>
                    <a:pt x="755" y="9"/>
                  </a:lnTo>
                  <a:cubicBezTo>
                    <a:pt x="719" y="3"/>
                    <a:pt x="685" y="1"/>
                    <a:pt x="653" y="1"/>
                  </a:cubicBezTo>
                  <a:close/>
                </a:path>
              </a:pathLst>
            </a:custGeom>
            <a:solidFill>
              <a:srgbClr val="FD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8"/>
            <p:cNvSpPr/>
            <p:nvPr/>
          </p:nvSpPr>
          <p:spPr>
            <a:xfrm>
              <a:off x="1573701" y="806413"/>
              <a:ext cx="19212" cy="19212"/>
            </a:xfrm>
            <a:custGeom>
              <a:avLst/>
              <a:gdLst/>
              <a:ahLst/>
              <a:cxnLst/>
              <a:rect l="l" t="t" r="r" b="b"/>
              <a:pathLst>
                <a:path w="249" h="249" extrusionOk="0">
                  <a:moveTo>
                    <a:pt x="119" y="0"/>
                  </a:moveTo>
                  <a:cubicBezTo>
                    <a:pt x="52" y="0"/>
                    <a:pt x="1" y="51"/>
                    <a:pt x="1" y="119"/>
                  </a:cubicBezTo>
                  <a:cubicBezTo>
                    <a:pt x="1" y="189"/>
                    <a:pt x="52" y="248"/>
                    <a:pt x="119" y="248"/>
                  </a:cubicBezTo>
                  <a:cubicBezTo>
                    <a:pt x="189" y="248"/>
                    <a:pt x="248" y="189"/>
                    <a:pt x="248" y="119"/>
                  </a:cubicBezTo>
                  <a:cubicBezTo>
                    <a:pt x="248" y="51"/>
                    <a:pt x="18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8"/>
            <p:cNvSpPr/>
            <p:nvPr/>
          </p:nvSpPr>
          <p:spPr>
            <a:xfrm>
              <a:off x="1458506" y="806413"/>
              <a:ext cx="19212" cy="19212"/>
            </a:xfrm>
            <a:custGeom>
              <a:avLst/>
              <a:gdLst/>
              <a:ahLst/>
              <a:cxnLst/>
              <a:rect l="l" t="t" r="r" b="b"/>
              <a:pathLst>
                <a:path w="249" h="249" extrusionOk="0">
                  <a:moveTo>
                    <a:pt x="120" y="0"/>
                  </a:moveTo>
                  <a:cubicBezTo>
                    <a:pt x="52" y="0"/>
                    <a:pt x="1" y="51"/>
                    <a:pt x="1" y="119"/>
                  </a:cubicBezTo>
                  <a:cubicBezTo>
                    <a:pt x="1" y="189"/>
                    <a:pt x="52" y="248"/>
                    <a:pt x="120" y="248"/>
                  </a:cubicBezTo>
                  <a:cubicBezTo>
                    <a:pt x="189" y="248"/>
                    <a:pt x="249" y="189"/>
                    <a:pt x="249" y="119"/>
                  </a:cubicBezTo>
                  <a:cubicBezTo>
                    <a:pt x="249" y="51"/>
                    <a:pt x="189"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8"/>
            <p:cNvSpPr/>
            <p:nvPr/>
          </p:nvSpPr>
          <p:spPr>
            <a:xfrm>
              <a:off x="1204429" y="1036803"/>
              <a:ext cx="448965" cy="180003"/>
            </a:xfrm>
            <a:custGeom>
              <a:avLst/>
              <a:gdLst/>
              <a:ahLst/>
              <a:cxnLst/>
              <a:rect l="l" t="t" r="r" b="b"/>
              <a:pathLst>
                <a:path w="5819" h="2333" extrusionOk="0">
                  <a:moveTo>
                    <a:pt x="1" y="0"/>
                  </a:moveTo>
                  <a:cubicBezTo>
                    <a:pt x="1" y="0"/>
                    <a:pt x="998" y="2160"/>
                    <a:pt x="3388" y="2322"/>
                  </a:cubicBezTo>
                  <a:cubicBezTo>
                    <a:pt x="3487" y="2329"/>
                    <a:pt x="3582" y="2332"/>
                    <a:pt x="3674" y="2332"/>
                  </a:cubicBezTo>
                  <a:cubicBezTo>
                    <a:pt x="5725" y="2332"/>
                    <a:pt x="5819" y="666"/>
                    <a:pt x="5819" y="666"/>
                  </a:cubicBezTo>
                  <a:cubicBezTo>
                    <a:pt x="3892" y="317"/>
                    <a:pt x="2022" y="129"/>
                    <a:pt x="1" y="0"/>
                  </a:cubicBezTo>
                  <a:close/>
                </a:path>
              </a:pathLst>
            </a:custGeom>
            <a:solidFill>
              <a:srgbClr val="FC9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8"/>
            <p:cNvSpPr/>
            <p:nvPr/>
          </p:nvSpPr>
          <p:spPr>
            <a:xfrm>
              <a:off x="1284749" y="589911"/>
              <a:ext cx="347043" cy="223827"/>
            </a:xfrm>
            <a:custGeom>
              <a:avLst/>
              <a:gdLst/>
              <a:ahLst/>
              <a:cxnLst/>
              <a:rect l="l" t="t" r="r" b="b"/>
              <a:pathLst>
                <a:path w="4498" h="2901" extrusionOk="0">
                  <a:moveTo>
                    <a:pt x="2782" y="1"/>
                  </a:moveTo>
                  <a:cubicBezTo>
                    <a:pt x="1944" y="1"/>
                    <a:pt x="1019" y="474"/>
                    <a:pt x="572" y="1014"/>
                  </a:cubicBezTo>
                  <a:cubicBezTo>
                    <a:pt x="0" y="1715"/>
                    <a:pt x="350" y="2321"/>
                    <a:pt x="350" y="2321"/>
                  </a:cubicBezTo>
                  <a:lnTo>
                    <a:pt x="895" y="2901"/>
                  </a:lnTo>
                  <a:cubicBezTo>
                    <a:pt x="895" y="2901"/>
                    <a:pt x="1399" y="2645"/>
                    <a:pt x="1501" y="1877"/>
                  </a:cubicBezTo>
                  <a:lnTo>
                    <a:pt x="3123" y="1877"/>
                  </a:lnTo>
                  <a:lnTo>
                    <a:pt x="3029" y="888"/>
                  </a:lnTo>
                  <a:lnTo>
                    <a:pt x="3414" y="1877"/>
                  </a:lnTo>
                  <a:lnTo>
                    <a:pt x="4497" y="1877"/>
                  </a:lnTo>
                  <a:cubicBezTo>
                    <a:pt x="4497" y="1877"/>
                    <a:pt x="4446" y="554"/>
                    <a:pt x="3490" y="136"/>
                  </a:cubicBezTo>
                  <a:cubicBezTo>
                    <a:pt x="3271" y="42"/>
                    <a:pt x="3030"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8"/>
            <p:cNvSpPr/>
            <p:nvPr/>
          </p:nvSpPr>
          <p:spPr>
            <a:xfrm>
              <a:off x="1904857" y="1292269"/>
              <a:ext cx="333618" cy="679504"/>
            </a:xfrm>
            <a:custGeom>
              <a:avLst/>
              <a:gdLst/>
              <a:ahLst/>
              <a:cxnLst/>
              <a:rect l="l" t="t" r="r" b="b"/>
              <a:pathLst>
                <a:path w="4324" h="8807" extrusionOk="0">
                  <a:moveTo>
                    <a:pt x="3234" y="0"/>
                  </a:moveTo>
                  <a:lnTo>
                    <a:pt x="556" y="785"/>
                  </a:lnTo>
                  <a:lnTo>
                    <a:pt x="87" y="6596"/>
                  </a:lnTo>
                  <a:cubicBezTo>
                    <a:pt x="1" y="7688"/>
                    <a:pt x="777" y="8652"/>
                    <a:pt x="1860" y="8789"/>
                  </a:cubicBezTo>
                  <a:cubicBezTo>
                    <a:pt x="1949" y="8801"/>
                    <a:pt x="2038" y="8806"/>
                    <a:pt x="2125" y="8806"/>
                  </a:cubicBezTo>
                  <a:cubicBezTo>
                    <a:pt x="3345" y="8806"/>
                    <a:pt x="4323" y="7728"/>
                    <a:pt x="4148" y="6478"/>
                  </a:cubicBezTo>
                  <a:lnTo>
                    <a:pt x="3234" y="0"/>
                  </a:lnTo>
                  <a:close/>
                </a:path>
              </a:pathLst>
            </a:custGeom>
            <a:solidFill>
              <a:srgbClr val="FD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8"/>
            <p:cNvSpPr/>
            <p:nvPr/>
          </p:nvSpPr>
          <p:spPr>
            <a:xfrm>
              <a:off x="1933174" y="1292269"/>
              <a:ext cx="236403" cy="243038"/>
            </a:xfrm>
            <a:custGeom>
              <a:avLst/>
              <a:gdLst/>
              <a:ahLst/>
              <a:cxnLst/>
              <a:rect l="l" t="t" r="r" b="b"/>
              <a:pathLst>
                <a:path w="3064" h="3150" extrusionOk="0">
                  <a:moveTo>
                    <a:pt x="2867" y="0"/>
                  </a:moveTo>
                  <a:lnTo>
                    <a:pt x="189" y="785"/>
                  </a:lnTo>
                  <a:lnTo>
                    <a:pt x="0" y="3150"/>
                  </a:lnTo>
                  <a:cubicBezTo>
                    <a:pt x="666" y="3037"/>
                    <a:pt x="2261" y="2646"/>
                    <a:pt x="3064" y="1409"/>
                  </a:cubicBezTo>
                  <a:lnTo>
                    <a:pt x="2867" y="0"/>
                  </a:lnTo>
                  <a:close/>
                </a:path>
              </a:pathLst>
            </a:custGeom>
            <a:solidFill>
              <a:srgbClr val="FC9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8"/>
            <p:cNvSpPr/>
            <p:nvPr/>
          </p:nvSpPr>
          <p:spPr>
            <a:xfrm>
              <a:off x="1659345" y="848617"/>
              <a:ext cx="685291" cy="502973"/>
            </a:xfrm>
            <a:custGeom>
              <a:avLst/>
              <a:gdLst/>
              <a:ahLst/>
              <a:cxnLst/>
              <a:rect l="l" t="t" r="r" b="b"/>
              <a:pathLst>
                <a:path w="8882" h="6519" extrusionOk="0">
                  <a:moveTo>
                    <a:pt x="8012" y="0"/>
                  </a:moveTo>
                  <a:cubicBezTo>
                    <a:pt x="6502" y="102"/>
                    <a:pt x="5503" y="1186"/>
                    <a:pt x="5503" y="1186"/>
                  </a:cubicBezTo>
                  <a:cubicBezTo>
                    <a:pt x="4382" y="270"/>
                    <a:pt x="2410" y="158"/>
                    <a:pt x="1511" y="158"/>
                  </a:cubicBezTo>
                  <a:cubicBezTo>
                    <a:pt x="1219" y="158"/>
                    <a:pt x="1041" y="170"/>
                    <a:pt x="1041" y="170"/>
                  </a:cubicBezTo>
                  <a:lnTo>
                    <a:pt x="359" y="741"/>
                  </a:lnTo>
                  <a:lnTo>
                    <a:pt x="1" y="5931"/>
                  </a:lnTo>
                  <a:lnTo>
                    <a:pt x="4565" y="6518"/>
                  </a:lnTo>
                  <a:lnTo>
                    <a:pt x="7543" y="5562"/>
                  </a:lnTo>
                  <a:lnTo>
                    <a:pt x="8882" y="229"/>
                  </a:lnTo>
                  <a:lnTo>
                    <a:pt x="8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8"/>
            <p:cNvSpPr/>
            <p:nvPr/>
          </p:nvSpPr>
          <p:spPr>
            <a:xfrm>
              <a:off x="1631723" y="855870"/>
              <a:ext cx="729346" cy="526043"/>
            </a:xfrm>
            <a:custGeom>
              <a:avLst/>
              <a:gdLst/>
              <a:ahLst/>
              <a:cxnLst/>
              <a:rect l="l" t="t" r="r" b="b"/>
              <a:pathLst>
                <a:path w="9453" h="6818" extrusionOk="0">
                  <a:moveTo>
                    <a:pt x="9453" y="0"/>
                  </a:moveTo>
                  <a:lnTo>
                    <a:pt x="6314" y="1211"/>
                  </a:lnTo>
                  <a:cubicBezTo>
                    <a:pt x="6280" y="1333"/>
                    <a:pt x="6195" y="1396"/>
                    <a:pt x="6055" y="1396"/>
                  </a:cubicBezTo>
                  <a:cubicBezTo>
                    <a:pt x="5951" y="1396"/>
                    <a:pt x="5816" y="1361"/>
                    <a:pt x="5648" y="1288"/>
                  </a:cubicBezTo>
                  <a:lnTo>
                    <a:pt x="512" y="443"/>
                  </a:lnTo>
                  <a:lnTo>
                    <a:pt x="0" y="6058"/>
                  </a:lnTo>
                  <a:lnTo>
                    <a:pt x="5281" y="6817"/>
                  </a:lnTo>
                  <a:lnTo>
                    <a:pt x="8038" y="5673"/>
                  </a:lnTo>
                  <a:lnTo>
                    <a:pt x="94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8"/>
            <p:cNvSpPr/>
            <p:nvPr/>
          </p:nvSpPr>
          <p:spPr>
            <a:xfrm>
              <a:off x="1844367" y="1122370"/>
              <a:ext cx="333155" cy="322894"/>
            </a:xfrm>
            <a:custGeom>
              <a:avLst/>
              <a:gdLst/>
              <a:ahLst/>
              <a:cxnLst/>
              <a:rect l="l" t="t" r="r" b="b"/>
              <a:pathLst>
                <a:path w="4318" h="4185" extrusionOk="0">
                  <a:moveTo>
                    <a:pt x="2140" y="1"/>
                  </a:moveTo>
                  <a:lnTo>
                    <a:pt x="871" y="9"/>
                  </a:lnTo>
                  <a:cubicBezTo>
                    <a:pt x="564" y="17"/>
                    <a:pt x="297" y="95"/>
                    <a:pt x="316" y="394"/>
                  </a:cubicBezTo>
                  <a:cubicBezTo>
                    <a:pt x="349" y="607"/>
                    <a:pt x="494" y="777"/>
                    <a:pt x="691" y="855"/>
                  </a:cubicBezTo>
                  <a:cubicBezTo>
                    <a:pt x="801" y="898"/>
                    <a:pt x="912" y="906"/>
                    <a:pt x="998" y="906"/>
                  </a:cubicBezTo>
                  <a:lnTo>
                    <a:pt x="1774" y="949"/>
                  </a:lnTo>
                  <a:cubicBezTo>
                    <a:pt x="1895" y="957"/>
                    <a:pt x="2005" y="990"/>
                    <a:pt x="2108" y="1060"/>
                  </a:cubicBezTo>
                  <a:lnTo>
                    <a:pt x="2884" y="1545"/>
                  </a:lnTo>
                  <a:lnTo>
                    <a:pt x="2884" y="1545"/>
                  </a:lnTo>
                  <a:lnTo>
                    <a:pt x="1698" y="1340"/>
                  </a:lnTo>
                  <a:cubicBezTo>
                    <a:pt x="1659" y="1334"/>
                    <a:pt x="1621" y="1331"/>
                    <a:pt x="1582" y="1331"/>
                  </a:cubicBezTo>
                  <a:cubicBezTo>
                    <a:pt x="1468" y="1331"/>
                    <a:pt x="1356" y="1358"/>
                    <a:pt x="1254" y="1410"/>
                  </a:cubicBezTo>
                  <a:lnTo>
                    <a:pt x="512" y="1776"/>
                  </a:lnTo>
                  <a:cubicBezTo>
                    <a:pt x="461" y="1801"/>
                    <a:pt x="410" y="1844"/>
                    <a:pt x="383" y="1903"/>
                  </a:cubicBezTo>
                  <a:cubicBezTo>
                    <a:pt x="308" y="2041"/>
                    <a:pt x="205" y="2321"/>
                    <a:pt x="486" y="2501"/>
                  </a:cubicBezTo>
                  <a:cubicBezTo>
                    <a:pt x="486" y="2501"/>
                    <a:pt x="1" y="2884"/>
                    <a:pt x="435" y="3210"/>
                  </a:cubicBezTo>
                  <a:cubicBezTo>
                    <a:pt x="435" y="3210"/>
                    <a:pt x="144" y="3789"/>
                    <a:pt x="605" y="3943"/>
                  </a:cubicBezTo>
                  <a:lnTo>
                    <a:pt x="2908" y="4183"/>
                  </a:lnTo>
                  <a:cubicBezTo>
                    <a:pt x="2908" y="4183"/>
                    <a:pt x="2927" y="4185"/>
                    <a:pt x="2960" y="4185"/>
                  </a:cubicBezTo>
                  <a:cubicBezTo>
                    <a:pt x="3164" y="4185"/>
                    <a:pt x="3912" y="4109"/>
                    <a:pt x="4104" y="3013"/>
                  </a:cubicBezTo>
                  <a:lnTo>
                    <a:pt x="4266" y="1529"/>
                  </a:lnTo>
                  <a:cubicBezTo>
                    <a:pt x="4317" y="1084"/>
                    <a:pt x="4045" y="666"/>
                    <a:pt x="3617" y="529"/>
                  </a:cubicBezTo>
                  <a:lnTo>
                    <a:pt x="2388" y="52"/>
                  </a:lnTo>
                  <a:cubicBezTo>
                    <a:pt x="2312" y="17"/>
                    <a:pt x="2226" y="1"/>
                    <a:pt x="2140" y="1"/>
                  </a:cubicBezTo>
                  <a:close/>
                </a:path>
              </a:pathLst>
            </a:custGeom>
            <a:solidFill>
              <a:srgbClr val="FD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8"/>
            <p:cNvSpPr/>
            <p:nvPr/>
          </p:nvSpPr>
          <p:spPr>
            <a:xfrm>
              <a:off x="1424866" y="1581838"/>
              <a:ext cx="435386" cy="204847"/>
            </a:xfrm>
            <a:custGeom>
              <a:avLst/>
              <a:gdLst/>
              <a:ahLst/>
              <a:cxnLst/>
              <a:rect l="l" t="t" r="r" b="b"/>
              <a:pathLst>
                <a:path w="5643" h="2655" extrusionOk="0">
                  <a:moveTo>
                    <a:pt x="3181" y="0"/>
                  </a:moveTo>
                  <a:cubicBezTo>
                    <a:pt x="3168" y="0"/>
                    <a:pt x="3155" y="1"/>
                    <a:pt x="3142" y="1"/>
                  </a:cubicBezTo>
                  <a:lnTo>
                    <a:pt x="181" y="232"/>
                  </a:lnTo>
                  <a:lnTo>
                    <a:pt x="1" y="2655"/>
                  </a:lnTo>
                  <a:lnTo>
                    <a:pt x="5581" y="2655"/>
                  </a:lnTo>
                  <a:cubicBezTo>
                    <a:pt x="5581" y="2655"/>
                    <a:pt x="5642" y="2110"/>
                    <a:pt x="5427" y="1563"/>
                  </a:cubicBezTo>
                  <a:cubicBezTo>
                    <a:pt x="5284" y="1189"/>
                    <a:pt x="4414" y="564"/>
                    <a:pt x="3910" y="224"/>
                  </a:cubicBezTo>
                  <a:cubicBezTo>
                    <a:pt x="3697" y="78"/>
                    <a:pt x="3440" y="0"/>
                    <a:pt x="3181" y="0"/>
                  </a:cubicBezTo>
                  <a:close/>
                </a:path>
              </a:pathLst>
            </a:custGeom>
            <a:solidFill>
              <a:srgbClr val="FD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8"/>
            <p:cNvSpPr/>
            <p:nvPr/>
          </p:nvSpPr>
          <p:spPr>
            <a:xfrm>
              <a:off x="729298" y="1589785"/>
              <a:ext cx="812905" cy="245893"/>
            </a:xfrm>
            <a:custGeom>
              <a:avLst/>
              <a:gdLst/>
              <a:ahLst/>
              <a:cxnLst/>
              <a:rect l="l" t="t" r="r" b="b"/>
              <a:pathLst>
                <a:path w="10536" h="3187" extrusionOk="0">
                  <a:moveTo>
                    <a:pt x="1816" y="0"/>
                  </a:moveTo>
                  <a:cubicBezTo>
                    <a:pt x="1029" y="11"/>
                    <a:pt x="364" y="574"/>
                    <a:pt x="237" y="1342"/>
                  </a:cubicBezTo>
                  <a:lnTo>
                    <a:pt x="91" y="2237"/>
                  </a:lnTo>
                  <a:cubicBezTo>
                    <a:pt x="0" y="2739"/>
                    <a:pt x="397" y="3186"/>
                    <a:pt x="893" y="3186"/>
                  </a:cubicBezTo>
                  <a:cubicBezTo>
                    <a:pt x="910" y="3186"/>
                    <a:pt x="928" y="3186"/>
                    <a:pt x="945" y="3185"/>
                  </a:cubicBezTo>
                  <a:lnTo>
                    <a:pt x="10535" y="2552"/>
                  </a:lnTo>
                  <a:lnTo>
                    <a:pt x="9929" y="95"/>
                  </a:lnTo>
                  <a:lnTo>
                    <a:pt x="1816" y="0"/>
                  </a:lnTo>
                  <a:close/>
                </a:path>
              </a:pathLst>
            </a:custGeom>
            <a:solidFill>
              <a:srgbClr val="FD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48"/>
            <p:cNvGrpSpPr/>
            <p:nvPr/>
          </p:nvGrpSpPr>
          <p:grpSpPr>
            <a:xfrm>
              <a:off x="892035" y="1523569"/>
              <a:ext cx="1122568" cy="445192"/>
              <a:chOff x="667874" y="3878600"/>
              <a:chExt cx="1974614" cy="783100"/>
            </a:xfrm>
          </p:grpSpPr>
          <p:sp>
            <p:nvSpPr>
              <p:cNvPr id="724" name="Google Shape;724;p48"/>
              <p:cNvSpPr/>
              <p:nvPr/>
            </p:nvSpPr>
            <p:spPr>
              <a:xfrm flipH="1">
                <a:off x="799720" y="4268525"/>
                <a:ext cx="1373232" cy="392025"/>
              </a:xfrm>
              <a:custGeom>
                <a:avLst/>
                <a:gdLst/>
                <a:ahLst/>
                <a:cxnLst/>
                <a:rect l="l" t="t" r="r" b="b"/>
                <a:pathLst>
                  <a:path w="5864" h="1671" extrusionOk="0">
                    <a:moveTo>
                      <a:pt x="0" y="0"/>
                    </a:moveTo>
                    <a:lnTo>
                      <a:pt x="0" y="1671"/>
                    </a:lnTo>
                    <a:lnTo>
                      <a:pt x="5036" y="1671"/>
                    </a:lnTo>
                    <a:cubicBezTo>
                      <a:pt x="5497" y="1671"/>
                      <a:pt x="5863" y="1296"/>
                      <a:pt x="5863" y="836"/>
                    </a:cubicBezTo>
                    <a:cubicBezTo>
                      <a:pt x="5863" y="375"/>
                      <a:pt x="5497" y="0"/>
                      <a:pt x="5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8"/>
              <p:cNvSpPr/>
              <p:nvPr/>
            </p:nvSpPr>
            <p:spPr>
              <a:xfrm flipH="1">
                <a:off x="845853" y="4330338"/>
                <a:ext cx="1298762" cy="271652"/>
              </a:xfrm>
              <a:custGeom>
                <a:avLst/>
                <a:gdLst/>
                <a:ahLst/>
                <a:cxnLst/>
                <a:rect l="l" t="t" r="r" b="b"/>
                <a:pathLst>
                  <a:path w="5546" h="1160" extrusionOk="0">
                    <a:moveTo>
                      <a:pt x="0" y="0"/>
                    </a:moveTo>
                    <a:lnTo>
                      <a:pt x="0" y="1159"/>
                    </a:lnTo>
                    <a:lnTo>
                      <a:pt x="4966" y="1159"/>
                    </a:lnTo>
                    <a:cubicBezTo>
                      <a:pt x="5281" y="1159"/>
                      <a:pt x="5546" y="903"/>
                      <a:pt x="5546" y="580"/>
                    </a:cubicBezTo>
                    <a:cubicBezTo>
                      <a:pt x="5546" y="264"/>
                      <a:pt x="5281" y="0"/>
                      <a:pt x="4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8"/>
              <p:cNvSpPr/>
              <p:nvPr/>
            </p:nvSpPr>
            <p:spPr>
              <a:xfrm flipH="1">
                <a:off x="1269257" y="4268514"/>
                <a:ext cx="1373232" cy="59951"/>
              </a:xfrm>
              <a:custGeom>
                <a:avLst/>
                <a:gdLst/>
                <a:ahLst/>
                <a:cxnLst/>
                <a:rect l="l" t="t" r="r" b="b"/>
                <a:pathLst>
                  <a:path w="5864" h="256" extrusionOk="0">
                    <a:moveTo>
                      <a:pt x="1" y="0"/>
                    </a:moveTo>
                    <a:lnTo>
                      <a:pt x="1" y="256"/>
                    </a:lnTo>
                    <a:lnTo>
                      <a:pt x="5863" y="256"/>
                    </a:lnTo>
                    <a:lnTo>
                      <a:pt x="58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8"/>
              <p:cNvSpPr/>
              <p:nvPr/>
            </p:nvSpPr>
            <p:spPr>
              <a:xfrm flipH="1">
                <a:off x="1269245" y="4599875"/>
                <a:ext cx="1373232" cy="61825"/>
              </a:xfrm>
              <a:custGeom>
                <a:avLst/>
                <a:gdLst/>
                <a:ahLst/>
                <a:cxnLst/>
                <a:rect l="l" t="t" r="r" b="b"/>
                <a:pathLst>
                  <a:path w="5864" h="256" extrusionOk="0">
                    <a:moveTo>
                      <a:pt x="1" y="0"/>
                    </a:moveTo>
                    <a:lnTo>
                      <a:pt x="1" y="256"/>
                    </a:lnTo>
                    <a:lnTo>
                      <a:pt x="5863" y="256"/>
                    </a:lnTo>
                    <a:lnTo>
                      <a:pt x="58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8"/>
              <p:cNvSpPr/>
              <p:nvPr/>
            </p:nvSpPr>
            <p:spPr>
              <a:xfrm flipH="1">
                <a:off x="1269256" y="4330338"/>
                <a:ext cx="1296889" cy="271652"/>
              </a:xfrm>
              <a:custGeom>
                <a:avLst/>
                <a:gdLst/>
                <a:ahLst/>
                <a:cxnLst/>
                <a:rect l="l" t="t" r="r" b="b"/>
                <a:pathLst>
                  <a:path w="5538" h="1160" extrusionOk="0">
                    <a:moveTo>
                      <a:pt x="0" y="0"/>
                    </a:moveTo>
                    <a:lnTo>
                      <a:pt x="0" y="1159"/>
                    </a:lnTo>
                    <a:lnTo>
                      <a:pt x="5537" y="1159"/>
                    </a:lnTo>
                    <a:lnTo>
                      <a:pt x="55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8"/>
              <p:cNvSpPr/>
              <p:nvPr/>
            </p:nvSpPr>
            <p:spPr>
              <a:xfrm flipH="1">
                <a:off x="1263401" y="4537824"/>
                <a:ext cx="1298996" cy="8431"/>
              </a:xfrm>
              <a:custGeom>
                <a:avLst/>
                <a:gdLst/>
                <a:ahLst/>
                <a:cxnLst/>
                <a:rect l="l" t="t" r="r" b="b"/>
                <a:pathLst>
                  <a:path w="5547" h="36" extrusionOk="0">
                    <a:moveTo>
                      <a:pt x="1" y="1"/>
                    </a:moveTo>
                    <a:lnTo>
                      <a:pt x="1" y="36"/>
                    </a:lnTo>
                    <a:lnTo>
                      <a:pt x="5546" y="36"/>
                    </a:lnTo>
                    <a:lnTo>
                      <a:pt x="5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8"/>
              <p:cNvSpPr/>
              <p:nvPr/>
            </p:nvSpPr>
            <p:spPr>
              <a:xfrm flipH="1">
                <a:off x="1269254" y="4467803"/>
                <a:ext cx="1187058" cy="8431"/>
              </a:xfrm>
              <a:custGeom>
                <a:avLst/>
                <a:gdLst/>
                <a:ahLst/>
                <a:cxnLst/>
                <a:rect l="l" t="t" r="r" b="b"/>
                <a:pathLst>
                  <a:path w="5069" h="36" extrusionOk="0">
                    <a:moveTo>
                      <a:pt x="0" y="1"/>
                    </a:moveTo>
                    <a:lnTo>
                      <a:pt x="0" y="36"/>
                    </a:lnTo>
                    <a:lnTo>
                      <a:pt x="5068" y="36"/>
                    </a:lnTo>
                    <a:lnTo>
                      <a:pt x="50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8"/>
              <p:cNvSpPr/>
              <p:nvPr/>
            </p:nvSpPr>
            <p:spPr>
              <a:xfrm flipH="1">
                <a:off x="667874" y="3878600"/>
                <a:ext cx="1373232" cy="392022"/>
              </a:xfrm>
              <a:custGeom>
                <a:avLst/>
                <a:gdLst/>
                <a:ahLst/>
                <a:cxnLst/>
                <a:rect l="l" t="t" r="r" b="b"/>
                <a:pathLst>
                  <a:path w="5864" h="1674" extrusionOk="0">
                    <a:moveTo>
                      <a:pt x="1" y="0"/>
                    </a:moveTo>
                    <a:lnTo>
                      <a:pt x="1" y="1673"/>
                    </a:lnTo>
                    <a:lnTo>
                      <a:pt x="5028" y="1673"/>
                    </a:lnTo>
                    <a:cubicBezTo>
                      <a:pt x="5489" y="1673"/>
                      <a:pt x="5863" y="1296"/>
                      <a:pt x="5863" y="836"/>
                    </a:cubicBezTo>
                    <a:cubicBezTo>
                      <a:pt x="5863" y="375"/>
                      <a:pt x="5489" y="0"/>
                      <a:pt x="5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8"/>
              <p:cNvSpPr/>
              <p:nvPr/>
            </p:nvSpPr>
            <p:spPr>
              <a:xfrm flipH="1">
                <a:off x="715881" y="3940424"/>
                <a:ext cx="1298762" cy="272120"/>
              </a:xfrm>
              <a:custGeom>
                <a:avLst/>
                <a:gdLst/>
                <a:ahLst/>
                <a:cxnLst/>
                <a:rect l="l" t="t" r="r" b="b"/>
                <a:pathLst>
                  <a:path w="5546" h="1162" extrusionOk="0">
                    <a:moveTo>
                      <a:pt x="0" y="0"/>
                    </a:moveTo>
                    <a:lnTo>
                      <a:pt x="0" y="1161"/>
                    </a:lnTo>
                    <a:lnTo>
                      <a:pt x="4966" y="1161"/>
                    </a:lnTo>
                    <a:cubicBezTo>
                      <a:pt x="5281" y="1161"/>
                      <a:pt x="5546" y="905"/>
                      <a:pt x="5546" y="582"/>
                    </a:cubicBezTo>
                    <a:cubicBezTo>
                      <a:pt x="5546" y="264"/>
                      <a:pt x="5281" y="0"/>
                      <a:pt x="4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8"/>
              <p:cNvSpPr/>
              <p:nvPr/>
            </p:nvSpPr>
            <p:spPr>
              <a:xfrm flipH="1">
                <a:off x="1137406" y="3878600"/>
                <a:ext cx="1373246" cy="61825"/>
              </a:xfrm>
              <a:custGeom>
                <a:avLst/>
                <a:gdLst/>
                <a:ahLst/>
                <a:cxnLst/>
                <a:rect l="l" t="t" r="r" b="b"/>
                <a:pathLst>
                  <a:path w="5864" h="257" extrusionOk="0">
                    <a:moveTo>
                      <a:pt x="1" y="0"/>
                    </a:moveTo>
                    <a:lnTo>
                      <a:pt x="1" y="256"/>
                    </a:lnTo>
                    <a:lnTo>
                      <a:pt x="5864" y="256"/>
                    </a:lnTo>
                    <a:lnTo>
                      <a:pt x="5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8"/>
              <p:cNvSpPr/>
              <p:nvPr/>
            </p:nvSpPr>
            <p:spPr>
              <a:xfrm flipH="1">
                <a:off x="1137412" y="4210437"/>
                <a:ext cx="1373232" cy="60185"/>
              </a:xfrm>
              <a:custGeom>
                <a:avLst/>
                <a:gdLst/>
                <a:ahLst/>
                <a:cxnLst/>
                <a:rect l="l" t="t" r="r" b="b"/>
                <a:pathLst>
                  <a:path w="5864" h="257" extrusionOk="0">
                    <a:moveTo>
                      <a:pt x="1" y="0"/>
                    </a:moveTo>
                    <a:lnTo>
                      <a:pt x="1" y="256"/>
                    </a:lnTo>
                    <a:lnTo>
                      <a:pt x="5864" y="256"/>
                    </a:lnTo>
                    <a:lnTo>
                      <a:pt x="5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8"/>
              <p:cNvSpPr/>
              <p:nvPr/>
            </p:nvSpPr>
            <p:spPr>
              <a:xfrm flipH="1">
                <a:off x="1137411" y="3940424"/>
                <a:ext cx="1299231" cy="272120"/>
              </a:xfrm>
              <a:custGeom>
                <a:avLst/>
                <a:gdLst/>
                <a:ahLst/>
                <a:cxnLst/>
                <a:rect l="l" t="t" r="r" b="b"/>
                <a:pathLst>
                  <a:path w="5548" h="1162" extrusionOk="0">
                    <a:moveTo>
                      <a:pt x="0" y="0"/>
                    </a:moveTo>
                    <a:lnTo>
                      <a:pt x="0" y="1161"/>
                    </a:lnTo>
                    <a:lnTo>
                      <a:pt x="5548" y="1161"/>
                    </a:lnTo>
                    <a:lnTo>
                      <a:pt x="5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8"/>
              <p:cNvSpPr/>
              <p:nvPr/>
            </p:nvSpPr>
            <p:spPr>
              <a:xfrm flipH="1">
                <a:off x="1133664" y="4148613"/>
                <a:ext cx="1298762" cy="9601"/>
              </a:xfrm>
              <a:custGeom>
                <a:avLst/>
                <a:gdLst/>
                <a:ahLst/>
                <a:cxnLst/>
                <a:rect l="l" t="t" r="r" b="b"/>
                <a:pathLst>
                  <a:path w="5546" h="41" extrusionOk="0">
                    <a:moveTo>
                      <a:pt x="1" y="0"/>
                    </a:moveTo>
                    <a:lnTo>
                      <a:pt x="1" y="41"/>
                    </a:lnTo>
                    <a:lnTo>
                      <a:pt x="5546" y="41"/>
                    </a:lnTo>
                    <a:lnTo>
                      <a:pt x="55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8"/>
              <p:cNvSpPr/>
              <p:nvPr/>
            </p:nvSpPr>
            <p:spPr>
              <a:xfrm flipH="1">
                <a:off x="1137409" y="4078592"/>
                <a:ext cx="1188932" cy="7728"/>
              </a:xfrm>
              <a:custGeom>
                <a:avLst/>
                <a:gdLst/>
                <a:ahLst/>
                <a:cxnLst/>
                <a:rect l="l" t="t" r="r" b="b"/>
                <a:pathLst>
                  <a:path w="5077" h="33" extrusionOk="0">
                    <a:moveTo>
                      <a:pt x="0" y="0"/>
                    </a:moveTo>
                    <a:lnTo>
                      <a:pt x="0" y="33"/>
                    </a:lnTo>
                    <a:lnTo>
                      <a:pt x="5077" y="33"/>
                    </a:lnTo>
                    <a:lnTo>
                      <a:pt x="50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8" name="Google Shape;738;p48"/>
          <p:cNvSpPr/>
          <p:nvPr/>
        </p:nvSpPr>
        <p:spPr>
          <a:xfrm>
            <a:off x="8471183" y="1906881"/>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roup 24">
            <a:extLst>
              <a:ext uri="{FF2B5EF4-FFF2-40B4-BE49-F238E27FC236}">
                <a16:creationId xmlns:a16="http://schemas.microsoft.com/office/drawing/2014/main" id="{C23EB5B8-DCD5-E77E-3B03-BDC20E812480}"/>
              </a:ext>
            </a:extLst>
          </p:cNvPr>
          <p:cNvGrpSpPr/>
          <p:nvPr/>
        </p:nvGrpSpPr>
        <p:grpSpPr>
          <a:xfrm>
            <a:off x="561149" y="761493"/>
            <a:ext cx="4336209" cy="3891292"/>
            <a:chOff x="-116149" y="1106883"/>
            <a:chExt cx="4336209" cy="3891292"/>
          </a:xfrm>
        </p:grpSpPr>
        <p:grpSp>
          <p:nvGrpSpPr>
            <p:cNvPr id="26" name="Group 25">
              <a:extLst>
                <a:ext uri="{FF2B5EF4-FFF2-40B4-BE49-F238E27FC236}">
                  <a16:creationId xmlns:a16="http://schemas.microsoft.com/office/drawing/2014/main" id="{844E2856-A137-4D9A-F91E-76AC81D1A691}"/>
                </a:ext>
              </a:extLst>
            </p:cNvPr>
            <p:cNvGrpSpPr/>
            <p:nvPr/>
          </p:nvGrpSpPr>
          <p:grpSpPr>
            <a:xfrm>
              <a:off x="-116149" y="1680029"/>
              <a:ext cx="4336209" cy="3318146"/>
              <a:chOff x="-166949" y="1897744"/>
              <a:chExt cx="4336209" cy="3318146"/>
            </a:xfrm>
          </p:grpSpPr>
          <p:sp>
            <p:nvSpPr>
              <p:cNvPr id="28" name="Rectangle: Rounded Corners 27">
                <a:extLst>
                  <a:ext uri="{FF2B5EF4-FFF2-40B4-BE49-F238E27FC236}">
                    <a16:creationId xmlns:a16="http://schemas.microsoft.com/office/drawing/2014/main" id="{03B37213-EA0E-1A18-A96C-89DB6AAF42D9}"/>
                  </a:ext>
                </a:extLst>
              </p:cNvPr>
              <p:cNvSpPr/>
              <p:nvPr/>
            </p:nvSpPr>
            <p:spPr>
              <a:xfrm>
                <a:off x="-166949" y="1897744"/>
                <a:ext cx="4336209" cy="3318146"/>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8E8"/>
                  </a:solidFill>
                  <a:effectLst/>
                  <a:uLnTx/>
                  <a:uFillTx/>
                  <a:latin typeface="Arial"/>
                  <a:ea typeface="+mn-ea"/>
                  <a:cs typeface="+mn-cs"/>
                </a:endParaRPr>
              </a:p>
            </p:txBody>
          </p:sp>
          <p:sp>
            <p:nvSpPr>
              <p:cNvPr id="29" name="TextBox 28">
                <a:extLst>
                  <a:ext uri="{FF2B5EF4-FFF2-40B4-BE49-F238E27FC236}">
                    <a16:creationId xmlns:a16="http://schemas.microsoft.com/office/drawing/2014/main" id="{D3E2CE40-FBC2-4B36-618D-32C86CF4C267}"/>
                  </a:ext>
                </a:extLst>
              </p:cNvPr>
              <p:cNvSpPr txBox="1"/>
              <p:nvPr/>
            </p:nvSpPr>
            <p:spPr>
              <a:xfrm>
                <a:off x="166775" y="2212084"/>
                <a:ext cx="3748365" cy="280532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Mỗi HS cần rèn luyện khả năng tư duy độc lập để tự chủ, kiên định và tự tin vào năng lực của bản thân. Đây là một phẩm chất quan trọng định hướng tương lai cho chúng ta.</a:t>
                </a:r>
                <a:endParaRPr kumimoji="0" lang="en-US" sz="2000" b="0" i="0" u="none" strike="noStrike" kern="0" cap="none" spc="0" normalizeH="0" baseline="0" noProof="0">
                  <a:ln>
                    <a:noFill/>
                  </a:ln>
                  <a:solidFill>
                    <a:srgbClr val="FF0000"/>
                  </a:solidFill>
                  <a:effectLst/>
                  <a:uLnTx/>
                  <a:uFillTx/>
                </a:endParaRPr>
              </a:p>
            </p:txBody>
          </p:sp>
        </p:grpSp>
        <p:pic>
          <p:nvPicPr>
            <p:cNvPr id="27" name="Picture 26">
              <a:extLst>
                <a:ext uri="{FF2B5EF4-FFF2-40B4-BE49-F238E27FC236}">
                  <a16:creationId xmlns:a16="http://schemas.microsoft.com/office/drawing/2014/main" id="{E39390BF-2F9A-C083-817C-A800A4F630D6}"/>
                </a:ext>
              </a:extLst>
            </p:cNvPr>
            <p:cNvPicPr>
              <a:picLocks noChangeAspect="1"/>
            </p:cNvPicPr>
            <p:nvPr/>
          </p:nvPicPr>
          <p:blipFill>
            <a:blip r:embed="rId3"/>
            <a:stretch>
              <a:fillRect/>
            </a:stretch>
          </p:blipFill>
          <p:spPr>
            <a:xfrm>
              <a:off x="1452562" y="1106883"/>
              <a:ext cx="1228399" cy="899316"/>
            </a:xfrm>
            <a:prstGeom prst="rect">
              <a:avLst/>
            </a:prstGeom>
          </p:spPr>
        </p:pic>
      </p:grpSp>
      <p:sp>
        <p:nvSpPr>
          <p:cNvPr id="31" name="Google Shape;535;p38">
            <a:extLst>
              <a:ext uri="{FF2B5EF4-FFF2-40B4-BE49-F238E27FC236}">
                <a16:creationId xmlns:a16="http://schemas.microsoft.com/office/drawing/2014/main" id="{03C638B9-17A9-7494-FB8F-9586032B9845}"/>
              </a:ext>
            </a:extLst>
          </p:cNvPr>
          <p:cNvSpPr/>
          <p:nvPr/>
        </p:nvSpPr>
        <p:spPr>
          <a:xfrm>
            <a:off x="5442934" y="652729"/>
            <a:ext cx="3279639" cy="901808"/>
          </a:xfrm>
          <a:prstGeom prst="roundRect">
            <a:avLst>
              <a:gd name="adj" fmla="val 16667"/>
            </a:avLst>
          </a:prstGeom>
          <a:solidFill>
            <a:srgbClr val="4E42E4">
              <a:lumMod val="20000"/>
              <a:lumOff val="8000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800" b="1" i="0" u="none" strike="noStrike" kern="0" cap="none" spc="0" normalizeH="0" baseline="0" noProof="0">
                <a:ln>
                  <a:noFill/>
                </a:ln>
                <a:solidFill>
                  <a:srgbClr val="002060"/>
                </a:solidFill>
                <a:effectLst/>
                <a:uLnTx/>
                <a:uFillTx/>
                <a:ea typeface="Antic"/>
                <a:cs typeface="Antic"/>
                <a:sym typeface="Antic"/>
              </a:rPr>
              <a:t>KẾT LUẬN</a:t>
            </a:r>
            <a:endParaRPr kumimoji="0" sz="2800" b="1" i="0" u="none" strike="noStrike" kern="0" cap="none" spc="0" normalizeH="0" baseline="0" noProof="0">
              <a:ln>
                <a:noFill/>
              </a:ln>
              <a:solidFill>
                <a:srgbClr val="002060"/>
              </a:solidFill>
              <a:effectLst/>
              <a:uLnTx/>
              <a:uFillTx/>
              <a:ea typeface="Antic"/>
              <a:cs typeface="Antic"/>
              <a:sym typeface="Antic"/>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52"/>
          <p:cNvGrpSpPr/>
          <p:nvPr/>
        </p:nvGrpSpPr>
        <p:grpSpPr>
          <a:xfrm flipH="1">
            <a:off x="393847" y="2007687"/>
            <a:ext cx="3649299" cy="2596388"/>
            <a:chOff x="5249822" y="2292402"/>
            <a:chExt cx="3249020" cy="2311599"/>
          </a:xfrm>
        </p:grpSpPr>
        <p:grpSp>
          <p:nvGrpSpPr>
            <p:cNvPr id="896" name="Google Shape;896;p52"/>
            <p:cNvGrpSpPr/>
            <p:nvPr/>
          </p:nvGrpSpPr>
          <p:grpSpPr>
            <a:xfrm flipH="1">
              <a:off x="5249822" y="2292402"/>
              <a:ext cx="3249020" cy="2310036"/>
              <a:chOff x="5779096" y="698151"/>
              <a:chExt cx="1415880" cy="1006683"/>
            </a:xfrm>
          </p:grpSpPr>
          <p:sp>
            <p:nvSpPr>
              <p:cNvPr id="897" name="Google Shape;897;p52"/>
              <p:cNvSpPr/>
              <p:nvPr/>
            </p:nvSpPr>
            <p:spPr>
              <a:xfrm>
                <a:off x="6662342" y="1358737"/>
                <a:ext cx="414991" cy="267822"/>
              </a:xfrm>
              <a:custGeom>
                <a:avLst/>
                <a:gdLst/>
                <a:ahLst/>
                <a:cxnLst/>
                <a:rect l="l" t="t" r="r" b="b"/>
                <a:pathLst>
                  <a:path w="3584" h="2313" extrusionOk="0">
                    <a:moveTo>
                      <a:pt x="2083" y="1"/>
                    </a:moveTo>
                    <a:lnTo>
                      <a:pt x="0" y="863"/>
                    </a:lnTo>
                    <a:lnTo>
                      <a:pt x="1126" y="2126"/>
                    </a:lnTo>
                    <a:cubicBezTo>
                      <a:pt x="1210" y="2248"/>
                      <a:pt x="1343" y="2313"/>
                      <a:pt x="1479" y="2313"/>
                    </a:cubicBezTo>
                    <a:cubicBezTo>
                      <a:pt x="1554" y="2313"/>
                      <a:pt x="1630" y="2293"/>
                      <a:pt x="1700" y="2253"/>
                    </a:cubicBezTo>
                    <a:lnTo>
                      <a:pt x="3584" y="2135"/>
                    </a:lnTo>
                    <a:lnTo>
                      <a:pt x="2083" y="1"/>
                    </a:lnTo>
                    <a:close/>
                  </a:path>
                </a:pathLst>
              </a:custGeom>
              <a:solidFill>
                <a:srgbClr val="AB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6607110" y="1018080"/>
                <a:ext cx="322012" cy="516771"/>
              </a:xfrm>
              <a:custGeom>
                <a:avLst/>
                <a:gdLst/>
                <a:ahLst/>
                <a:cxnLst/>
                <a:rect l="l" t="t" r="r" b="b"/>
                <a:pathLst>
                  <a:path w="2781" h="4463" extrusionOk="0">
                    <a:moveTo>
                      <a:pt x="555" y="0"/>
                    </a:moveTo>
                    <a:lnTo>
                      <a:pt x="0" y="3371"/>
                    </a:lnTo>
                    <a:lnTo>
                      <a:pt x="948" y="4462"/>
                    </a:lnTo>
                    <a:cubicBezTo>
                      <a:pt x="2304" y="4206"/>
                      <a:pt x="2781" y="3182"/>
                      <a:pt x="2781" y="3182"/>
                    </a:cubicBezTo>
                    <a:lnTo>
                      <a:pt x="2269" y="2091"/>
                    </a:lnTo>
                    <a:cubicBezTo>
                      <a:pt x="1399" y="68"/>
                      <a:pt x="555" y="0"/>
                      <a:pt x="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5968760" y="1004186"/>
                <a:ext cx="771856" cy="636729"/>
              </a:xfrm>
              <a:custGeom>
                <a:avLst/>
                <a:gdLst/>
                <a:ahLst/>
                <a:cxnLst/>
                <a:rect l="l" t="t" r="r" b="b"/>
                <a:pathLst>
                  <a:path w="6666" h="5499" extrusionOk="0">
                    <a:moveTo>
                      <a:pt x="4263" y="0"/>
                    </a:moveTo>
                    <a:cubicBezTo>
                      <a:pt x="3147" y="0"/>
                      <a:pt x="1793" y="87"/>
                      <a:pt x="889" y="360"/>
                    </a:cubicBezTo>
                    <a:lnTo>
                      <a:pt x="0" y="5264"/>
                    </a:lnTo>
                    <a:cubicBezTo>
                      <a:pt x="718" y="5421"/>
                      <a:pt x="1614" y="5499"/>
                      <a:pt x="2473" y="5499"/>
                    </a:cubicBezTo>
                    <a:cubicBezTo>
                      <a:pt x="3771" y="5499"/>
                      <a:pt x="4983" y="5321"/>
                      <a:pt x="5368" y="4967"/>
                    </a:cubicBezTo>
                    <a:lnTo>
                      <a:pt x="6564" y="964"/>
                    </a:lnTo>
                    <a:cubicBezTo>
                      <a:pt x="6666" y="554"/>
                      <a:pt x="6383" y="145"/>
                      <a:pt x="5966" y="85"/>
                    </a:cubicBezTo>
                    <a:cubicBezTo>
                      <a:pt x="5633" y="38"/>
                      <a:pt x="5000" y="0"/>
                      <a:pt x="4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6239477" y="1000828"/>
                <a:ext cx="280675" cy="97495"/>
              </a:xfrm>
              <a:custGeom>
                <a:avLst/>
                <a:gdLst/>
                <a:ahLst/>
                <a:cxnLst/>
                <a:rect l="l" t="t" r="r" b="b"/>
                <a:pathLst>
                  <a:path w="2424" h="842" extrusionOk="0">
                    <a:moveTo>
                      <a:pt x="1399" y="0"/>
                    </a:moveTo>
                    <a:cubicBezTo>
                      <a:pt x="970" y="0"/>
                      <a:pt x="497" y="29"/>
                      <a:pt x="1" y="106"/>
                    </a:cubicBezTo>
                    <a:cubicBezTo>
                      <a:pt x="206" y="354"/>
                      <a:pt x="683" y="806"/>
                      <a:pt x="1434" y="839"/>
                    </a:cubicBezTo>
                    <a:cubicBezTo>
                      <a:pt x="1464" y="841"/>
                      <a:pt x="1493" y="842"/>
                      <a:pt x="1521" y="842"/>
                    </a:cubicBezTo>
                    <a:cubicBezTo>
                      <a:pt x="2271" y="842"/>
                      <a:pt x="2400" y="302"/>
                      <a:pt x="2423" y="55"/>
                    </a:cubicBezTo>
                    <a:cubicBezTo>
                      <a:pt x="2127" y="23"/>
                      <a:pt x="1780" y="0"/>
                      <a:pt x="1399" y="0"/>
                    </a:cubicBez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5779096" y="1388379"/>
                <a:ext cx="347949" cy="309970"/>
              </a:xfrm>
              <a:custGeom>
                <a:avLst/>
                <a:gdLst/>
                <a:ahLst/>
                <a:cxnLst/>
                <a:rect l="l" t="t" r="r" b="b"/>
                <a:pathLst>
                  <a:path w="3005" h="2677" extrusionOk="0">
                    <a:moveTo>
                      <a:pt x="803" y="1"/>
                    </a:moveTo>
                    <a:lnTo>
                      <a:pt x="318" y="1000"/>
                    </a:lnTo>
                    <a:cubicBezTo>
                      <a:pt x="0" y="1666"/>
                      <a:pt x="393" y="2450"/>
                      <a:pt x="1110" y="2595"/>
                    </a:cubicBezTo>
                    <a:lnTo>
                      <a:pt x="1425" y="2663"/>
                    </a:lnTo>
                    <a:cubicBezTo>
                      <a:pt x="1472" y="2672"/>
                      <a:pt x="1519" y="2677"/>
                      <a:pt x="1566" y="2677"/>
                    </a:cubicBezTo>
                    <a:cubicBezTo>
                      <a:pt x="1825" y="2677"/>
                      <a:pt x="2070" y="2536"/>
                      <a:pt x="2193" y="2296"/>
                    </a:cubicBezTo>
                    <a:lnTo>
                      <a:pt x="3004" y="744"/>
                    </a:lnTo>
                    <a:lnTo>
                      <a:pt x="803" y="1"/>
                    </a:lnTo>
                    <a:close/>
                  </a:path>
                </a:pathLst>
              </a:custGeom>
              <a:solidFill>
                <a:srgbClr val="AB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5831433" y="1042512"/>
                <a:ext cx="478444" cy="480181"/>
              </a:xfrm>
              <a:custGeom>
                <a:avLst/>
                <a:gdLst/>
                <a:ahLst/>
                <a:cxnLst/>
                <a:rect l="l" t="t" r="r" b="b"/>
                <a:pathLst>
                  <a:path w="4132" h="4147" extrusionOk="0">
                    <a:moveTo>
                      <a:pt x="2267" y="0"/>
                    </a:moveTo>
                    <a:cubicBezTo>
                      <a:pt x="2103" y="0"/>
                      <a:pt x="1423" y="84"/>
                      <a:pt x="820" y="1401"/>
                    </a:cubicBezTo>
                    <a:cubicBezTo>
                      <a:pt x="197" y="2758"/>
                      <a:pt x="1" y="3236"/>
                      <a:pt x="1" y="3236"/>
                    </a:cubicBezTo>
                    <a:cubicBezTo>
                      <a:pt x="1" y="3236"/>
                      <a:pt x="1112" y="4146"/>
                      <a:pt x="2163" y="4146"/>
                    </a:cubicBezTo>
                    <a:cubicBezTo>
                      <a:pt x="2237" y="4146"/>
                      <a:pt x="2310" y="4142"/>
                      <a:pt x="2382" y="4133"/>
                    </a:cubicBezTo>
                    <a:lnTo>
                      <a:pt x="3210" y="2298"/>
                    </a:lnTo>
                    <a:cubicBezTo>
                      <a:pt x="3210" y="2298"/>
                      <a:pt x="4131" y="190"/>
                      <a:pt x="2304" y="2"/>
                    </a:cubicBezTo>
                    <a:cubicBezTo>
                      <a:pt x="2304" y="2"/>
                      <a:pt x="2291" y="0"/>
                      <a:pt x="2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6280119" y="852036"/>
                <a:ext cx="232159" cy="214443"/>
              </a:xfrm>
              <a:custGeom>
                <a:avLst/>
                <a:gdLst/>
                <a:ahLst/>
                <a:cxnLst/>
                <a:rect l="l" t="t" r="r" b="b"/>
                <a:pathLst>
                  <a:path w="2005" h="1852" extrusionOk="0">
                    <a:moveTo>
                      <a:pt x="709" y="1"/>
                    </a:moveTo>
                    <a:lnTo>
                      <a:pt x="0" y="1348"/>
                    </a:lnTo>
                    <a:lnTo>
                      <a:pt x="1552" y="1852"/>
                    </a:lnTo>
                    <a:lnTo>
                      <a:pt x="2005" y="691"/>
                    </a:lnTo>
                    <a:lnTo>
                      <a:pt x="709" y="1"/>
                    </a:ln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6326551" y="852036"/>
                <a:ext cx="185727" cy="167085"/>
              </a:xfrm>
              <a:custGeom>
                <a:avLst/>
                <a:gdLst/>
                <a:ahLst/>
                <a:cxnLst/>
                <a:rect l="l" t="t" r="r" b="b"/>
                <a:pathLst>
                  <a:path w="1604" h="1443" extrusionOk="0">
                    <a:moveTo>
                      <a:pt x="308" y="1"/>
                    </a:moveTo>
                    <a:lnTo>
                      <a:pt x="0" y="572"/>
                    </a:lnTo>
                    <a:cubicBezTo>
                      <a:pt x="453" y="1135"/>
                      <a:pt x="1024" y="1367"/>
                      <a:pt x="1313" y="1442"/>
                    </a:cubicBezTo>
                    <a:lnTo>
                      <a:pt x="1604" y="691"/>
                    </a:lnTo>
                    <a:lnTo>
                      <a:pt x="308" y="1"/>
                    </a:lnTo>
                    <a:close/>
                  </a:path>
                </a:pathLst>
              </a:custGeom>
              <a:solidFill>
                <a:srgbClr val="AB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6815532" y="990291"/>
                <a:ext cx="367633" cy="103053"/>
              </a:xfrm>
              <a:custGeom>
                <a:avLst/>
                <a:gdLst/>
                <a:ahLst/>
                <a:cxnLst/>
                <a:rect l="l" t="t" r="r" b="b"/>
                <a:pathLst>
                  <a:path w="3175" h="890" extrusionOk="0">
                    <a:moveTo>
                      <a:pt x="2885" y="1"/>
                    </a:moveTo>
                    <a:cubicBezTo>
                      <a:pt x="2885" y="1"/>
                      <a:pt x="2363" y="121"/>
                      <a:pt x="2355" y="496"/>
                    </a:cubicBezTo>
                    <a:cubicBezTo>
                      <a:pt x="1886" y="130"/>
                      <a:pt x="0" y="130"/>
                      <a:pt x="0" y="130"/>
                    </a:cubicBezTo>
                    <a:lnTo>
                      <a:pt x="0" y="130"/>
                    </a:lnTo>
                    <a:lnTo>
                      <a:pt x="180" y="658"/>
                    </a:lnTo>
                    <a:lnTo>
                      <a:pt x="2638" y="889"/>
                    </a:lnTo>
                    <a:lnTo>
                      <a:pt x="3174" y="173"/>
                    </a:lnTo>
                    <a:lnTo>
                      <a:pt x="28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6744321" y="1005228"/>
                <a:ext cx="89043" cy="370528"/>
              </a:xfrm>
              <a:custGeom>
                <a:avLst/>
                <a:gdLst/>
                <a:ahLst/>
                <a:cxnLst/>
                <a:rect l="l" t="t" r="r" b="b"/>
                <a:pathLst>
                  <a:path w="769" h="3200" extrusionOk="0">
                    <a:moveTo>
                      <a:pt x="615" y="1"/>
                    </a:moveTo>
                    <a:lnTo>
                      <a:pt x="1" y="2978"/>
                    </a:lnTo>
                    <a:lnTo>
                      <a:pt x="154" y="3199"/>
                    </a:lnTo>
                    <a:lnTo>
                      <a:pt x="769" y="367"/>
                    </a:lnTo>
                    <a:lnTo>
                      <a:pt x="6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6747448" y="994343"/>
                <a:ext cx="447528" cy="413139"/>
              </a:xfrm>
              <a:custGeom>
                <a:avLst/>
                <a:gdLst/>
                <a:ahLst/>
                <a:cxnLst/>
                <a:rect l="l" t="t" r="r" b="b"/>
                <a:pathLst>
                  <a:path w="3865" h="3568" extrusionOk="0">
                    <a:moveTo>
                      <a:pt x="3865" y="0"/>
                    </a:moveTo>
                    <a:lnTo>
                      <a:pt x="2951" y="639"/>
                    </a:lnTo>
                    <a:lnTo>
                      <a:pt x="588" y="410"/>
                    </a:lnTo>
                    <a:lnTo>
                      <a:pt x="0" y="3320"/>
                    </a:lnTo>
                    <a:lnTo>
                      <a:pt x="2320" y="3568"/>
                    </a:lnTo>
                    <a:lnTo>
                      <a:pt x="3234" y="2918"/>
                    </a:lnTo>
                    <a:lnTo>
                      <a:pt x="3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6910364" y="1315431"/>
                <a:ext cx="217454" cy="300475"/>
              </a:xfrm>
              <a:custGeom>
                <a:avLst/>
                <a:gdLst/>
                <a:ahLst/>
                <a:cxnLst/>
                <a:rect l="l" t="t" r="r" b="b"/>
                <a:pathLst>
                  <a:path w="1878" h="2595" extrusionOk="0">
                    <a:moveTo>
                      <a:pt x="1878" y="0"/>
                    </a:moveTo>
                    <a:lnTo>
                      <a:pt x="504" y="436"/>
                    </a:lnTo>
                    <a:lnTo>
                      <a:pt x="0" y="2595"/>
                    </a:lnTo>
                    <a:lnTo>
                      <a:pt x="1819" y="2543"/>
                    </a:lnTo>
                    <a:lnTo>
                      <a:pt x="1878" y="0"/>
                    </a:ln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6859069" y="1145798"/>
                <a:ext cx="273728" cy="279054"/>
              </a:xfrm>
              <a:custGeom>
                <a:avLst/>
                <a:gdLst/>
                <a:ahLst/>
                <a:cxnLst/>
                <a:rect l="l" t="t" r="r" b="b"/>
                <a:pathLst>
                  <a:path w="2364" h="2410" extrusionOk="0">
                    <a:moveTo>
                      <a:pt x="908" y="0"/>
                    </a:moveTo>
                    <a:cubicBezTo>
                      <a:pt x="866" y="0"/>
                      <a:pt x="824" y="17"/>
                      <a:pt x="793" y="48"/>
                    </a:cubicBezTo>
                    <a:cubicBezTo>
                      <a:pt x="742" y="109"/>
                      <a:pt x="742" y="202"/>
                      <a:pt x="793" y="253"/>
                    </a:cubicBezTo>
                    <a:lnTo>
                      <a:pt x="1152" y="646"/>
                    </a:lnTo>
                    <a:lnTo>
                      <a:pt x="597" y="220"/>
                    </a:lnTo>
                    <a:cubicBezTo>
                      <a:pt x="569" y="196"/>
                      <a:pt x="534" y="184"/>
                      <a:pt x="499" y="184"/>
                    </a:cubicBezTo>
                    <a:cubicBezTo>
                      <a:pt x="448" y="184"/>
                      <a:pt x="398" y="208"/>
                      <a:pt x="367" y="253"/>
                    </a:cubicBezTo>
                    <a:cubicBezTo>
                      <a:pt x="324" y="322"/>
                      <a:pt x="333" y="398"/>
                      <a:pt x="384" y="449"/>
                    </a:cubicBezTo>
                    <a:lnTo>
                      <a:pt x="879" y="988"/>
                    </a:lnTo>
                    <a:lnTo>
                      <a:pt x="333" y="654"/>
                    </a:lnTo>
                    <a:cubicBezTo>
                      <a:pt x="310" y="640"/>
                      <a:pt x="285" y="633"/>
                      <a:pt x="259" y="633"/>
                    </a:cubicBezTo>
                    <a:cubicBezTo>
                      <a:pt x="208" y="633"/>
                      <a:pt x="157" y="660"/>
                      <a:pt x="128" y="705"/>
                    </a:cubicBezTo>
                    <a:cubicBezTo>
                      <a:pt x="93" y="765"/>
                      <a:pt x="111" y="843"/>
                      <a:pt x="163" y="886"/>
                    </a:cubicBezTo>
                    <a:lnTo>
                      <a:pt x="691" y="1379"/>
                    </a:lnTo>
                    <a:lnTo>
                      <a:pt x="230" y="1082"/>
                    </a:lnTo>
                    <a:cubicBezTo>
                      <a:pt x="207" y="1070"/>
                      <a:pt x="182" y="1064"/>
                      <a:pt x="158" y="1064"/>
                    </a:cubicBezTo>
                    <a:cubicBezTo>
                      <a:pt x="109" y="1064"/>
                      <a:pt x="62" y="1087"/>
                      <a:pt x="34" y="1133"/>
                    </a:cubicBezTo>
                    <a:cubicBezTo>
                      <a:pt x="1" y="1185"/>
                      <a:pt x="9" y="1260"/>
                      <a:pt x="60" y="1303"/>
                    </a:cubicBezTo>
                    <a:cubicBezTo>
                      <a:pt x="163" y="1414"/>
                      <a:pt x="376" y="1610"/>
                      <a:pt x="572" y="1815"/>
                    </a:cubicBezTo>
                    <a:cubicBezTo>
                      <a:pt x="707" y="1977"/>
                      <a:pt x="1195" y="2327"/>
                      <a:pt x="1195" y="2327"/>
                    </a:cubicBezTo>
                    <a:cubicBezTo>
                      <a:pt x="1321" y="2385"/>
                      <a:pt x="1438" y="2410"/>
                      <a:pt x="1545" y="2410"/>
                    </a:cubicBezTo>
                    <a:cubicBezTo>
                      <a:pt x="2025" y="2410"/>
                      <a:pt x="2309" y="1907"/>
                      <a:pt x="2329" y="1559"/>
                    </a:cubicBezTo>
                    <a:cubicBezTo>
                      <a:pt x="2364" y="1133"/>
                      <a:pt x="2253" y="519"/>
                      <a:pt x="2253" y="519"/>
                    </a:cubicBezTo>
                    <a:lnTo>
                      <a:pt x="2202" y="236"/>
                    </a:lnTo>
                    <a:cubicBezTo>
                      <a:pt x="2188" y="226"/>
                      <a:pt x="2172" y="221"/>
                      <a:pt x="2155" y="221"/>
                    </a:cubicBezTo>
                    <a:cubicBezTo>
                      <a:pt x="2074" y="221"/>
                      <a:pt x="1965" y="322"/>
                      <a:pt x="1936" y="406"/>
                    </a:cubicBezTo>
                    <a:lnTo>
                      <a:pt x="1885" y="894"/>
                    </a:lnTo>
                    <a:lnTo>
                      <a:pt x="1014" y="48"/>
                    </a:lnTo>
                    <a:cubicBezTo>
                      <a:pt x="986" y="15"/>
                      <a:pt x="947" y="0"/>
                      <a:pt x="908" y="0"/>
                    </a:cubicBez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6344383" y="734625"/>
                <a:ext cx="210390" cy="248138"/>
              </a:xfrm>
              <a:custGeom>
                <a:avLst/>
                <a:gdLst/>
                <a:ahLst/>
                <a:cxnLst/>
                <a:rect l="l" t="t" r="r" b="b"/>
                <a:pathLst>
                  <a:path w="1817" h="2143" extrusionOk="0">
                    <a:moveTo>
                      <a:pt x="894" y="0"/>
                    </a:moveTo>
                    <a:cubicBezTo>
                      <a:pt x="640" y="0"/>
                      <a:pt x="405" y="49"/>
                      <a:pt x="307" y="110"/>
                    </a:cubicBezTo>
                    <a:cubicBezTo>
                      <a:pt x="248" y="144"/>
                      <a:pt x="197" y="196"/>
                      <a:pt x="154" y="247"/>
                    </a:cubicBezTo>
                    <a:cubicBezTo>
                      <a:pt x="33" y="417"/>
                      <a:pt x="0" y="630"/>
                      <a:pt x="51" y="826"/>
                    </a:cubicBezTo>
                    <a:lnTo>
                      <a:pt x="238" y="1484"/>
                    </a:lnTo>
                    <a:cubicBezTo>
                      <a:pt x="340" y="1834"/>
                      <a:pt x="639" y="2090"/>
                      <a:pt x="1006" y="2125"/>
                    </a:cubicBezTo>
                    <a:lnTo>
                      <a:pt x="1178" y="2141"/>
                    </a:lnTo>
                    <a:cubicBezTo>
                      <a:pt x="1191" y="2142"/>
                      <a:pt x="1204" y="2143"/>
                      <a:pt x="1218" y="2143"/>
                    </a:cubicBezTo>
                    <a:cubicBezTo>
                      <a:pt x="1478" y="2143"/>
                      <a:pt x="1674" y="1918"/>
                      <a:pt x="1722" y="1715"/>
                    </a:cubicBezTo>
                    <a:cubicBezTo>
                      <a:pt x="1816" y="1322"/>
                      <a:pt x="1808" y="826"/>
                      <a:pt x="1773" y="468"/>
                    </a:cubicBezTo>
                    <a:cubicBezTo>
                      <a:pt x="1712" y="113"/>
                      <a:pt x="1280" y="0"/>
                      <a:pt x="894" y="0"/>
                    </a:cubicBez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6517141" y="855279"/>
                <a:ext cx="17021" cy="15053"/>
              </a:xfrm>
              <a:custGeom>
                <a:avLst/>
                <a:gdLst/>
                <a:ahLst/>
                <a:cxnLst/>
                <a:rect l="l" t="t" r="r" b="b"/>
                <a:pathLst>
                  <a:path w="147" h="130" extrusionOk="0">
                    <a:moveTo>
                      <a:pt x="76" y="0"/>
                    </a:moveTo>
                    <a:cubicBezTo>
                      <a:pt x="52" y="0"/>
                      <a:pt x="31" y="16"/>
                      <a:pt x="17" y="40"/>
                    </a:cubicBezTo>
                    <a:cubicBezTo>
                      <a:pt x="1" y="67"/>
                      <a:pt x="17" y="110"/>
                      <a:pt x="52" y="126"/>
                    </a:cubicBezTo>
                    <a:cubicBezTo>
                      <a:pt x="58" y="128"/>
                      <a:pt x="65" y="129"/>
                      <a:pt x="72" y="129"/>
                    </a:cubicBezTo>
                    <a:cubicBezTo>
                      <a:pt x="95" y="129"/>
                      <a:pt x="124" y="118"/>
                      <a:pt x="138" y="91"/>
                    </a:cubicBezTo>
                    <a:cubicBezTo>
                      <a:pt x="146" y="59"/>
                      <a:pt x="138" y="24"/>
                      <a:pt x="103" y="7"/>
                    </a:cubicBezTo>
                    <a:cubicBezTo>
                      <a:pt x="94" y="2"/>
                      <a:pt x="8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6446973" y="849257"/>
                <a:ext cx="17021" cy="14705"/>
              </a:xfrm>
              <a:custGeom>
                <a:avLst/>
                <a:gdLst/>
                <a:ahLst/>
                <a:cxnLst/>
                <a:rect l="l" t="t" r="r" b="b"/>
                <a:pathLst>
                  <a:path w="147" h="127" extrusionOk="0">
                    <a:moveTo>
                      <a:pt x="75" y="1"/>
                    </a:moveTo>
                    <a:cubicBezTo>
                      <a:pt x="52" y="1"/>
                      <a:pt x="31" y="17"/>
                      <a:pt x="17" y="41"/>
                    </a:cubicBezTo>
                    <a:cubicBezTo>
                      <a:pt x="1" y="68"/>
                      <a:pt x="9" y="111"/>
                      <a:pt x="44" y="119"/>
                    </a:cubicBezTo>
                    <a:cubicBezTo>
                      <a:pt x="55" y="124"/>
                      <a:pt x="66" y="127"/>
                      <a:pt x="77" y="127"/>
                    </a:cubicBezTo>
                    <a:cubicBezTo>
                      <a:pt x="99" y="127"/>
                      <a:pt x="117" y="116"/>
                      <a:pt x="130" y="92"/>
                    </a:cubicBezTo>
                    <a:cubicBezTo>
                      <a:pt x="146" y="59"/>
                      <a:pt x="130" y="25"/>
                      <a:pt x="103" y="8"/>
                    </a:cubicBezTo>
                    <a:cubicBezTo>
                      <a:pt x="94" y="3"/>
                      <a:pt x="8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6285330" y="698151"/>
                <a:ext cx="264464" cy="171832"/>
              </a:xfrm>
              <a:custGeom>
                <a:avLst/>
                <a:gdLst/>
                <a:ahLst/>
                <a:cxnLst/>
                <a:rect l="l" t="t" r="r" b="b"/>
                <a:pathLst>
                  <a:path w="2284" h="1484" extrusionOk="0">
                    <a:moveTo>
                      <a:pt x="1311" y="0"/>
                    </a:moveTo>
                    <a:cubicBezTo>
                      <a:pt x="552" y="0"/>
                      <a:pt x="0" y="598"/>
                      <a:pt x="492" y="1483"/>
                    </a:cubicBezTo>
                    <a:cubicBezTo>
                      <a:pt x="492" y="1483"/>
                      <a:pt x="979" y="1405"/>
                      <a:pt x="1055" y="680"/>
                    </a:cubicBezTo>
                    <a:lnTo>
                      <a:pt x="2283" y="783"/>
                    </a:lnTo>
                    <a:cubicBezTo>
                      <a:pt x="2283" y="783"/>
                      <a:pt x="2283" y="85"/>
                      <a:pt x="1448" y="7"/>
                    </a:cubicBezTo>
                    <a:cubicBezTo>
                      <a:pt x="1402" y="3"/>
                      <a:pt x="1356" y="0"/>
                      <a:pt x="1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6306751" y="824362"/>
                <a:ext cx="66348" cy="86148"/>
              </a:xfrm>
              <a:custGeom>
                <a:avLst/>
                <a:gdLst/>
                <a:ahLst/>
                <a:cxnLst/>
                <a:rect l="l" t="t" r="r" b="b"/>
                <a:pathLst>
                  <a:path w="573" h="744" extrusionOk="0">
                    <a:moveTo>
                      <a:pt x="319" y="0"/>
                    </a:moveTo>
                    <a:cubicBezTo>
                      <a:pt x="163" y="0"/>
                      <a:pt x="0" y="136"/>
                      <a:pt x="128" y="367"/>
                    </a:cubicBezTo>
                    <a:cubicBezTo>
                      <a:pt x="307" y="684"/>
                      <a:pt x="573" y="743"/>
                      <a:pt x="573" y="743"/>
                    </a:cubicBezTo>
                    <a:lnTo>
                      <a:pt x="487" y="70"/>
                    </a:lnTo>
                    <a:cubicBezTo>
                      <a:pt x="445" y="23"/>
                      <a:pt x="383" y="0"/>
                      <a:pt x="319" y="0"/>
                    </a:cubicBez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5786159" y="1458085"/>
                <a:ext cx="557297" cy="246748"/>
              </a:xfrm>
              <a:custGeom>
                <a:avLst/>
                <a:gdLst/>
                <a:ahLst/>
                <a:cxnLst/>
                <a:rect l="l" t="t" r="r" b="b"/>
                <a:pathLst>
                  <a:path w="4813" h="2131" extrusionOk="0">
                    <a:moveTo>
                      <a:pt x="1049" y="1"/>
                    </a:moveTo>
                    <a:cubicBezTo>
                      <a:pt x="535" y="1"/>
                      <a:pt x="108" y="395"/>
                      <a:pt x="52" y="1047"/>
                    </a:cubicBezTo>
                    <a:cubicBezTo>
                      <a:pt x="1" y="1630"/>
                      <a:pt x="462" y="2131"/>
                      <a:pt x="1051" y="2131"/>
                    </a:cubicBezTo>
                    <a:cubicBezTo>
                      <a:pt x="1056" y="2131"/>
                      <a:pt x="1061" y="2131"/>
                      <a:pt x="1065" y="2131"/>
                    </a:cubicBezTo>
                    <a:lnTo>
                      <a:pt x="4813" y="2045"/>
                    </a:lnTo>
                    <a:lnTo>
                      <a:pt x="4794" y="560"/>
                    </a:lnTo>
                    <a:lnTo>
                      <a:pt x="1143" y="5"/>
                    </a:lnTo>
                    <a:cubicBezTo>
                      <a:pt x="1111" y="2"/>
                      <a:pt x="1080" y="1"/>
                      <a:pt x="1049" y="1"/>
                    </a:cubicBez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6291003" y="1516212"/>
                <a:ext cx="381412" cy="184338"/>
              </a:xfrm>
              <a:custGeom>
                <a:avLst/>
                <a:gdLst/>
                <a:ahLst/>
                <a:cxnLst/>
                <a:rect l="l" t="t" r="r" b="b"/>
                <a:pathLst>
                  <a:path w="3294" h="1592" extrusionOk="0">
                    <a:moveTo>
                      <a:pt x="857" y="0"/>
                    </a:moveTo>
                    <a:cubicBezTo>
                      <a:pt x="412" y="0"/>
                      <a:pt x="0" y="15"/>
                      <a:pt x="0" y="15"/>
                    </a:cubicBezTo>
                    <a:lnTo>
                      <a:pt x="170" y="1534"/>
                    </a:lnTo>
                    <a:cubicBezTo>
                      <a:pt x="353" y="1571"/>
                      <a:pt x="518" y="1586"/>
                      <a:pt x="666" y="1586"/>
                    </a:cubicBezTo>
                    <a:cubicBezTo>
                      <a:pt x="1270" y="1586"/>
                      <a:pt x="1579" y="1338"/>
                      <a:pt x="1579" y="1338"/>
                    </a:cubicBezTo>
                    <a:lnTo>
                      <a:pt x="2337" y="1577"/>
                    </a:lnTo>
                    <a:cubicBezTo>
                      <a:pt x="2363" y="1586"/>
                      <a:pt x="2390" y="1591"/>
                      <a:pt x="2418" y="1591"/>
                    </a:cubicBezTo>
                    <a:cubicBezTo>
                      <a:pt x="2466" y="1591"/>
                      <a:pt x="2513" y="1578"/>
                      <a:pt x="2552" y="1551"/>
                    </a:cubicBezTo>
                    <a:cubicBezTo>
                      <a:pt x="2636" y="1491"/>
                      <a:pt x="2628" y="1373"/>
                      <a:pt x="2542" y="1330"/>
                    </a:cubicBezTo>
                    <a:lnTo>
                      <a:pt x="1706" y="920"/>
                    </a:lnTo>
                    <a:lnTo>
                      <a:pt x="2662" y="1278"/>
                    </a:lnTo>
                    <a:cubicBezTo>
                      <a:pt x="2698" y="1292"/>
                      <a:pt x="2734" y="1299"/>
                      <a:pt x="2769" y="1299"/>
                    </a:cubicBezTo>
                    <a:cubicBezTo>
                      <a:pt x="2844" y="1299"/>
                      <a:pt x="2917" y="1268"/>
                      <a:pt x="2970" y="1211"/>
                    </a:cubicBezTo>
                    <a:cubicBezTo>
                      <a:pt x="3013" y="1160"/>
                      <a:pt x="2994" y="1074"/>
                      <a:pt x="2935" y="1047"/>
                    </a:cubicBezTo>
                    <a:lnTo>
                      <a:pt x="2056" y="605"/>
                    </a:lnTo>
                    <a:lnTo>
                      <a:pt x="2056" y="605"/>
                    </a:lnTo>
                    <a:lnTo>
                      <a:pt x="2918" y="963"/>
                    </a:lnTo>
                    <a:cubicBezTo>
                      <a:pt x="2952" y="975"/>
                      <a:pt x="2987" y="981"/>
                      <a:pt x="3021" y="981"/>
                    </a:cubicBezTo>
                    <a:cubicBezTo>
                      <a:pt x="3110" y="981"/>
                      <a:pt x="3196" y="942"/>
                      <a:pt x="3250" y="869"/>
                    </a:cubicBezTo>
                    <a:cubicBezTo>
                      <a:pt x="3293" y="826"/>
                      <a:pt x="3277" y="766"/>
                      <a:pt x="3234" y="732"/>
                    </a:cubicBezTo>
                    <a:cubicBezTo>
                      <a:pt x="2978" y="570"/>
                      <a:pt x="2150" y="85"/>
                      <a:pt x="1723" y="33"/>
                    </a:cubicBezTo>
                    <a:cubicBezTo>
                      <a:pt x="1509" y="8"/>
                      <a:pt x="1175" y="0"/>
                      <a:pt x="857" y="0"/>
                    </a:cubicBezTo>
                    <a:close/>
                  </a:path>
                </a:pathLst>
              </a:custGeom>
              <a:solidFill>
                <a:srgbClr val="CF6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52"/>
            <p:cNvGrpSpPr/>
            <p:nvPr/>
          </p:nvGrpSpPr>
          <p:grpSpPr>
            <a:xfrm flipH="1">
              <a:off x="5296298" y="3683067"/>
              <a:ext cx="1559678" cy="920933"/>
              <a:chOff x="6362098" y="1898206"/>
              <a:chExt cx="679687" cy="401331"/>
            </a:xfrm>
          </p:grpSpPr>
          <p:sp>
            <p:nvSpPr>
              <p:cNvPr id="918" name="Google Shape;918;p52"/>
              <p:cNvSpPr/>
              <p:nvPr/>
            </p:nvSpPr>
            <p:spPr>
              <a:xfrm>
                <a:off x="6486573" y="1898206"/>
                <a:ext cx="549308" cy="364854"/>
              </a:xfrm>
              <a:custGeom>
                <a:avLst/>
                <a:gdLst/>
                <a:ahLst/>
                <a:cxnLst/>
                <a:rect l="l" t="t" r="r" b="b"/>
                <a:pathLst>
                  <a:path w="4744" h="3151" extrusionOk="0">
                    <a:moveTo>
                      <a:pt x="658" y="1"/>
                    </a:moveTo>
                    <a:cubicBezTo>
                      <a:pt x="537" y="1"/>
                      <a:pt x="443" y="87"/>
                      <a:pt x="427" y="197"/>
                    </a:cubicBezTo>
                    <a:lnTo>
                      <a:pt x="1" y="3150"/>
                    </a:lnTo>
                    <a:lnTo>
                      <a:pt x="4121" y="3150"/>
                    </a:lnTo>
                    <a:lnTo>
                      <a:pt x="4743" y="189"/>
                    </a:lnTo>
                    <a:lnTo>
                      <a:pt x="4692" y="130"/>
                    </a:lnTo>
                    <a:cubicBezTo>
                      <a:pt x="4616" y="52"/>
                      <a:pt x="4506" y="1"/>
                      <a:pt x="4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a:off x="6515289" y="1911290"/>
                <a:ext cx="526497" cy="351770"/>
              </a:xfrm>
              <a:custGeom>
                <a:avLst/>
                <a:gdLst/>
                <a:ahLst/>
                <a:cxnLst/>
                <a:rect l="l" t="t" r="r" b="b"/>
                <a:pathLst>
                  <a:path w="4547" h="3038" extrusionOk="0">
                    <a:moveTo>
                      <a:pt x="615" y="0"/>
                    </a:moveTo>
                    <a:cubicBezTo>
                      <a:pt x="521" y="0"/>
                      <a:pt x="443" y="76"/>
                      <a:pt x="426" y="170"/>
                    </a:cubicBezTo>
                    <a:lnTo>
                      <a:pt x="1" y="3037"/>
                    </a:lnTo>
                    <a:lnTo>
                      <a:pt x="4113" y="3037"/>
                    </a:lnTo>
                    <a:lnTo>
                      <a:pt x="4530" y="230"/>
                    </a:lnTo>
                    <a:cubicBezTo>
                      <a:pt x="4547" y="111"/>
                      <a:pt x="4463" y="0"/>
                      <a:pt x="43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a:off x="6362098" y="2261905"/>
                <a:ext cx="629434" cy="37632"/>
              </a:xfrm>
              <a:custGeom>
                <a:avLst/>
                <a:gdLst/>
                <a:ahLst/>
                <a:cxnLst/>
                <a:rect l="l" t="t" r="r" b="b"/>
                <a:pathLst>
                  <a:path w="5436" h="325" extrusionOk="0">
                    <a:moveTo>
                      <a:pt x="1" y="1"/>
                    </a:moveTo>
                    <a:lnTo>
                      <a:pt x="1" y="163"/>
                    </a:lnTo>
                    <a:cubicBezTo>
                      <a:pt x="1" y="249"/>
                      <a:pt x="76" y="324"/>
                      <a:pt x="162" y="324"/>
                    </a:cubicBezTo>
                    <a:lnTo>
                      <a:pt x="5274" y="324"/>
                    </a:lnTo>
                    <a:cubicBezTo>
                      <a:pt x="5358" y="324"/>
                      <a:pt x="5436" y="249"/>
                      <a:pt x="5436" y="163"/>
                    </a:cubicBezTo>
                    <a:lnTo>
                      <a:pt x="5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6764237" y="2054524"/>
                <a:ext cx="51411" cy="51295"/>
              </a:xfrm>
              <a:custGeom>
                <a:avLst/>
                <a:gdLst/>
                <a:ahLst/>
                <a:cxnLst/>
                <a:rect l="l" t="t" r="r" b="b"/>
                <a:pathLst>
                  <a:path w="444" h="443" extrusionOk="0">
                    <a:moveTo>
                      <a:pt x="222" y="0"/>
                    </a:moveTo>
                    <a:cubicBezTo>
                      <a:pt x="103" y="0"/>
                      <a:pt x="1" y="102"/>
                      <a:pt x="1" y="221"/>
                    </a:cubicBezTo>
                    <a:cubicBezTo>
                      <a:pt x="1" y="340"/>
                      <a:pt x="103" y="442"/>
                      <a:pt x="222" y="442"/>
                    </a:cubicBezTo>
                    <a:cubicBezTo>
                      <a:pt x="341" y="442"/>
                      <a:pt x="443" y="340"/>
                      <a:pt x="443" y="221"/>
                    </a:cubicBezTo>
                    <a:cubicBezTo>
                      <a:pt x="443" y="102"/>
                      <a:pt x="341"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2" name="Google Shape;922;p52"/>
          <p:cNvSpPr/>
          <p:nvPr/>
        </p:nvSpPr>
        <p:spPr>
          <a:xfrm>
            <a:off x="2725700" y="1810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a:off x="1436900" y="6781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2"/>
          <p:cNvSpPr/>
          <p:nvPr/>
        </p:nvSpPr>
        <p:spPr>
          <a:xfrm>
            <a:off x="959175" y="1064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0CBEE3CA-4292-E594-3846-C481266039E0}"/>
              </a:ext>
            </a:extLst>
          </p:cNvPr>
          <p:cNvSpPr txBox="1"/>
          <p:nvPr/>
        </p:nvSpPr>
        <p:spPr>
          <a:xfrm>
            <a:off x="4502915" y="883454"/>
            <a:ext cx="4192693" cy="3221331"/>
          </a:xfrm>
          <a:prstGeom prst="rect">
            <a:avLst/>
          </a:prstGeom>
        </p:spPr>
        <p:txBody>
          <a:bodyPr wrap="square" lIns="0" tIns="0" rIns="0" bIns="0" rtlCol="0" anchor="t">
            <a:spAutoFit/>
          </a:bodyPr>
          <a:lstStyle/>
          <a:p>
            <a:pPr algn="ctr" defTabSz="457200">
              <a:lnSpc>
                <a:spcPct val="150000"/>
              </a:lnSpc>
              <a:spcBef>
                <a:spcPct val="0"/>
              </a:spcBef>
              <a:buClrTx/>
            </a:pPr>
            <a:r>
              <a:rPr lang="vi-VN" sz="3600" b="1" kern="1200">
                <a:solidFill>
                  <a:srgbClr val="1F497D">
                    <a:lumMod val="50000"/>
                  </a:srgbClr>
                </a:solidFill>
                <a:latin typeface="Arial" panose="020B0604020202020204" pitchFamily="34" charset="0"/>
                <a:ea typeface="+mn-ea"/>
                <a:cs typeface="Arial" panose="020B0604020202020204" pitchFamily="34" charset="0"/>
              </a:rPr>
              <a:t>Hoạt động 9. </a:t>
            </a:r>
            <a:endParaRPr lang="en-US" sz="3600" b="1" kern="1200">
              <a:solidFill>
                <a:srgbClr val="1F497D">
                  <a:lumMod val="50000"/>
                </a:srgbClr>
              </a:solidFill>
              <a:latin typeface="Arial" panose="020B0604020202020204" pitchFamily="34" charset="0"/>
              <a:ea typeface="+mn-ea"/>
              <a:cs typeface="Arial" panose="020B0604020202020204" pitchFamily="34" charset="0"/>
            </a:endParaRPr>
          </a:p>
          <a:p>
            <a:pPr algn="ctr" defTabSz="457200">
              <a:lnSpc>
                <a:spcPct val="150000"/>
              </a:lnSpc>
              <a:spcBef>
                <a:spcPct val="0"/>
              </a:spcBef>
              <a:buClrTx/>
            </a:pPr>
            <a:r>
              <a:rPr lang="vi-VN" sz="3600" b="1" kern="1200">
                <a:solidFill>
                  <a:srgbClr val="1F497D">
                    <a:lumMod val="50000"/>
                  </a:srgbClr>
                </a:solidFill>
                <a:latin typeface="Arial" panose="020B0604020202020204" pitchFamily="34" charset="0"/>
                <a:ea typeface="+mn-ea"/>
                <a:cs typeface="Arial" panose="020B0604020202020204" pitchFamily="34" charset="0"/>
              </a:rPr>
              <a:t>Thể hiện khả năng thích ứng trước với sự thay đổi</a:t>
            </a:r>
          </a:p>
        </p:txBody>
      </p:sp>
    </p:spTree>
  </p:cSld>
  <p:clrMapOvr>
    <a:masterClrMapping/>
  </p:clrMapOvr>
  <p:transition spd="med">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4" name="TextBox 3">
            <a:extLst>
              <a:ext uri="{FF2B5EF4-FFF2-40B4-BE49-F238E27FC236}">
                <a16:creationId xmlns:a16="http://schemas.microsoft.com/office/drawing/2014/main" id="{3D49601D-A462-D46B-3B63-78C6BBADE216}"/>
              </a:ext>
            </a:extLst>
          </p:cNvPr>
          <p:cNvSpPr txBox="1"/>
          <p:nvPr/>
        </p:nvSpPr>
        <p:spPr>
          <a:xfrm>
            <a:off x="1093455" y="229253"/>
            <a:ext cx="6996662"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Nêu những việc cần làm để thích ứng với sự thay đổi trong một số trường hợp</a:t>
            </a:r>
            <a:endParaRPr lang="en-US" sz="2200" kern="1200" dirty="0">
              <a:solidFill>
                <a:srgbClr val="C00000"/>
              </a:solidFill>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85C2CF8-8A10-1102-4954-0C1F77167409}"/>
              </a:ext>
            </a:extLst>
          </p:cNvPr>
          <p:cNvGrpSpPr/>
          <p:nvPr/>
        </p:nvGrpSpPr>
        <p:grpSpPr>
          <a:xfrm>
            <a:off x="1238987" y="2756770"/>
            <a:ext cx="6705599" cy="518071"/>
            <a:chOff x="3029863" y="1823688"/>
            <a:chExt cx="12362538" cy="1262412"/>
          </a:xfrm>
        </p:grpSpPr>
        <p:cxnSp>
          <p:nvCxnSpPr>
            <p:cNvPr id="6" name="Straight Connector 5">
              <a:extLst>
                <a:ext uri="{FF2B5EF4-FFF2-40B4-BE49-F238E27FC236}">
                  <a16:creationId xmlns:a16="http://schemas.microsoft.com/office/drawing/2014/main" id="{E38BCC61-57D4-4657-A8CE-8764A4B6FE36}"/>
                </a:ext>
              </a:extLst>
            </p:cNvPr>
            <p:cNvCxnSpPr>
              <a:cxnSpLocks/>
            </p:cNvCxnSpPr>
            <p:nvPr/>
          </p:nvCxnSpPr>
          <p:spPr>
            <a:xfrm>
              <a:off x="9144000" y="1823688"/>
              <a:ext cx="0" cy="1262412"/>
            </a:xfrm>
            <a:prstGeom prst="line">
              <a:avLst/>
            </a:prstGeom>
            <a:noFill/>
            <a:ln w="28575" cap="flat" cmpd="sng" algn="ctr">
              <a:solidFill>
                <a:sysClr val="windowText" lastClr="000000"/>
              </a:solidFill>
              <a:prstDash val="solid"/>
            </a:ln>
            <a:effectLst/>
          </p:spPr>
        </p:cxnSp>
        <p:cxnSp>
          <p:nvCxnSpPr>
            <p:cNvPr id="7" name="Straight Connector 6">
              <a:extLst>
                <a:ext uri="{FF2B5EF4-FFF2-40B4-BE49-F238E27FC236}">
                  <a16:creationId xmlns:a16="http://schemas.microsoft.com/office/drawing/2014/main" id="{50C56150-F793-B936-76B8-86912B2AF4CF}"/>
                </a:ext>
              </a:extLst>
            </p:cNvPr>
            <p:cNvCxnSpPr>
              <a:cxnSpLocks/>
            </p:cNvCxnSpPr>
            <p:nvPr/>
          </p:nvCxnSpPr>
          <p:spPr>
            <a:xfrm>
              <a:off x="3029863" y="2400300"/>
              <a:ext cx="12362538" cy="0"/>
            </a:xfrm>
            <a:prstGeom prst="line">
              <a:avLst/>
            </a:prstGeom>
            <a:noFill/>
            <a:ln w="28575" cap="flat" cmpd="sng" algn="ctr">
              <a:solidFill>
                <a:sysClr val="windowText" lastClr="000000"/>
              </a:solidFill>
              <a:prstDash val="solid"/>
            </a:ln>
            <a:effectLst/>
          </p:spPr>
        </p:cxnSp>
        <p:cxnSp>
          <p:nvCxnSpPr>
            <p:cNvPr id="8" name="Straight Connector 7">
              <a:extLst>
                <a:ext uri="{FF2B5EF4-FFF2-40B4-BE49-F238E27FC236}">
                  <a16:creationId xmlns:a16="http://schemas.microsoft.com/office/drawing/2014/main" id="{470E558B-346C-CC68-C48F-C9B9ED03C2A6}"/>
                </a:ext>
              </a:extLst>
            </p:cNvPr>
            <p:cNvCxnSpPr>
              <a:cxnSpLocks/>
            </p:cNvCxnSpPr>
            <p:nvPr/>
          </p:nvCxnSpPr>
          <p:spPr>
            <a:xfrm>
              <a:off x="3029863" y="2400300"/>
              <a:ext cx="0" cy="685800"/>
            </a:xfrm>
            <a:prstGeom prst="line">
              <a:avLst/>
            </a:prstGeom>
            <a:noFill/>
            <a:ln w="28575" cap="flat" cmpd="sng" algn="ctr">
              <a:solidFill>
                <a:sysClr val="windowText" lastClr="000000"/>
              </a:solidFill>
              <a:prstDash val="solid"/>
            </a:ln>
            <a:effectLst/>
          </p:spPr>
        </p:cxnSp>
        <p:cxnSp>
          <p:nvCxnSpPr>
            <p:cNvPr id="9" name="Straight Connector 8">
              <a:extLst>
                <a:ext uri="{FF2B5EF4-FFF2-40B4-BE49-F238E27FC236}">
                  <a16:creationId xmlns:a16="http://schemas.microsoft.com/office/drawing/2014/main" id="{C557CD0B-156F-3B22-E285-CDE93316B7EA}"/>
                </a:ext>
              </a:extLst>
            </p:cNvPr>
            <p:cNvCxnSpPr>
              <a:cxnSpLocks/>
            </p:cNvCxnSpPr>
            <p:nvPr/>
          </p:nvCxnSpPr>
          <p:spPr>
            <a:xfrm>
              <a:off x="15392401" y="2400300"/>
              <a:ext cx="0" cy="644544"/>
            </a:xfrm>
            <a:prstGeom prst="line">
              <a:avLst/>
            </a:prstGeom>
            <a:noFill/>
            <a:ln w="28575" cap="flat" cmpd="sng" algn="ctr">
              <a:solidFill>
                <a:sysClr val="windowText" lastClr="000000"/>
              </a:solidFill>
              <a:prstDash val="solid"/>
            </a:ln>
            <a:effectLst/>
          </p:spPr>
        </p:cxnSp>
      </p:grpSp>
      <p:grpSp>
        <p:nvGrpSpPr>
          <p:cNvPr id="10" name="Group 9">
            <a:extLst>
              <a:ext uri="{FF2B5EF4-FFF2-40B4-BE49-F238E27FC236}">
                <a16:creationId xmlns:a16="http://schemas.microsoft.com/office/drawing/2014/main" id="{65EA486D-0D5A-2335-23F2-C0B8E7E682B4}"/>
              </a:ext>
            </a:extLst>
          </p:cNvPr>
          <p:cNvGrpSpPr/>
          <p:nvPr/>
        </p:nvGrpSpPr>
        <p:grpSpPr>
          <a:xfrm>
            <a:off x="583158" y="1253330"/>
            <a:ext cx="7977680" cy="1504313"/>
            <a:chOff x="-570990" y="1516223"/>
            <a:chExt cx="15955359" cy="3008626"/>
          </a:xfrm>
        </p:grpSpPr>
        <p:sp>
          <p:nvSpPr>
            <p:cNvPr id="11" name="Speech Bubble: Rectangle with Corners Rounded 10">
              <a:extLst>
                <a:ext uri="{FF2B5EF4-FFF2-40B4-BE49-F238E27FC236}">
                  <a16:creationId xmlns:a16="http://schemas.microsoft.com/office/drawing/2014/main" id="{7D171ED7-F69D-4597-7238-40EFAF14B1E9}"/>
                </a:ext>
              </a:extLst>
            </p:cNvPr>
            <p:cNvSpPr/>
            <p:nvPr/>
          </p:nvSpPr>
          <p:spPr>
            <a:xfrm>
              <a:off x="-108526" y="1902915"/>
              <a:ext cx="15492895" cy="2621934"/>
            </a:xfrm>
            <a:prstGeom prst="wedgeRoundRectCallout">
              <a:avLst>
                <a:gd name="adj1" fmla="val -26405"/>
                <a:gd name="adj2" fmla="val 46900"/>
                <a:gd name="adj3" fmla="val 16667"/>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buFontTx/>
                <a:buNone/>
                <a:defRPr/>
              </a:pPr>
              <a:r>
                <a:rPr lang="en-US" sz="2000" b="1" kern="1200">
                  <a:solidFill>
                    <a:srgbClr val="1F497D">
                      <a:lumMod val="50000"/>
                    </a:srgbClr>
                  </a:solidFill>
                  <a:ea typeface="Calibri" panose="020F0502020204030204" pitchFamily="34" charset="0"/>
                  <a:cs typeface="Arial" panose="020B0604020202020204" pitchFamily="34" charset="0"/>
                </a:rPr>
                <a:t>HOẠT ĐỘNG NHÓM: </a:t>
              </a:r>
              <a:r>
                <a:rPr lang="vi-VN" sz="2000" kern="1200">
                  <a:ea typeface="Calibri" panose="020F0502020204030204" pitchFamily="34" charset="0"/>
                  <a:cs typeface="Arial" panose="020B0604020202020204" pitchFamily="34" charset="0"/>
                </a:rPr>
                <a:t>Các nhóm đọc trường hợp 1, 2, 3 </a:t>
              </a:r>
              <a:r>
                <a:rPr lang="en-US" sz="2000" kern="1200">
                  <a:ea typeface="Calibri" panose="020F0502020204030204" pitchFamily="34" charset="0"/>
                  <a:cs typeface="Arial" panose="020B0604020202020204" pitchFamily="34" charset="0"/>
                </a:rPr>
                <a:t>(</a:t>
              </a:r>
              <a:r>
                <a:rPr lang="vi-VN" sz="2000" kern="1200">
                  <a:ea typeface="Calibri" panose="020F0502020204030204" pitchFamily="34" charset="0"/>
                  <a:cs typeface="Arial" panose="020B0604020202020204" pitchFamily="34" charset="0"/>
                </a:rPr>
                <a:t>SGK </a:t>
              </a:r>
              <a:r>
                <a:rPr lang="en-US" sz="2000" kern="1200">
                  <a:ea typeface="Calibri" panose="020F0502020204030204" pitchFamily="34" charset="0"/>
                  <a:cs typeface="Arial" panose="020B0604020202020204" pitchFamily="34" charset="0"/>
                </a:rPr>
                <a:t>– tr.21,22) </a:t>
              </a:r>
              <a:r>
                <a:rPr lang="vi-VN" sz="2000" kern="1200">
                  <a:ea typeface="Calibri" panose="020F0502020204030204" pitchFamily="34" charset="0"/>
                  <a:cs typeface="Arial" panose="020B0604020202020204" pitchFamily="34" charset="0"/>
                </a:rPr>
                <a:t>và</a:t>
              </a:r>
              <a:r>
                <a:rPr lang="en-US" sz="2000" kern="1200">
                  <a:ea typeface="Calibri" panose="020F0502020204030204" pitchFamily="34" charset="0"/>
                  <a:cs typeface="Arial" panose="020B0604020202020204" pitchFamily="34" charset="0"/>
                </a:rPr>
                <a:t> thảo luận với nhau để</a:t>
              </a:r>
              <a:r>
                <a:rPr lang="vi-VN" sz="2000" kern="1200">
                  <a:ea typeface="Calibri" panose="020F0502020204030204" pitchFamily="34" charset="0"/>
                  <a:cs typeface="Arial" panose="020B0604020202020204" pitchFamily="34" charset="0"/>
                </a:rPr>
                <a:t> thực hiện nhiệm vụ</a:t>
              </a:r>
              <a:r>
                <a:rPr lang="en-US" sz="2000" kern="1200">
                  <a:ea typeface="Calibri" panose="020F0502020204030204" pitchFamily="34" charset="0"/>
                  <a:cs typeface="Arial" panose="020B0604020202020204" pitchFamily="34" charset="0"/>
                </a:rPr>
                <a:t> sau</a:t>
              </a:r>
              <a:r>
                <a:rPr lang="vi-VN" sz="2000" kern="1200">
                  <a:ea typeface="Calibri" panose="020F0502020204030204" pitchFamily="34" charset="0"/>
                  <a:cs typeface="Arial" panose="020B0604020202020204" pitchFamily="34" charset="0"/>
                </a:rPr>
                <a:t>:</a:t>
              </a:r>
              <a:endParaRPr lang="en-US" sz="2000" kern="1200" dirty="0">
                <a:solidFill>
                  <a:prstClr val="white"/>
                </a:solidFill>
                <a:ea typeface="+mn-ea"/>
                <a:cs typeface="Arial" panose="020B0604020202020204" pitchFamily="34" charset="0"/>
              </a:endParaRPr>
            </a:p>
          </p:txBody>
        </p:sp>
        <p:pic>
          <p:nvPicPr>
            <p:cNvPr id="12" name="Picture 4">
              <a:extLst>
                <a:ext uri="{FF2B5EF4-FFF2-40B4-BE49-F238E27FC236}">
                  <a16:creationId xmlns:a16="http://schemas.microsoft.com/office/drawing/2014/main" id="{46CFD955-B59C-F0C6-A1ED-88B7E5A46A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55803">
              <a:off x="-570990" y="1516223"/>
              <a:ext cx="1235460" cy="698597"/>
            </a:xfrm>
            <a:prstGeom prst="rect">
              <a:avLst/>
            </a:prstGeom>
          </p:spPr>
        </p:pic>
      </p:grpSp>
      <p:sp>
        <p:nvSpPr>
          <p:cNvPr id="13" name="Rectangle 12">
            <a:extLst>
              <a:ext uri="{FF2B5EF4-FFF2-40B4-BE49-F238E27FC236}">
                <a16:creationId xmlns:a16="http://schemas.microsoft.com/office/drawing/2014/main" id="{5D93EA41-C788-BC7F-7140-C9136E8977CB}"/>
              </a:ext>
            </a:extLst>
          </p:cNvPr>
          <p:cNvSpPr/>
          <p:nvPr/>
        </p:nvSpPr>
        <p:spPr>
          <a:xfrm>
            <a:off x="195943" y="3224893"/>
            <a:ext cx="2811189" cy="1689354"/>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1,2: </a:t>
            </a:r>
            <a:r>
              <a:rPr lang="vi-VN" sz="1800" kern="1200">
                <a:solidFill>
                  <a:prstClr val="black"/>
                </a:solidFill>
                <a:latin typeface="Arial" panose="020B0604020202020204" pitchFamily="34" charset="0"/>
                <a:ea typeface="+mn-ea"/>
                <a:cs typeface="Arial" panose="020B0604020202020204" pitchFamily="34" charset="0"/>
              </a:rPr>
              <a:t>Nêu những việc cần làm để thích ứng trong </a:t>
            </a:r>
            <a:r>
              <a:rPr lang="vi-VN" sz="1800" kern="1200">
                <a:solidFill>
                  <a:srgbClr val="FF0000"/>
                </a:solidFill>
                <a:latin typeface="Arial" panose="020B0604020202020204" pitchFamily="34" charset="0"/>
                <a:ea typeface="+mn-ea"/>
                <a:cs typeface="Arial" panose="020B0604020202020204" pitchFamily="34" charset="0"/>
              </a:rPr>
              <a:t>Trường hợp </a:t>
            </a:r>
            <a:r>
              <a:rPr lang="en-US" sz="1800" kern="1200">
                <a:solidFill>
                  <a:srgbClr val="FF0000"/>
                </a:solidFill>
                <a:latin typeface="Arial" panose="020B0604020202020204" pitchFamily="34" charset="0"/>
                <a:ea typeface="+mn-ea"/>
                <a:cs typeface="Arial" panose="020B0604020202020204" pitchFamily="34" charset="0"/>
              </a:rPr>
              <a:t>1</a:t>
            </a:r>
            <a:endParaRPr lang="vi-VN" sz="1800" i="1" kern="1200">
              <a:solidFill>
                <a:srgbClr val="FF0000"/>
              </a:solidFill>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58D9F2D5-EC6E-936F-EEB5-FEDD72EA8287}"/>
              </a:ext>
            </a:extLst>
          </p:cNvPr>
          <p:cNvSpPr/>
          <p:nvPr/>
        </p:nvSpPr>
        <p:spPr>
          <a:xfrm>
            <a:off x="3166406" y="3224891"/>
            <a:ext cx="2811187" cy="168935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3,4</a:t>
            </a:r>
            <a:r>
              <a:rPr lang="vi-VN" sz="1800" kern="1200">
                <a:solidFill>
                  <a:prstClr val="black"/>
                </a:solidFill>
                <a:latin typeface="Arial" panose="020B0604020202020204" pitchFamily="34" charset="0"/>
                <a:ea typeface="+mn-ea"/>
                <a:cs typeface="Arial" panose="020B0604020202020204" pitchFamily="34" charset="0"/>
              </a:rPr>
              <a:t>: </a:t>
            </a:r>
            <a:r>
              <a:rPr lang="vi-VN" sz="1800" kern="1200">
                <a:solidFill>
                  <a:prstClr val="black"/>
                </a:solidFill>
                <a:latin typeface="Arial" panose="020B0604020202020204" pitchFamily="34" charset="0"/>
                <a:cs typeface="Arial" panose="020B0604020202020204" pitchFamily="34" charset="0"/>
              </a:rPr>
              <a:t>Nêu những việc cần làm để thích ứng trong </a:t>
            </a:r>
            <a:r>
              <a:rPr lang="vi-VN" sz="1800" kern="1200">
                <a:solidFill>
                  <a:srgbClr val="FF0000"/>
                </a:solidFill>
                <a:latin typeface="Arial" panose="020B0604020202020204" pitchFamily="34" charset="0"/>
                <a:cs typeface="Arial" panose="020B0604020202020204" pitchFamily="34" charset="0"/>
              </a:rPr>
              <a:t>Trường hợp </a:t>
            </a:r>
            <a:r>
              <a:rPr lang="en-US" sz="1800" kern="1200">
                <a:solidFill>
                  <a:srgbClr val="FF0000"/>
                </a:solidFill>
                <a:latin typeface="Arial" panose="020B0604020202020204" pitchFamily="34" charset="0"/>
                <a:cs typeface="Arial" panose="020B0604020202020204" pitchFamily="34" charset="0"/>
              </a:rPr>
              <a:t>2</a:t>
            </a:r>
            <a:endParaRPr lang="vi-VN" sz="1800" i="1" kern="1200">
              <a:solidFill>
                <a:prstClr val="black"/>
              </a:solidFill>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5C79C90D-2162-29DB-BF5E-34FD2B8A81F0}"/>
              </a:ext>
            </a:extLst>
          </p:cNvPr>
          <p:cNvSpPr/>
          <p:nvPr/>
        </p:nvSpPr>
        <p:spPr>
          <a:xfrm>
            <a:off x="6136867" y="3224891"/>
            <a:ext cx="2811190" cy="168935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5,6: </a:t>
            </a:r>
            <a:r>
              <a:rPr lang="vi-VN" sz="1800" kern="1200">
                <a:solidFill>
                  <a:prstClr val="black"/>
                </a:solidFill>
                <a:latin typeface="Arial" panose="020B0604020202020204" pitchFamily="34" charset="0"/>
                <a:cs typeface="Arial" panose="020B0604020202020204" pitchFamily="34" charset="0"/>
              </a:rPr>
              <a:t>Nêu những việc cần làm để thích ứng trong </a:t>
            </a:r>
            <a:r>
              <a:rPr lang="vi-VN" sz="1800" kern="1200">
                <a:solidFill>
                  <a:srgbClr val="FF0000"/>
                </a:solidFill>
                <a:latin typeface="Arial" panose="020B0604020202020204" pitchFamily="34" charset="0"/>
                <a:cs typeface="Arial" panose="020B0604020202020204" pitchFamily="34" charset="0"/>
              </a:rPr>
              <a:t>Trường hợp </a:t>
            </a:r>
            <a:r>
              <a:rPr lang="en-US" sz="1800" kern="1200">
                <a:solidFill>
                  <a:srgbClr val="FF0000"/>
                </a:solidFill>
                <a:latin typeface="Arial" panose="020B0604020202020204" pitchFamily="34" charset="0"/>
                <a:cs typeface="Arial" panose="020B0604020202020204" pitchFamily="34" charset="0"/>
              </a:rPr>
              <a:t>3</a:t>
            </a:r>
            <a:endParaRPr lang="vi-VN" sz="1800" i="1" kern="1200">
              <a:solidFill>
                <a:prstClr val="black"/>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7579319" y="0"/>
            <a:ext cx="1564681" cy="596837"/>
          </a:xfrm>
          <a:prstGeom prst="rect">
            <a:avLst/>
          </a:prstGeom>
        </p:spPr>
      </p:pic>
      <p:sp>
        <p:nvSpPr>
          <p:cNvPr id="7" name="Freeform 4">
            <a:extLst>
              <a:ext uri="{FF2B5EF4-FFF2-40B4-BE49-F238E27FC236}">
                <a16:creationId xmlns:a16="http://schemas.microsoft.com/office/drawing/2014/main" id="{E127FBA2-DDB9-75B4-1561-8503B8DC97C6}"/>
              </a:ext>
            </a:extLst>
          </p:cNvPr>
          <p:cNvSpPr/>
          <p:nvPr/>
        </p:nvSpPr>
        <p:spPr>
          <a:xfrm>
            <a:off x="364954" y="1059912"/>
            <a:ext cx="4772721"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D9ECFB"/>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5D16010-D5B6-F801-78B3-8C5C14BE98B2}"/>
              </a:ext>
            </a:extLst>
          </p:cNvPr>
          <p:cNvSpPr txBox="1"/>
          <p:nvPr/>
        </p:nvSpPr>
        <p:spPr>
          <a:xfrm>
            <a:off x="582220" y="1326612"/>
            <a:ext cx="4372747" cy="3074624"/>
          </a:xfrm>
          <a:prstGeom prst="rect">
            <a:avLst/>
          </a:prstGeom>
          <a:noFill/>
        </p:spPr>
        <p:txBody>
          <a:bodyPr wrap="square">
            <a:spAutoFit/>
          </a:bodyPr>
          <a:lstStyle/>
          <a:p>
            <a:pPr algn="just" defTabSz="457200">
              <a:lnSpc>
                <a:spcPct val="200000"/>
              </a:lnSpc>
              <a:buClrTx/>
            </a:pPr>
            <a:r>
              <a:rPr lang="vi-VN" sz="2000" kern="1200">
                <a:latin typeface="Arial" panose="020B0604020202020204" pitchFamily="34" charset="0"/>
                <a:ea typeface="Calibri" panose="020F0502020204030204" pitchFamily="34" charset="0"/>
                <a:cs typeface="Arial" panose="020B0604020202020204" pitchFamily="34" charset="0"/>
              </a:rPr>
              <a:t>Minh thay đổi nguyện vọng ngành học nên cần thay đổi một số môn học để kịp chuẩn bị cho kì thi vào đại học. Thời gian còn lại đến kì thi không còn nhiều, chỉ còn vài tháng.</a:t>
            </a:r>
          </a:p>
        </p:txBody>
      </p:sp>
      <p:sp>
        <p:nvSpPr>
          <p:cNvPr id="16" name="TextBox 15">
            <a:extLst>
              <a:ext uri="{FF2B5EF4-FFF2-40B4-BE49-F238E27FC236}">
                <a16:creationId xmlns:a16="http://schemas.microsoft.com/office/drawing/2014/main" id="{9476BCCF-A3DB-1707-5C4E-E8EC0EFF69B6}"/>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TRƯỜNG HỢP ĐƯA RA</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239F4E24-178E-8AFC-CF14-CBD49B5EBB6C}"/>
              </a:ext>
            </a:extLst>
          </p:cNvPr>
          <p:cNvGrpSpPr/>
          <p:nvPr/>
        </p:nvGrpSpPr>
        <p:grpSpPr>
          <a:xfrm>
            <a:off x="5434632" y="1059912"/>
            <a:ext cx="3344414" cy="3695700"/>
            <a:chOff x="5434632" y="1059912"/>
            <a:chExt cx="3344414" cy="3695700"/>
          </a:xfrm>
        </p:grpSpPr>
        <p:grpSp>
          <p:nvGrpSpPr>
            <p:cNvPr id="10" name="Group 9">
              <a:extLst>
                <a:ext uri="{FF2B5EF4-FFF2-40B4-BE49-F238E27FC236}">
                  <a16:creationId xmlns:a16="http://schemas.microsoft.com/office/drawing/2014/main" id="{89173F4B-453B-DBD1-5BB0-0267219C94C8}"/>
                </a:ext>
              </a:extLst>
            </p:cNvPr>
            <p:cNvGrpSpPr/>
            <p:nvPr/>
          </p:nvGrpSpPr>
          <p:grpSpPr>
            <a:xfrm>
              <a:off x="5434632" y="1059912"/>
              <a:ext cx="3344414" cy="3695700"/>
              <a:chOff x="10889914" y="2095500"/>
              <a:chExt cx="6688827" cy="7391400"/>
            </a:xfrm>
          </p:grpSpPr>
          <p:sp>
            <p:nvSpPr>
              <p:cNvPr id="12" name="Freeform 7">
                <a:extLst>
                  <a:ext uri="{FF2B5EF4-FFF2-40B4-BE49-F238E27FC236}">
                    <a16:creationId xmlns:a16="http://schemas.microsoft.com/office/drawing/2014/main" id="{8418D39D-F1BE-3D0C-1851-3F8A420AD679}"/>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1">
                  <a:lumMod val="60000"/>
                  <a:lumOff val="40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994703BC-BFC5-64C3-789C-54880E117E4D}"/>
                  </a:ext>
                </a:extLst>
              </p:cNvPr>
              <p:cNvGrpSpPr/>
              <p:nvPr/>
            </p:nvGrpSpPr>
            <p:grpSpPr>
              <a:xfrm>
                <a:off x="11324445" y="2628900"/>
                <a:ext cx="5819763" cy="1524000"/>
                <a:chOff x="1663018" y="3251983"/>
                <a:chExt cx="5427420" cy="1524000"/>
              </a:xfrm>
            </p:grpSpPr>
            <p:sp>
              <p:nvSpPr>
                <p:cNvPr id="14" name="Freeform 10">
                  <a:extLst>
                    <a:ext uri="{FF2B5EF4-FFF2-40B4-BE49-F238E27FC236}">
                      <a16:creationId xmlns:a16="http://schemas.microsoft.com/office/drawing/2014/main" id="{7428935B-2A12-3D23-95E8-A42D0FBB95D0}"/>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5D0C154-E89E-3E98-81E9-C73B4E6AD769}"/>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Trường hợp 1</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18" name="Picture 17" descr="A cartoon of a person sitting at a computer&#10;&#10;Description automatically generated">
              <a:extLst>
                <a:ext uri="{FF2B5EF4-FFF2-40B4-BE49-F238E27FC236}">
                  <a16:creationId xmlns:a16="http://schemas.microsoft.com/office/drawing/2014/main" id="{B466070E-8226-DF9E-57BB-993C20E53617}"/>
                </a:ext>
              </a:extLst>
            </p:cNvPr>
            <p:cNvPicPr>
              <a:picLocks noChangeAspect="1"/>
            </p:cNvPicPr>
            <p:nvPr/>
          </p:nvPicPr>
          <p:blipFill>
            <a:blip r:embed="rId4"/>
            <a:stretch>
              <a:fillRect/>
            </a:stretch>
          </p:blipFill>
          <p:spPr>
            <a:xfrm>
              <a:off x="5819985" y="2178419"/>
              <a:ext cx="2487386" cy="248738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7579319" y="0"/>
            <a:ext cx="1564681" cy="596837"/>
          </a:xfrm>
          <a:prstGeom prst="rect">
            <a:avLst/>
          </a:prstGeom>
        </p:spPr>
      </p:pic>
      <p:sp>
        <p:nvSpPr>
          <p:cNvPr id="7" name="Freeform 4">
            <a:extLst>
              <a:ext uri="{FF2B5EF4-FFF2-40B4-BE49-F238E27FC236}">
                <a16:creationId xmlns:a16="http://schemas.microsoft.com/office/drawing/2014/main" id="{E127FBA2-DDB9-75B4-1561-8503B8DC97C6}"/>
              </a:ext>
            </a:extLst>
          </p:cNvPr>
          <p:cNvSpPr/>
          <p:nvPr/>
        </p:nvSpPr>
        <p:spPr>
          <a:xfrm>
            <a:off x="364954" y="1059912"/>
            <a:ext cx="4772721"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D9ECFB"/>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5D16010-D5B6-F801-78B3-8C5C14BE98B2}"/>
              </a:ext>
            </a:extLst>
          </p:cNvPr>
          <p:cNvSpPr txBox="1"/>
          <p:nvPr/>
        </p:nvSpPr>
        <p:spPr>
          <a:xfrm>
            <a:off x="635098" y="1225250"/>
            <a:ext cx="4232431" cy="3365024"/>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Do hoàn cảnh gia đình nên bố mẹ phải đi làm xa. Tùng đến sống cùng ông bà trong thời gian bố mẹ không ở nhà. Ông bà Tùng đã già và thường xuyên đau ốm. Khi ở nhà ông bà, Tùng phải đi học xa hơn, đường truyền internet nhà ông bà không ổn định nên khá khó khăn khi cần sử dụng mạng.</a:t>
            </a:r>
          </a:p>
        </p:txBody>
      </p:sp>
      <p:sp>
        <p:nvSpPr>
          <p:cNvPr id="16" name="TextBox 15">
            <a:extLst>
              <a:ext uri="{FF2B5EF4-FFF2-40B4-BE49-F238E27FC236}">
                <a16:creationId xmlns:a16="http://schemas.microsoft.com/office/drawing/2014/main" id="{9476BCCF-A3DB-1707-5C4E-E8EC0EFF69B6}"/>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TRƯỜNG HỢP ĐƯA RA</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745A4D22-47F8-D6C9-C465-A34439C4037E}"/>
              </a:ext>
            </a:extLst>
          </p:cNvPr>
          <p:cNvGrpSpPr/>
          <p:nvPr/>
        </p:nvGrpSpPr>
        <p:grpSpPr>
          <a:xfrm>
            <a:off x="5434632" y="1059912"/>
            <a:ext cx="3344414" cy="3695700"/>
            <a:chOff x="5434632" y="1059912"/>
            <a:chExt cx="3344414" cy="3695700"/>
          </a:xfrm>
        </p:grpSpPr>
        <p:grpSp>
          <p:nvGrpSpPr>
            <p:cNvPr id="10" name="Group 9">
              <a:extLst>
                <a:ext uri="{FF2B5EF4-FFF2-40B4-BE49-F238E27FC236}">
                  <a16:creationId xmlns:a16="http://schemas.microsoft.com/office/drawing/2014/main" id="{89173F4B-453B-DBD1-5BB0-0267219C94C8}"/>
                </a:ext>
              </a:extLst>
            </p:cNvPr>
            <p:cNvGrpSpPr/>
            <p:nvPr/>
          </p:nvGrpSpPr>
          <p:grpSpPr>
            <a:xfrm>
              <a:off x="5434632" y="1059912"/>
              <a:ext cx="3344414" cy="3695700"/>
              <a:chOff x="10889914" y="2095500"/>
              <a:chExt cx="6688827" cy="7391400"/>
            </a:xfrm>
          </p:grpSpPr>
          <p:sp>
            <p:nvSpPr>
              <p:cNvPr id="12" name="Freeform 7">
                <a:extLst>
                  <a:ext uri="{FF2B5EF4-FFF2-40B4-BE49-F238E27FC236}">
                    <a16:creationId xmlns:a16="http://schemas.microsoft.com/office/drawing/2014/main" id="{8418D39D-F1BE-3D0C-1851-3F8A420AD679}"/>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1">
                  <a:lumMod val="60000"/>
                  <a:lumOff val="40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994703BC-BFC5-64C3-789C-54880E117E4D}"/>
                  </a:ext>
                </a:extLst>
              </p:cNvPr>
              <p:cNvGrpSpPr/>
              <p:nvPr/>
            </p:nvGrpSpPr>
            <p:grpSpPr>
              <a:xfrm>
                <a:off x="11324445" y="2628900"/>
                <a:ext cx="5819763" cy="1524000"/>
                <a:chOff x="1663018" y="3251983"/>
                <a:chExt cx="5427420" cy="1524000"/>
              </a:xfrm>
            </p:grpSpPr>
            <p:sp>
              <p:nvSpPr>
                <p:cNvPr id="14" name="Freeform 10">
                  <a:extLst>
                    <a:ext uri="{FF2B5EF4-FFF2-40B4-BE49-F238E27FC236}">
                      <a16:creationId xmlns:a16="http://schemas.microsoft.com/office/drawing/2014/main" id="{7428935B-2A12-3D23-95E8-A42D0FBB95D0}"/>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5D0C154-E89E-3E98-81E9-C73B4E6AD769}"/>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Trường hợp 2</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descr="A cartoon of a child and a couple of people&#10;&#10;Description automatically generated">
              <a:extLst>
                <a:ext uri="{FF2B5EF4-FFF2-40B4-BE49-F238E27FC236}">
                  <a16:creationId xmlns:a16="http://schemas.microsoft.com/office/drawing/2014/main" id="{1385A8C0-5BB2-6A63-6FE2-AA50C3C4A8C5}"/>
                </a:ext>
              </a:extLst>
            </p:cNvPr>
            <p:cNvPicPr>
              <a:picLocks noChangeAspect="1"/>
            </p:cNvPicPr>
            <p:nvPr/>
          </p:nvPicPr>
          <p:blipFill rotWithShape="1">
            <a:blip r:embed="rId4"/>
            <a:srcRect r="21241"/>
            <a:stretch/>
          </p:blipFill>
          <p:spPr>
            <a:xfrm>
              <a:off x="5768359" y="2269322"/>
              <a:ext cx="2676957" cy="2269671"/>
            </a:xfrm>
            <a:prstGeom prst="rect">
              <a:avLst/>
            </a:prstGeom>
          </p:spPr>
        </p:pic>
      </p:grpSp>
    </p:spTree>
    <p:extLst>
      <p:ext uri="{BB962C8B-B14F-4D97-AF65-F5344CB8AC3E}">
        <p14:creationId xmlns:p14="http://schemas.microsoft.com/office/powerpoint/2010/main" val="2745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7579319" y="0"/>
            <a:ext cx="1564681" cy="596837"/>
          </a:xfrm>
          <a:prstGeom prst="rect">
            <a:avLst/>
          </a:prstGeom>
        </p:spPr>
      </p:pic>
      <p:sp>
        <p:nvSpPr>
          <p:cNvPr id="7" name="Freeform 4">
            <a:extLst>
              <a:ext uri="{FF2B5EF4-FFF2-40B4-BE49-F238E27FC236}">
                <a16:creationId xmlns:a16="http://schemas.microsoft.com/office/drawing/2014/main" id="{E127FBA2-DDB9-75B4-1561-8503B8DC97C6}"/>
              </a:ext>
            </a:extLst>
          </p:cNvPr>
          <p:cNvSpPr/>
          <p:nvPr/>
        </p:nvSpPr>
        <p:spPr>
          <a:xfrm>
            <a:off x="364954" y="1059912"/>
            <a:ext cx="4772721"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D9ECFB"/>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TextBox 7">
            <a:extLst>
              <a:ext uri="{FF2B5EF4-FFF2-40B4-BE49-F238E27FC236}">
                <a16:creationId xmlns:a16="http://schemas.microsoft.com/office/drawing/2014/main" id="{35D16010-D5B6-F801-78B3-8C5C14BE98B2}"/>
              </a:ext>
            </a:extLst>
          </p:cNvPr>
          <p:cNvSpPr txBox="1"/>
          <p:nvPr/>
        </p:nvSpPr>
        <p:spPr>
          <a:xfrm>
            <a:off x="582220" y="1370450"/>
            <a:ext cx="4372747" cy="3108223"/>
          </a:xfrm>
          <a:prstGeom prst="rect">
            <a:avLst/>
          </a:prstGeom>
          <a:noFill/>
        </p:spPr>
        <p:txBody>
          <a:bodyPr wrap="square">
            <a:spAutoFit/>
          </a:bodyPr>
          <a:lstStyle/>
          <a:p>
            <a:pPr lvl="0" algn="just" defTabSz="457200">
              <a:lnSpc>
                <a:spcPct val="150000"/>
              </a:lnSpc>
              <a:buClrTx/>
            </a:pPr>
            <a:r>
              <a:rPr lang="vi-VN" sz="1900" kern="1200">
                <a:latin typeface="Arial" panose="020B0604020202020204" pitchFamily="34" charset="0"/>
                <a:ea typeface="Calibri" panose="020F0502020204030204" pitchFamily="34" charset="0"/>
                <a:cs typeface="Arial" panose="020B0604020202020204" pitchFamily="34" charset="0"/>
              </a:rPr>
              <a:t>Chiến chuẩn bị thi đại học và có thể sẽ sống xa gia đình. Chiến biết rằng môi trường học tập ở trường đại học có nhiều thay đổi, khác so với trường trung học phổ thông. Cuộc sống khi xa gia đình sẽ là một thách thức đối với Chiến khi bạn phải tự làm mọi việc.</a:t>
            </a:r>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6" name="TextBox 15">
            <a:extLst>
              <a:ext uri="{FF2B5EF4-FFF2-40B4-BE49-F238E27FC236}">
                <a16:creationId xmlns:a16="http://schemas.microsoft.com/office/drawing/2014/main" id="{9476BCCF-A3DB-1707-5C4E-E8EC0EFF69B6}"/>
              </a:ext>
            </a:extLst>
          </p:cNvPr>
          <p:cNvSpPr txBox="1"/>
          <p:nvPr/>
        </p:nvSpPr>
        <p:spPr>
          <a:xfrm>
            <a:off x="649238" y="417537"/>
            <a:ext cx="784552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TRƯỜNG HỢP ĐƯA RA</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4" name="Group 3">
            <a:extLst>
              <a:ext uri="{FF2B5EF4-FFF2-40B4-BE49-F238E27FC236}">
                <a16:creationId xmlns:a16="http://schemas.microsoft.com/office/drawing/2014/main" id="{CF67F855-0F14-2728-6AED-BF9295037916}"/>
              </a:ext>
            </a:extLst>
          </p:cNvPr>
          <p:cNvGrpSpPr/>
          <p:nvPr/>
        </p:nvGrpSpPr>
        <p:grpSpPr>
          <a:xfrm>
            <a:off x="5434632" y="1059912"/>
            <a:ext cx="3344414" cy="3695700"/>
            <a:chOff x="5434632" y="1059912"/>
            <a:chExt cx="3344414" cy="3695700"/>
          </a:xfrm>
        </p:grpSpPr>
        <p:grpSp>
          <p:nvGrpSpPr>
            <p:cNvPr id="10" name="Group 9">
              <a:extLst>
                <a:ext uri="{FF2B5EF4-FFF2-40B4-BE49-F238E27FC236}">
                  <a16:creationId xmlns:a16="http://schemas.microsoft.com/office/drawing/2014/main" id="{89173F4B-453B-DBD1-5BB0-0267219C94C8}"/>
                </a:ext>
              </a:extLst>
            </p:cNvPr>
            <p:cNvGrpSpPr/>
            <p:nvPr/>
          </p:nvGrpSpPr>
          <p:grpSpPr>
            <a:xfrm>
              <a:off x="5434632" y="1059912"/>
              <a:ext cx="3344414" cy="3695700"/>
              <a:chOff x="10889914" y="2095500"/>
              <a:chExt cx="6688827" cy="7391400"/>
            </a:xfrm>
          </p:grpSpPr>
          <p:sp>
            <p:nvSpPr>
              <p:cNvPr id="12" name="Freeform 7">
                <a:extLst>
                  <a:ext uri="{FF2B5EF4-FFF2-40B4-BE49-F238E27FC236}">
                    <a16:creationId xmlns:a16="http://schemas.microsoft.com/office/drawing/2014/main" id="{8418D39D-F1BE-3D0C-1851-3F8A420AD679}"/>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1">
                  <a:lumMod val="60000"/>
                  <a:lumOff val="4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13" name="Group 12">
                <a:extLst>
                  <a:ext uri="{FF2B5EF4-FFF2-40B4-BE49-F238E27FC236}">
                    <a16:creationId xmlns:a16="http://schemas.microsoft.com/office/drawing/2014/main" id="{994703BC-BFC5-64C3-789C-54880E117E4D}"/>
                  </a:ext>
                </a:extLst>
              </p:cNvPr>
              <p:cNvGrpSpPr/>
              <p:nvPr/>
            </p:nvGrpSpPr>
            <p:grpSpPr>
              <a:xfrm>
                <a:off x="11324445" y="2628900"/>
                <a:ext cx="5819763" cy="1524000"/>
                <a:chOff x="1663018" y="3251983"/>
                <a:chExt cx="5427420" cy="1524000"/>
              </a:xfrm>
            </p:grpSpPr>
            <p:sp>
              <p:nvSpPr>
                <p:cNvPr id="14" name="Freeform 10">
                  <a:extLst>
                    <a:ext uri="{FF2B5EF4-FFF2-40B4-BE49-F238E27FC236}">
                      <a16:creationId xmlns:a16="http://schemas.microsoft.com/office/drawing/2014/main" id="{7428935B-2A12-3D23-95E8-A42D0FBB95D0}"/>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a:extLst>
                    <a:ext uri="{FF2B5EF4-FFF2-40B4-BE49-F238E27FC236}">
                      <a16:creationId xmlns:a16="http://schemas.microsoft.com/office/drawing/2014/main" id="{D5D0C154-E89E-3E98-81E9-C73B4E6AD769}"/>
                    </a:ext>
                  </a:extLst>
                </p:cNvPr>
                <p:cNvSpPr txBox="1"/>
                <p:nvPr/>
              </p:nvSpPr>
              <p:spPr>
                <a:xfrm>
                  <a:off x="2320391" y="3633799"/>
                  <a:ext cx="4112672"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Trường hợp 3</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pic>
          <p:nvPicPr>
            <p:cNvPr id="3" name="Picture 2" descr="A cartoon of a child with eyes on his face&#10;&#10;Description automatically generated">
              <a:extLst>
                <a:ext uri="{FF2B5EF4-FFF2-40B4-BE49-F238E27FC236}">
                  <a16:creationId xmlns:a16="http://schemas.microsoft.com/office/drawing/2014/main" id="{1DB31FF2-A8E5-43E0-8163-A176A385C659}"/>
                </a:ext>
              </a:extLst>
            </p:cNvPr>
            <p:cNvPicPr>
              <a:picLocks noChangeAspect="1"/>
            </p:cNvPicPr>
            <p:nvPr/>
          </p:nvPicPr>
          <p:blipFill>
            <a:blip r:embed="rId4"/>
            <a:stretch>
              <a:fillRect/>
            </a:stretch>
          </p:blipFill>
          <p:spPr>
            <a:xfrm>
              <a:off x="5890359" y="2205633"/>
              <a:ext cx="2432957" cy="2432957"/>
            </a:xfrm>
            <a:prstGeom prst="rect">
              <a:avLst/>
            </a:prstGeom>
          </p:spPr>
        </p:pic>
      </p:grpSp>
    </p:spTree>
    <p:extLst>
      <p:ext uri="{BB962C8B-B14F-4D97-AF65-F5344CB8AC3E}">
        <p14:creationId xmlns:p14="http://schemas.microsoft.com/office/powerpoint/2010/main" val="242538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6" name="TextBox 5">
            <a:extLst>
              <a:ext uri="{FF2B5EF4-FFF2-40B4-BE49-F238E27FC236}">
                <a16:creationId xmlns:a16="http://schemas.microsoft.com/office/drawing/2014/main" id="{E051536C-F95D-0FDC-5B4A-192CDB6ABE62}"/>
              </a:ext>
            </a:extLst>
          </p:cNvPr>
          <p:cNvSpPr txBox="1"/>
          <p:nvPr/>
        </p:nvSpPr>
        <p:spPr>
          <a:xfrm>
            <a:off x="196771" y="320946"/>
            <a:ext cx="8750453" cy="430887"/>
          </a:xfrm>
          <a:prstGeom prst="rect">
            <a:avLst/>
          </a:prstGeom>
          <a:noFill/>
        </p:spPr>
        <p:txBody>
          <a:bodyPr wrap="square" rtlCol="0">
            <a:spAutoFit/>
          </a:bodyPr>
          <a:lstStyle/>
          <a:p>
            <a:pPr algn="ctr" defTabSz="457200">
              <a:buClrTx/>
            </a:pPr>
            <a:r>
              <a:rPr lang="en-US" sz="2100" b="1" kern="1200">
                <a:solidFill>
                  <a:srgbClr val="C00000"/>
                </a:solidFill>
                <a:latin typeface="Arial" panose="020B0604020202020204" pitchFamily="34" charset="0"/>
                <a:ea typeface="+mn-ea"/>
                <a:cs typeface="Arial" panose="020B0604020202020204" pitchFamily="34" charset="0"/>
              </a:rPr>
              <a:t>GỢI Ý VIỆC CẦN LÀM ĐỂ THÍCH ỨNG TRONG CÁC TRƯỜNG HỢP </a:t>
            </a:r>
            <a:endParaRPr lang="en-US" sz="2100" i="1" kern="120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B0BBF38-F781-1FEB-543E-EF59F7404F87}"/>
              </a:ext>
            </a:extLst>
          </p:cNvPr>
          <p:cNvGrpSpPr/>
          <p:nvPr/>
        </p:nvGrpSpPr>
        <p:grpSpPr>
          <a:xfrm>
            <a:off x="267604" y="906094"/>
            <a:ext cx="8616044" cy="3916461"/>
            <a:chOff x="267605" y="767301"/>
            <a:chExt cx="8616044" cy="3916461"/>
          </a:xfrm>
        </p:grpSpPr>
        <p:sp>
          <p:nvSpPr>
            <p:cNvPr id="8" name="Rectangle: Rounded Corners 7">
              <a:extLst>
                <a:ext uri="{FF2B5EF4-FFF2-40B4-BE49-F238E27FC236}">
                  <a16:creationId xmlns:a16="http://schemas.microsoft.com/office/drawing/2014/main" id="{49CFE840-F570-3229-2044-EFF1992CD3C1}"/>
                </a:ext>
              </a:extLst>
            </p:cNvPr>
            <p:cNvSpPr/>
            <p:nvPr/>
          </p:nvSpPr>
          <p:spPr>
            <a:xfrm>
              <a:off x="267606" y="767302"/>
              <a:ext cx="8616043" cy="3916460"/>
            </a:xfrm>
            <a:prstGeom prst="roundRect">
              <a:avLst>
                <a:gd name="adj" fmla="val 2488"/>
              </a:avLst>
            </a:prstGeom>
            <a:solidFill>
              <a:srgbClr val="FFD966">
                <a:lumMod val="20000"/>
                <a:lumOff val="80000"/>
              </a:srgbClr>
            </a:solidFill>
            <a:ln w="25400" cap="flat" cmpd="sng" algn="ctr">
              <a:solidFill>
                <a:schemeClr val="accent6">
                  <a:lumMod val="75000"/>
                  <a:lumOff val="2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 name="Rectangle: Diagonal Corners Rounded 8">
              <a:extLst>
                <a:ext uri="{FF2B5EF4-FFF2-40B4-BE49-F238E27FC236}">
                  <a16:creationId xmlns:a16="http://schemas.microsoft.com/office/drawing/2014/main" id="{BFBB56FD-0EAD-630A-2F6B-47BE0E47791A}"/>
                </a:ext>
              </a:extLst>
            </p:cNvPr>
            <p:cNvSpPr/>
            <p:nvPr/>
          </p:nvSpPr>
          <p:spPr>
            <a:xfrm>
              <a:off x="267605" y="767301"/>
              <a:ext cx="5316767" cy="700064"/>
            </a:xfrm>
            <a:prstGeom prst="round2DiagRect">
              <a:avLst/>
            </a:prstGeom>
            <a:solidFill>
              <a:schemeClr val="accent3">
                <a:lumMod val="75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rPr>
                <a:t>Trường hợp </a:t>
              </a:r>
              <a:r>
                <a:rPr kumimoji="0" lang="en-US" sz="2000" b="1" i="0" u="none" strike="noStrike" kern="0" cap="none" spc="0" normalizeH="0" baseline="0" noProof="0">
                  <a:ln>
                    <a:noFill/>
                  </a:ln>
                  <a:solidFill>
                    <a:srgbClr val="FFFFFF"/>
                  </a:solidFill>
                  <a:effectLst/>
                  <a:uLnTx/>
                  <a:uFillTx/>
                  <a:ea typeface="+mn-ea"/>
                </a:rPr>
                <a:t>1: </a:t>
              </a:r>
              <a:r>
                <a:rPr kumimoji="0" lang="en-US" sz="2000" b="0" i="0" u="none" strike="noStrike" kern="0" cap="none" spc="0" normalizeH="0" baseline="0" noProof="0">
                  <a:ln>
                    <a:noFill/>
                  </a:ln>
                  <a:solidFill>
                    <a:srgbClr val="FFFFFF"/>
                  </a:solidFill>
                  <a:effectLst/>
                  <a:uLnTx/>
                  <a:uFillTx/>
                  <a:ea typeface="+mn-ea"/>
                </a:rPr>
                <a:t>Để thích ứng, Minh cần:</a:t>
              </a:r>
            </a:p>
          </p:txBody>
        </p:sp>
      </p:grpSp>
      <p:sp>
        <p:nvSpPr>
          <p:cNvPr id="10" name="TextBox 9">
            <a:extLst>
              <a:ext uri="{FF2B5EF4-FFF2-40B4-BE49-F238E27FC236}">
                <a16:creationId xmlns:a16="http://schemas.microsoft.com/office/drawing/2014/main" id="{FF09D62E-5BE4-252C-AE22-BC7894BDE7F9}"/>
              </a:ext>
            </a:extLst>
          </p:cNvPr>
          <p:cNvSpPr txBox="1"/>
          <p:nvPr/>
        </p:nvSpPr>
        <p:spPr>
          <a:xfrm>
            <a:off x="519258" y="1704130"/>
            <a:ext cx="8102228" cy="2949525"/>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1800">
                <a:solidFill>
                  <a:sysClr val="windowText" lastClr="000000"/>
                </a:solidFill>
              </a:rPr>
              <a:t>Xem lại nội dung những môn học cần thay đổi và lập để cương ôn tập từng môn học.</a:t>
            </a:r>
          </a:p>
          <a:p>
            <a:pPr marL="285750" lvl="0" indent="-285750" algn="just">
              <a:lnSpc>
                <a:spcPct val="150000"/>
              </a:lnSpc>
              <a:buClrTx/>
              <a:buFont typeface="Arial" panose="020B0604020202020204" pitchFamily="34" charset="0"/>
              <a:buChar char="−"/>
              <a:defRPr/>
            </a:pPr>
            <a:r>
              <a:rPr lang="vi-VN" sz="1800">
                <a:solidFill>
                  <a:sysClr val="windowText" lastClr="000000"/>
                </a:solidFill>
              </a:rPr>
              <a:t>Lập kế hoạch học tập trong những tháng còn lại để đảm bảo ưu tiên những môn học cần bổ sung nhưng vẫn không quên những môn cần thiết khác.</a:t>
            </a:r>
          </a:p>
          <a:p>
            <a:pPr marL="285750" lvl="0" indent="-285750" algn="just">
              <a:lnSpc>
                <a:spcPct val="150000"/>
              </a:lnSpc>
              <a:buClrTx/>
              <a:buFont typeface="Arial" panose="020B0604020202020204" pitchFamily="34" charset="0"/>
              <a:buChar char="−"/>
              <a:defRPr/>
            </a:pPr>
            <a:r>
              <a:rPr lang="vi-VN" sz="1800">
                <a:solidFill>
                  <a:sysClr val="windowText" lastClr="000000"/>
                </a:solidFill>
              </a:rPr>
              <a:t>Thực hiện tuân thủ theo kế </a:t>
            </a:r>
            <a:r>
              <a:rPr lang="en-US" sz="1800">
                <a:solidFill>
                  <a:sysClr val="windowText" lastClr="000000"/>
                </a:solidFill>
              </a:rPr>
              <a:t>hoạch </a:t>
            </a:r>
            <a:r>
              <a:rPr lang="vi-VN" sz="1800">
                <a:solidFill>
                  <a:sysClr val="windowText" lastClr="000000"/>
                </a:solidFill>
              </a:rPr>
              <a:t>để hoàn thành đúng tiến độ.</a:t>
            </a:r>
          </a:p>
          <a:p>
            <a:pPr marL="285750" lvl="0" indent="-285750" algn="just">
              <a:lnSpc>
                <a:spcPct val="150000"/>
              </a:lnSpc>
              <a:buClrTx/>
              <a:buFont typeface="Arial" panose="020B0604020202020204" pitchFamily="34" charset="0"/>
              <a:buChar char="−"/>
              <a:defRPr/>
            </a:pPr>
            <a:r>
              <a:rPr lang="vi-VN" sz="1800">
                <a:solidFill>
                  <a:sysClr val="windowText" lastClr="000000"/>
                </a:solidFill>
              </a:rPr>
              <a:t>Giữ gìn sức khoẻ và ăn uống đủ dinh dưỡng để có sức khoẻ học tập trong thời gian chuẩn bị thi đại học.</a:t>
            </a:r>
          </a:p>
        </p:txBody>
      </p:sp>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8046625" y="4653655"/>
            <a:ext cx="1094496" cy="489845"/>
          </a:xfrm>
          <a:prstGeom prst="rect">
            <a:avLst/>
          </a:prstGeom>
        </p:spPr>
      </p:pic>
    </p:spTree>
    <p:extLst>
      <p:ext uri="{BB962C8B-B14F-4D97-AF65-F5344CB8AC3E}">
        <p14:creationId xmlns:p14="http://schemas.microsoft.com/office/powerpoint/2010/main" val="2176269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left)">
                                      <p:cBhvr>
                                        <p:cTn id="21" dur="500"/>
                                        <p:tgtEl>
                                          <p:spTgt spid="10">
                                            <p:txEl>
                                              <p:pRg st="1" end="1"/>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left)">
                                      <p:cBhvr>
                                        <p:cTn id="2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6" name="TextBox 5">
            <a:extLst>
              <a:ext uri="{FF2B5EF4-FFF2-40B4-BE49-F238E27FC236}">
                <a16:creationId xmlns:a16="http://schemas.microsoft.com/office/drawing/2014/main" id="{E051536C-F95D-0FDC-5B4A-192CDB6ABE62}"/>
              </a:ext>
            </a:extLst>
          </p:cNvPr>
          <p:cNvSpPr txBox="1"/>
          <p:nvPr/>
        </p:nvSpPr>
        <p:spPr>
          <a:xfrm>
            <a:off x="196771" y="320946"/>
            <a:ext cx="8750453" cy="430887"/>
          </a:xfrm>
          <a:prstGeom prst="rect">
            <a:avLst/>
          </a:prstGeom>
          <a:noFill/>
        </p:spPr>
        <p:txBody>
          <a:bodyPr wrap="square" rtlCol="0">
            <a:spAutoFit/>
          </a:bodyPr>
          <a:lstStyle/>
          <a:p>
            <a:pPr algn="ctr" defTabSz="457200">
              <a:buClrTx/>
            </a:pPr>
            <a:r>
              <a:rPr lang="en-US" sz="2100" b="1" kern="1200">
                <a:solidFill>
                  <a:srgbClr val="C00000"/>
                </a:solidFill>
                <a:latin typeface="Arial" panose="020B0604020202020204" pitchFamily="34" charset="0"/>
                <a:ea typeface="+mn-ea"/>
                <a:cs typeface="Arial" panose="020B0604020202020204" pitchFamily="34" charset="0"/>
              </a:rPr>
              <a:t>GỢI Ý VIỆC CẦN LÀM ĐỂ THÍCH ỨNG TRONG CÁC TRƯỜNG HỢP </a:t>
            </a:r>
            <a:endParaRPr lang="en-US" sz="2100" i="1" kern="120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B0BBF38-F781-1FEB-543E-EF59F7404F87}"/>
              </a:ext>
            </a:extLst>
          </p:cNvPr>
          <p:cNvGrpSpPr/>
          <p:nvPr/>
        </p:nvGrpSpPr>
        <p:grpSpPr>
          <a:xfrm>
            <a:off x="267604" y="906094"/>
            <a:ext cx="8616044" cy="3916461"/>
            <a:chOff x="267605" y="767301"/>
            <a:chExt cx="8616044" cy="3916461"/>
          </a:xfrm>
        </p:grpSpPr>
        <p:sp>
          <p:nvSpPr>
            <p:cNvPr id="8" name="Rectangle: Rounded Corners 7">
              <a:extLst>
                <a:ext uri="{FF2B5EF4-FFF2-40B4-BE49-F238E27FC236}">
                  <a16:creationId xmlns:a16="http://schemas.microsoft.com/office/drawing/2014/main" id="{49CFE840-F570-3229-2044-EFF1992CD3C1}"/>
                </a:ext>
              </a:extLst>
            </p:cNvPr>
            <p:cNvSpPr/>
            <p:nvPr/>
          </p:nvSpPr>
          <p:spPr>
            <a:xfrm>
              <a:off x="267606" y="767302"/>
              <a:ext cx="8616043" cy="3916460"/>
            </a:xfrm>
            <a:prstGeom prst="roundRect">
              <a:avLst>
                <a:gd name="adj" fmla="val 2488"/>
              </a:avLst>
            </a:prstGeom>
            <a:solidFill>
              <a:srgbClr val="FFD966">
                <a:lumMod val="20000"/>
                <a:lumOff val="80000"/>
              </a:srgb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 name="Rectangle: Diagonal Corners Rounded 8">
              <a:extLst>
                <a:ext uri="{FF2B5EF4-FFF2-40B4-BE49-F238E27FC236}">
                  <a16:creationId xmlns:a16="http://schemas.microsoft.com/office/drawing/2014/main" id="{BFBB56FD-0EAD-630A-2F6B-47BE0E47791A}"/>
                </a:ext>
              </a:extLst>
            </p:cNvPr>
            <p:cNvSpPr/>
            <p:nvPr/>
          </p:nvSpPr>
          <p:spPr>
            <a:xfrm>
              <a:off x="267605" y="767301"/>
              <a:ext cx="5316767" cy="700064"/>
            </a:xfrm>
            <a:prstGeom prst="round2DiagRect">
              <a:avLst/>
            </a:prstGeom>
            <a:solidFill>
              <a:schemeClr val="accent1">
                <a:lumMod val="75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Trường hợp 2: </a:t>
              </a:r>
              <a:r>
                <a:rPr kumimoji="0" lang="en-US" sz="2000" b="0" i="0" u="none" strike="noStrike" kern="0" cap="none" spc="0" normalizeH="0" baseline="0" noProof="0">
                  <a:ln>
                    <a:noFill/>
                  </a:ln>
                  <a:solidFill>
                    <a:srgbClr val="FFFFFF"/>
                  </a:solidFill>
                  <a:effectLst/>
                  <a:uLnTx/>
                  <a:uFillTx/>
                  <a:ea typeface="+mn-ea"/>
                </a:rPr>
                <a:t>Để thích ứng, Tùng cần:</a:t>
              </a:r>
            </a:p>
          </p:txBody>
        </p:sp>
      </p:grpSp>
      <p:sp>
        <p:nvSpPr>
          <p:cNvPr id="10" name="TextBox 9">
            <a:extLst>
              <a:ext uri="{FF2B5EF4-FFF2-40B4-BE49-F238E27FC236}">
                <a16:creationId xmlns:a16="http://schemas.microsoft.com/office/drawing/2014/main" id="{FF09D62E-5BE4-252C-AE22-BC7894BDE7F9}"/>
              </a:ext>
            </a:extLst>
          </p:cNvPr>
          <p:cNvSpPr txBox="1"/>
          <p:nvPr/>
        </p:nvSpPr>
        <p:spPr>
          <a:xfrm>
            <a:off x="502100" y="1606158"/>
            <a:ext cx="8139793" cy="3074624"/>
          </a:xfrm>
          <a:prstGeom prst="rect">
            <a:avLst/>
          </a:prstGeom>
          <a:noFill/>
        </p:spPr>
        <p:txBody>
          <a:bodyPr wrap="square" rtlCol="0">
            <a:spAutoFit/>
          </a:bodyPr>
          <a:lstStyle/>
          <a:p>
            <a:pPr marL="285750" lvl="0" indent="-285750" algn="just">
              <a:lnSpc>
                <a:spcPct val="200000"/>
              </a:lnSpc>
              <a:buClrTx/>
              <a:buFont typeface="Arial" panose="020B0604020202020204" pitchFamily="34" charset="0"/>
              <a:buChar char="−"/>
              <a:defRPr/>
            </a:pPr>
            <a:r>
              <a:rPr lang="vi-VN" sz="2000">
                <a:solidFill>
                  <a:sysClr val="windowText" lastClr="000000"/>
                </a:solidFill>
              </a:rPr>
              <a:t>Sắp xếp thời gian để vừa tham gia làm việc nhà giúp ông bà vừa có thể tự học ở nhà.</a:t>
            </a:r>
          </a:p>
          <a:p>
            <a:pPr marL="285750" lvl="0" indent="-285750" algn="just">
              <a:lnSpc>
                <a:spcPct val="200000"/>
              </a:lnSpc>
              <a:buClrTx/>
              <a:buFont typeface="Arial" panose="020B0604020202020204" pitchFamily="34" charset="0"/>
              <a:buChar char="−"/>
              <a:defRPr/>
            </a:pPr>
            <a:r>
              <a:rPr lang="vi-VN" sz="2000">
                <a:solidFill>
                  <a:sysClr val="windowText" lastClr="000000"/>
                </a:solidFill>
              </a:rPr>
              <a:t>Nhờ ông bà nâng cấp đường truyền </a:t>
            </a:r>
            <a:r>
              <a:rPr lang="en-US" sz="2000">
                <a:solidFill>
                  <a:sysClr val="windowText" lastClr="000000"/>
                </a:solidFill>
              </a:rPr>
              <a:t>ngay </a:t>
            </a:r>
            <a:r>
              <a:rPr lang="vi-VN" sz="2000">
                <a:solidFill>
                  <a:sysClr val="windowText" lastClr="000000"/>
                </a:solidFill>
              </a:rPr>
              <a:t>khi cần thiết.</a:t>
            </a:r>
          </a:p>
          <a:p>
            <a:pPr marL="285750" lvl="0" indent="-285750" algn="just">
              <a:lnSpc>
                <a:spcPct val="200000"/>
              </a:lnSpc>
              <a:buClrTx/>
              <a:buFont typeface="Arial" panose="020B0604020202020204" pitchFamily="34" charset="0"/>
              <a:buChar char="−"/>
              <a:defRPr/>
            </a:pPr>
            <a:r>
              <a:rPr lang="vi-VN" sz="2000">
                <a:solidFill>
                  <a:sysClr val="windowText" lastClr="000000"/>
                </a:solidFill>
              </a:rPr>
              <a:t>Hằng ngày nhắn tin, gọi điện báo tin về ông bà và bản thân</a:t>
            </a:r>
            <a:r>
              <a:rPr lang="en-US" sz="2000">
                <a:solidFill>
                  <a:sysClr val="windowText" lastClr="000000"/>
                </a:solidFill>
              </a:rPr>
              <a:t> mình</a:t>
            </a:r>
            <a:r>
              <a:rPr lang="vi-VN" sz="2000">
                <a:solidFill>
                  <a:sysClr val="windowText" lastClr="000000"/>
                </a:solidFill>
              </a:rPr>
              <a:t> để bố mẹ yên tâm. </a:t>
            </a:r>
          </a:p>
        </p:txBody>
      </p:sp>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8046625" y="4653655"/>
            <a:ext cx="1094496" cy="489845"/>
          </a:xfrm>
          <a:prstGeom prst="rect">
            <a:avLst/>
          </a:prstGeom>
        </p:spPr>
      </p:pic>
    </p:spTree>
    <p:extLst>
      <p:ext uri="{BB962C8B-B14F-4D97-AF65-F5344CB8AC3E}">
        <p14:creationId xmlns:p14="http://schemas.microsoft.com/office/powerpoint/2010/main" val="32300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33" name="Freeform 5">
            <a:extLst>
              <a:ext uri="{FF2B5EF4-FFF2-40B4-BE49-F238E27FC236}">
                <a16:creationId xmlns:a16="http://schemas.microsoft.com/office/drawing/2014/main" id="{E9FB06C7-BC17-80D9-409C-76B7BD50CA11}"/>
              </a:ext>
            </a:extLst>
          </p:cNvPr>
          <p:cNvSpPr/>
          <p:nvPr/>
        </p:nvSpPr>
        <p:spPr>
          <a:xfrm>
            <a:off x="304800" y="1918608"/>
            <a:ext cx="8534400" cy="3028945"/>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3">
              <a:alphaModFix amt="77000"/>
              <a:extLst>
                <a:ext uri="{96DAC541-7B7A-43D3-8B79-37D633B846F1}">
                  <asvg:svgBlip xmlns:asvg="http://schemas.microsoft.com/office/drawing/2016/SVG/main" r:embed="rId4"/>
                </a:ext>
              </a:extLst>
            </a:blip>
            <a:stretch>
              <a:fillRect l="-614" t="-16216" b="-53893"/>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3BB261F4-B0D5-CF2B-888B-9BBEBB1B07F2}"/>
              </a:ext>
            </a:extLst>
          </p:cNvPr>
          <p:cNvSpPr txBox="1"/>
          <p:nvPr/>
        </p:nvSpPr>
        <p:spPr>
          <a:xfrm>
            <a:off x="546479" y="2030420"/>
            <a:ext cx="4784800" cy="2805320"/>
          </a:xfrm>
          <a:prstGeom prst="rect">
            <a:avLst/>
          </a:prstGeom>
          <a:noFill/>
        </p:spPr>
        <p:txBody>
          <a:bodyPr wrap="square">
            <a:spAutoFit/>
          </a:bodyPr>
          <a:lstStyle/>
          <a:p>
            <a:pPr marL="342900" indent="-342900" algn="just" defTabSz="457200">
              <a:lnSpc>
                <a:spcPct val="150000"/>
              </a:lnSpc>
              <a:buClr>
                <a:prstClr val="black"/>
              </a:buClr>
              <a:buFont typeface="Wingdings" panose="05000000000000000000" pitchFamily="2" charset="2"/>
              <a:buChar char="v"/>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Luật chơi:</a:t>
            </a:r>
            <a:endPar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Các nhóm lần lượt chọn thẻ thể hiện được tự duy độc lập.</a:t>
            </a:r>
          </a:p>
          <a:p>
            <a:pPr marL="342900" indent="-34290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Trong thời gian quy định,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HS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lựa chọn các tấm thẻ. Đội nào chọn được nhiều đáp án là đội chiến thắng.</a:t>
            </a:r>
          </a:p>
        </p:txBody>
      </p:sp>
      <p:grpSp>
        <p:nvGrpSpPr>
          <p:cNvPr id="36" name="Google Shape;260;p31">
            <a:extLst>
              <a:ext uri="{FF2B5EF4-FFF2-40B4-BE49-F238E27FC236}">
                <a16:creationId xmlns:a16="http://schemas.microsoft.com/office/drawing/2014/main" id="{0E630F72-B5FB-7083-F5AA-791B7E716958}"/>
              </a:ext>
            </a:extLst>
          </p:cNvPr>
          <p:cNvGrpSpPr/>
          <p:nvPr/>
        </p:nvGrpSpPr>
        <p:grpSpPr>
          <a:xfrm rot="5690979">
            <a:off x="-76487" y="-122828"/>
            <a:ext cx="873481" cy="900930"/>
            <a:chOff x="8041802" y="111005"/>
            <a:chExt cx="1341938" cy="1427419"/>
          </a:xfrm>
        </p:grpSpPr>
        <p:sp>
          <p:nvSpPr>
            <p:cNvPr id="37" name="Google Shape;261;p31">
              <a:extLst>
                <a:ext uri="{FF2B5EF4-FFF2-40B4-BE49-F238E27FC236}">
                  <a16:creationId xmlns:a16="http://schemas.microsoft.com/office/drawing/2014/main" id="{34FAA310-89D7-A90A-8C42-B1466B46048B}"/>
                </a:ext>
              </a:extLst>
            </p:cNvPr>
            <p:cNvSpPr/>
            <p:nvPr/>
          </p:nvSpPr>
          <p:spPr>
            <a:xfrm rot="-944816">
              <a:off x="8723458" y="550336"/>
              <a:ext cx="544059" cy="931747"/>
            </a:xfrm>
            <a:custGeom>
              <a:avLst/>
              <a:gdLst/>
              <a:ahLst/>
              <a:cxnLst/>
              <a:rect l="l" t="t" r="r" b="b"/>
              <a:pathLst>
                <a:path w="26133" h="44755" extrusionOk="0">
                  <a:moveTo>
                    <a:pt x="10771" y="26783"/>
                  </a:moveTo>
                  <a:cubicBezTo>
                    <a:pt x="11618" y="26783"/>
                    <a:pt x="12614" y="26936"/>
                    <a:pt x="13661" y="27254"/>
                  </a:cubicBezTo>
                  <a:cubicBezTo>
                    <a:pt x="12675" y="28885"/>
                    <a:pt x="11282" y="29938"/>
                    <a:pt x="10195" y="30040"/>
                  </a:cubicBezTo>
                  <a:cubicBezTo>
                    <a:pt x="10166" y="30041"/>
                    <a:pt x="10137" y="30042"/>
                    <a:pt x="10108" y="30042"/>
                  </a:cubicBezTo>
                  <a:cubicBezTo>
                    <a:pt x="9338" y="30042"/>
                    <a:pt x="8788" y="29601"/>
                    <a:pt x="8428" y="28749"/>
                  </a:cubicBezTo>
                  <a:cubicBezTo>
                    <a:pt x="8190" y="28171"/>
                    <a:pt x="8258" y="27662"/>
                    <a:pt x="8700" y="27322"/>
                  </a:cubicBezTo>
                  <a:cubicBezTo>
                    <a:pt x="8802" y="27220"/>
                    <a:pt x="8937" y="27152"/>
                    <a:pt x="9039" y="27084"/>
                  </a:cubicBezTo>
                  <a:cubicBezTo>
                    <a:pt x="9483" y="26885"/>
                    <a:pt x="10077" y="26783"/>
                    <a:pt x="10771" y="26783"/>
                  </a:cubicBezTo>
                  <a:close/>
                  <a:moveTo>
                    <a:pt x="1854" y="0"/>
                  </a:moveTo>
                  <a:cubicBezTo>
                    <a:pt x="1758" y="0"/>
                    <a:pt x="1661" y="54"/>
                    <a:pt x="1631" y="171"/>
                  </a:cubicBezTo>
                  <a:cubicBezTo>
                    <a:pt x="1292" y="2040"/>
                    <a:pt x="1394" y="3976"/>
                    <a:pt x="1869" y="5811"/>
                  </a:cubicBezTo>
                  <a:cubicBezTo>
                    <a:pt x="2617" y="8734"/>
                    <a:pt x="4690" y="12880"/>
                    <a:pt x="10297" y="16074"/>
                  </a:cubicBezTo>
                  <a:cubicBezTo>
                    <a:pt x="15190" y="18860"/>
                    <a:pt x="15190" y="22632"/>
                    <a:pt x="14748" y="24637"/>
                  </a:cubicBezTo>
                  <a:cubicBezTo>
                    <a:pt x="14578" y="25385"/>
                    <a:pt x="14273" y="26132"/>
                    <a:pt x="13899" y="26846"/>
                  </a:cubicBezTo>
                  <a:cubicBezTo>
                    <a:pt x="12758" y="26498"/>
                    <a:pt x="11692" y="26334"/>
                    <a:pt x="10785" y="26334"/>
                  </a:cubicBezTo>
                  <a:cubicBezTo>
                    <a:pt x="9747" y="26334"/>
                    <a:pt x="8918" y="26549"/>
                    <a:pt x="8428" y="26948"/>
                  </a:cubicBezTo>
                  <a:cubicBezTo>
                    <a:pt x="7850" y="27424"/>
                    <a:pt x="7714" y="28103"/>
                    <a:pt x="8054" y="28919"/>
                  </a:cubicBezTo>
                  <a:cubicBezTo>
                    <a:pt x="8438" y="29910"/>
                    <a:pt x="9153" y="30420"/>
                    <a:pt x="10057" y="30420"/>
                  </a:cubicBezTo>
                  <a:cubicBezTo>
                    <a:pt x="10113" y="30420"/>
                    <a:pt x="10171" y="30418"/>
                    <a:pt x="10229" y="30414"/>
                  </a:cubicBezTo>
                  <a:cubicBezTo>
                    <a:pt x="11588" y="30312"/>
                    <a:pt x="13083" y="29055"/>
                    <a:pt x="14069" y="27356"/>
                  </a:cubicBezTo>
                  <a:cubicBezTo>
                    <a:pt x="15428" y="27797"/>
                    <a:pt x="16685" y="28409"/>
                    <a:pt x="17875" y="29191"/>
                  </a:cubicBezTo>
                  <a:cubicBezTo>
                    <a:pt x="20865" y="31196"/>
                    <a:pt x="25520" y="35851"/>
                    <a:pt x="22972" y="44482"/>
                  </a:cubicBezTo>
                  <a:cubicBezTo>
                    <a:pt x="22938" y="44584"/>
                    <a:pt x="23006" y="44720"/>
                    <a:pt x="23142" y="44754"/>
                  </a:cubicBezTo>
                  <a:lnTo>
                    <a:pt x="23278" y="44754"/>
                  </a:lnTo>
                  <a:cubicBezTo>
                    <a:pt x="23346" y="44720"/>
                    <a:pt x="23380" y="44652"/>
                    <a:pt x="23414" y="44618"/>
                  </a:cubicBezTo>
                  <a:cubicBezTo>
                    <a:pt x="26132" y="35375"/>
                    <a:pt x="20593" y="30516"/>
                    <a:pt x="18112" y="28851"/>
                  </a:cubicBezTo>
                  <a:cubicBezTo>
                    <a:pt x="16923" y="28069"/>
                    <a:pt x="15666" y="27458"/>
                    <a:pt x="14307" y="26982"/>
                  </a:cubicBezTo>
                  <a:cubicBezTo>
                    <a:pt x="14680" y="26268"/>
                    <a:pt x="14986" y="25521"/>
                    <a:pt x="15156" y="24739"/>
                  </a:cubicBezTo>
                  <a:cubicBezTo>
                    <a:pt x="15632" y="22632"/>
                    <a:pt x="15632" y="18622"/>
                    <a:pt x="10535" y="15734"/>
                  </a:cubicBezTo>
                  <a:cubicBezTo>
                    <a:pt x="0" y="9753"/>
                    <a:pt x="2039" y="340"/>
                    <a:pt x="2073" y="273"/>
                  </a:cubicBezTo>
                  <a:cubicBezTo>
                    <a:pt x="2112" y="97"/>
                    <a:pt x="1984" y="0"/>
                    <a:pt x="1854" y="0"/>
                  </a:cubicBezTo>
                  <a:close/>
                </a:path>
              </a:pathLst>
            </a:custGeom>
            <a:solidFill>
              <a:srgbClr val="0C59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62;p31">
              <a:extLst>
                <a:ext uri="{FF2B5EF4-FFF2-40B4-BE49-F238E27FC236}">
                  <a16:creationId xmlns:a16="http://schemas.microsoft.com/office/drawing/2014/main" id="{7901CDC5-6509-7092-B1FF-B149F621BD69}"/>
                </a:ext>
              </a:extLst>
            </p:cNvPr>
            <p:cNvSpPr/>
            <p:nvPr/>
          </p:nvSpPr>
          <p:spPr>
            <a:xfrm rot="-944816">
              <a:off x="8134197" y="211131"/>
              <a:ext cx="848263" cy="798215"/>
            </a:xfrm>
            <a:custGeom>
              <a:avLst/>
              <a:gdLst/>
              <a:ahLst/>
              <a:cxnLst/>
              <a:rect l="l" t="t" r="r" b="b"/>
              <a:pathLst>
                <a:path w="40745" h="38341" extrusionOk="0">
                  <a:moveTo>
                    <a:pt x="18848" y="0"/>
                  </a:moveTo>
                  <a:cubicBezTo>
                    <a:pt x="16568" y="0"/>
                    <a:pt x="14288" y="477"/>
                    <a:pt x="12132" y="1484"/>
                  </a:cubicBezTo>
                  <a:cubicBezTo>
                    <a:pt x="3399" y="5561"/>
                    <a:pt x="0" y="16775"/>
                    <a:pt x="4554" y="26528"/>
                  </a:cubicBezTo>
                  <a:cubicBezTo>
                    <a:pt x="7984" y="33900"/>
                    <a:pt x="14942" y="38341"/>
                    <a:pt x="21900" y="38341"/>
                  </a:cubicBezTo>
                  <a:cubicBezTo>
                    <a:pt x="24179" y="38341"/>
                    <a:pt x="26458" y="37864"/>
                    <a:pt x="28613" y="36858"/>
                  </a:cubicBezTo>
                  <a:cubicBezTo>
                    <a:pt x="37346" y="32780"/>
                    <a:pt x="40744" y="21567"/>
                    <a:pt x="36191" y="11780"/>
                  </a:cubicBezTo>
                  <a:cubicBezTo>
                    <a:pt x="32761" y="4435"/>
                    <a:pt x="25805" y="0"/>
                    <a:pt x="18848" y="0"/>
                  </a:cubicBezTo>
                  <a:close/>
                </a:path>
              </a:pathLst>
            </a:custGeom>
            <a:gradFill>
              <a:gsLst>
                <a:gs pos="0">
                  <a:srgbClr val="68C0C5"/>
                </a:gs>
                <a:gs pos="100000">
                  <a:srgbClr val="FFBCC6"/>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63;p31">
              <a:extLst>
                <a:ext uri="{FF2B5EF4-FFF2-40B4-BE49-F238E27FC236}">
                  <a16:creationId xmlns:a16="http://schemas.microsoft.com/office/drawing/2014/main" id="{80ADA6F0-F80B-3CA0-B432-EFFBE4074304}"/>
                </a:ext>
              </a:extLst>
            </p:cNvPr>
            <p:cNvSpPr/>
            <p:nvPr/>
          </p:nvSpPr>
          <p:spPr>
            <a:xfrm rot="-944816">
              <a:off x="8828488" y="848293"/>
              <a:ext cx="102449" cy="99202"/>
            </a:xfrm>
            <a:custGeom>
              <a:avLst/>
              <a:gdLst/>
              <a:ahLst/>
              <a:cxnLst/>
              <a:rect l="l" t="t" r="r" b="b"/>
              <a:pathLst>
                <a:path w="4921" h="4765" extrusionOk="0">
                  <a:moveTo>
                    <a:pt x="920" y="0"/>
                  </a:moveTo>
                  <a:cubicBezTo>
                    <a:pt x="328" y="0"/>
                    <a:pt x="0" y="172"/>
                    <a:pt x="306" y="577"/>
                  </a:cubicBezTo>
                  <a:cubicBezTo>
                    <a:pt x="306" y="577"/>
                    <a:pt x="1530" y="4621"/>
                    <a:pt x="2243" y="4757"/>
                  </a:cubicBezTo>
                  <a:cubicBezTo>
                    <a:pt x="2269" y="4762"/>
                    <a:pt x="2297" y="4764"/>
                    <a:pt x="2326" y="4764"/>
                  </a:cubicBezTo>
                  <a:cubicBezTo>
                    <a:pt x="3098" y="4764"/>
                    <a:pt x="4921" y="3075"/>
                    <a:pt x="4724" y="1733"/>
                  </a:cubicBezTo>
                  <a:cubicBezTo>
                    <a:pt x="4586" y="765"/>
                    <a:pt x="2166" y="0"/>
                    <a:pt x="920" y="0"/>
                  </a:cubicBezTo>
                  <a:close/>
                </a:path>
              </a:pathLst>
            </a:custGeom>
            <a:solidFill>
              <a:srgbClr val="FFBC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roup 39">
            <a:extLst>
              <a:ext uri="{FF2B5EF4-FFF2-40B4-BE49-F238E27FC236}">
                <a16:creationId xmlns:a16="http://schemas.microsoft.com/office/drawing/2014/main" id="{DE166DB3-9115-53FF-032E-18CB997518DE}"/>
              </a:ext>
            </a:extLst>
          </p:cNvPr>
          <p:cNvGrpSpPr/>
          <p:nvPr/>
        </p:nvGrpSpPr>
        <p:grpSpPr>
          <a:xfrm>
            <a:off x="0" y="327637"/>
            <a:ext cx="9149257" cy="790869"/>
            <a:chOff x="-302985" y="244933"/>
            <a:chExt cx="9920515" cy="591081"/>
          </a:xfrm>
        </p:grpSpPr>
        <p:cxnSp>
          <p:nvCxnSpPr>
            <p:cNvPr id="41" name="Straight Connector 40">
              <a:extLst>
                <a:ext uri="{FF2B5EF4-FFF2-40B4-BE49-F238E27FC236}">
                  <a16:creationId xmlns:a16="http://schemas.microsoft.com/office/drawing/2014/main" id="{F3C9BAED-4C3E-95DF-711E-E794D1252601}"/>
                </a:ext>
              </a:extLst>
            </p:cNvPr>
            <p:cNvCxnSpPr>
              <a:cxnSpLocks/>
            </p:cNvCxnSpPr>
            <p:nvPr/>
          </p:nvCxnSpPr>
          <p:spPr>
            <a:xfrm>
              <a:off x="-302985" y="531591"/>
              <a:ext cx="9920515" cy="0"/>
            </a:xfrm>
            <a:prstGeom prst="line">
              <a:avLst/>
            </a:prstGeom>
            <a:noFill/>
            <a:ln w="19050" cap="flat" cmpd="sng" algn="ctr">
              <a:solidFill>
                <a:srgbClr val="002060"/>
              </a:solidFill>
              <a:prstDash val="solid"/>
            </a:ln>
            <a:effectLst/>
          </p:spPr>
        </p:cxnSp>
        <p:sp>
          <p:nvSpPr>
            <p:cNvPr id="42" name="Rectangle: Rounded Corners 41">
              <a:extLst>
                <a:ext uri="{FF2B5EF4-FFF2-40B4-BE49-F238E27FC236}">
                  <a16:creationId xmlns:a16="http://schemas.microsoft.com/office/drawing/2014/main" id="{58AF3FF3-4532-DFD3-1A1F-641853D4ADEE}"/>
                </a:ext>
              </a:extLst>
            </p:cNvPr>
            <p:cNvSpPr/>
            <p:nvPr/>
          </p:nvSpPr>
          <p:spPr>
            <a:xfrm>
              <a:off x="688491" y="244933"/>
              <a:ext cx="7767017" cy="591081"/>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2060"/>
                  </a:solidFill>
                  <a:effectLst/>
                  <a:uLnTx/>
                  <a:uFillTx/>
                  <a:ea typeface="+mn-ea"/>
                </a:rPr>
                <a:t>KHỞI ĐỘNG</a:t>
              </a:r>
              <a:endParaRPr kumimoji="0" lang="vi-VN" sz="3000" b="1" i="0" u="none" strike="noStrike" kern="0" cap="none" spc="0" normalizeH="0" baseline="0" noProof="0">
                <a:ln>
                  <a:noFill/>
                </a:ln>
                <a:solidFill>
                  <a:srgbClr val="002060"/>
                </a:solidFill>
                <a:effectLst/>
                <a:uLnTx/>
                <a:uFillTx/>
                <a:ea typeface="+mn-ea"/>
              </a:endParaRPr>
            </a:p>
          </p:txBody>
        </p:sp>
      </p:grpSp>
      <p:grpSp>
        <p:nvGrpSpPr>
          <p:cNvPr id="44" name="Google Shape;491;p38">
            <a:extLst>
              <a:ext uri="{FF2B5EF4-FFF2-40B4-BE49-F238E27FC236}">
                <a16:creationId xmlns:a16="http://schemas.microsoft.com/office/drawing/2014/main" id="{88F05732-317E-575C-56F7-F38492C0E575}"/>
              </a:ext>
            </a:extLst>
          </p:cNvPr>
          <p:cNvGrpSpPr/>
          <p:nvPr/>
        </p:nvGrpSpPr>
        <p:grpSpPr>
          <a:xfrm>
            <a:off x="8443567" y="17788"/>
            <a:ext cx="599101" cy="763591"/>
            <a:chOff x="5756700" y="631575"/>
            <a:chExt cx="1208925" cy="1650375"/>
          </a:xfrm>
        </p:grpSpPr>
        <p:sp>
          <p:nvSpPr>
            <p:cNvPr id="45" name="Google Shape;492;p38">
              <a:extLst>
                <a:ext uri="{FF2B5EF4-FFF2-40B4-BE49-F238E27FC236}">
                  <a16:creationId xmlns:a16="http://schemas.microsoft.com/office/drawing/2014/main" id="{AC4A8CA9-DF7C-A7A7-0D39-34AC89E91F41}"/>
                </a:ext>
              </a:extLst>
            </p:cNvPr>
            <p:cNvSpPr/>
            <p:nvPr/>
          </p:nvSpPr>
          <p:spPr>
            <a:xfrm>
              <a:off x="6312300" y="1163075"/>
              <a:ext cx="653325" cy="1118875"/>
            </a:xfrm>
            <a:custGeom>
              <a:avLst/>
              <a:gdLst/>
              <a:ahLst/>
              <a:cxnLst/>
              <a:rect l="l" t="t" r="r" b="b"/>
              <a:pathLst>
                <a:path w="26133" h="44755" extrusionOk="0">
                  <a:moveTo>
                    <a:pt x="10771" y="26783"/>
                  </a:moveTo>
                  <a:cubicBezTo>
                    <a:pt x="11618" y="26783"/>
                    <a:pt x="12614" y="26936"/>
                    <a:pt x="13661" y="27254"/>
                  </a:cubicBezTo>
                  <a:cubicBezTo>
                    <a:pt x="12675" y="28885"/>
                    <a:pt x="11282" y="29938"/>
                    <a:pt x="10195" y="30040"/>
                  </a:cubicBezTo>
                  <a:cubicBezTo>
                    <a:pt x="10166" y="30041"/>
                    <a:pt x="10137" y="30042"/>
                    <a:pt x="10108" y="30042"/>
                  </a:cubicBezTo>
                  <a:cubicBezTo>
                    <a:pt x="9338" y="30042"/>
                    <a:pt x="8788" y="29601"/>
                    <a:pt x="8428" y="28749"/>
                  </a:cubicBezTo>
                  <a:cubicBezTo>
                    <a:pt x="8190" y="28171"/>
                    <a:pt x="8258" y="27662"/>
                    <a:pt x="8700" y="27322"/>
                  </a:cubicBezTo>
                  <a:cubicBezTo>
                    <a:pt x="8802" y="27220"/>
                    <a:pt x="8937" y="27152"/>
                    <a:pt x="9039" y="27084"/>
                  </a:cubicBezTo>
                  <a:cubicBezTo>
                    <a:pt x="9483" y="26885"/>
                    <a:pt x="10077" y="26783"/>
                    <a:pt x="10771" y="26783"/>
                  </a:cubicBezTo>
                  <a:close/>
                  <a:moveTo>
                    <a:pt x="1854" y="0"/>
                  </a:moveTo>
                  <a:cubicBezTo>
                    <a:pt x="1758" y="0"/>
                    <a:pt x="1661" y="54"/>
                    <a:pt x="1631" y="171"/>
                  </a:cubicBezTo>
                  <a:cubicBezTo>
                    <a:pt x="1292" y="2040"/>
                    <a:pt x="1394" y="3976"/>
                    <a:pt x="1869" y="5811"/>
                  </a:cubicBezTo>
                  <a:cubicBezTo>
                    <a:pt x="2617" y="8734"/>
                    <a:pt x="4690" y="12880"/>
                    <a:pt x="10297" y="16074"/>
                  </a:cubicBezTo>
                  <a:cubicBezTo>
                    <a:pt x="15190" y="18860"/>
                    <a:pt x="15190" y="22632"/>
                    <a:pt x="14748" y="24637"/>
                  </a:cubicBezTo>
                  <a:cubicBezTo>
                    <a:pt x="14578" y="25385"/>
                    <a:pt x="14273" y="26132"/>
                    <a:pt x="13899" y="26846"/>
                  </a:cubicBezTo>
                  <a:cubicBezTo>
                    <a:pt x="12758" y="26498"/>
                    <a:pt x="11692" y="26334"/>
                    <a:pt x="10785" y="26334"/>
                  </a:cubicBezTo>
                  <a:cubicBezTo>
                    <a:pt x="9747" y="26334"/>
                    <a:pt x="8918" y="26549"/>
                    <a:pt x="8428" y="26948"/>
                  </a:cubicBezTo>
                  <a:cubicBezTo>
                    <a:pt x="7850" y="27424"/>
                    <a:pt x="7714" y="28103"/>
                    <a:pt x="8054" y="28919"/>
                  </a:cubicBezTo>
                  <a:cubicBezTo>
                    <a:pt x="8438" y="29910"/>
                    <a:pt x="9153" y="30420"/>
                    <a:pt x="10057" y="30420"/>
                  </a:cubicBezTo>
                  <a:cubicBezTo>
                    <a:pt x="10113" y="30420"/>
                    <a:pt x="10171" y="30418"/>
                    <a:pt x="10229" y="30414"/>
                  </a:cubicBezTo>
                  <a:cubicBezTo>
                    <a:pt x="11588" y="30312"/>
                    <a:pt x="13083" y="29055"/>
                    <a:pt x="14069" y="27356"/>
                  </a:cubicBezTo>
                  <a:cubicBezTo>
                    <a:pt x="15428" y="27797"/>
                    <a:pt x="16685" y="28409"/>
                    <a:pt x="17875" y="29191"/>
                  </a:cubicBezTo>
                  <a:cubicBezTo>
                    <a:pt x="20865" y="31196"/>
                    <a:pt x="25520" y="35851"/>
                    <a:pt x="22972" y="44482"/>
                  </a:cubicBezTo>
                  <a:cubicBezTo>
                    <a:pt x="22938" y="44584"/>
                    <a:pt x="23006" y="44720"/>
                    <a:pt x="23142" y="44754"/>
                  </a:cubicBezTo>
                  <a:lnTo>
                    <a:pt x="23278" y="44754"/>
                  </a:lnTo>
                  <a:cubicBezTo>
                    <a:pt x="23346" y="44720"/>
                    <a:pt x="23380" y="44652"/>
                    <a:pt x="23414" y="44618"/>
                  </a:cubicBezTo>
                  <a:cubicBezTo>
                    <a:pt x="26132" y="35375"/>
                    <a:pt x="20593" y="30516"/>
                    <a:pt x="18112" y="28851"/>
                  </a:cubicBezTo>
                  <a:cubicBezTo>
                    <a:pt x="16923" y="28069"/>
                    <a:pt x="15666" y="27458"/>
                    <a:pt x="14307" y="26982"/>
                  </a:cubicBezTo>
                  <a:cubicBezTo>
                    <a:pt x="14680" y="26268"/>
                    <a:pt x="14986" y="25521"/>
                    <a:pt x="15156" y="24739"/>
                  </a:cubicBezTo>
                  <a:cubicBezTo>
                    <a:pt x="15632" y="22632"/>
                    <a:pt x="15632" y="18622"/>
                    <a:pt x="10535" y="15734"/>
                  </a:cubicBezTo>
                  <a:cubicBezTo>
                    <a:pt x="0" y="9753"/>
                    <a:pt x="2039" y="340"/>
                    <a:pt x="2073" y="273"/>
                  </a:cubicBezTo>
                  <a:cubicBezTo>
                    <a:pt x="2112" y="97"/>
                    <a:pt x="1984" y="0"/>
                    <a:pt x="1854" y="0"/>
                  </a:cubicBezTo>
                  <a:close/>
                </a:path>
              </a:pathLst>
            </a:custGeom>
            <a:solidFill>
              <a:srgbClr val="0C59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93;p38">
              <a:extLst>
                <a:ext uri="{FF2B5EF4-FFF2-40B4-BE49-F238E27FC236}">
                  <a16:creationId xmlns:a16="http://schemas.microsoft.com/office/drawing/2014/main" id="{F986F5DE-2162-93CD-654B-BF19F1F6E621}"/>
                </a:ext>
              </a:extLst>
            </p:cNvPr>
            <p:cNvSpPr/>
            <p:nvPr/>
          </p:nvSpPr>
          <p:spPr>
            <a:xfrm>
              <a:off x="5756700" y="631575"/>
              <a:ext cx="1018625" cy="958525"/>
            </a:xfrm>
            <a:custGeom>
              <a:avLst/>
              <a:gdLst/>
              <a:ahLst/>
              <a:cxnLst/>
              <a:rect l="l" t="t" r="r" b="b"/>
              <a:pathLst>
                <a:path w="40745" h="38341" extrusionOk="0">
                  <a:moveTo>
                    <a:pt x="18848" y="0"/>
                  </a:moveTo>
                  <a:cubicBezTo>
                    <a:pt x="16568" y="0"/>
                    <a:pt x="14288" y="477"/>
                    <a:pt x="12132" y="1484"/>
                  </a:cubicBezTo>
                  <a:cubicBezTo>
                    <a:pt x="3399" y="5561"/>
                    <a:pt x="0" y="16775"/>
                    <a:pt x="4554" y="26528"/>
                  </a:cubicBezTo>
                  <a:cubicBezTo>
                    <a:pt x="7984" y="33900"/>
                    <a:pt x="14942" y="38341"/>
                    <a:pt x="21900" y="38341"/>
                  </a:cubicBezTo>
                  <a:cubicBezTo>
                    <a:pt x="24179" y="38341"/>
                    <a:pt x="26458" y="37864"/>
                    <a:pt x="28613" y="36858"/>
                  </a:cubicBezTo>
                  <a:cubicBezTo>
                    <a:pt x="37346" y="32780"/>
                    <a:pt x="40744" y="21567"/>
                    <a:pt x="36191" y="11780"/>
                  </a:cubicBezTo>
                  <a:cubicBezTo>
                    <a:pt x="32761" y="4435"/>
                    <a:pt x="25805" y="0"/>
                    <a:pt x="18848" y="0"/>
                  </a:cubicBezTo>
                  <a:close/>
                </a:path>
              </a:pathLst>
            </a:custGeom>
            <a:gradFill>
              <a:gsLst>
                <a:gs pos="0">
                  <a:srgbClr val="EE9944"/>
                </a:gs>
                <a:gs pos="100000">
                  <a:srgbClr val="FFBCC6"/>
                </a:gs>
              </a:gsLst>
              <a:lin ang="54007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94;p38">
              <a:extLst>
                <a:ext uri="{FF2B5EF4-FFF2-40B4-BE49-F238E27FC236}">
                  <a16:creationId xmlns:a16="http://schemas.microsoft.com/office/drawing/2014/main" id="{C26A6CAF-81AE-A635-135E-F26B7B8D0DD2}"/>
                </a:ext>
              </a:extLst>
            </p:cNvPr>
            <p:cNvSpPr/>
            <p:nvPr/>
          </p:nvSpPr>
          <p:spPr>
            <a:xfrm>
              <a:off x="6482200" y="1488475"/>
              <a:ext cx="123025" cy="119125"/>
            </a:xfrm>
            <a:custGeom>
              <a:avLst/>
              <a:gdLst/>
              <a:ahLst/>
              <a:cxnLst/>
              <a:rect l="l" t="t" r="r" b="b"/>
              <a:pathLst>
                <a:path w="4921" h="4765" extrusionOk="0">
                  <a:moveTo>
                    <a:pt x="920" y="0"/>
                  </a:moveTo>
                  <a:cubicBezTo>
                    <a:pt x="328" y="0"/>
                    <a:pt x="0" y="172"/>
                    <a:pt x="306" y="577"/>
                  </a:cubicBezTo>
                  <a:cubicBezTo>
                    <a:pt x="306" y="577"/>
                    <a:pt x="1530" y="4621"/>
                    <a:pt x="2243" y="4757"/>
                  </a:cubicBezTo>
                  <a:cubicBezTo>
                    <a:pt x="2269" y="4762"/>
                    <a:pt x="2297" y="4764"/>
                    <a:pt x="2326" y="4764"/>
                  </a:cubicBezTo>
                  <a:cubicBezTo>
                    <a:pt x="3098" y="4764"/>
                    <a:pt x="4921" y="3075"/>
                    <a:pt x="4724" y="1733"/>
                  </a:cubicBezTo>
                  <a:cubicBezTo>
                    <a:pt x="4586" y="765"/>
                    <a:pt x="2166" y="0"/>
                    <a:pt x="920" y="0"/>
                  </a:cubicBezTo>
                  <a:close/>
                </a:path>
              </a:pathLst>
            </a:custGeom>
            <a:solidFill>
              <a:srgbClr val="FFBC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roup 47">
            <a:extLst>
              <a:ext uri="{FF2B5EF4-FFF2-40B4-BE49-F238E27FC236}">
                <a16:creationId xmlns:a16="http://schemas.microsoft.com/office/drawing/2014/main" id="{267546C9-4AF8-3AA3-6F54-7A0E9F37C2C4}"/>
              </a:ext>
            </a:extLst>
          </p:cNvPr>
          <p:cNvGrpSpPr/>
          <p:nvPr/>
        </p:nvGrpSpPr>
        <p:grpSpPr>
          <a:xfrm>
            <a:off x="2332931" y="1350548"/>
            <a:ext cx="4478138" cy="430887"/>
            <a:chOff x="1282250" y="1479136"/>
            <a:chExt cx="4478138" cy="430887"/>
          </a:xfrm>
        </p:grpSpPr>
        <p:pic>
          <p:nvPicPr>
            <p:cNvPr id="49" name="Picture 48">
              <a:extLst>
                <a:ext uri="{FF2B5EF4-FFF2-40B4-BE49-F238E27FC236}">
                  <a16:creationId xmlns:a16="http://schemas.microsoft.com/office/drawing/2014/main" id="{D288EF9F-2D28-992E-B33D-7190C648D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447" y="1534802"/>
              <a:ext cx="280989" cy="283816"/>
            </a:xfrm>
            <a:prstGeom prst="rect">
              <a:avLst/>
            </a:prstGeom>
          </p:spPr>
        </p:pic>
        <p:sp>
          <p:nvSpPr>
            <p:cNvPr id="50" name="Rectangle 49">
              <a:extLst>
                <a:ext uri="{FF2B5EF4-FFF2-40B4-BE49-F238E27FC236}">
                  <a16:creationId xmlns:a16="http://schemas.microsoft.com/office/drawing/2014/main" id="{7C8C1FAE-887A-66B4-B3D7-C5F6D2A154E7}"/>
                </a:ext>
              </a:extLst>
            </p:cNvPr>
            <p:cNvSpPr/>
            <p:nvPr/>
          </p:nvSpPr>
          <p:spPr>
            <a:xfrm>
              <a:off x="1282250" y="1479136"/>
              <a:ext cx="4478138" cy="430887"/>
            </a:xfrm>
            <a:prstGeom prst="rect">
              <a:avLst/>
            </a:prstGeom>
          </p:spPr>
          <p:txBody>
            <a:bodyPr wrap="square">
              <a:spAutoFit/>
            </a:bodyPr>
            <a:lstStyle/>
            <a:p>
              <a:pPr algn="ctr"/>
              <a:r>
                <a:rPr lang="vi-VN" sz="2200" b="1">
                  <a:solidFill>
                    <a:srgbClr val="C00000"/>
                  </a:solidFill>
                  <a:latin typeface="Arial" panose="020B0604020202020204" pitchFamily="34" charset="0"/>
                  <a:cs typeface="Arial" panose="020B0604020202020204" pitchFamily="34" charset="0"/>
                </a:rPr>
                <a:t>Trò chơi “</a:t>
              </a:r>
              <a:r>
                <a:rPr lang="en-US" sz="2200" b="1">
                  <a:solidFill>
                    <a:srgbClr val="C00000"/>
                  </a:solidFill>
                  <a:latin typeface="Arial" panose="020B0604020202020204" pitchFamily="34" charset="0"/>
                  <a:cs typeface="Arial" panose="020B0604020202020204" pitchFamily="34" charset="0"/>
                </a:rPr>
                <a:t>Ai nhanh hơn</a:t>
              </a:r>
              <a:r>
                <a:rPr lang="vi-VN" sz="2200" b="1">
                  <a:solidFill>
                    <a:srgbClr val="C00000"/>
                  </a:solidFill>
                  <a:latin typeface="Arial" panose="020B0604020202020204" pitchFamily="34" charset="0"/>
                  <a:cs typeface="Arial" panose="020B0604020202020204" pitchFamily="34" charset="0"/>
                </a:rPr>
                <a:t>”</a:t>
              </a:r>
            </a:p>
          </p:txBody>
        </p:sp>
      </p:grpSp>
      <p:pic>
        <p:nvPicPr>
          <p:cNvPr id="51" name="Picture 50" descr="A group of children sitting at desks&#10;&#10;Description automatically generated">
            <a:extLst>
              <a:ext uri="{FF2B5EF4-FFF2-40B4-BE49-F238E27FC236}">
                <a16:creationId xmlns:a16="http://schemas.microsoft.com/office/drawing/2014/main" id="{543C05B9-234B-8CAC-B89C-8D7CD515BC69}"/>
              </a:ext>
            </a:extLst>
          </p:cNvPr>
          <p:cNvPicPr>
            <a:picLocks noChangeAspect="1"/>
          </p:cNvPicPr>
          <p:nvPr/>
        </p:nvPicPr>
        <p:blipFill rotWithShape="1">
          <a:blip r:embed="rId6">
            <a:extLst>
              <a:ext uri="{28A0092B-C50C-407E-A947-70E740481C1C}">
                <a14:useLocalDpi xmlns:a14="http://schemas.microsoft.com/office/drawing/2010/main" val="0"/>
              </a:ext>
            </a:extLst>
          </a:blip>
          <a:srcRect t="15499" b="12563"/>
          <a:stretch/>
        </p:blipFill>
        <p:spPr>
          <a:xfrm>
            <a:off x="5461269" y="2220089"/>
            <a:ext cx="3372313" cy="2425982"/>
          </a:xfrm>
          <a:prstGeom prst="rect">
            <a:avLst/>
          </a:prstGeom>
        </p:spPr>
      </p:pic>
    </p:spTree>
    <p:extLst>
      <p:ext uri="{BB962C8B-B14F-4D97-AF65-F5344CB8AC3E}">
        <p14:creationId xmlns:p14="http://schemas.microsoft.com/office/powerpoint/2010/main" val="19462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Effect transition="in" filter="wipe(left)">
                                      <p:cBhvr>
                                        <p:cTn id="7" dur="500"/>
                                        <p:tgtEl>
                                          <p:spTgt spid="35">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animEffect transition="in" filter="wipe(left)">
                                      <p:cBhvr>
                                        <p:cTn id="11"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6" name="TextBox 5">
            <a:extLst>
              <a:ext uri="{FF2B5EF4-FFF2-40B4-BE49-F238E27FC236}">
                <a16:creationId xmlns:a16="http://schemas.microsoft.com/office/drawing/2014/main" id="{E051536C-F95D-0FDC-5B4A-192CDB6ABE62}"/>
              </a:ext>
            </a:extLst>
          </p:cNvPr>
          <p:cNvSpPr txBox="1"/>
          <p:nvPr/>
        </p:nvSpPr>
        <p:spPr>
          <a:xfrm>
            <a:off x="196771" y="320946"/>
            <a:ext cx="8750453" cy="430887"/>
          </a:xfrm>
          <a:prstGeom prst="rect">
            <a:avLst/>
          </a:prstGeom>
          <a:noFill/>
        </p:spPr>
        <p:txBody>
          <a:bodyPr wrap="square" rtlCol="0">
            <a:spAutoFit/>
          </a:bodyPr>
          <a:lstStyle/>
          <a:p>
            <a:pPr algn="ctr" defTabSz="457200">
              <a:buClrTx/>
            </a:pPr>
            <a:r>
              <a:rPr lang="en-US" sz="2100" b="1" kern="1200">
                <a:solidFill>
                  <a:srgbClr val="C00000"/>
                </a:solidFill>
                <a:latin typeface="Arial" panose="020B0604020202020204" pitchFamily="34" charset="0"/>
                <a:ea typeface="+mn-ea"/>
                <a:cs typeface="Arial" panose="020B0604020202020204" pitchFamily="34" charset="0"/>
              </a:rPr>
              <a:t>GỢI Ý VIỆC CẦN LÀM ĐỂ THÍCH ỨNG TRONG CÁC TRƯỜNG HỢP </a:t>
            </a:r>
            <a:endParaRPr lang="en-US" sz="2100" i="1" kern="120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B0BBF38-F781-1FEB-543E-EF59F7404F87}"/>
              </a:ext>
            </a:extLst>
          </p:cNvPr>
          <p:cNvGrpSpPr/>
          <p:nvPr/>
        </p:nvGrpSpPr>
        <p:grpSpPr>
          <a:xfrm>
            <a:off x="267604" y="906094"/>
            <a:ext cx="8616044" cy="3916461"/>
            <a:chOff x="267605" y="767301"/>
            <a:chExt cx="8616044" cy="3916461"/>
          </a:xfrm>
        </p:grpSpPr>
        <p:sp>
          <p:nvSpPr>
            <p:cNvPr id="8" name="Rectangle: Rounded Corners 7">
              <a:extLst>
                <a:ext uri="{FF2B5EF4-FFF2-40B4-BE49-F238E27FC236}">
                  <a16:creationId xmlns:a16="http://schemas.microsoft.com/office/drawing/2014/main" id="{49CFE840-F570-3229-2044-EFF1992CD3C1}"/>
                </a:ext>
              </a:extLst>
            </p:cNvPr>
            <p:cNvSpPr/>
            <p:nvPr/>
          </p:nvSpPr>
          <p:spPr>
            <a:xfrm>
              <a:off x="267606" y="767302"/>
              <a:ext cx="8616043" cy="3916460"/>
            </a:xfrm>
            <a:prstGeom prst="roundRect">
              <a:avLst>
                <a:gd name="adj" fmla="val 2488"/>
              </a:avLst>
            </a:prstGeom>
            <a:solidFill>
              <a:srgbClr val="FFD966">
                <a:lumMod val="20000"/>
                <a:lumOff val="80000"/>
              </a:srgbClr>
            </a:solid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 name="Rectangle: Diagonal Corners Rounded 8">
              <a:extLst>
                <a:ext uri="{FF2B5EF4-FFF2-40B4-BE49-F238E27FC236}">
                  <a16:creationId xmlns:a16="http://schemas.microsoft.com/office/drawing/2014/main" id="{BFBB56FD-0EAD-630A-2F6B-47BE0E47791A}"/>
                </a:ext>
              </a:extLst>
            </p:cNvPr>
            <p:cNvSpPr/>
            <p:nvPr/>
          </p:nvSpPr>
          <p:spPr>
            <a:xfrm>
              <a:off x="267605" y="767301"/>
              <a:ext cx="5414739" cy="743092"/>
            </a:xfrm>
            <a:prstGeom prst="round2DiagRect">
              <a:avLst/>
            </a:prstGeom>
            <a:solidFill>
              <a:srgbClr val="7030A0"/>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rPr>
                <a:t>Trường hợp 3</a:t>
              </a:r>
              <a:r>
                <a:rPr kumimoji="0" lang="en-US" sz="2000" b="1" i="0" u="none" strike="noStrike" kern="0" cap="none" spc="0" normalizeH="0" baseline="0" noProof="0">
                  <a:ln>
                    <a:noFill/>
                  </a:ln>
                  <a:solidFill>
                    <a:srgbClr val="FFFFFF"/>
                  </a:solidFill>
                  <a:effectLst/>
                  <a:uLnTx/>
                  <a:uFillTx/>
                  <a:ea typeface="+mn-ea"/>
                </a:rPr>
                <a:t>: </a:t>
              </a:r>
              <a:r>
                <a:rPr kumimoji="0" lang="en-US" sz="2000" b="0" i="0" u="none" strike="noStrike" kern="0" cap="none" spc="0" normalizeH="0" baseline="0" noProof="0">
                  <a:ln>
                    <a:noFill/>
                  </a:ln>
                  <a:solidFill>
                    <a:srgbClr val="FFFFFF"/>
                  </a:solidFill>
                  <a:effectLst/>
                  <a:uLnTx/>
                  <a:uFillTx/>
                  <a:ea typeface="+mn-ea"/>
                </a:rPr>
                <a:t>Để thích ứng, Chiến cần:</a:t>
              </a:r>
            </a:p>
          </p:txBody>
        </p:sp>
      </p:grpSp>
      <p:sp>
        <p:nvSpPr>
          <p:cNvPr id="10" name="TextBox 9">
            <a:extLst>
              <a:ext uri="{FF2B5EF4-FFF2-40B4-BE49-F238E27FC236}">
                <a16:creationId xmlns:a16="http://schemas.microsoft.com/office/drawing/2014/main" id="{FF09D62E-5BE4-252C-AE22-BC7894BDE7F9}"/>
              </a:ext>
            </a:extLst>
          </p:cNvPr>
          <p:cNvSpPr txBox="1"/>
          <p:nvPr/>
        </p:nvSpPr>
        <p:spPr>
          <a:xfrm>
            <a:off x="520883" y="1717790"/>
            <a:ext cx="8102228" cy="2805320"/>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2000">
                <a:solidFill>
                  <a:sysClr val="windowText" lastClr="000000"/>
                </a:solidFill>
              </a:rPr>
              <a:t>Học cách tự chăm sóc bản thân từ giặt quần áo, đi chợ, nấu cơm.</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Học cách mua sắm, sắp xếp và quản lí tài sản cá nhân.</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Học cách nhận biết dấu hiệu ốm đau và điều trị cơ bản.</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Học cách sử dụng và tính toán tài chính cá nhân hợp lí.</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Duy trì thông tin với gia đình thường xuyên.</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Tìm hiểu quy định, nội quy trong cộng đồng mình sinh sống</a:t>
            </a:r>
          </a:p>
        </p:txBody>
      </p:sp>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8046625" y="4653655"/>
            <a:ext cx="1094496" cy="489845"/>
          </a:xfrm>
          <a:prstGeom prst="rect">
            <a:avLst/>
          </a:prstGeom>
        </p:spPr>
      </p:pic>
    </p:spTree>
    <p:extLst>
      <p:ext uri="{BB962C8B-B14F-4D97-AF65-F5344CB8AC3E}">
        <p14:creationId xmlns:p14="http://schemas.microsoft.com/office/powerpoint/2010/main" val="203253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wipe(left)">
                                      <p:cBhvr>
                                        <p:cTn id="24" dur="500"/>
                                        <p:tgtEl>
                                          <p:spTgt spid="10">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TextBox 3">
            <a:extLst>
              <a:ext uri="{FF2B5EF4-FFF2-40B4-BE49-F238E27FC236}">
                <a16:creationId xmlns:a16="http://schemas.microsoft.com/office/drawing/2014/main" id="{3FEFAB84-7A6B-4CD4-0E09-8A6EA9E59ADB}"/>
              </a:ext>
            </a:extLst>
          </p:cNvPr>
          <p:cNvSpPr txBox="1"/>
          <p:nvPr/>
        </p:nvSpPr>
        <p:spPr>
          <a:xfrm>
            <a:off x="2866738" y="346780"/>
            <a:ext cx="3410519"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sng" strike="noStrike" kern="0" cap="none" spc="0" normalizeH="0" baseline="0" noProof="0">
                <a:ln>
                  <a:noFill/>
                </a:ln>
                <a:solidFill>
                  <a:srgbClr val="0F3757"/>
                </a:solidFill>
                <a:effectLst/>
                <a:uLnTx/>
                <a:uFillTx/>
              </a:rPr>
              <a:t>KẾT LUẬN</a:t>
            </a:r>
            <a:endParaRPr kumimoji="0" lang="vi-VN" sz="3000" b="1" i="1" u="sng" strike="noStrike" kern="0" cap="none" spc="0" normalizeH="0" baseline="0" noProof="0">
              <a:ln>
                <a:noFill/>
              </a:ln>
              <a:solidFill>
                <a:srgbClr val="0F3757"/>
              </a:solidFill>
              <a:effectLst/>
              <a:uLnTx/>
              <a:uFillTx/>
            </a:endParaRPr>
          </a:p>
        </p:txBody>
      </p:sp>
      <p:sp>
        <p:nvSpPr>
          <p:cNvPr id="5" name="TextBox 4">
            <a:extLst>
              <a:ext uri="{FF2B5EF4-FFF2-40B4-BE49-F238E27FC236}">
                <a16:creationId xmlns:a16="http://schemas.microsoft.com/office/drawing/2014/main" id="{19CBF499-EB23-39F3-F683-54A3B820D7CA}"/>
              </a:ext>
            </a:extLst>
          </p:cNvPr>
          <p:cNvSpPr txBox="1"/>
          <p:nvPr/>
        </p:nvSpPr>
        <p:spPr>
          <a:xfrm>
            <a:off x="349019" y="900778"/>
            <a:ext cx="8445955" cy="1420325"/>
          </a:xfrm>
          <a:prstGeom prst="rect">
            <a:avLst/>
          </a:prstGeom>
          <a:noFill/>
          <a:ln w="12700">
            <a:noFill/>
          </a:ln>
        </p:spPr>
        <p:txBody>
          <a:bodyPr wrap="square">
            <a:spAutoFit/>
          </a:bodyPr>
          <a:lstStyle/>
          <a:p>
            <a:pPr algn="just">
              <a:lnSpc>
                <a:spcPct val="150000"/>
              </a:lnSpc>
              <a:buClr>
                <a:srgbClr val="3F2220"/>
              </a:buClr>
            </a:pPr>
            <a:r>
              <a:rPr lang="vi-VN" sz="2000">
                <a:solidFill>
                  <a:srgbClr val="080808"/>
                </a:solidFill>
                <a:latin typeface="Arial" panose="020B0604020202020204" pitchFamily="34" charset="0"/>
                <a:cs typeface="Arial" panose="020B0604020202020204" pitchFamily="34" charset="0"/>
              </a:rPr>
              <a:t>Thích ứng với thay đổi trong cuộc sống rất cần thiết đối với mỗi chúng ta. Vì thế, mỗi HS cần trang bị cho mình sự linh hoạt, ứng phó phù hợp để đối mặt với những khó khăn, thách thức của cuộc sống.</a:t>
            </a:r>
          </a:p>
        </p:txBody>
      </p:sp>
      <p:pic>
        <p:nvPicPr>
          <p:cNvPr id="6" name="Picture 4">
            <a:extLst>
              <a:ext uri="{FF2B5EF4-FFF2-40B4-BE49-F238E27FC236}">
                <a16:creationId xmlns:a16="http://schemas.microsoft.com/office/drawing/2014/main" id="{A39C635B-A378-8325-BDF7-778A63E7AA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7" t="11111" r="5245" b="6069"/>
          <a:stretch/>
        </p:blipFill>
        <p:spPr bwMode="auto">
          <a:xfrm>
            <a:off x="454067" y="2414463"/>
            <a:ext cx="3826112" cy="2416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group of people embling a puzzle&#10;&#10;Description automatically generated">
            <a:extLst>
              <a:ext uri="{FF2B5EF4-FFF2-40B4-BE49-F238E27FC236}">
                <a16:creationId xmlns:a16="http://schemas.microsoft.com/office/drawing/2014/main" id="{B8B5903F-DD00-8CA9-CDD6-64313F6224B6}"/>
              </a:ext>
            </a:extLst>
          </p:cNvPr>
          <p:cNvPicPr>
            <a:picLocks noChangeAspect="1"/>
          </p:cNvPicPr>
          <p:nvPr/>
        </p:nvPicPr>
        <p:blipFill rotWithShape="1">
          <a:blip r:embed="rId4"/>
          <a:srcRect l="13492" t="28889" r="14187"/>
          <a:stretch/>
        </p:blipFill>
        <p:spPr>
          <a:xfrm>
            <a:off x="4757150" y="2414463"/>
            <a:ext cx="3932783" cy="2416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02215827-2DF7-3755-01E3-10815560DFD4}"/>
              </a:ext>
            </a:extLst>
          </p:cNvPr>
          <p:cNvPicPr>
            <a:picLocks noChangeAspect="1"/>
          </p:cNvPicPr>
          <p:nvPr/>
        </p:nvPicPr>
        <p:blipFill>
          <a:blip r:embed="rId5"/>
          <a:stretch>
            <a:fillRect/>
          </a:stretch>
        </p:blipFill>
        <p:spPr>
          <a:xfrm>
            <a:off x="0" y="49275"/>
            <a:ext cx="824593" cy="668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27" name="TextBox 26">
            <a:extLst>
              <a:ext uri="{FF2B5EF4-FFF2-40B4-BE49-F238E27FC236}">
                <a16:creationId xmlns:a16="http://schemas.microsoft.com/office/drawing/2014/main" id="{2974A4BE-D4EA-B252-B9A8-784424B8DE48}"/>
              </a:ext>
            </a:extLst>
          </p:cNvPr>
          <p:cNvSpPr txBox="1"/>
          <p:nvPr/>
        </p:nvSpPr>
        <p:spPr>
          <a:xfrm>
            <a:off x="347993" y="137535"/>
            <a:ext cx="8338400" cy="1486689"/>
          </a:xfrm>
          <a:prstGeom prst="rect">
            <a:avLst/>
          </a:prstGeom>
          <a:noFill/>
        </p:spPr>
        <p:txBody>
          <a:bodyPr wrap="square">
            <a:spAutoFit/>
          </a:bodyPr>
          <a:lstStyle/>
          <a:p>
            <a:pPr algn="ctr" defTabSz="457200">
              <a:lnSpc>
                <a:spcPct val="150000"/>
              </a:lnSpc>
              <a:spcAft>
                <a:spcPts val="500"/>
              </a:spcAft>
              <a:buClrTx/>
              <a:defRPr/>
            </a:pPr>
            <a:r>
              <a:rPr lang="vi-VN" sz="21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Liệt kê những thay đổi đang và sẽ diễn ra trong cuộc sống của em và chỉ ra những việc bản thân cần làm để thích ứng với những thay đổi</a:t>
            </a:r>
            <a:endParaRPr lang="en-US" sz="21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1DFADB6-E64E-40FA-FC2D-4AEF5CD9999F}"/>
              </a:ext>
            </a:extLst>
          </p:cNvPr>
          <p:cNvPicPr>
            <a:picLocks noChangeAspect="1"/>
          </p:cNvPicPr>
          <p:nvPr/>
        </p:nvPicPr>
        <p:blipFill>
          <a:blip r:embed="rId3"/>
          <a:stretch>
            <a:fillRect/>
          </a:stretch>
        </p:blipFill>
        <p:spPr>
          <a:xfrm>
            <a:off x="8419714" y="4469150"/>
            <a:ext cx="781436" cy="674350"/>
          </a:xfrm>
          <a:prstGeom prst="rect">
            <a:avLst/>
          </a:prstGeom>
        </p:spPr>
      </p:pic>
      <p:sp>
        <p:nvSpPr>
          <p:cNvPr id="37" name="Freeform 5">
            <a:extLst>
              <a:ext uri="{FF2B5EF4-FFF2-40B4-BE49-F238E27FC236}">
                <a16:creationId xmlns:a16="http://schemas.microsoft.com/office/drawing/2014/main" id="{3A9A3E33-798C-18AC-E998-ED2B2F8DE5C6}"/>
              </a:ext>
            </a:extLst>
          </p:cNvPr>
          <p:cNvSpPr/>
          <p:nvPr/>
        </p:nvSpPr>
        <p:spPr>
          <a:xfrm rot="10800000">
            <a:off x="3371848" y="1690004"/>
            <a:ext cx="5368643" cy="324264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Freeform 12">
            <a:extLst>
              <a:ext uri="{FF2B5EF4-FFF2-40B4-BE49-F238E27FC236}">
                <a16:creationId xmlns:a16="http://schemas.microsoft.com/office/drawing/2014/main" id="{F0DA5616-7D20-4BB2-7F09-EE08FE6EE16F}"/>
              </a:ext>
            </a:extLst>
          </p:cNvPr>
          <p:cNvSpPr/>
          <p:nvPr/>
        </p:nvSpPr>
        <p:spPr>
          <a:xfrm rot="10800000">
            <a:off x="403508" y="1690005"/>
            <a:ext cx="2718375" cy="3242649"/>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1E4F8340-660B-4005-2F1F-D324D5D16A96}"/>
              </a:ext>
            </a:extLst>
          </p:cNvPr>
          <p:cNvGrpSpPr/>
          <p:nvPr/>
        </p:nvGrpSpPr>
        <p:grpSpPr>
          <a:xfrm>
            <a:off x="3971721" y="1920923"/>
            <a:ext cx="4114800" cy="631409"/>
            <a:chOff x="7683843" y="2141976"/>
            <a:chExt cx="8229600" cy="1262817"/>
          </a:xfrm>
        </p:grpSpPr>
        <p:sp>
          <p:nvSpPr>
            <p:cNvPr id="40" name="Freeform 8">
              <a:extLst>
                <a:ext uri="{FF2B5EF4-FFF2-40B4-BE49-F238E27FC236}">
                  <a16:creationId xmlns:a16="http://schemas.microsoft.com/office/drawing/2014/main" id="{3F9CE4DA-1493-F5E3-B7E8-067D9275C283}"/>
                </a:ext>
              </a:extLst>
            </p:cNvPr>
            <p:cNvSpPr/>
            <p:nvPr/>
          </p:nvSpPr>
          <p:spPr>
            <a:xfrm>
              <a:off x="7683843" y="2141976"/>
              <a:ext cx="8229600" cy="126281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0E8E79ED-9474-20F9-1DFC-C296DFC90D1B}"/>
                </a:ext>
              </a:extLst>
            </p:cNvPr>
            <p:cNvSpPr txBox="1"/>
            <p:nvPr/>
          </p:nvSpPr>
          <p:spPr>
            <a:xfrm>
              <a:off x="7796653" y="2342496"/>
              <a:ext cx="8003980" cy="861773"/>
            </a:xfrm>
            <a:prstGeom prst="rect">
              <a:avLst/>
            </a:prstGeom>
            <a:noFill/>
          </p:spPr>
          <p:txBody>
            <a:bodyPr wrap="square" rtlCol="0">
              <a:spAutoFit/>
            </a:bodyPr>
            <a:lstStyle/>
            <a:p>
              <a:pPr algn="ctr" defTabSz="457200">
                <a:buClrTx/>
              </a:pPr>
              <a:r>
                <a:rPr lang="en-US" sz="2100" b="1" kern="1200">
                  <a:solidFill>
                    <a:prstClr val="white"/>
                  </a:solidFill>
                  <a:latin typeface="Arial" panose="020B0604020202020204" pitchFamily="34" charset="0"/>
                  <a:ea typeface="+mn-ea"/>
                  <a:cs typeface="Arial" panose="020B0604020202020204" pitchFamily="34" charset="0"/>
                </a:rPr>
                <a:t>HOẠT ĐỘNG NHÓM</a:t>
              </a:r>
              <a:endParaRPr lang="en-US" sz="2100" b="1" kern="1200" dirty="0">
                <a:solidFill>
                  <a:prstClr val="white"/>
                </a:solidFill>
                <a:latin typeface="Arial" panose="020B0604020202020204" pitchFamily="34" charset="0"/>
                <a:ea typeface="+mn-ea"/>
                <a:cs typeface="Arial" panose="020B0604020202020204" pitchFamily="34" charset="0"/>
              </a:endParaRPr>
            </a:p>
          </p:txBody>
        </p:sp>
      </p:grpSp>
      <p:sp>
        <p:nvSpPr>
          <p:cNvPr id="42" name="TextBox 41">
            <a:extLst>
              <a:ext uri="{FF2B5EF4-FFF2-40B4-BE49-F238E27FC236}">
                <a16:creationId xmlns:a16="http://schemas.microsoft.com/office/drawing/2014/main" id="{81B668BD-61EE-BD9C-BF68-600E975FD579}"/>
              </a:ext>
            </a:extLst>
          </p:cNvPr>
          <p:cNvSpPr txBox="1"/>
          <p:nvPr/>
        </p:nvSpPr>
        <p:spPr>
          <a:xfrm>
            <a:off x="3811882" y="2552332"/>
            <a:ext cx="4483464" cy="2231060"/>
          </a:xfrm>
          <a:prstGeom prst="rect">
            <a:avLst/>
          </a:prstGeom>
          <a:noFill/>
        </p:spPr>
        <p:txBody>
          <a:bodyPr wrap="square">
            <a:spAutoFit/>
          </a:bodyPr>
          <a:lstStyle/>
          <a:p>
            <a:pPr algn="just" defTabSz="457200">
              <a:lnSpc>
                <a:spcPct val="150000"/>
              </a:lnSpc>
              <a:buClrTx/>
            </a:pPr>
            <a:r>
              <a:rPr lang="en-US" sz="1900" kern="1200">
                <a:solidFill>
                  <a:prstClr val="black"/>
                </a:solidFill>
                <a:latin typeface="Arial" panose="020B0604020202020204" pitchFamily="34" charset="0"/>
                <a:ea typeface="Calibri" panose="020F0502020204030204" pitchFamily="34" charset="0"/>
                <a:cs typeface="Arial" panose="020B0604020202020204" pitchFamily="34" charset="0"/>
              </a:rPr>
              <a:t>Cả lớp chia </a:t>
            </a:r>
            <a:r>
              <a:rPr lang="vi-VN" sz="1900" kern="1200">
                <a:solidFill>
                  <a:prstClr val="black"/>
                </a:solidFill>
                <a:latin typeface="Arial" panose="020B0604020202020204" pitchFamily="34" charset="0"/>
                <a:ea typeface="Calibri" panose="020F0502020204030204" pitchFamily="34" charset="0"/>
                <a:cs typeface="Arial" panose="020B0604020202020204" pitchFamily="34" charset="0"/>
              </a:rPr>
              <a:t>thành các nhóm </a:t>
            </a:r>
            <a:r>
              <a:rPr lang="en-US" sz="1900" kern="1200">
                <a:solidFill>
                  <a:prstClr val="black"/>
                </a:solidFill>
                <a:latin typeface="Arial" panose="020B0604020202020204" pitchFamily="34" charset="0"/>
                <a:ea typeface="Calibri" panose="020F0502020204030204" pitchFamily="34" charset="0"/>
                <a:cs typeface="Arial" panose="020B0604020202020204" pitchFamily="34" charset="0"/>
              </a:rPr>
              <a:t>(4 – 6 </a:t>
            </a:r>
            <a:r>
              <a:rPr lang="vi-VN" sz="1900" kern="1200">
                <a:solidFill>
                  <a:prstClr val="black"/>
                </a:solidFill>
                <a:latin typeface="Arial" panose="020B0604020202020204" pitchFamily="34" charset="0"/>
                <a:ea typeface="Calibri" panose="020F0502020204030204" pitchFamily="34" charset="0"/>
                <a:cs typeface="Arial" panose="020B0604020202020204" pitchFamily="34" charset="0"/>
              </a:rPr>
              <a:t>HS</a:t>
            </a:r>
            <a:r>
              <a:rPr lang="en-US" sz="1900" kern="120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19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900" kern="1200">
                <a:solidFill>
                  <a:prstClr val="black"/>
                </a:solidFill>
                <a:latin typeface="Arial" panose="020B0604020202020204" pitchFamily="34" charset="0"/>
                <a:ea typeface="Calibri" panose="020F0502020204030204" pitchFamily="34" charset="0"/>
                <a:cs typeface="Arial" panose="020B0604020202020204" pitchFamily="34" charset="0"/>
              </a:rPr>
              <a:t>thảo luận để </a:t>
            </a:r>
            <a:r>
              <a:rPr lang="vi-VN" sz="1900" kern="1200">
                <a:solidFill>
                  <a:prstClr val="black"/>
                </a:solidFill>
                <a:latin typeface="Arial" panose="020B0604020202020204" pitchFamily="34" charset="0"/>
                <a:ea typeface="Calibri" panose="020F0502020204030204" pitchFamily="34" charset="0"/>
                <a:cs typeface="Arial" panose="020B0604020202020204" pitchFamily="34" charset="0"/>
              </a:rPr>
              <a:t>liệt kê những thay đổi đang và sẽ diễn ra trong cuộc sống của em và chỉ ra những việc bản thân cần làm để thích ứng với những thay đổi.</a:t>
            </a:r>
          </a:p>
        </p:txBody>
      </p:sp>
      <p:pic>
        <p:nvPicPr>
          <p:cNvPr id="43" name="Picture 11">
            <a:extLst>
              <a:ext uri="{FF2B5EF4-FFF2-40B4-BE49-F238E27FC236}">
                <a16:creationId xmlns:a16="http://schemas.microsoft.com/office/drawing/2014/main" id="{0177A214-16E3-E997-428F-8278922CEE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606" y="2483923"/>
            <a:ext cx="2664279" cy="2367878"/>
          </a:xfrm>
          <a:prstGeom prst="rect">
            <a:avLst/>
          </a:prstGeom>
        </p:spPr>
      </p:pic>
    </p:spTree>
    <p:extLst>
      <p:ext uri="{BB962C8B-B14F-4D97-AF65-F5344CB8AC3E}">
        <p14:creationId xmlns:p14="http://schemas.microsoft.com/office/powerpoint/2010/main" val="28247054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randombar(horizontal)">
                                      <p:cBhvr>
                                        <p:cTn id="18" dur="500"/>
                                        <p:tgtEl>
                                          <p:spTgt spid="43"/>
                                        </p:tgtEl>
                                      </p:cBhvr>
                                    </p:animEffect>
                                  </p:childTnLst>
                                </p:cTn>
                              </p:par>
                              <p:par>
                                <p:cTn id="19" presetID="14" presetClass="entr" presetSubtype="1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42">
                                            <p:txEl>
                                              <p:pRg st="0" end="0"/>
                                            </p:txEl>
                                          </p:spTgt>
                                        </p:tgtEl>
                                        <p:attrNameLst>
                                          <p:attrName>style.visibility</p:attrName>
                                        </p:attrNameLst>
                                      </p:cBhvr>
                                      <p:to>
                                        <p:strVal val="visible"/>
                                      </p:to>
                                    </p:set>
                                    <p:animEffect transition="in" filter="barn(outVertical)">
                                      <p:cBhvr>
                                        <p:cTn id="2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animBg="1"/>
      <p:bldP spid="4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30" name="Group 29">
            <a:extLst>
              <a:ext uri="{FF2B5EF4-FFF2-40B4-BE49-F238E27FC236}">
                <a16:creationId xmlns:a16="http://schemas.microsoft.com/office/drawing/2014/main" id="{B1932E0F-FFC1-5B71-28B0-DD88CF862E4E}"/>
              </a:ext>
            </a:extLst>
          </p:cNvPr>
          <p:cNvGrpSpPr/>
          <p:nvPr/>
        </p:nvGrpSpPr>
        <p:grpSpPr>
          <a:xfrm>
            <a:off x="0" y="287677"/>
            <a:ext cx="8858249" cy="448867"/>
            <a:chOff x="579437" y="990599"/>
            <a:chExt cx="8646881" cy="448867"/>
          </a:xfrm>
        </p:grpSpPr>
        <p:sp>
          <p:nvSpPr>
            <p:cNvPr id="31" name="Arrow: Pentagon 30">
              <a:extLst>
                <a:ext uri="{FF2B5EF4-FFF2-40B4-BE49-F238E27FC236}">
                  <a16:creationId xmlns:a16="http://schemas.microsoft.com/office/drawing/2014/main" id="{26A1A647-9A3A-B8E7-365F-39E0A6A22F74}"/>
                </a:ext>
              </a:extLst>
            </p:cNvPr>
            <p:cNvSpPr/>
            <p:nvPr/>
          </p:nvSpPr>
          <p:spPr>
            <a:xfrm>
              <a:off x="579437" y="990599"/>
              <a:ext cx="2462568"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Ví dụ minh họa</a:t>
              </a:r>
            </a:p>
          </p:txBody>
        </p:sp>
        <p:cxnSp>
          <p:nvCxnSpPr>
            <p:cNvPr id="32" name="Straight Connector 31">
              <a:extLst>
                <a:ext uri="{FF2B5EF4-FFF2-40B4-BE49-F238E27FC236}">
                  <a16:creationId xmlns:a16="http://schemas.microsoft.com/office/drawing/2014/main" id="{FBB38246-84ED-A2EE-3E90-D569C6757D47}"/>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3" name="Rectangle 32">
              <a:extLst>
                <a:ext uri="{FF2B5EF4-FFF2-40B4-BE49-F238E27FC236}">
                  <a16:creationId xmlns:a16="http://schemas.microsoft.com/office/drawing/2014/main" id="{0879BB6C-6862-FF44-2CFE-E48F6D09D875}"/>
                </a:ext>
              </a:extLst>
            </p:cNvPr>
            <p:cNvSpPr/>
            <p:nvPr/>
          </p:nvSpPr>
          <p:spPr>
            <a:xfrm>
              <a:off x="3042005" y="990599"/>
              <a:ext cx="6064771"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việc</a:t>
              </a:r>
              <a:r>
                <a:rPr kumimoji="0" lang="en-US" sz="2000" b="1" i="0" u="none" strike="noStrike" kern="0" cap="none" spc="0" normalizeH="0" baseline="0" noProof="0">
                  <a:ln>
                    <a:noFill/>
                  </a:ln>
                  <a:solidFill>
                    <a:srgbClr val="000000"/>
                  </a:solidFill>
                  <a:effectLst/>
                  <a:uLnTx/>
                  <a:uFillTx/>
                  <a:latin typeface="Arial"/>
                  <a:cs typeface="Arial"/>
                  <a:sym typeface="Arial"/>
                </a:rPr>
                <a:t> </a:t>
              </a:r>
              <a:r>
                <a:rPr kumimoji="0" lang="vi-VN" sz="2000" b="1" i="0" u="none" strike="noStrike" kern="0" cap="none" spc="0" normalizeH="0" baseline="0" noProof="0">
                  <a:ln>
                    <a:noFill/>
                  </a:ln>
                  <a:solidFill>
                    <a:srgbClr val="000000"/>
                  </a:solidFill>
                  <a:effectLst/>
                  <a:uLnTx/>
                  <a:uFillTx/>
                  <a:latin typeface="Arial"/>
                  <a:cs typeface="Arial"/>
                  <a:sym typeface="Arial"/>
                </a:rPr>
                <a:t>làm</a:t>
              </a:r>
              <a:r>
                <a:rPr kumimoji="0" lang="en-US" sz="2000" b="1" i="0" u="none" strike="noStrike" kern="0" cap="none" spc="0" normalizeH="0" baseline="0" noProof="0">
                  <a:ln>
                    <a:noFill/>
                  </a:ln>
                  <a:solidFill>
                    <a:srgbClr val="000000"/>
                  </a:solidFill>
                  <a:effectLst/>
                  <a:uLnTx/>
                  <a:uFillTx/>
                  <a:latin typeface="Arial"/>
                  <a:cs typeface="Arial"/>
                  <a:sym typeface="Arial"/>
                </a:rPr>
                <a:t> để</a:t>
              </a:r>
              <a:r>
                <a:rPr kumimoji="0" lang="vi-VN" sz="2000" b="1" i="0" u="none" strike="noStrike" kern="0" cap="none" spc="0" normalizeH="0" baseline="0" noProof="0">
                  <a:ln>
                    <a:noFill/>
                  </a:ln>
                  <a:solidFill>
                    <a:srgbClr val="000000"/>
                  </a:solidFill>
                  <a:effectLst/>
                  <a:uLnTx/>
                  <a:uFillTx/>
                  <a:latin typeface="Arial"/>
                  <a:cs typeface="Arial"/>
                  <a:sym typeface="Arial"/>
                </a:rPr>
                <a:t> thích ứng </a:t>
              </a:r>
              <a:r>
                <a:rPr kumimoji="0" lang="en-US" sz="2000" b="1" i="0" u="none" strike="noStrike" kern="0" cap="none" spc="0" normalizeH="0" baseline="0" noProof="0">
                  <a:ln>
                    <a:noFill/>
                  </a:ln>
                  <a:solidFill>
                    <a:srgbClr val="000000"/>
                  </a:solidFill>
                  <a:effectLst/>
                  <a:uLnTx/>
                  <a:uFillTx/>
                  <a:latin typeface="Arial"/>
                  <a:cs typeface="Arial"/>
                  <a:sym typeface="Arial"/>
                </a:rPr>
                <a:t>khi sống xa gia đình</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Rectangle: Rounded Corners 33">
            <a:extLst>
              <a:ext uri="{FF2B5EF4-FFF2-40B4-BE49-F238E27FC236}">
                <a16:creationId xmlns:a16="http://schemas.microsoft.com/office/drawing/2014/main" id="{AF8E52A7-4AAE-ECE2-7886-2322DDC02953}"/>
              </a:ext>
            </a:extLst>
          </p:cNvPr>
          <p:cNvSpPr/>
          <p:nvPr/>
        </p:nvSpPr>
        <p:spPr>
          <a:xfrm>
            <a:off x="587829" y="1017940"/>
            <a:ext cx="3722914" cy="1553810"/>
          </a:xfrm>
          <a:prstGeom prst="roundRect">
            <a:avLst/>
          </a:prstGeom>
          <a:solidFill>
            <a:srgbClr val="FFF8E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Tập nấu các món ăn đơn giản, đủ dinh dưỡng và phù hợp </a:t>
            </a:r>
            <a:r>
              <a:rPr lang="en-US" sz="1800" kern="1200">
                <a:solidFill>
                  <a:prstClr val="black"/>
                </a:solidFill>
                <a:latin typeface="Arial" panose="020B0604020202020204" pitchFamily="34" charset="0"/>
                <a:ea typeface="+mn-ea"/>
                <a:cs typeface="Arial" panose="020B0604020202020204" pitchFamily="34" charset="0"/>
              </a:rPr>
              <a:t>với </a:t>
            </a:r>
            <a:r>
              <a:rPr lang="vi-VN" sz="1800" kern="1200">
                <a:solidFill>
                  <a:prstClr val="black"/>
                </a:solidFill>
                <a:latin typeface="Arial" panose="020B0604020202020204" pitchFamily="34" charset="0"/>
                <a:ea typeface="+mn-ea"/>
                <a:cs typeface="Arial" panose="020B0604020202020204" pitchFamily="34" charset="0"/>
              </a:rPr>
              <a:t>khả năng tài chính. </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Rounded Corners 34">
            <a:extLst>
              <a:ext uri="{FF2B5EF4-FFF2-40B4-BE49-F238E27FC236}">
                <a16:creationId xmlns:a16="http://schemas.microsoft.com/office/drawing/2014/main" id="{019E77E1-23D6-A96F-FA76-BC3496F690DC}"/>
              </a:ext>
            </a:extLst>
          </p:cNvPr>
          <p:cNvSpPr/>
          <p:nvPr/>
        </p:nvSpPr>
        <p:spPr>
          <a:xfrm>
            <a:off x="4833258" y="1017940"/>
            <a:ext cx="3722914" cy="1553814"/>
          </a:xfrm>
          <a:prstGeom prst="roundRect">
            <a:avLst/>
          </a:prstGeom>
          <a:solidFill>
            <a:srgbClr val="FFF8E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Biết cách chăm sóc bản thân: đảm bảo dinh dưỡng, sử dụng đúng thuốc khi đau ốm,...</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Picture 39" descr="A child sitting at a table with food&#10;&#10;Description automatically generated">
            <a:extLst>
              <a:ext uri="{FF2B5EF4-FFF2-40B4-BE49-F238E27FC236}">
                <a16:creationId xmlns:a16="http://schemas.microsoft.com/office/drawing/2014/main" id="{366E054A-BA80-3508-E773-DF248C402208}"/>
              </a:ext>
            </a:extLst>
          </p:cNvPr>
          <p:cNvPicPr>
            <a:picLocks noChangeAspect="1"/>
          </p:cNvPicPr>
          <p:nvPr/>
        </p:nvPicPr>
        <p:blipFill>
          <a:blip r:embed="rId3"/>
          <a:stretch>
            <a:fillRect/>
          </a:stretch>
        </p:blipFill>
        <p:spPr>
          <a:xfrm>
            <a:off x="778278" y="2853146"/>
            <a:ext cx="3342015" cy="2088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SYE] Tự chăm sóc cho bản thân: Một lời nhắc nhở để trở về nhà của">
            <a:extLst>
              <a:ext uri="{FF2B5EF4-FFF2-40B4-BE49-F238E27FC236}">
                <a16:creationId xmlns:a16="http://schemas.microsoft.com/office/drawing/2014/main" id="{9745DEFA-02EC-38F0-3ED8-846AF8A464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6" r="2482"/>
          <a:stretch/>
        </p:blipFill>
        <p:spPr bwMode="auto">
          <a:xfrm>
            <a:off x="4956362" y="2853143"/>
            <a:ext cx="3526988" cy="2088759"/>
          </a:xfrm>
          <a:prstGeom prst="roundRect">
            <a:avLst>
              <a:gd name="adj" fmla="val 8594"/>
            </a:avLst>
          </a:prstGeom>
          <a:solidFill>
            <a:srgbClr val="FFFFFF">
              <a:shade val="85000"/>
            </a:srgbClr>
          </a:solidFill>
          <a:ln>
            <a:solidFill>
              <a:srgbClr val="000000"/>
            </a:solidFill>
          </a:ln>
          <a:effectLst>
            <a:reflection blurRad="12700" stA="38000" endPos="28000" dist="5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barn(inVertical)">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AF8E52A7-4AAE-ECE2-7886-2322DDC02953}"/>
              </a:ext>
            </a:extLst>
          </p:cNvPr>
          <p:cNvSpPr/>
          <p:nvPr/>
        </p:nvSpPr>
        <p:spPr>
          <a:xfrm>
            <a:off x="587829" y="1053198"/>
            <a:ext cx="3698422" cy="1134832"/>
          </a:xfrm>
          <a:prstGeom prst="roundRect">
            <a:avLst/>
          </a:prstGeom>
          <a:solidFill>
            <a:srgbClr val="FFF8E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Tập thể dục để nâng cao </a:t>
            </a:r>
            <a:endParaRPr lang="en-US" sz="1800" kern="1200">
              <a:solidFill>
                <a:prstClr val="black"/>
              </a:solidFill>
              <a:latin typeface="Arial" panose="020B0604020202020204" pitchFamily="34" charset="0"/>
              <a:ea typeface="+mn-ea"/>
              <a:cs typeface="Arial" panose="020B0604020202020204" pitchFamily="34" charset="0"/>
            </a:endParaRPr>
          </a:p>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sức khoẻ.</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Rounded Corners 34">
            <a:extLst>
              <a:ext uri="{FF2B5EF4-FFF2-40B4-BE49-F238E27FC236}">
                <a16:creationId xmlns:a16="http://schemas.microsoft.com/office/drawing/2014/main" id="{019E77E1-23D6-A96F-FA76-BC3496F690DC}"/>
              </a:ext>
            </a:extLst>
          </p:cNvPr>
          <p:cNvSpPr/>
          <p:nvPr/>
        </p:nvSpPr>
        <p:spPr>
          <a:xfrm>
            <a:off x="4857751" y="1053197"/>
            <a:ext cx="3698422" cy="1134835"/>
          </a:xfrm>
          <a:prstGeom prst="roundRect">
            <a:avLst/>
          </a:prstGeom>
          <a:solidFill>
            <a:srgbClr val="FFF8E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Lập kế hoạch ch</a:t>
            </a:r>
            <a:r>
              <a:rPr lang="en-US" sz="1800" kern="1200">
                <a:solidFill>
                  <a:prstClr val="black"/>
                </a:solidFill>
                <a:latin typeface="Arial" panose="020B0604020202020204" pitchFamily="34" charset="0"/>
                <a:ea typeface="+mn-ea"/>
                <a:cs typeface="Arial" panose="020B0604020202020204" pitchFamily="34" charset="0"/>
              </a:rPr>
              <a:t>i</a:t>
            </a:r>
            <a:r>
              <a:rPr lang="vi-VN" sz="1800" kern="1200">
                <a:solidFill>
                  <a:prstClr val="black"/>
                </a:solidFill>
                <a:latin typeface="Arial" panose="020B0604020202020204" pitchFamily="34" charset="0"/>
                <a:ea typeface="+mn-ea"/>
                <a:cs typeface="Arial" panose="020B0604020202020204" pitchFamily="34" charset="0"/>
              </a:rPr>
              <a:t> tiêu phù hợp với số tiền mình có.</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2" name="Picture 4" descr="LỐI SỐNG LÀNH MẠNH, NÂNG CAO SỨC KHỎE">
            <a:extLst>
              <a:ext uri="{FF2B5EF4-FFF2-40B4-BE49-F238E27FC236}">
                <a16:creationId xmlns:a16="http://schemas.microsoft.com/office/drawing/2014/main" id="{DC363824-0005-8C79-8161-5BA72297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2435729"/>
            <a:ext cx="2734129" cy="2483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10 cách tiết kiệm chi tiêu 'luôn đúng' mà bạn nên áp dụng">
            <a:extLst>
              <a:ext uri="{FF2B5EF4-FFF2-40B4-BE49-F238E27FC236}">
                <a16:creationId xmlns:a16="http://schemas.microsoft.com/office/drawing/2014/main" id="{BDCBD12C-127A-2B12-9C70-F318AA59B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489" y="2435733"/>
            <a:ext cx="3723683" cy="2483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a:extLst>
              <a:ext uri="{FF2B5EF4-FFF2-40B4-BE49-F238E27FC236}">
                <a16:creationId xmlns:a16="http://schemas.microsoft.com/office/drawing/2014/main" id="{8F7A29A9-C207-1F87-642B-217947F874C0}"/>
              </a:ext>
            </a:extLst>
          </p:cNvPr>
          <p:cNvGrpSpPr/>
          <p:nvPr/>
        </p:nvGrpSpPr>
        <p:grpSpPr>
          <a:xfrm>
            <a:off x="0" y="287677"/>
            <a:ext cx="8858249" cy="448867"/>
            <a:chOff x="579437" y="990599"/>
            <a:chExt cx="8646881" cy="448867"/>
          </a:xfrm>
        </p:grpSpPr>
        <p:sp>
          <p:nvSpPr>
            <p:cNvPr id="4" name="Arrow: Pentagon 3">
              <a:extLst>
                <a:ext uri="{FF2B5EF4-FFF2-40B4-BE49-F238E27FC236}">
                  <a16:creationId xmlns:a16="http://schemas.microsoft.com/office/drawing/2014/main" id="{254C4C5A-91C3-172D-59F9-A09312284562}"/>
                </a:ext>
              </a:extLst>
            </p:cNvPr>
            <p:cNvSpPr/>
            <p:nvPr/>
          </p:nvSpPr>
          <p:spPr>
            <a:xfrm>
              <a:off x="579437" y="990599"/>
              <a:ext cx="2462568"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Ví dụ minh họa</a:t>
              </a:r>
            </a:p>
          </p:txBody>
        </p:sp>
        <p:cxnSp>
          <p:nvCxnSpPr>
            <p:cNvPr id="5" name="Straight Connector 4">
              <a:extLst>
                <a:ext uri="{FF2B5EF4-FFF2-40B4-BE49-F238E27FC236}">
                  <a16:creationId xmlns:a16="http://schemas.microsoft.com/office/drawing/2014/main" id="{660F191C-7DFD-013A-E069-ED5959E7546A}"/>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6" name="Rectangle 5">
              <a:extLst>
                <a:ext uri="{FF2B5EF4-FFF2-40B4-BE49-F238E27FC236}">
                  <a16:creationId xmlns:a16="http://schemas.microsoft.com/office/drawing/2014/main" id="{309A682F-3D11-459B-3BFB-32D42C31AD28}"/>
                </a:ext>
              </a:extLst>
            </p:cNvPr>
            <p:cNvSpPr/>
            <p:nvPr/>
          </p:nvSpPr>
          <p:spPr>
            <a:xfrm>
              <a:off x="3042005" y="990599"/>
              <a:ext cx="6064771"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việc</a:t>
              </a:r>
              <a:r>
                <a:rPr kumimoji="0" lang="en-US" sz="2000" b="1" i="0" u="none" strike="noStrike" kern="0" cap="none" spc="0" normalizeH="0" baseline="0" noProof="0">
                  <a:ln>
                    <a:noFill/>
                  </a:ln>
                  <a:solidFill>
                    <a:srgbClr val="000000"/>
                  </a:solidFill>
                  <a:effectLst/>
                  <a:uLnTx/>
                  <a:uFillTx/>
                  <a:latin typeface="Arial"/>
                  <a:cs typeface="Arial"/>
                  <a:sym typeface="Arial"/>
                </a:rPr>
                <a:t> </a:t>
              </a:r>
              <a:r>
                <a:rPr kumimoji="0" lang="vi-VN" sz="2000" b="1" i="0" u="none" strike="noStrike" kern="0" cap="none" spc="0" normalizeH="0" baseline="0" noProof="0">
                  <a:ln>
                    <a:noFill/>
                  </a:ln>
                  <a:solidFill>
                    <a:srgbClr val="000000"/>
                  </a:solidFill>
                  <a:effectLst/>
                  <a:uLnTx/>
                  <a:uFillTx/>
                  <a:latin typeface="Arial"/>
                  <a:cs typeface="Arial"/>
                  <a:sym typeface="Arial"/>
                </a:rPr>
                <a:t>làm</a:t>
              </a:r>
              <a:r>
                <a:rPr kumimoji="0" lang="en-US" sz="2000" b="1" i="0" u="none" strike="noStrike" kern="0" cap="none" spc="0" normalizeH="0" baseline="0" noProof="0">
                  <a:ln>
                    <a:noFill/>
                  </a:ln>
                  <a:solidFill>
                    <a:srgbClr val="000000"/>
                  </a:solidFill>
                  <a:effectLst/>
                  <a:uLnTx/>
                  <a:uFillTx/>
                  <a:latin typeface="Arial"/>
                  <a:cs typeface="Arial"/>
                  <a:sym typeface="Arial"/>
                </a:rPr>
                <a:t> để</a:t>
              </a:r>
              <a:r>
                <a:rPr kumimoji="0" lang="vi-VN" sz="2000" b="1" i="0" u="none" strike="noStrike" kern="0" cap="none" spc="0" normalizeH="0" baseline="0" noProof="0">
                  <a:ln>
                    <a:noFill/>
                  </a:ln>
                  <a:solidFill>
                    <a:srgbClr val="000000"/>
                  </a:solidFill>
                  <a:effectLst/>
                  <a:uLnTx/>
                  <a:uFillTx/>
                  <a:latin typeface="Arial"/>
                  <a:cs typeface="Arial"/>
                  <a:sym typeface="Arial"/>
                </a:rPr>
                <a:t> thích ứng </a:t>
              </a:r>
              <a:r>
                <a:rPr kumimoji="0" lang="en-US" sz="2000" b="1" i="0" u="none" strike="noStrike" kern="0" cap="none" spc="0" normalizeH="0" baseline="0" noProof="0">
                  <a:ln>
                    <a:noFill/>
                  </a:ln>
                  <a:solidFill>
                    <a:srgbClr val="000000"/>
                  </a:solidFill>
                  <a:effectLst/>
                  <a:uLnTx/>
                  <a:uFillTx/>
                  <a:latin typeface="Arial"/>
                  <a:cs typeface="Arial"/>
                  <a:sym typeface="Arial"/>
                </a:rPr>
                <a:t>khi sống xa gia đình</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19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AF8E52A7-4AAE-ECE2-7886-2322DDC02953}"/>
              </a:ext>
            </a:extLst>
          </p:cNvPr>
          <p:cNvSpPr/>
          <p:nvPr/>
        </p:nvSpPr>
        <p:spPr>
          <a:xfrm>
            <a:off x="481693" y="1036866"/>
            <a:ext cx="3886200" cy="1151164"/>
          </a:xfrm>
          <a:prstGeom prst="roundRect">
            <a:avLst/>
          </a:prstGeom>
          <a:solidFill>
            <a:srgbClr val="FFF8E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buClrTx/>
              <a:defRPr/>
            </a:pPr>
            <a:r>
              <a:rPr lang="vi-VN" sz="1800" kern="1200">
                <a:solidFill>
                  <a:prstClr val="black"/>
                </a:solidFill>
                <a:latin typeface="Arial" panose="020B0604020202020204" pitchFamily="34" charset="0"/>
                <a:ea typeface="+mn-ea"/>
                <a:cs typeface="Arial" panose="020B0604020202020204" pitchFamily="34" charset="0"/>
              </a:rPr>
              <a:t>Biết sử dụng tài khoản ngân hàng.</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Rounded Corners 34">
            <a:extLst>
              <a:ext uri="{FF2B5EF4-FFF2-40B4-BE49-F238E27FC236}">
                <a16:creationId xmlns:a16="http://schemas.microsoft.com/office/drawing/2014/main" id="{019E77E1-23D6-A96F-FA76-BC3496F690DC}"/>
              </a:ext>
            </a:extLst>
          </p:cNvPr>
          <p:cNvSpPr/>
          <p:nvPr/>
        </p:nvSpPr>
        <p:spPr>
          <a:xfrm>
            <a:off x="4776107" y="1036865"/>
            <a:ext cx="3886200" cy="1151167"/>
          </a:xfrm>
          <a:prstGeom prst="roundRect">
            <a:avLst/>
          </a:prstGeom>
          <a:solidFill>
            <a:srgbClr val="FFF8E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Biết cách đọc sơ đồ các tuyến </a:t>
            </a:r>
            <a:endParaRPr lang="en-US" sz="1800" kern="1200">
              <a:solidFill>
                <a:prstClr val="black"/>
              </a:solidFill>
              <a:latin typeface="Arial" panose="020B0604020202020204" pitchFamily="34" charset="0"/>
              <a:ea typeface="+mn-ea"/>
              <a:cs typeface="Arial" panose="020B0604020202020204" pitchFamily="34" charset="0"/>
            </a:endParaRPr>
          </a:p>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giao thông công cộng.</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74" name="Picture 2" descr="Sử Dụng Số Thẻ Và Số Tài Khoản Của Bạn Đúng Cách | Timo.vn">
            <a:extLst>
              <a:ext uri="{FF2B5EF4-FFF2-40B4-BE49-F238E27FC236}">
                <a16:creationId xmlns:a16="http://schemas.microsoft.com/office/drawing/2014/main" id="{F3F3190D-6EAF-9E3C-6235-CCD8ADDD7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11" y="2457450"/>
            <a:ext cx="3703363" cy="2469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Giao thông đường bộ là gì? &amp; Quy định - lỗi vi phạm phổ biến">
            <a:extLst>
              <a:ext uri="{FF2B5EF4-FFF2-40B4-BE49-F238E27FC236}">
                <a16:creationId xmlns:a16="http://schemas.microsoft.com/office/drawing/2014/main" id="{F4EE64A5-BABC-8B46-EFA0-F9899F77D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065" y="2457450"/>
            <a:ext cx="4246283" cy="2469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A35466F3-9842-25C8-4E29-FA859DC80E05}"/>
              </a:ext>
            </a:extLst>
          </p:cNvPr>
          <p:cNvGrpSpPr/>
          <p:nvPr/>
        </p:nvGrpSpPr>
        <p:grpSpPr>
          <a:xfrm>
            <a:off x="0" y="287677"/>
            <a:ext cx="8858249" cy="448867"/>
            <a:chOff x="579437" y="990599"/>
            <a:chExt cx="8646881" cy="448867"/>
          </a:xfrm>
        </p:grpSpPr>
        <p:sp>
          <p:nvSpPr>
            <p:cNvPr id="3" name="Arrow: Pentagon 2">
              <a:extLst>
                <a:ext uri="{FF2B5EF4-FFF2-40B4-BE49-F238E27FC236}">
                  <a16:creationId xmlns:a16="http://schemas.microsoft.com/office/drawing/2014/main" id="{ED236D06-D414-D9EB-DEC7-077F0CC03E09}"/>
                </a:ext>
              </a:extLst>
            </p:cNvPr>
            <p:cNvSpPr/>
            <p:nvPr/>
          </p:nvSpPr>
          <p:spPr>
            <a:xfrm>
              <a:off x="579437" y="990599"/>
              <a:ext cx="2462568"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Ví dụ minh họa</a:t>
              </a:r>
            </a:p>
          </p:txBody>
        </p:sp>
        <p:cxnSp>
          <p:nvCxnSpPr>
            <p:cNvPr id="4" name="Straight Connector 3">
              <a:extLst>
                <a:ext uri="{FF2B5EF4-FFF2-40B4-BE49-F238E27FC236}">
                  <a16:creationId xmlns:a16="http://schemas.microsoft.com/office/drawing/2014/main" id="{5D655504-3CD9-4DC9-F9FA-3194227277E8}"/>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5" name="Rectangle 4">
              <a:extLst>
                <a:ext uri="{FF2B5EF4-FFF2-40B4-BE49-F238E27FC236}">
                  <a16:creationId xmlns:a16="http://schemas.microsoft.com/office/drawing/2014/main" id="{E30F74E2-2263-48D8-99C5-ADA9FB10EB02}"/>
                </a:ext>
              </a:extLst>
            </p:cNvPr>
            <p:cNvSpPr/>
            <p:nvPr/>
          </p:nvSpPr>
          <p:spPr>
            <a:xfrm>
              <a:off x="3042005" y="990599"/>
              <a:ext cx="6064771"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việc</a:t>
              </a:r>
              <a:r>
                <a:rPr kumimoji="0" lang="en-US" sz="2000" b="1" i="0" u="none" strike="noStrike" kern="0" cap="none" spc="0" normalizeH="0" baseline="0" noProof="0">
                  <a:ln>
                    <a:noFill/>
                  </a:ln>
                  <a:solidFill>
                    <a:srgbClr val="000000"/>
                  </a:solidFill>
                  <a:effectLst/>
                  <a:uLnTx/>
                  <a:uFillTx/>
                  <a:latin typeface="Arial"/>
                  <a:cs typeface="Arial"/>
                  <a:sym typeface="Arial"/>
                </a:rPr>
                <a:t> </a:t>
              </a:r>
              <a:r>
                <a:rPr kumimoji="0" lang="vi-VN" sz="2000" b="1" i="0" u="none" strike="noStrike" kern="0" cap="none" spc="0" normalizeH="0" baseline="0" noProof="0">
                  <a:ln>
                    <a:noFill/>
                  </a:ln>
                  <a:solidFill>
                    <a:srgbClr val="000000"/>
                  </a:solidFill>
                  <a:effectLst/>
                  <a:uLnTx/>
                  <a:uFillTx/>
                  <a:latin typeface="Arial"/>
                  <a:cs typeface="Arial"/>
                  <a:sym typeface="Arial"/>
                </a:rPr>
                <a:t>làm</a:t>
              </a:r>
              <a:r>
                <a:rPr kumimoji="0" lang="en-US" sz="2000" b="1" i="0" u="none" strike="noStrike" kern="0" cap="none" spc="0" normalizeH="0" baseline="0" noProof="0">
                  <a:ln>
                    <a:noFill/>
                  </a:ln>
                  <a:solidFill>
                    <a:srgbClr val="000000"/>
                  </a:solidFill>
                  <a:effectLst/>
                  <a:uLnTx/>
                  <a:uFillTx/>
                  <a:latin typeface="Arial"/>
                  <a:cs typeface="Arial"/>
                  <a:sym typeface="Arial"/>
                </a:rPr>
                <a:t> để</a:t>
              </a:r>
              <a:r>
                <a:rPr kumimoji="0" lang="vi-VN" sz="2000" b="1" i="0" u="none" strike="noStrike" kern="0" cap="none" spc="0" normalizeH="0" baseline="0" noProof="0">
                  <a:ln>
                    <a:noFill/>
                  </a:ln>
                  <a:solidFill>
                    <a:srgbClr val="000000"/>
                  </a:solidFill>
                  <a:effectLst/>
                  <a:uLnTx/>
                  <a:uFillTx/>
                  <a:latin typeface="Arial"/>
                  <a:cs typeface="Arial"/>
                  <a:sym typeface="Arial"/>
                </a:rPr>
                <a:t> thích ứng </a:t>
              </a:r>
              <a:r>
                <a:rPr kumimoji="0" lang="en-US" sz="2000" b="1" i="0" u="none" strike="noStrike" kern="0" cap="none" spc="0" normalizeH="0" baseline="0" noProof="0">
                  <a:ln>
                    <a:noFill/>
                  </a:ln>
                  <a:solidFill>
                    <a:srgbClr val="000000"/>
                  </a:solidFill>
                  <a:effectLst/>
                  <a:uLnTx/>
                  <a:uFillTx/>
                  <a:latin typeface="Arial"/>
                  <a:cs typeface="Arial"/>
                  <a:sym typeface="Arial"/>
                </a:rPr>
                <a:t>khi sống xa gia đình</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58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arn(inVertical)">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grpSp>
        <p:nvGrpSpPr>
          <p:cNvPr id="22" name="Group 21">
            <a:extLst>
              <a:ext uri="{FF2B5EF4-FFF2-40B4-BE49-F238E27FC236}">
                <a16:creationId xmlns:a16="http://schemas.microsoft.com/office/drawing/2014/main" id="{6FB37BE5-BAD1-B250-AE93-5D959BCE1ACD}"/>
              </a:ext>
            </a:extLst>
          </p:cNvPr>
          <p:cNvGrpSpPr/>
          <p:nvPr/>
        </p:nvGrpSpPr>
        <p:grpSpPr>
          <a:xfrm>
            <a:off x="295205" y="1322281"/>
            <a:ext cx="4835676" cy="2013684"/>
            <a:chOff x="409523" y="1137242"/>
            <a:chExt cx="4835676" cy="2013684"/>
          </a:xfrm>
        </p:grpSpPr>
        <p:grpSp>
          <p:nvGrpSpPr>
            <p:cNvPr id="23" name="Group 22">
              <a:extLst>
                <a:ext uri="{FF2B5EF4-FFF2-40B4-BE49-F238E27FC236}">
                  <a16:creationId xmlns:a16="http://schemas.microsoft.com/office/drawing/2014/main" id="{7F96D7C2-16E2-EC11-BECC-6DB32B078BC5}"/>
                </a:ext>
              </a:extLst>
            </p:cNvPr>
            <p:cNvGrpSpPr/>
            <p:nvPr/>
          </p:nvGrpSpPr>
          <p:grpSpPr>
            <a:xfrm>
              <a:off x="673984" y="1137242"/>
              <a:ext cx="4571215" cy="2013684"/>
              <a:chOff x="442686" y="1643176"/>
              <a:chExt cx="5254173" cy="800095"/>
            </a:xfrm>
          </p:grpSpPr>
          <p:sp>
            <p:nvSpPr>
              <p:cNvPr id="26" name="Rectangle: Diagonal Corners Rounded 25">
                <a:extLst>
                  <a:ext uri="{FF2B5EF4-FFF2-40B4-BE49-F238E27FC236}">
                    <a16:creationId xmlns:a16="http://schemas.microsoft.com/office/drawing/2014/main" id="{32D433FA-9121-133E-664B-98CB40260652}"/>
                  </a:ext>
                </a:extLst>
              </p:cNvPr>
              <p:cNvSpPr/>
              <p:nvPr/>
            </p:nvSpPr>
            <p:spPr>
              <a:xfrm>
                <a:off x="515259" y="1715749"/>
                <a:ext cx="5181600" cy="727522"/>
              </a:xfrm>
              <a:prstGeom prst="round2DiagRect">
                <a:avLst/>
              </a:prstGeom>
              <a:noFill/>
              <a:ln w="12700" cap="flat" cmpd="sng" algn="ctr">
                <a:solidFill>
                  <a:srgbClr val="59866F">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27" name="Rectangle: Diagonal Corners Rounded 26">
                <a:extLst>
                  <a:ext uri="{FF2B5EF4-FFF2-40B4-BE49-F238E27FC236}">
                    <a16:creationId xmlns:a16="http://schemas.microsoft.com/office/drawing/2014/main" id="{67CE6F23-41BF-DE37-0274-53661F1EF4B6}"/>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grpSp>
        <p:sp>
          <p:nvSpPr>
            <p:cNvPr id="24" name="TextBox 23">
              <a:extLst>
                <a:ext uri="{FF2B5EF4-FFF2-40B4-BE49-F238E27FC236}">
                  <a16:creationId xmlns:a16="http://schemas.microsoft.com/office/drawing/2014/main" id="{B32C4626-47CB-90F6-08C7-3720564B4BE5}"/>
                </a:ext>
              </a:extLst>
            </p:cNvPr>
            <p:cNvSpPr txBox="1"/>
            <p:nvPr/>
          </p:nvSpPr>
          <p:spPr>
            <a:xfrm>
              <a:off x="965278" y="1288213"/>
              <a:ext cx="4088433" cy="1420325"/>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Các </a:t>
              </a:r>
              <a:r>
                <a:rPr kumimoji="0" lang="en-US" sz="2000" b="0" i="0" u="none" strike="noStrike" kern="0" cap="none" spc="0" normalizeH="0" baseline="0" noProof="0">
                  <a:ln>
                    <a:noFill/>
                  </a:ln>
                  <a:solidFill>
                    <a:sysClr val="windowText" lastClr="000000"/>
                  </a:solidFill>
                  <a:effectLst/>
                  <a:uLnTx/>
                  <a:uFillTx/>
                </a:rPr>
                <a:t>nhóm hãy </a:t>
              </a:r>
              <a:r>
                <a:rPr kumimoji="0" lang="vi-VN" sz="2000" b="0" i="0" u="none" strike="noStrike" kern="0" cap="none" spc="0" normalizeH="0" baseline="0" noProof="0">
                  <a:ln>
                    <a:noFill/>
                  </a:ln>
                  <a:solidFill>
                    <a:sysClr val="windowText" lastClr="000000"/>
                  </a:solidFill>
                  <a:effectLst/>
                  <a:uLnTx/>
                  <a:uFillTx/>
                </a:rPr>
                <a:t>nêu một số tấm gương có ý chí và bài học nhận được từ những tấm gương đó.</a:t>
              </a:r>
            </a:p>
          </p:txBody>
        </p:sp>
        <p:sp>
          <p:nvSpPr>
            <p:cNvPr id="25" name="Speech Bubble: Oval 24">
              <a:extLst>
                <a:ext uri="{FF2B5EF4-FFF2-40B4-BE49-F238E27FC236}">
                  <a16:creationId xmlns:a16="http://schemas.microsoft.com/office/drawing/2014/main" id="{8430BECE-161E-3899-833C-46724BA4E667}"/>
                </a:ext>
              </a:extLst>
            </p:cNvPr>
            <p:cNvSpPr/>
            <p:nvPr/>
          </p:nvSpPr>
          <p:spPr>
            <a:xfrm>
              <a:off x="409523" y="1763876"/>
              <a:ext cx="492615" cy="481556"/>
            </a:xfrm>
            <a:prstGeom prst="wedgeEllipseCallout">
              <a:avLst>
                <a:gd name="adj1" fmla="val 52696"/>
                <a:gd name="adj2" fmla="val 47430"/>
              </a:avLst>
            </a:prstGeom>
            <a:solidFill>
              <a:srgbClr val="DC7C61">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pic>
        <p:nvPicPr>
          <p:cNvPr id="28" name="Picture 14">
            <a:extLst>
              <a:ext uri="{FF2B5EF4-FFF2-40B4-BE49-F238E27FC236}">
                <a16:creationId xmlns:a16="http://schemas.microsoft.com/office/drawing/2014/main" id="{F1C5F6CB-4D8B-277A-9C98-A4BBFD9D38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9414" y="1304547"/>
            <a:ext cx="3151879" cy="3432739"/>
          </a:xfrm>
          <a:prstGeom prst="rect">
            <a:avLst/>
          </a:prstGeom>
        </p:spPr>
      </p:pic>
      <p:grpSp>
        <p:nvGrpSpPr>
          <p:cNvPr id="29" name="Group 28">
            <a:extLst>
              <a:ext uri="{FF2B5EF4-FFF2-40B4-BE49-F238E27FC236}">
                <a16:creationId xmlns:a16="http://schemas.microsoft.com/office/drawing/2014/main" id="{4D992163-D532-8BA9-01B9-6E8D099B1256}"/>
              </a:ext>
            </a:extLst>
          </p:cNvPr>
          <p:cNvGrpSpPr/>
          <p:nvPr/>
        </p:nvGrpSpPr>
        <p:grpSpPr>
          <a:xfrm>
            <a:off x="497091" y="289085"/>
            <a:ext cx="8149817" cy="832810"/>
            <a:chOff x="462279" y="230542"/>
            <a:chExt cx="8149817" cy="832810"/>
          </a:xfrm>
        </p:grpSpPr>
        <p:sp>
          <p:nvSpPr>
            <p:cNvPr id="30" name="Google Shape;1250;p59">
              <a:extLst>
                <a:ext uri="{FF2B5EF4-FFF2-40B4-BE49-F238E27FC236}">
                  <a16:creationId xmlns:a16="http://schemas.microsoft.com/office/drawing/2014/main" id="{1639932E-FE6A-9D0D-8290-2887B0D029B2}"/>
                </a:ext>
              </a:extLst>
            </p:cNvPr>
            <p:cNvSpPr/>
            <p:nvPr/>
          </p:nvSpPr>
          <p:spPr>
            <a:xfrm>
              <a:off x="778393" y="379093"/>
              <a:ext cx="7593981" cy="605100"/>
            </a:xfrm>
            <a:prstGeom prst="roundRect">
              <a:avLst>
                <a:gd name="adj" fmla="val 16667"/>
              </a:avLst>
            </a:prstGeom>
            <a:solidFill>
              <a:srgbClr val="FFF8E1"/>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grpSp>
          <p:nvGrpSpPr>
            <p:cNvPr id="31" name="Google Shape;2308;p68">
              <a:extLst>
                <a:ext uri="{FF2B5EF4-FFF2-40B4-BE49-F238E27FC236}">
                  <a16:creationId xmlns:a16="http://schemas.microsoft.com/office/drawing/2014/main" id="{18CFC8AB-B7A8-E874-0E5F-7CFEFB815A34}"/>
                </a:ext>
              </a:extLst>
            </p:cNvPr>
            <p:cNvGrpSpPr/>
            <p:nvPr/>
          </p:nvGrpSpPr>
          <p:grpSpPr>
            <a:xfrm>
              <a:off x="462279" y="230542"/>
              <a:ext cx="543942" cy="832810"/>
              <a:chOff x="4156067" y="3302612"/>
              <a:chExt cx="832097" cy="1274188"/>
            </a:xfrm>
          </p:grpSpPr>
          <p:sp>
            <p:nvSpPr>
              <p:cNvPr id="37" name="Google Shape;2309;p68">
                <a:extLst>
                  <a:ext uri="{FF2B5EF4-FFF2-40B4-BE49-F238E27FC236}">
                    <a16:creationId xmlns:a16="http://schemas.microsoft.com/office/drawing/2014/main" id="{453490B5-61BF-54A8-0824-9AD512A2F7E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sp>
            <p:nvSpPr>
              <p:cNvPr id="38" name="Google Shape;2310;p68">
                <a:extLst>
                  <a:ext uri="{FF2B5EF4-FFF2-40B4-BE49-F238E27FC236}">
                    <a16:creationId xmlns:a16="http://schemas.microsoft.com/office/drawing/2014/main" id="{69CBB602-7810-CADE-902D-665CB4B28FE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sp>
            <p:nvSpPr>
              <p:cNvPr id="39" name="Google Shape;2311;p68">
                <a:extLst>
                  <a:ext uri="{FF2B5EF4-FFF2-40B4-BE49-F238E27FC236}">
                    <a16:creationId xmlns:a16="http://schemas.microsoft.com/office/drawing/2014/main" id="{0F6F0DE1-2630-7AD7-0300-4EF65295707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grpSp>
        <p:grpSp>
          <p:nvGrpSpPr>
            <p:cNvPr id="32" name="Google Shape;2312;p68">
              <a:extLst>
                <a:ext uri="{FF2B5EF4-FFF2-40B4-BE49-F238E27FC236}">
                  <a16:creationId xmlns:a16="http://schemas.microsoft.com/office/drawing/2014/main" id="{6E06CFB1-A1B7-5718-514D-F4A032CF8A05}"/>
                </a:ext>
              </a:extLst>
            </p:cNvPr>
            <p:cNvGrpSpPr/>
            <p:nvPr/>
          </p:nvGrpSpPr>
          <p:grpSpPr>
            <a:xfrm>
              <a:off x="8068154" y="230542"/>
              <a:ext cx="543942" cy="832810"/>
              <a:chOff x="4156067" y="3302612"/>
              <a:chExt cx="832097" cy="1274188"/>
            </a:xfrm>
          </p:grpSpPr>
          <p:sp>
            <p:nvSpPr>
              <p:cNvPr id="34" name="Google Shape;2313;p68">
                <a:extLst>
                  <a:ext uri="{FF2B5EF4-FFF2-40B4-BE49-F238E27FC236}">
                    <a16:creationId xmlns:a16="http://schemas.microsoft.com/office/drawing/2014/main" id="{FC799A07-DDF4-CD53-540A-B1BEFD01AC7B}"/>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sp>
            <p:nvSpPr>
              <p:cNvPr id="35" name="Google Shape;2314;p68">
                <a:extLst>
                  <a:ext uri="{FF2B5EF4-FFF2-40B4-BE49-F238E27FC236}">
                    <a16:creationId xmlns:a16="http://schemas.microsoft.com/office/drawing/2014/main" id="{13F5FAB3-1E9A-96E4-5CD3-CD0F46B57CC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sp>
            <p:nvSpPr>
              <p:cNvPr id="36" name="Google Shape;2315;p68">
                <a:extLst>
                  <a:ext uri="{FF2B5EF4-FFF2-40B4-BE49-F238E27FC236}">
                    <a16:creationId xmlns:a16="http://schemas.microsoft.com/office/drawing/2014/main" id="{F4D1563D-498B-FF20-845C-3FE6B0EAA2E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ea typeface="+mn-ea"/>
                  <a:cs typeface="Arial" panose="020B0604020202020204" pitchFamily="34" charset="0"/>
                </a:endParaRPr>
              </a:p>
            </p:txBody>
          </p:sp>
        </p:grpSp>
        <p:sp>
          <p:nvSpPr>
            <p:cNvPr id="33" name="TextBox 32">
              <a:extLst>
                <a:ext uri="{FF2B5EF4-FFF2-40B4-BE49-F238E27FC236}">
                  <a16:creationId xmlns:a16="http://schemas.microsoft.com/office/drawing/2014/main" id="{964D867C-CEEF-D284-B0FE-4675C12825B5}"/>
                </a:ext>
              </a:extLst>
            </p:cNvPr>
            <p:cNvSpPr txBox="1"/>
            <p:nvPr/>
          </p:nvSpPr>
          <p:spPr>
            <a:xfrm>
              <a:off x="1379008" y="435421"/>
              <a:ext cx="6316358" cy="461665"/>
            </a:xfrm>
            <a:prstGeom prst="rect">
              <a:avLst/>
            </a:prstGeom>
            <a:noFill/>
          </p:spPr>
          <p:txBody>
            <a:bodyPr wrap="square">
              <a:spAutoFit/>
            </a:bodyPr>
            <a:lstStyle/>
            <a:p>
              <a:pPr algn="ctr">
                <a:buClrTx/>
                <a:buFontTx/>
                <a:buNone/>
                <a:defRPr/>
              </a:pPr>
              <a:r>
                <a:rPr lang="en-US" sz="2400" b="1">
                  <a:solidFill>
                    <a:srgbClr val="C00000"/>
                  </a:solidFill>
                  <a:latin typeface="Arial" panose="020B0604020202020204" pitchFamily="34" charset="0"/>
                  <a:ea typeface="+mn-ea"/>
                  <a:cs typeface="Arial" panose="020B0604020202020204" pitchFamily="34" charset="0"/>
                </a:rPr>
                <a:t>THẢO LUẬN THEO NHÓM</a:t>
              </a:r>
            </a:p>
          </p:txBody>
        </p:sp>
      </p:grpSp>
      <p:pic>
        <p:nvPicPr>
          <p:cNvPr id="40" name="Picture 39">
            <a:extLst>
              <a:ext uri="{FF2B5EF4-FFF2-40B4-BE49-F238E27FC236}">
                <a16:creationId xmlns:a16="http://schemas.microsoft.com/office/drawing/2014/main" id="{F4CD215B-29C2-8446-4F4A-2B2F6B4077D0}"/>
              </a:ext>
            </a:extLst>
          </p:cNvPr>
          <p:cNvPicPr>
            <a:picLocks noChangeAspect="1"/>
          </p:cNvPicPr>
          <p:nvPr/>
        </p:nvPicPr>
        <p:blipFill>
          <a:blip r:embed="rId5"/>
          <a:stretch>
            <a:fillRect/>
          </a:stretch>
        </p:blipFill>
        <p:spPr>
          <a:xfrm>
            <a:off x="1472212" y="2960085"/>
            <a:ext cx="2372034" cy="21834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14" presetClass="entr" presetSubtype="1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randombar(horizontal)">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grpSp>
        <p:nvGrpSpPr>
          <p:cNvPr id="4" name="Group 3">
            <a:extLst>
              <a:ext uri="{FF2B5EF4-FFF2-40B4-BE49-F238E27FC236}">
                <a16:creationId xmlns:a16="http://schemas.microsoft.com/office/drawing/2014/main" id="{310A9923-82FF-F771-FB6A-9DA547D624B9}"/>
              </a:ext>
            </a:extLst>
          </p:cNvPr>
          <p:cNvGrpSpPr/>
          <p:nvPr/>
        </p:nvGrpSpPr>
        <p:grpSpPr>
          <a:xfrm>
            <a:off x="0" y="287677"/>
            <a:ext cx="8234250" cy="448867"/>
            <a:chOff x="579437" y="990599"/>
            <a:chExt cx="8234250" cy="448867"/>
          </a:xfrm>
        </p:grpSpPr>
        <p:sp>
          <p:nvSpPr>
            <p:cNvPr id="5" name="Arrow: Pentagon 4">
              <a:extLst>
                <a:ext uri="{FF2B5EF4-FFF2-40B4-BE49-F238E27FC236}">
                  <a16:creationId xmlns:a16="http://schemas.microsoft.com/office/drawing/2014/main" id="{E587EF19-D9AC-B6F3-D034-8649AD54CE08}"/>
                </a:ext>
              </a:extLst>
            </p:cNvPr>
            <p:cNvSpPr/>
            <p:nvPr/>
          </p:nvSpPr>
          <p:spPr>
            <a:xfrm>
              <a:off x="579437" y="990599"/>
              <a:ext cx="1408906" cy="448867"/>
            </a:xfrm>
            <a:prstGeom prst="homePlate">
              <a:avLst>
                <a:gd name="adj" fmla="val 32962"/>
              </a:avLst>
            </a:prstGeom>
            <a:solidFill>
              <a:srgbClr val="FFC0E3">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6" name="Straight Connector 5">
              <a:extLst>
                <a:ext uri="{FF2B5EF4-FFF2-40B4-BE49-F238E27FC236}">
                  <a16:creationId xmlns:a16="http://schemas.microsoft.com/office/drawing/2014/main" id="{40B042AE-08B2-6505-E350-A15D27789B0D}"/>
                </a:ext>
              </a:extLst>
            </p:cNvPr>
            <p:cNvCxnSpPr>
              <a:cxnSpLocks/>
            </p:cNvCxnSpPr>
            <p:nvPr/>
          </p:nvCxnSpPr>
          <p:spPr>
            <a:xfrm>
              <a:off x="579437" y="1439439"/>
              <a:ext cx="7519307" cy="0"/>
            </a:xfrm>
            <a:prstGeom prst="line">
              <a:avLst/>
            </a:prstGeom>
            <a:noFill/>
            <a:ln w="38100" cap="flat" cmpd="sng" algn="ctr">
              <a:solidFill>
                <a:srgbClr val="FFC0E3">
                  <a:lumMod val="25000"/>
                </a:srgbClr>
              </a:solidFill>
              <a:prstDash val="solid"/>
            </a:ln>
            <a:effectLst/>
          </p:spPr>
        </p:cxnSp>
        <p:sp>
          <p:nvSpPr>
            <p:cNvPr id="7" name="Rectangle 6">
              <a:extLst>
                <a:ext uri="{FF2B5EF4-FFF2-40B4-BE49-F238E27FC236}">
                  <a16:creationId xmlns:a16="http://schemas.microsoft.com/office/drawing/2014/main" id="{541A35D0-0408-7A2F-40AB-CD44DDEEC1E5}"/>
                </a:ext>
              </a:extLst>
            </p:cNvPr>
            <p:cNvSpPr/>
            <p:nvPr/>
          </p:nvSpPr>
          <p:spPr>
            <a:xfrm>
              <a:off x="1988343" y="992525"/>
              <a:ext cx="682534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tấm gương có ý chí</a:t>
              </a:r>
              <a:r>
                <a:rPr kumimoji="0" lang="en-US" sz="2000" b="1" i="0" u="none" strike="noStrike" kern="0" cap="none" spc="0" normalizeH="0" baseline="0" noProof="0">
                  <a:ln>
                    <a:noFill/>
                  </a:ln>
                  <a:solidFill>
                    <a:srgbClr val="000000"/>
                  </a:solidFill>
                  <a:effectLst/>
                  <a:uLnTx/>
                  <a:uFillTx/>
                  <a:latin typeface="Arial"/>
                  <a:cs typeface="Arial"/>
                  <a:sym typeface="Arial"/>
                </a:rPr>
                <a:t> có thể kể đến như:</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Rectangle 7">
            <a:extLst>
              <a:ext uri="{FF2B5EF4-FFF2-40B4-BE49-F238E27FC236}">
                <a16:creationId xmlns:a16="http://schemas.microsoft.com/office/drawing/2014/main" id="{FD0224E6-AE8A-AB99-41E7-047E932DDCBE}"/>
              </a:ext>
            </a:extLst>
          </p:cNvPr>
          <p:cNvSpPr/>
          <p:nvPr/>
        </p:nvSpPr>
        <p:spPr>
          <a:xfrm>
            <a:off x="559254" y="4070198"/>
            <a:ext cx="3857058"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Nick Vujicic – người truyền cảm hứng (không tay không chân)</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D6A58DE8-5FA8-084C-CC84-31200A24AAFE}"/>
              </a:ext>
            </a:extLst>
          </p:cNvPr>
          <p:cNvSpPr/>
          <p:nvPr/>
        </p:nvSpPr>
        <p:spPr>
          <a:xfrm>
            <a:off x="4416312" y="4079469"/>
            <a:ext cx="4310743"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Malala Yousafzai - nhà đấu tranh vì quyền giáo dục của phụ nữ ở Pakistan</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10" name="Picture 2" descr="Nick Vujicic kêu gọi cộng đồng doanh nhân Việt Nam đoàn kết vượt qua khó  khăn">
            <a:extLst>
              <a:ext uri="{FF2B5EF4-FFF2-40B4-BE49-F238E27FC236}">
                <a16:creationId xmlns:a16="http://schemas.microsoft.com/office/drawing/2014/main" id="{050E8B06-C538-6B75-B75E-4CAA07226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659" y="1138553"/>
            <a:ext cx="1882248" cy="282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Malala Yousafzai – Wikipedia tiếng Việt">
            <a:extLst>
              <a:ext uri="{FF2B5EF4-FFF2-40B4-BE49-F238E27FC236}">
                <a16:creationId xmlns:a16="http://schemas.microsoft.com/office/drawing/2014/main" id="{0F4198BC-C364-9F47-74E8-19BBF8429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762" y="1138553"/>
            <a:ext cx="2221579" cy="282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746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grpSp>
        <p:nvGrpSpPr>
          <p:cNvPr id="12" name="Group 11">
            <a:extLst>
              <a:ext uri="{FF2B5EF4-FFF2-40B4-BE49-F238E27FC236}">
                <a16:creationId xmlns:a16="http://schemas.microsoft.com/office/drawing/2014/main" id="{821BAF80-1189-BC89-CF4E-43EB995EF2EA}"/>
              </a:ext>
            </a:extLst>
          </p:cNvPr>
          <p:cNvGrpSpPr/>
          <p:nvPr/>
        </p:nvGrpSpPr>
        <p:grpSpPr>
          <a:xfrm>
            <a:off x="0" y="287677"/>
            <a:ext cx="8234250" cy="448867"/>
            <a:chOff x="579437" y="990599"/>
            <a:chExt cx="8234250" cy="448867"/>
          </a:xfrm>
        </p:grpSpPr>
        <p:sp>
          <p:nvSpPr>
            <p:cNvPr id="13" name="Arrow: Pentagon 12">
              <a:extLst>
                <a:ext uri="{FF2B5EF4-FFF2-40B4-BE49-F238E27FC236}">
                  <a16:creationId xmlns:a16="http://schemas.microsoft.com/office/drawing/2014/main" id="{FE45BE62-B365-8196-59A3-F451071A1C26}"/>
                </a:ext>
              </a:extLst>
            </p:cNvPr>
            <p:cNvSpPr/>
            <p:nvPr/>
          </p:nvSpPr>
          <p:spPr>
            <a:xfrm>
              <a:off x="579437" y="990599"/>
              <a:ext cx="1408906" cy="448867"/>
            </a:xfrm>
            <a:prstGeom prst="homePlate">
              <a:avLst>
                <a:gd name="adj" fmla="val 32962"/>
              </a:avLst>
            </a:prstGeom>
            <a:solidFill>
              <a:srgbClr val="FFC0E3">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14" name="Straight Connector 13">
              <a:extLst>
                <a:ext uri="{FF2B5EF4-FFF2-40B4-BE49-F238E27FC236}">
                  <a16:creationId xmlns:a16="http://schemas.microsoft.com/office/drawing/2014/main" id="{75AFF28A-E4AC-96BB-2C58-463EFFAE44E9}"/>
                </a:ext>
              </a:extLst>
            </p:cNvPr>
            <p:cNvCxnSpPr>
              <a:cxnSpLocks/>
            </p:cNvCxnSpPr>
            <p:nvPr/>
          </p:nvCxnSpPr>
          <p:spPr>
            <a:xfrm>
              <a:off x="579437" y="1439439"/>
              <a:ext cx="7519307" cy="0"/>
            </a:xfrm>
            <a:prstGeom prst="line">
              <a:avLst/>
            </a:prstGeom>
            <a:noFill/>
            <a:ln w="38100" cap="flat" cmpd="sng" algn="ctr">
              <a:solidFill>
                <a:srgbClr val="FFC0E3">
                  <a:lumMod val="25000"/>
                </a:srgbClr>
              </a:solidFill>
              <a:prstDash val="solid"/>
            </a:ln>
            <a:effectLst/>
          </p:spPr>
        </p:cxnSp>
        <p:sp>
          <p:nvSpPr>
            <p:cNvPr id="15" name="Rectangle 14">
              <a:extLst>
                <a:ext uri="{FF2B5EF4-FFF2-40B4-BE49-F238E27FC236}">
                  <a16:creationId xmlns:a16="http://schemas.microsoft.com/office/drawing/2014/main" id="{ACC4406F-616F-C897-C000-F56FBC797196}"/>
                </a:ext>
              </a:extLst>
            </p:cNvPr>
            <p:cNvSpPr/>
            <p:nvPr/>
          </p:nvSpPr>
          <p:spPr>
            <a:xfrm>
              <a:off x="1988343" y="992525"/>
              <a:ext cx="682534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tấm gương có ý chí</a:t>
              </a:r>
              <a:r>
                <a:rPr kumimoji="0" lang="en-US" sz="2000" b="1" i="0" u="none" strike="noStrike" kern="0" cap="none" spc="0" normalizeH="0" baseline="0" noProof="0">
                  <a:ln>
                    <a:noFill/>
                  </a:ln>
                  <a:solidFill>
                    <a:srgbClr val="000000"/>
                  </a:solidFill>
                  <a:effectLst/>
                  <a:uLnTx/>
                  <a:uFillTx/>
                  <a:latin typeface="Arial"/>
                  <a:cs typeface="Arial"/>
                  <a:sym typeface="Arial"/>
                </a:rPr>
                <a:t> có thể kể đến như:</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Rectangle 15">
            <a:extLst>
              <a:ext uri="{FF2B5EF4-FFF2-40B4-BE49-F238E27FC236}">
                <a16:creationId xmlns:a16="http://schemas.microsoft.com/office/drawing/2014/main" id="{28D7904F-57C3-89FB-8C5D-52E389F042F2}"/>
              </a:ext>
            </a:extLst>
          </p:cNvPr>
          <p:cNvSpPr/>
          <p:nvPr/>
        </p:nvSpPr>
        <p:spPr>
          <a:xfrm>
            <a:off x="1281484" y="4068631"/>
            <a:ext cx="2437039"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Stephen Hawking - Ông hoàng Vật lí</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a:extLst>
              <a:ext uri="{FF2B5EF4-FFF2-40B4-BE49-F238E27FC236}">
                <a16:creationId xmlns:a16="http://schemas.microsoft.com/office/drawing/2014/main" id="{85088993-9061-EFA7-E6E3-82FCC7931371}"/>
              </a:ext>
            </a:extLst>
          </p:cNvPr>
          <p:cNvSpPr/>
          <p:nvPr/>
        </p:nvSpPr>
        <p:spPr>
          <a:xfrm>
            <a:off x="4955463" y="4068631"/>
            <a:ext cx="2751931"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Nguyễn Phương Anh – Cô gái xương thủy tinh</a:t>
            </a:r>
          </a:p>
        </p:txBody>
      </p:sp>
      <p:pic>
        <p:nvPicPr>
          <p:cNvPr id="18" name="Picture 10" descr="Nhà vật lý Stephen Hawking qua đời">
            <a:extLst>
              <a:ext uri="{FF2B5EF4-FFF2-40B4-BE49-F238E27FC236}">
                <a16:creationId xmlns:a16="http://schemas.microsoft.com/office/drawing/2014/main" id="{A265B8D6-FEFD-26E4-2D95-DCF4BA19F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581" y="1138553"/>
            <a:ext cx="2824843" cy="2824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6" descr="Câu chuyện về nghị lực phi thường của “cô gái xương thủy tinh” đạt Ielts 80  | LUYỆN THI IELTS">
            <a:extLst>
              <a:ext uri="{FF2B5EF4-FFF2-40B4-BE49-F238E27FC236}">
                <a16:creationId xmlns:a16="http://schemas.microsoft.com/office/drawing/2014/main" id="{FF6168A1-68D9-C369-C0AD-F1B4973E8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148" y="1138553"/>
            <a:ext cx="3733271" cy="2824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grpSp>
        <p:nvGrpSpPr>
          <p:cNvPr id="2" name="Group 1">
            <a:extLst>
              <a:ext uri="{FF2B5EF4-FFF2-40B4-BE49-F238E27FC236}">
                <a16:creationId xmlns:a16="http://schemas.microsoft.com/office/drawing/2014/main" id="{BDEBD11E-9397-F646-D121-5D5FF1016DF4}"/>
              </a:ext>
            </a:extLst>
          </p:cNvPr>
          <p:cNvGrpSpPr/>
          <p:nvPr/>
        </p:nvGrpSpPr>
        <p:grpSpPr>
          <a:xfrm>
            <a:off x="0" y="287677"/>
            <a:ext cx="8234250" cy="448867"/>
            <a:chOff x="579437" y="990599"/>
            <a:chExt cx="8234250" cy="448867"/>
          </a:xfrm>
        </p:grpSpPr>
        <p:sp>
          <p:nvSpPr>
            <p:cNvPr id="3" name="Arrow: Pentagon 2">
              <a:extLst>
                <a:ext uri="{FF2B5EF4-FFF2-40B4-BE49-F238E27FC236}">
                  <a16:creationId xmlns:a16="http://schemas.microsoft.com/office/drawing/2014/main" id="{63F29FAD-02CD-99A5-70CA-6418F107EAC2}"/>
                </a:ext>
              </a:extLst>
            </p:cNvPr>
            <p:cNvSpPr/>
            <p:nvPr/>
          </p:nvSpPr>
          <p:spPr>
            <a:xfrm>
              <a:off x="579437" y="990599"/>
              <a:ext cx="1408906" cy="448867"/>
            </a:xfrm>
            <a:prstGeom prst="homePlate">
              <a:avLst>
                <a:gd name="adj" fmla="val 32962"/>
              </a:avLst>
            </a:prstGeom>
            <a:solidFill>
              <a:srgbClr val="FFC0E3">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4" name="Straight Connector 3">
              <a:extLst>
                <a:ext uri="{FF2B5EF4-FFF2-40B4-BE49-F238E27FC236}">
                  <a16:creationId xmlns:a16="http://schemas.microsoft.com/office/drawing/2014/main" id="{907A67C4-0492-9FA2-D1A8-C058CC9A5572}"/>
                </a:ext>
              </a:extLst>
            </p:cNvPr>
            <p:cNvCxnSpPr>
              <a:cxnSpLocks/>
            </p:cNvCxnSpPr>
            <p:nvPr/>
          </p:nvCxnSpPr>
          <p:spPr>
            <a:xfrm>
              <a:off x="579437" y="1439439"/>
              <a:ext cx="7519307" cy="0"/>
            </a:xfrm>
            <a:prstGeom prst="line">
              <a:avLst/>
            </a:prstGeom>
            <a:noFill/>
            <a:ln w="38100" cap="flat" cmpd="sng" algn="ctr">
              <a:solidFill>
                <a:srgbClr val="FFC0E3">
                  <a:lumMod val="25000"/>
                </a:srgbClr>
              </a:solidFill>
              <a:prstDash val="solid"/>
            </a:ln>
            <a:effectLst/>
          </p:spPr>
        </p:cxnSp>
        <p:sp>
          <p:nvSpPr>
            <p:cNvPr id="5" name="Rectangle 4">
              <a:extLst>
                <a:ext uri="{FF2B5EF4-FFF2-40B4-BE49-F238E27FC236}">
                  <a16:creationId xmlns:a16="http://schemas.microsoft.com/office/drawing/2014/main" id="{A8328D91-109C-6033-DFDB-B07360F3E1A2}"/>
                </a:ext>
              </a:extLst>
            </p:cNvPr>
            <p:cNvSpPr/>
            <p:nvPr/>
          </p:nvSpPr>
          <p:spPr>
            <a:xfrm>
              <a:off x="1988343" y="992525"/>
              <a:ext cx="682534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tấm gương có ý chí</a:t>
              </a:r>
              <a:r>
                <a:rPr kumimoji="0" lang="en-US" sz="2000" b="1" i="0" u="none" strike="noStrike" kern="0" cap="none" spc="0" normalizeH="0" baseline="0" noProof="0">
                  <a:ln>
                    <a:noFill/>
                  </a:ln>
                  <a:solidFill>
                    <a:srgbClr val="000000"/>
                  </a:solidFill>
                  <a:effectLst/>
                  <a:uLnTx/>
                  <a:uFillTx/>
                  <a:latin typeface="Arial"/>
                  <a:cs typeface="Arial"/>
                  <a:sym typeface="Arial"/>
                </a:rPr>
                <a:t> có thể kể đến như:</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0BD095A9-A911-083A-AB3A-A28C1C110A44}"/>
              </a:ext>
            </a:extLst>
          </p:cNvPr>
          <p:cNvSpPr/>
          <p:nvPr/>
        </p:nvSpPr>
        <p:spPr>
          <a:xfrm>
            <a:off x="1020686" y="4071448"/>
            <a:ext cx="2779630"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Trần Trà My - Nhà văn của nghị lực</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D02534E3-F225-3874-4F49-91702457E082}"/>
              </a:ext>
            </a:extLst>
          </p:cNvPr>
          <p:cNvSpPr/>
          <p:nvPr/>
        </p:nvSpPr>
        <p:spPr>
          <a:xfrm>
            <a:off x="4416879" y="4071448"/>
            <a:ext cx="4327072"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Bùi Ngọc Thịnh – Cậu bé khuyết tật đạt Kỷ lục gia châu Á 12 tuổi chơi 7 nhạc cụ</a:t>
            </a:r>
          </a:p>
        </p:txBody>
      </p:sp>
      <p:pic>
        <p:nvPicPr>
          <p:cNvPr id="8" name="Picture 2" descr="Nghị lực mãnh liệt của cô gái từng nằm nhà xác chờ chôn cất 1">
            <a:extLst>
              <a:ext uri="{FF2B5EF4-FFF2-40B4-BE49-F238E27FC236}">
                <a16:creationId xmlns:a16="http://schemas.microsoft.com/office/drawing/2014/main" id="{D0A65092-7056-D054-8B62-E87EAA02AC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02" r="3376"/>
          <a:stretch/>
        </p:blipFill>
        <p:spPr bwMode="auto">
          <a:xfrm>
            <a:off x="651097" y="1185358"/>
            <a:ext cx="3518808" cy="2772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5B819C8-3697-093B-EFB8-536F3E1912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28" r="16057"/>
          <a:stretch/>
        </p:blipFill>
        <p:spPr bwMode="auto">
          <a:xfrm>
            <a:off x="4776108" y="1185418"/>
            <a:ext cx="3530902" cy="2772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1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43" name="Google Shape;643;p46"/>
          <p:cNvSpPr/>
          <p:nvPr/>
        </p:nvSpPr>
        <p:spPr>
          <a:xfrm>
            <a:off x="8685369" y="-1"/>
            <a:ext cx="458631" cy="348163"/>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roup 38">
            <a:extLst>
              <a:ext uri="{FF2B5EF4-FFF2-40B4-BE49-F238E27FC236}">
                <a16:creationId xmlns:a16="http://schemas.microsoft.com/office/drawing/2014/main" id="{B140DE2C-1D93-D328-4C6F-4C56102B0967}"/>
              </a:ext>
            </a:extLst>
          </p:cNvPr>
          <p:cNvGrpSpPr/>
          <p:nvPr/>
        </p:nvGrpSpPr>
        <p:grpSpPr>
          <a:xfrm>
            <a:off x="732746" y="-31862"/>
            <a:ext cx="7678508" cy="1225292"/>
            <a:chOff x="720047" y="0"/>
            <a:chExt cx="7678508" cy="1340854"/>
          </a:xfrm>
        </p:grpSpPr>
        <p:cxnSp>
          <p:nvCxnSpPr>
            <p:cNvPr id="40" name="Straight Connector 39">
              <a:extLst>
                <a:ext uri="{FF2B5EF4-FFF2-40B4-BE49-F238E27FC236}">
                  <a16:creationId xmlns:a16="http://schemas.microsoft.com/office/drawing/2014/main" id="{22A85684-BC27-DE15-C144-E0392DA2523E}"/>
                </a:ext>
              </a:extLst>
            </p:cNvPr>
            <p:cNvCxnSpPr/>
            <p:nvPr/>
          </p:nvCxnSpPr>
          <p:spPr>
            <a:xfrm flipV="1">
              <a:off x="3533141" y="0"/>
              <a:ext cx="0" cy="381000"/>
            </a:xfrm>
            <a:prstGeom prst="line">
              <a:avLst/>
            </a:prstGeom>
            <a:noFill/>
            <a:ln w="38100" cap="flat" cmpd="sng" algn="ctr">
              <a:solidFill>
                <a:srgbClr val="C00000"/>
              </a:solidFill>
              <a:prstDash val="solid"/>
            </a:ln>
            <a:effectLst/>
          </p:spPr>
        </p:cxnSp>
        <p:cxnSp>
          <p:nvCxnSpPr>
            <p:cNvPr id="41" name="Straight Connector 40">
              <a:extLst>
                <a:ext uri="{FF2B5EF4-FFF2-40B4-BE49-F238E27FC236}">
                  <a16:creationId xmlns:a16="http://schemas.microsoft.com/office/drawing/2014/main" id="{E004620A-A8E7-B2AF-9450-B5D4B42E2928}"/>
                </a:ext>
              </a:extLst>
            </p:cNvPr>
            <p:cNvCxnSpPr/>
            <p:nvPr/>
          </p:nvCxnSpPr>
          <p:spPr>
            <a:xfrm flipV="1">
              <a:off x="5628006" y="0"/>
              <a:ext cx="0" cy="381000"/>
            </a:xfrm>
            <a:prstGeom prst="line">
              <a:avLst/>
            </a:prstGeom>
            <a:noFill/>
            <a:ln w="38100" cap="flat" cmpd="sng" algn="ctr">
              <a:solidFill>
                <a:srgbClr val="C00000"/>
              </a:solidFill>
              <a:prstDash val="solid"/>
            </a:ln>
            <a:effectLst/>
          </p:spPr>
        </p:cxnSp>
        <p:sp>
          <p:nvSpPr>
            <p:cNvPr id="42" name="Rounded Rectangle 12">
              <a:extLst>
                <a:ext uri="{FF2B5EF4-FFF2-40B4-BE49-F238E27FC236}">
                  <a16:creationId xmlns:a16="http://schemas.microsoft.com/office/drawing/2014/main" id="{66989F2F-0460-9473-85A9-CA894B2EFD40}"/>
                </a:ext>
              </a:extLst>
            </p:cNvPr>
            <p:cNvSpPr/>
            <p:nvPr/>
          </p:nvSpPr>
          <p:spPr>
            <a:xfrm>
              <a:off x="720047" y="381609"/>
              <a:ext cx="7678508" cy="959245"/>
            </a:xfrm>
            <a:prstGeom prst="roundRect">
              <a:avLst>
                <a:gd name="adj" fmla="val 18641"/>
              </a:avLst>
            </a:prstGeom>
            <a:solidFill>
              <a:srgbClr val="C00000"/>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000" b="1" kern="1200">
                  <a:solidFill>
                    <a:srgbClr val="FFFFF3"/>
                  </a:solidFill>
                  <a:cs typeface="Arial" panose="020B0604020202020204" pitchFamily="34" charset="0"/>
                </a:rPr>
                <a:t>Gợi ý: </a:t>
              </a:r>
              <a:r>
                <a:rPr lang="en-US" sz="2000" kern="1200">
                  <a:solidFill>
                    <a:srgbClr val="FFFFF3"/>
                  </a:solidFill>
                  <a:cs typeface="Arial" panose="020B0604020202020204" pitchFamily="34" charset="0"/>
                </a:rPr>
                <a:t>Một số </a:t>
              </a:r>
              <a:r>
                <a:rPr lang="vi-VN" sz="2000" kern="1200">
                  <a:solidFill>
                    <a:srgbClr val="FFFFF3"/>
                  </a:solidFill>
                  <a:cs typeface="Arial" panose="020B0604020202020204" pitchFamily="34" charset="0"/>
                </a:rPr>
                <a:t>biểu hiện của tư duy độc lập </a:t>
              </a:r>
              <a:r>
                <a:rPr lang="en-US" sz="2000" kern="1200">
                  <a:solidFill>
                    <a:srgbClr val="FFFFF3"/>
                  </a:solidFill>
                  <a:cs typeface="Arial" panose="020B0604020202020204" pitchFamily="34" charset="0"/>
                </a:rPr>
                <a:t>có thể kể đến như:</a:t>
              </a:r>
              <a:endParaRPr lang="en-US" sz="2000" kern="1200" dirty="0">
                <a:solidFill>
                  <a:srgbClr val="FFFFF3"/>
                </a:solidFill>
                <a:cs typeface="Arial" panose="020B0604020202020204" pitchFamily="34" charset="0"/>
              </a:endParaRPr>
            </a:p>
          </p:txBody>
        </p:sp>
      </p:grpSp>
      <p:pic>
        <p:nvPicPr>
          <p:cNvPr id="44" name="Picture 43">
            <a:extLst>
              <a:ext uri="{FF2B5EF4-FFF2-40B4-BE49-F238E27FC236}">
                <a16:creationId xmlns:a16="http://schemas.microsoft.com/office/drawing/2014/main" id="{A4387F18-BAC5-F8F9-07E4-6AED0393F413}"/>
              </a:ext>
            </a:extLst>
          </p:cNvPr>
          <p:cNvPicPr>
            <a:picLocks noChangeAspect="1"/>
          </p:cNvPicPr>
          <p:nvPr/>
        </p:nvPicPr>
        <p:blipFill>
          <a:blip r:embed="rId3"/>
          <a:stretch>
            <a:fillRect/>
          </a:stretch>
        </p:blipFill>
        <p:spPr>
          <a:xfrm>
            <a:off x="0" y="38813"/>
            <a:ext cx="458629" cy="876572"/>
          </a:xfrm>
          <a:prstGeom prst="rect">
            <a:avLst/>
          </a:prstGeom>
        </p:spPr>
      </p:pic>
      <p:pic>
        <p:nvPicPr>
          <p:cNvPr id="50" name="Picture 49" descr="A cartoon of a person holding a shoe&#10;&#10;Description automatically generated">
            <a:extLst>
              <a:ext uri="{FF2B5EF4-FFF2-40B4-BE49-F238E27FC236}">
                <a16:creationId xmlns:a16="http://schemas.microsoft.com/office/drawing/2014/main" id="{95B390DB-9919-8407-1C67-245785076D4D}"/>
              </a:ext>
            </a:extLst>
          </p:cNvPr>
          <p:cNvPicPr>
            <a:picLocks noChangeAspect="1"/>
          </p:cNvPicPr>
          <p:nvPr/>
        </p:nvPicPr>
        <p:blipFill rotWithShape="1">
          <a:blip r:embed="rId4"/>
          <a:srcRect t="11775" r="51124"/>
          <a:stretch/>
        </p:blipFill>
        <p:spPr>
          <a:xfrm>
            <a:off x="614102" y="1528471"/>
            <a:ext cx="2725092" cy="3298170"/>
          </a:xfrm>
          <a:prstGeom prst="rect">
            <a:avLst/>
          </a:prstGeom>
        </p:spPr>
      </p:pic>
      <p:sp>
        <p:nvSpPr>
          <p:cNvPr id="51" name="Rectangle 50">
            <a:extLst>
              <a:ext uri="{FF2B5EF4-FFF2-40B4-BE49-F238E27FC236}">
                <a16:creationId xmlns:a16="http://schemas.microsoft.com/office/drawing/2014/main" id="{E334008A-4497-D810-E7E9-2C1F72677661}"/>
              </a:ext>
            </a:extLst>
          </p:cNvPr>
          <p:cNvSpPr/>
          <p:nvPr/>
        </p:nvSpPr>
        <p:spPr>
          <a:xfrm>
            <a:off x="4833868" y="1528471"/>
            <a:ext cx="3886199" cy="1444067"/>
          </a:xfrm>
          <a:prstGeom prst="rect">
            <a:avLst/>
          </a:prstGeom>
          <a:solidFill>
            <a:srgbClr val="FFFFFF"/>
          </a:solidFill>
          <a:ln w="19050" cap="flat" cmpd="sng" algn="ctr">
            <a:solidFill>
              <a:schemeClr val="accent3">
                <a:lumMod val="50000"/>
              </a:schemeClr>
            </a:solidFill>
            <a:prstDash val="solid"/>
          </a:ln>
          <a:effectLst/>
        </p:spPr>
        <p:txBody>
          <a:bodyPr rtlCol="0" anchor="ctr"/>
          <a:lstStyle/>
          <a:p>
            <a:pPr algn="ctr" defTabSz="457200">
              <a:lnSpc>
                <a:spcPct val="150000"/>
              </a:lnSpc>
              <a:buClrTx/>
            </a:pPr>
            <a:r>
              <a:rPr lang="vi-VN" sz="2000" kern="1200">
                <a:latin typeface="Arial" panose="020B0604020202020204" pitchFamily="34" charset="0"/>
                <a:ea typeface="+mn-ea"/>
                <a:cs typeface="Arial" panose="020B0604020202020204" pitchFamily="34" charset="0"/>
              </a:rPr>
              <a:t>Nhận diện được vấn đề theo cách riêng của mình.</a:t>
            </a:r>
          </a:p>
        </p:txBody>
      </p:sp>
      <p:sp>
        <p:nvSpPr>
          <p:cNvPr id="52" name="Rectangle 51">
            <a:extLst>
              <a:ext uri="{FF2B5EF4-FFF2-40B4-BE49-F238E27FC236}">
                <a16:creationId xmlns:a16="http://schemas.microsoft.com/office/drawing/2014/main" id="{C94264A4-FA28-7CB8-8DFC-326B49AF59D5}"/>
              </a:ext>
            </a:extLst>
          </p:cNvPr>
          <p:cNvSpPr/>
          <p:nvPr/>
        </p:nvSpPr>
        <p:spPr>
          <a:xfrm>
            <a:off x="4833866" y="3382575"/>
            <a:ext cx="3886199" cy="1444067"/>
          </a:xfrm>
          <a:prstGeom prst="rect">
            <a:avLst/>
          </a:prstGeom>
          <a:solidFill>
            <a:srgbClr val="FFFFFF"/>
          </a:solidFill>
          <a:ln w="19050" cap="flat" cmpd="sng" algn="ctr">
            <a:solidFill>
              <a:schemeClr val="accent3">
                <a:lumMod val="50000"/>
              </a:schemeClr>
            </a:solidFill>
            <a:prstDash val="solid"/>
          </a:ln>
          <a:effectLst/>
        </p:spPr>
        <p:txBody>
          <a:bodyPr rtlCol="0" anchor="ctr"/>
          <a:lstStyle/>
          <a:p>
            <a:pPr algn="ctr" defTabSz="457200">
              <a:buClrTx/>
            </a:pPr>
            <a:r>
              <a:rPr lang="vi-VN" sz="2000" kern="1200">
                <a:latin typeface="Arial" panose="020B0604020202020204" pitchFamily="34" charset="0"/>
                <a:ea typeface="+mn-ea"/>
                <a:cs typeface="Arial" panose="020B0604020202020204" pitchFamily="34" charset="0"/>
              </a:rPr>
              <a:t>Chủ động tìm cách giải quyết.</a:t>
            </a:r>
          </a:p>
        </p:txBody>
      </p:sp>
      <p:sp>
        <p:nvSpPr>
          <p:cNvPr id="53" name="Down Arrow 5">
            <a:extLst>
              <a:ext uri="{FF2B5EF4-FFF2-40B4-BE49-F238E27FC236}">
                <a16:creationId xmlns:a16="http://schemas.microsoft.com/office/drawing/2014/main" id="{77EF5C5A-D917-C96F-BF18-E83382AA662D}"/>
              </a:ext>
            </a:extLst>
          </p:cNvPr>
          <p:cNvSpPr/>
          <p:nvPr/>
        </p:nvSpPr>
        <p:spPr>
          <a:xfrm rot="16200000">
            <a:off x="3735466" y="1948553"/>
            <a:ext cx="702128" cy="603902"/>
          </a:xfrm>
          <a:prstGeom prst="downArrow">
            <a:avLst/>
          </a:prstGeom>
          <a:solidFill>
            <a:schemeClr val="accent3">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54" name="Down Arrow 6">
            <a:extLst>
              <a:ext uri="{FF2B5EF4-FFF2-40B4-BE49-F238E27FC236}">
                <a16:creationId xmlns:a16="http://schemas.microsoft.com/office/drawing/2014/main" id="{912AAB1C-0371-18E0-8B87-4C9FF246DC55}"/>
              </a:ext>
            </a:extLst>
          </p:cNvPr>
          <p:cNvSpPr/>
          <p:nvPr/>
        </p:nvSpPr>
        <p:spPr>
          <a:xfrm rot="16200000">
            <a:off x="3738007" y="3802657"/>
            <a:ext cx="702130" cy="603902"/>
          </a:xfrm>
          <a:prstGeom prst="downArrow">
            <a:avLst/>
          </a:prstGeom>
          <a:solidFill>
            <a:schemeClr val="accent3">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par>
                                <p:cTn id="8" presetID="22" presetClass="entr" presetSubtype="4"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Vertical)">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arn(inVertical)">
                                      <p:cBhvr>
                                        <p:cTn id="2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grpSp>
        <p:nvGrpSpPr>
          <p:cNvPr id="10" name="Group 9">
            <a:extLst>
              <a:ext uri="{FF2B5EF4-FFF2-40B4-BE49-F238E27FC236}">
                <a16:creationId xmlns:a16="http://schemas.microsoft.com/office/drawing/2014/main" id="{27D48AEB-238F-A804-7577-AC002CC5C7BD}"/>
              </a:ext>
            </a:extLst>
          </p:cNvPr>
          <p:cNvGrpSpPr/>
          <p:nvPr/>
        </p:nvGrpSpPr>
        <p:grpSpPr>
          <a:xfrm>
            <a:off x="0" y="287677"/>
            <a:ext cx="8234250" cy="448867"/>
            <a:chOff x="579437" y="990599"/>
            <a:chExt cx="8234250" cy="448867"/>
          </a:xfrm>
        </p:grpSpPr>
        <p:sp>
          <p:nvSpPr>
            <p:cNvPr id="11" name="Arrow: Pentagon 10">
              <a:extLst>
                <a:ext uri="{FF2B5EF4-FFF2-40B4-BE49-F238E27FC236}">
                  <a16:creationId xmlns:a16="http://schemas.microsoft.com/office/drawing/2014/main" id="{7E4A6DF7-AED9-7F6C-FBB8-FF1A024B3472}"/>
                </a:ext>
              </a:extLst>
            </p:cNvPr>
            <p:cNvSpPr/>
            <p:nvPr/>
          </p:nvSpPr>
          <p:spPr>
            <a:xfrm>
              <a:off x="579437" y="990599"/>
              <a:ext cx="1408906" cy="448867"/>
            </a:xfrm>
            <a:prstGeom prst="homePlate">
              <a:avLst>
                <a:gd name="adj" fmla="val 32962"/>
              </a:avLst>
            </a:prstGeom>
            <a:solidFill>
              <a:srgbClr val="FFC0E3">
                <a:lumMod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12" name="Straight Connector 11">
              <a:extLst>
                <a:ext uri="{FF2B5EF4-FFF2-40B4-BE49-F238E27FC236}">
                  <a16:creationId xmlns:a16="http://schemas.microsoft.com/office/drawing/2014/main" id="{31FEC88D-D379-4AC5-9DF6-202B9C10178E}"/>
                </a:ext>
              </a:extLst>
            </p:cNvPr>
            <p:cNvCxnSpPr>
              <a:cxnSpLocks/>
            </p:cNvCxnSpPr>
            <p:nvPr/>
          </p:nvCxnSpPr>
          <p:spPr>
            <a:xfrm>
              <a:off x="579437" y="1439439"/>
              <a:ext cx="7519307" cy="0"/>
            </a:xfrm>
            <a:prstGeom prst="line">
              <a:avLst/>
            </a:prstGeom>
            <a:noFill/>
            <a:ln w="38100" cap="flat" cmpd="sng" algn="ctr">
              <a:solidFill>
                <a:srgbClr val="FFC0E3">
                  <a:lumMod val="25000"/>
                </a:srgbClr>
              </a:solidFill>
              <a:prstDash val="solid"/>
            </a:ln>
            <a:effectLst/>
          </p:spPr>
        </p:cxnSp>
        <p:sp>
          <p:nvSpPr>
            <p:cNvPr id="13" name="Rectangle 12">
              <a:extLst>
                <a:ext uri="{FF2B5EF4-FFF2-40B4-BE49-F238E27FC236}">
                  <a16:creationId xmlns:a16="http://schemas.microsoft.com/office/drawing/2014/main" id="{9AE3EA0E-B264-2C8E-A414-B984A0CB8848}"/>
                </a:ext>
              </a:extLst>
            </p:cNvPr>
            <p:cNvSpPr/>
            <p:nvPr/>
          </p:nvSpPr>
          <p:spPr>
            <a:xfrm>
              <a:off x="1988343" y="992525"/>
              <a:ext cx="682534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tấm gương có ý chí</a:t>
              </a:r>
              <a:r>
                <a:rPr kumimoji="0" lang="en-US" sz="2000" b="1" i="0" u="none" strike="noStrike" kern="0" cap="none" spc="0" normalizeH="0" baseline="0" noProof="0">
                  <a:ln>
                    <a:noFill/>
                  </a:ln>
                  <a:solidFill>
                    <a:srgbClr val="000000"/>
                  </a:solidFill>
                  <a:effectLst/>
                  <a:uLnTx/>
                  <a:uFillTx/>
                  <a:latin typeface="Arial"/>
                  <a:cs typeface="Arial"/>
                  <a:sym typeface="Arial"/>
                </a:rPr>
                <a:t> có thể kể đến như:</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a:extLst>
              <a:ext uri="{FF2B5EF4-FFF2-40B4-BE49-F238E27FC236}">
                <a16:creationId xmlns:a16="http://schemas.microsoft.com/office/drawing/2014/main" id="{FBE40FAC-6F99-3233-EE6A-5F34F6F75389}"/>
              </a:ext>
            </a:extLst>
          </p:cNvPr>
          <p:cNvSpPr/>
          <p:nvPr/>
        </p:nvSpPr>
        <p:spPr>
          <a:xfrm>
            <a:off x="559254" y="4070198"/>
            <a:ext cx="3857058"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Nguyễn Công Hùng –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Hiệp sĩ công nghệ thông tin </a:t>
            </a:r>
          </a:p>
        </p:txBody>
      </p:sp>
      <p:sp>
        <p:nvSpPr>
          <p:cNvPr id="15" name="Rectangle 14">
            <a:extLst>
              <a:ext uri="{FF2B5EF4-FFF2-40B4-BE49-F238E27FC236}">
                <a16:creationId xmlns:a16="http://schemas.microsoft.com/office/drawing/2014/main" id="{89595C84-7520-7F98-01B3-899C08D27330}"/>
              </a:ext>
            </a:extLst>
          </p:cNvPr>
          <p:cNvSpPr/>
          <p:nvPr/>
        </p:nvSpPr>
        <p:spPr>
          <a:xfrm>
            <a:off x="4504361" y="4070198"/>
            <a:ext cx="4310743" cy="87203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Nguyễn Sơn Lâm – Chinh phục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Phan – xi – păng bằng nạng gỗ</a:t>
            </a:r>
          </a:p>
        </p:txBody>
      </p:sp>
      <p:pic>
        <p:nvPicPr>
          <p:cNvPr id="16" name="Picture 2" descr="Hiệp sỹ CNTT Nguyễn Công Hùng.">
            <a:extLst>
              <a:ext uri="{FF2B5EF4-FFF2-40B4-BE49-F238E27FC236}">
                <a16:creationId xmlns:a16="http://schemas.microsoft.com/office/drawing/2014/main" id="{962BAFBA-B383-FE28-12A9-169691079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9" r="6128"/>
          <a:stretch/>
        </p:blipFill>
        <p:spPr bwMode="auto">
          <a:xfrm>
            <a:off x="471205" y="1268519"/>
            <a:ext cx="4033156" cy="2606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Sơn Lâm">
            <a:extLst>
              <a:ext uri="{FF2B5EF4-FFF2-40B4-BE49-F238E27FC236}">
                <a16:creationId xmlns:a16="http://schemas.microsoft.com/office/drawing/2014/main" id="{A788FCCC-C865-114B-A8CB-437CEE181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092" y="1268520"/>
            <a:ext cx="3475280" cy="2606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4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grpSp>
        <p:nvGrpSpPr>
          <p:cNvPr id="47" name="Group 46">
            <a:extLst>
              <a:ext uri="{FF2B5EF4-FFF2-40B4-BE49-F238E27FC236}">
                <a16:creationId xmlns:a16="http://schemas.microsoft.com/office/drawing/2014/main" id="{F6351DF3-C1F0-B7E9-4CEB-88C7C4E40C77}"/>
              </a:ext>
            </a:extLst>
          </p:cNvPr>
          <p:cNvGrpSpPr/>
          <p:nvPr/>
        </p:nvGrpSpPr>
        <p:grpSpPr>
          <a:xfrm>
            <a:off x="0" y="325160"/>
            <a:ext cx="8242468" cy="526163"/>
            <a:chOff x="579437" y="913303"/>
            <a:chExt cx="8242468" cy="526163"/>
          </a:xfrm>
        </p:grpSpPr>
        <p:sp>
          <p:nvSpPr>
            <p:cNvPr id="48" name="Arrow: Pentagon 47">
              <a:extLst>
                <a:ext uri="{FF2B5EF4-FFF2-40B4-BE49-F238E27FC236}">
                  <a16:creationId xmlns:a16="http://schemas.microsoft.com/office/drawing/2014/main" id="{573A88AB-6987-1FB1-8ABC-1EB92EF99296}"/>
                </a:ext>
              </a:extLst>
            </p:cNvPr>
            <p:cNvSpPr/>
            <p:nvPr/>
          </p:nvSpPr>
          <p:spPr>
            <a:xfrm>
              <a:off x="579437" y="913303"/>
              <a:ext cx="1408906" cy="526163"/>
            </a:xfrm>
            <a:prstGeom prst="homePlate">
              <a:avLst>
                <a:gd name="adj" fmla="val 32962"/>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49" name="Straight Connector 48">
              <a:extLst>
                <a:ext uri="{FF2B5EF4-FFF2-40B4-BE49-F238E27FC236}">
                  <a16:creationId xmlns:a16="http://schemas.microsoft.com/office/drawing/2014/main" id="{3F63BD9D-7818-3387-DA6F-2C80A60346AC}"/>
                </a:ext>
              </a:extLst>
            </p:cNvPr>
            <p:cNvCxnSpPr>
              <a:cxnSpLocks/>
            </p:cNvCxnSpPr>
            <p:nvPr/>
          </p:nvCxnSpPr>
          <p:spPr>
            <a:xfrm>
              <a:off x="579437" y="1439439"/>
              <a:ext cx="7519307" cy="0"/>
            </a:xfrm>
            <a:prstGeom prst="line">
              <a:avLst/>
            </a:prstGeom>
            <a:noFill/>
            <a:ln w="38100" cap="flat" cmpd="sng" algn="ctr">
              <a:solidFill>
                <a:srgbClr val="002060"/>
              </a:solidFill>
              <a:prstDash val="solid"/>
            </a:ln>
            <a:effectLst/>
          </p:spPr>
        </p:cxnSp>
        <p:sp>
          <p:nvSpPr>
            <p:cNvPr id="50" name="Rectangle 49">
              <a:extLst>
                <a:ext uri="{FF2B5EF4-FFF2-40B4-BE49-F238E27FC236}">
                  <a16:creationId xmlns:a16="http://schemas.microsoft.com/office/drawing/2014/main" id="{EE6BFB68-53D1-AC72-4F3B-160AA9593687}"/>
                </a:ext>
              </a:extLst>
            </p:cNvPr>
            <p:cNvSpPr/>
            <p:nvPr/>
          </p:nvSpPr>
          <p:spPr>
            <a:xfrm>
              <a:off x="1996561" y="950939"/>
              <a:ext cx="682534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Bài học nhận được từ những tấm gương đó là:</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TextBox 50">
            <a:extLst>
              <a:ext uri="{FF2B5EF4-FFF2-40B4-BE49-F238E27FC236}">
                <a16:creationId xmlns:a16="http://schemas.microsoft.com/office/drawing/2014/main" id="{B2EEDCDF-FB23-5D68-76DF-B0ED9B28F632}"/>
              </a:ext>
            </a:extLst>
          </p:cNvPr>
          <p:cNvSpPr txBox="1"/>
          <p:nvPr/>
        </p:nvSpPr>
        <p:spPr>
          <a:xfrm>
            <a:off x="228086" y="995925"/>
            <a:ext cx="8687828" cy="2805320"/>
          </a:xfrm>
          <a:prstGeom prst="rect">
            <a:avLst/>
          </a:prstGeom>
          <a:noFill/>
          <a:ln w="12700">
            <a:noFill/>
          </a:ln>
        </p:spPr>
        <p:txBody>
          <a:bodyPr wrap="square">
            <a:spAutoFit/>
          </a:bodyPr>
          <a:lstStyle/>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Họ là nguồn động viên lớn cho chúng ta, nhắc nhở rằng không có gì là không thể nếu ta kiên trì và quyết tâm.</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Ý chí không chỉ giúp chúng ta vượt qua cá nhân mà còn có thể ảnh hưởng tích cực đến xã hội và cả thế giới.</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Mỗi tấm gương là một bài học quý báu về sức mạnh của ý chí và lòng kiên nhẫn, là động lực để chúng ta không bao giờ từ bỏ trước khó khăn.</a:t>
            </a:r>
          </a:p>
        </p:txBody>
      </p:sp>
      <p:pic>
        <p:nvPicPr>
          <p:cNvPr id="52" name="Picture 51">
            <a:extLst>
              <a:ext uri="{FF2B5EF4-FFF2-40B4-BE49-F238E27FC236}">
                <a16:creationId xmlns:a16="http://schemas.microsoft.com/office/drawing/2014/main" id="{8CE663E5-A930-68EB-21BD-3395F40E3778}"/>
              </a:ext>
            </a:extLst>
          </p:cNvPr>
          <p:cNvPicPr>
            <a:picLocks noChangeAspect="1"/>
          </p:cNvPicPr>
          <p:nvPr/>
        </p:nvPicPr>
        <p:blipFill>
          <a:blip r:embed="rId3"/>
          <a:stretch>
            <a:fillRect/>
          </a:stretch>
        </p:blipFill>
        <p:spPr>
          <a:xfrm>
            <a:off x="763411" y="3918098"/>
            <a:ext cx="8132769" cy="12254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fade">
                                      <p:cBhvr>
                                        <p:cTn id="12" dur="500"/>
                                        <p:tgtEl>
                                          <p:spTgt spid="51">
                                            <p:txEl>
                                              <p:pRg st="0" end="0"/>
                                            </p:txEl>
                                          </p:spTgt>
                                        </p:tgtEl>
                                      </p:cBhvr>
                                    </p:animEffect>
                                    <p:anim calcmode="lin" valueType="num">
                                      <p:cBhvr>
                                        <p:cTn id="13"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1">
                                            <p:txEl>
                                              <p:pRg st="1" end="1"/>
                                            </p:txEl>
                                          </p:spTgt>
                                        </p:tgtEl>
                                        <p:attrNameLst>
                                          <p:attrName>style.visibility</p:attrName>
                                        </p:attrNameLst>
                                      </p:cBhvr>
                                      <p:to>
                                        <p:strVal val="visible"/>
                                      </p:to>
                                    </p:set>
                                    <p:animEffect transition="in" filter="fade">
                                      <p:cBhvr>
                                        <p:cTn id="18" dur="500"/>
                                        <p:tgtEl>
                                          <p:spTgt spid="51">
                                            <p:txEl>
                                              <p:pRg st="1" end="1"/>
                                            </p:txEl>
                                          </p:spTgt>
                                        </p:tgtEl>
                                      </p:cBhvr>
                                    </p:animEffect>
                                    <p:anim calcmode="lin" valueType="num">
                                      <p:cBhvr>
                                        <p:cTn id="19" dur="500" fill="hold"/>
                                        <p:tgtEl>
                                          <p:spTgt spid="51">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1">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fade">
                                      <p:cBhvr>
                                        <p:cTn id="24" dur="500"/>
                                        <p:tgtEl>
                                          <p:spTgt spid="51">
                                            <p:txEl>
                                              <p:pRg st="2" end="2"/>
                                            </p:txEl>
                                          </p:spTgt>
                                        </p:tgtEl>
                                      </p:cBhvr>
                                    </p:animEffect>
                                    <p:anim calcmode="lin" valueType="num">
                                      <p:cBhvr>
                                        <p:cTn id="25" dur="500" fill="hold"/>
                                        <p:tgtEl>
                                          <p:spTgt spid="5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grpSp>
        <p:nvGrpSpPr>
          <p:cNvPr id="1808" name="Google Shape;1808;p75"/>
          <p:cNvGrpSpPr/>
          <p:nvPr/>
        </p:nvGrpSpPr>
        <p:grpSpPr>
          <a:xfrm>
            <a:off x="-90660" y="4033157"/>
            <a:ext cx="686653" cy="1110343"/>
            <a:chOff x="-151088" y="2626778"/>
            <a:chExt cx="1215751" cy="2099075"/>
          </a:xfrm>
        </p:grpSpPr>
        <p:sp>
          <p:nvSpPr>
            <p:cNvPr id="1809" name="Google Shape;1809;p75"/>
            <p:cNvSpPr/>
            <p:nvPr/>
          </p:nvSpPr>
          <p:spPr>
            <a:xfrm rot="-1220573" flipH="1">
              <a:off x="266666" y="3399304"/>
              <a:ext cx="285417" cy="1014597"/>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5"/>
            <p:cNvSpPr/>
            <p:nvPr/>
          </p:nvSpPr>
          <p:spPr>
            <a:xfrm flipH="1">
              <a:off x="50692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5"/>
            <p:cNvSpPr/>
            <p:nvPr/>
          </p:nvSpPr>
          <p:spPr>
            <a:xfrm>
              <a:off x="5427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5"/>
            <p:cNvSpPr/>
            <p:nvPr/>
          </p:nvSpPr>
          <p:spPr>
            <a:xfrm>
              <a:off x="245038" y="2626778"/>
              <a:ext cx="414375" cy="1276009"/>
            </a:xfrm>
            <a:custGeom>
              <a:avLst/>
              <a:gdLst/>
              <a:ahLst/>
              <a:cxnLst/>
              <a:rect l="l" t="t" r="r" b="b"/>
              <a:pathLst>
                <a:path w="1998" h="6153" extrusionOk="0">
                  <a:moveTo>
                    <a:pt x="1367" y="1"/>
                  </a:moveTo>
                  <a:cubicBezTo>
                    <a:pt x="820" y="197"/>
                    <a:pt x="599" y="982"/>
                    <a:pt x="513" y="1391"/>
                  </a:cubicBezTo>
                  <a:cubicBezTo>
                    <a:pt x="488" y="1537"/>
                    <a:pt x="437" y="1674"/>
                    <a:pt x="343" y="1793"/>
                  </a:cubicBezTo>
                  <a:cubicBezTo>
                    <a:pt x="324" y="1819"/>
                    <a:pt x="308" y="1844"/>
                    <a:pt x="292" y="1871"/>
                  </a:cubicBezTo>
                  <a:lnTo>
                    <a:pt x="820" y="2587"/>
                  </a:lnTo>
                  <a:lnTo>
                    <a:pt x="206" y="2032"/>
                  </a:lnTo>
                  <a:cubicBezTo>
                    <a:pt x="1" y="2493"/>
                    <a:pt x="17" y="3099"/>
                    <a:pt x="111" y="3533"/>
                  </a:cubicBezTo>
                  <a:cubicBezTo>
                    <a:pt x="249" y="4113"/>
                    <a:pt x="402" y="4191"/>
                    <a:pt x="214" y="4830"/>
                  </a:cubicBezTo>
                  <a:cubicBezTo>
                    <a:pt x="17" y="5471"/>
                    <a:pt x="718" y="6152"/>
                    <a:pt x="718" y="6152"/>
                  </a:cubicBezTo>
                  <a:cubicBezTo>
                    <a:pt x="1580" y="5966"/>
                    <a:pt x="1655" y="4797"/>
                    <a:pt x="1604" y="4301"/>
                  </a:cubicBezTo>
                  <a:cubicBezTo>
                    <a:pt x="1545" y="3806"/>
                    <a:pt x="1997" y="3183"/>
                    <a:pt x="1973" y="2671"/>
                  </a:cubicBezTo>
                  <a:cubicBezTo>
                    <a:pt x="1946" y="2364"/>
                    <a:pt x="1852" y="2065"/>
                    <a:pt x="1768" y="1871"/>
                  </a:cubicBezTo>
                  <a:cubicBezTo>
                    <a:pt x="1707" y="1717"/>
                    <a:pt x="1682" y="1545"/>
                    <a:pt x="1690" y="1383"/>
                  </a:cubicBezTo>
                  <a:cubicBezTo>
                    <a:pt x="1698" y="1230"/>
                    <a:pt x="1698" y="1076"/>
                    <a:pt x="1682" y="949"/>
                  </a:cubicBezTo>
                  <a:lnTo>
                    <a:pt x="1297" y="1068"/>
                  </a:lnTo>
                  <a:lnTo>
                    <a:pt x="1297" y="1068"/>
                  </a:lnTo>
                  <a:lnTo>
                    <a:pt x="1666" y="828"/>
                  </a:lnTo>
                  <a:cubicBezTo>
                    <a:pt x="1580" y="324"/>
                    <a:pt x="1367" y="1"/>
                    <a:pt x="1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5"/>
            <p:cNvSpPr/>
            <p:nvPr/>
          </p:nvSpPr>
          <p:spPr>
            <a:xfrm>
              <a:off x="-151088" y="2803883"/>
              <a:ext cx="580291" cy="1238681"/>
            </a:xfrm>
            <a:custGeom>
              <a:avLst/>
              <a:gdLst/>
              <a:ahLst/>
              <a:cxnLst/>
              <a:rect l="l" t="t" r="r" b="b"/>
              <a:pathLst>
                <a:path w="2798" h="5973" extrusionOk="0">
                  <a:moveTo>
                    <a:pt x="537" y="1"/>
                  </a:moveTo>
                  <a:cubicBezTo>
                    <a:pt x="0" y="589"/>
                    <a:pt x="375" y="1518"/>
                    <a:pt x="375" y="1997"/>
                  </a:cubicBezTo>
                  <a:cubicBezTo>
                    <a:pt x="367" y="2286"/>
                    <a:pt x="197" y="2620"/>
                    <a:pt x="170" y="2986"/>
                  </a:cubicBezTo>
                  <a:lnTo>
                    <a:pt x="1253" y="3474"/>
                  </a:lnTo>
                  <a:lnTo>
                    <a:pt x="162" y="3140"/>
                  </a:lnTo>
                  <a:lnTo>
                    <a:pt x="162" y="3140"/>
                  </a:lnTo>
                  <a:cubicBezTo>
                    <a:pt x="170" y="3328"/>
                    <a:pt x="221" y="3525"/>
                    <a:pt x="350" y="3730"/>
                  </a:cubicBezTo>
                  <a:cubicBezTo>
                    <a:pt x="776" y="4412"/>
                    <a:pt x="682" y="4651"/>
                    <a:pt x="760" y="5247"/>
                  </a:cubicBezTo>
                  <a:cubicBezTo>
                    <a:pt x="836" y="5853"/>
                    <a:pt x="1733" y="5972"/>
                    <a:pt x="1733" y="5972"/>
                  </a:cubicBezTo>
                  <a:cubicBezTo>
                    <a:pt x="2798" y="5581"/>
                    <a:pt x="2159" y="4352"/>
                    <a:pt x="2363" y="3687"/>
                  </a:cubicBezTo>
                  <a:cubicBezTo>
                    <a:pt x="2568" y="3021"/>
                    <a:pt x="2286" y="2245"/>
                    <a:pt x="1997" y="1979"/>
                  </a:cubicBezTo>
                  <a:cubicBezTo>
                    <a:pt x="1774" y="1793"/>
                    <a:pt x="1765" y="1553"/>
                    <a:pt x="1663" y="1186"/>
                  </a:cubicBezTo>
                  <a:lnTo>
                    <a:pt x="1151" y="1801"/>
                  </a:lnTo>
                  <a:lnTo>
                    <a:pt x="1612" y="990"/>
                  </a:lnTo>
                  <a:cubicBezTo>
                    <a:pt x="1587" y="922"/>
                    <a:pt x="1561" y="844"/>
                    <a:pt x="1528" y="769"/>
                  </a:cubicBezTo>
                  <a:cubicBezTo>
                    <a:pt x="1272" y="154"/>
                    <a:pt x="537" y="1"/>
                    <a:pt x="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5"/>
            <p:cNvSpPr/>
            <p:nvPr/>
          </p:nvSpPr>
          <p:spPr>
            <a:xfrm>
              <a:off x="405977" y="2897827"/>
              <a:ext cx="658687" cy="1088330"/>
            </a:xfrm>
            <a:custGeom>
              <a:avLst/>
              <a:gdLst/>
              <a:ahLst/>
              <a:cxnLst/>
              <a:rect l="l" t="t" r="r" b="b"/>
              <a:pathLst>
                <a:path w="3176" h="5248" extrusionOk="0">
                  <a:moveTo>
                    <a:pt x="2911" y="0"/>
                  </a:moveTo>
                  <a:cubicBezTo>
                    <a:pt x="2911" y="0"/>
                    <a:pt x="2211" y="17"/>
                    <a:pt x="1887" y="545"/>
                  </a:cubicBezTo>
                  <a:cubicBezTo>
                    <a:pt x="1871" y="580"/>
                    <a:pt x="1844" y="615"/>
                    <a:pt x="1828" y="647"/>
                  </a:cubicBezTo>
                  <a:lnTo>
                    <a:pt x="2194" y="1288"/>
                  </a:lnTo>
                  <a:lnTo>
                    <a:pt x="1750" y="801"/>
                  </a:lnTo>
                  <a:cubicBezTo>
                    <a:pt x="1563" y="1178"/>
                    <a:pt x="1537" y="1424"/>
                    <a:pt x="1281" y="1577"/>
                  </a:cubicBezTo>
                  <a:cubicBezTo>
                    <a:pt x="974" y="1774"/>
                    <a:pt x="599" y="2439"/>
                    <a:pt x="693" y="3080"/>
                  </a:cubicBezTo>
                  <a:cubicBezTo>
                    <a:pt x="777" y="3711"/>
                    <a:pt x="1" y="4735"/>
                    <a:pt x="914" y="5247"/>
                  </a:cubicBezTo>
                  <a:cubicBezTo>
                    <a:pt x="914" y="5247"/>
                    <a:pt x="925" y="5247"/>
                    <a:pt x="945" y="5247"/>
                  </a:cubicBezTo>
                  <a:cubicBezTo>
                    <a:pt x="1097" y="5247"/>
                    <a:pt x="1769" y="5220"/>
                    <a:pt x="1914" y="4743"/>
                  </a:cubicBezTo>
                  <a:cubicBezTo>
                    <a:pt x="2067" y="4207"/>
                    <a:pt x="2024" y="3975"/>
                    <a:pt x="2518" y="3412"/>
                  </a:cubicBezTo>
                  <a:cubicBezTo>
                    <a:pt x="3013" y="2857"/>
                    <a:pt x="2690" y="2269"/>
                    <a:pt x="2757" y="1833"/>
                  </a:cubicBezTo>
                  <a:cubicBezTo>
                    <a:pt x="2774" y="1714"/>
                    <a:pt x="2825" y="1577"/>
                    <a:pt x="2876" y="1415"/>
                  </a:cubicBezTo>
                  <a:lnTo>
                    <a:pt x="2458" y="1364"/>
                  </a:lnTo>
                  <a:lnTo>
                    <a:pt x="2919" y="1280"/>
                  </a:lnTo>
                  <a:cubicBezTo>
                    <a:pt x="3056" y="879"/>
                    <a:pt x="3175" y="400"/>
                    <a:pt x="2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5"/>
            <p:cNvSpPr/>
            <p:nvPr/>
          </p:nvSpPr>
          <p:spPr>
            <a:xfrm>
              <a:off x="161825" y="4159125"/>
              <a:ext cx="495096" cy="566729"/>
            </a:xfrm>
            <a:custGeom>
              <a:avLst/>
              <a:gdLst/>
              <a:ahLst/>
              <a:cxnLst/>
              <a:rect l="l" t="t" r="r" b="b"/>
              <a:pathLst>
                <a:path w="4115" h="3994" extrusionOk="0">
                  <a:moveTo>
                    <a:pt x="0" y="0"/>
                  </a:moveTo>
                  <a:lnTo>
                    <a:pt x="0" y="2945"/>
                  </a:lnTo>
                  <a:cubicBezTo>
                    <a:pt x="0" y="3525"/>
                    <a:pt x="480" y="3994"/>
                    <a:pt x="1059" y="3994"/>
                  </a:cubicBezTo>
                  <a:lnTo>
                    <a:pt x="3064" y="3994"/>
                  </a:lnTo>
                  <a:cubicBezTo>
                    <a:pt x="3643" y="3994"/>
                    <a:pt x="4114" y="3525"/>
                    <a:pt x="4114" y="2945"/>
                  </a:cubicBezTo>
                  <a:lnTo>
                    <a:pt x="4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6F9DAD2-B47C-7C4D-7157-147CF14037C8}"/>
              </a:ext>
            </a:extLst>
          </p:cNvPr>
          <p:cNvSpPr txBox="1"/>
          <p:nvPr/>
        </p:nvSpPr>
        <p:spPr>
          <a:xfrm>
            <a:off x="1453469" y="321129"/>
            <a:ext cx="6237062"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Mời các em xem thêm video sau </a:t>
            </a:r>
            <a:r>
              <a:rPr kumimoji="0" lang="vi-VN" sz="2200" b="1" i="0" u="none" strike="noStrike" kern="0" cap="none" spc="0" normalizeH="0" baseline="0" noProof="0">
                <a:ln>
                  <a:noFill/>
                </a:ln>
                <a:solidFill>
                  <a:sysClr val="windowText" lastClr="000000"/>
                </a:solidFill>
                <a:effectLst/>
                <a:uLnTx/>
                <a:uFillTx/>
              </a:rPr>
              <a:t>về thầy giáo – Nguyễn Ngọc Ký</a:t>
            </a:r>
            <a:endParaRPr kumimoji="0" lang="en-US" sz="2200" b="1" i="0" u="none" strike="noStrike" kern="0" cap="none" spc="0" normalizeH="0" baseline="0" noProof="0">
              <a:ln>
                <a:noFill/>
              </a:ln>
              <a:solidFill>
                <a:sysClr val="windowText" lastClr="000000"/>
              </a:solidFill>
              <a:effectLst/>
              <a:uLnTx/>
              <a:uFillTx/>
            </a:endParaRPr>
          </a:p>
        </p:txBody>
      </p:sp>
      <p:pic>
        <p:nvPicPr>
          <p:cNvPr id="8" name="Thầy giáo Nguyễn Ngọc Ký - Biểu tượng tinh thần hiếu học - VTV24">
            <a:hlinkClick r:id="" action="ppaction://media"/>
            <a:extLst>
              <a:ext uri="{FF2B5EF4-FFF2-40B4-BE49-F238E27FC236}">
                <a16:creationId xmlns:a16="http://schemas.microsoft.com/office/drawing/2014/main" id="{D05EAF41-1735-E8AC-AD7B-64873DCAB2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9768" y="1556208"/>
            <a:ext cx="5844464" cy="3287511"/>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grpSp>
        <p:nvGrpSpPr>
          <p:cNvPr id="1808" name="Google Shape;1808;p75"/>
          <p:cNvGrpSpPr/>
          <p:nvPr/>
        </p:nvGrpSpPr>
        <p:grpSpPr>
          <a:xfrm>
            <a:off x="-90660" y="4033157"/>
            <a:ext cx="686653" cy="1110343"/>
            <a:chOff x="-151088" y="2626778"/>
            <a:chExt cx="1215751" cy="2099075"/>
          </a:xfrm>
        </p:grpSpPr>
        <p:sp>
          <p:nvSpPr>
            <p:cNvPr id="1809" name="Google Shape;1809;p75"/>
            <p:cNvSpPr/>
            <p:nvPr/>
          </p:nvSpPr>
          <p:spPr>
            <a:xfrm rot="-1220573" flipH="1">
              <a:off x="266666" y="3399304"/>
              <a:ext cx="285417" cy="1014597"/>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5"/>
            <p:cNvSpPr/>
            <p:nvPr/>
          </p:nvSpPr>
          <p:spPr>
            <a:xfrm flipH="1">
              <a:off x="50692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5"/>
            <p:cNvSpPr/>
            <p:nvPr/>
          </p:nvSpPr>
          <p:spPr>
            <a:xfrm>
              <a:off x="5427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5"/>
            <p:cNvSpPr/>
            <p:nvPr/>
          </p:nvSpPr>
          <p:spPr>
            <a:xfrm>
              <a:off x="245038" y="2626778"/>
              <a:ext cx="414375" cy="1276009"/>
            </a:xfrm>
            <a:custGeom>
              <a:avLst/>
              <a:gdLst/>
              <a:ahLst/>
              <a:cxnLst/>
              <a:rect l="l" t="t" r="r" b="b"/>
              <a:pathLst>
                <a:path w="1998" h="6153" extrusionOk="0">
                  <a:moveTo>
                    <a:pt x="1367" y="1"/>
                  </a:moveTo>
                  <a:cubicBezTo>
                    <a:pt x="820" y="197"/>
                    <a:pt x="599" y="982"/>
                    <a:pt x="513" y="1391"/>
                  </a:cubicBezTo>
                  <a:cubicBezTo>
                    <a:pt x="488" y="1537"/>
                    <a:pt x="437" y="1674"/>
                    <a:pt x="343" y="1793"/>
                  </a:cubicBezTo>
                  <a:cubicBezTo>
                    <a:pt x="324" y="1819"/>
                    <a:pt x="308" y="1844"/>
                    <a:pt x="292" y="1871"/>
                  </a:cubicBezTo>
                  <a:lnTo>
                    <a:pt x="820" y="2587"/>
                  </a:lnTo>
                  <a:lnTo>
                    <a:pt x="206" y="2032"/>
                  </a:lnTo>
                  <a:cubicBezTo>
                    <a:pt x="1" y="2493"/>
                    <a:pt x="17" y="3099"/>
                    <a:pt x="111" y="3533"/>
                  </a:cubicBezTo>
                  <a:cubicBezTo>
                    <a:pt x="249" y="4113"/>
                    <a:pt x="402" y="4191"/>
                    <a:pt x="214" y="4830"/>
                  </a:cubicBezTo>
                  <a:cubicBezTo>
                    <a:pt x="17" y="5471"/>
                    <a:pt x="718" y="6152"/>
                    <a:pt x="718" y="6152"/>
                  </a:cubicBezTo>
                  <a:cubicBezTo>
                    <a:pt x="1580" y="5966"/>
                    <a:pt x="1655" y="4797"/>
                    <a:pt x="1604" y="4301"/>
                  </a:cubicBezTo>
                  <a:cubicBezTo>
                    <a:pt x="1545" y="3806"/>
                    <a:pt x="1997" y="3183"/>
                    <a:pt x="1973" y="2671"/>
                  </a:cubicBezTo>
                  <a:cubicBezTo>
                    <a:pt x="1946" y="2364"/>
                    <a:pt x="1852" y="2065"/>
                    <a:pt x="1768" y="1871"/>
                  </a:cubicBezTo>
                  <a:cubicBezTo>
                    <a:pt x="1707" y="1717"/>
                    <a:pt x="1682" y="1545"/>
                    <a:pt x="1690" y="1383"/>
                  </a:cubicBezTo>
                  <a:cubicBezTo>
                    <a:pt x="1698" y="1230"/>
                    <a:pt x="1698" y="1076"/>
                    <a:pt x="1682" y="949"/>
                  </a:cubicBezTo>
                  <a:lnTo>
                    <a:pt x="1297" y="1068"/>
                  </a:lnTo>
                  <a:lnTo>
                    <a:pt x="1297" y="1068"/>
                  </a:lnTo>
                  <a:lnTo>
                    <a:pt x="1666" y="828"/>
                  </a:lnTo>
                  <a:cubicBezTo>
                    <a:pt x="1580" y="324"/>
                    <a:pt x="1367" y="1"/>
                    <a:pt x="1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5"/>
            <p:cNvSpPr/>
            <p:nvPr/>
          </p:nvSpPr>
          <p:spPr>
            <a:xfrm>
              <a:off x="-151088" y="2803883"/>
              <a:ext cx="580291" cy="1238681"/>
            </a:xfrm>
            <a:custGeom>
              <a:avLst/>
              <a:gdLst/>
              <a:ahLst/>
              <a:cxnLst/>
              <a:rect l="l" t="t" r="r" b="b"/>
              <a:pathLst>
                <a:path w="2798" h="5973" extrusionOk="0">
                  <a:moveTo>
                    <a:pt x="537" y="1"/>
                  </a:moveTo>
                  <a:cubicBezTo>
                    <a:pt x="0" y="589"/>
                    <a:pt x="375" y="1518"/>
                    <a:pt x="375" y="1997"/>
                  </a:cubicBezTo>
                  <a:cubicBezTo>
                    <a:pt x="367" y="2286"/>
                    <a:pt x="197" y="2620"/>
                    <a:pt x="170" y="2986"/>
                  </a:cubicBezTo>
                  <a:lnTo>
                    <a:pt x="1253" y="3474"/>
                  </a:lnTo>
                  <a:lnTo>
                    <a:pt x="162" y="3140"/>
                  </a:lnTo>
                  <a:lnTo>
                    <a:pt x="162" y="3140"/>
                  </a:lnTo>
                  <a:cubicBezTo>
                    <a:pt x="170" y="3328"/>
                    <a:pt x="221" y="3525"/>
                    <a:pt x="350" y="3730"/>
                  </a:cubicBezTo>
                  <a:cubicBezTo>
                    <a:pt x="776" y="4412"/>
                    <a:pt x="682" y="4651"/>
                    <a:pt x="760" y="5247"/>
                  </a:cubicBezTo>
                  <a:cubicBezTo>
                    <a:pt x="836" y="5853"/>
                    <a:pt x="1733" y="5972"/>
                    <a:pt x="1733" y="5972"/>
                  </a:cubicBezTo>
                  <a:cubicBezTo>
                    <a:pt x="2798" y="5581"/>
                    <a:pt x="2159" y="4352"/>
                    <a:pt x="2363" y="3687"/>
                  </a:cubicBezTo>
                  <a:cubicBezTo>
                    <a:pt x="2568" y="3021"/>
                    <a:pt x="2286" y="2245"/>
                    <a:pt x="1997" y="1979"/>
                  </a:cubicBezTo>
                  <a:cubicBezTo>
                    <a:pt x="1774" y="1793"/>
                    <a:pt x="1765" y="1553"/>
                    <a:pt x="1663" y="1186"/>
                  </a:cubicBezTo>
                  <a:lnTo>
                    <a:pt x="1151" y="1801"/>
                  </a:lnTo>
                  <a:lnTo>
                    <a:pt x="1612" y="990"/>
                  </a:lnTo>
                  <a:cubicBezTo>
                    <a:pt x="1587" y="922"/>
                    <a:pt x="1561" y="844"/>
                    <a:pt x="1528" y="769"/>
                  </a:cubicBezTo>
                  <a:cubicBezTo>
                    <a:pt x="1272" y="154"/>
                    <a:pt x="537" y="1"/>
                    <a:pt x="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5"/>
            <p:cNvSpPr/>
            <p:nvPr/>
          </p:nvSpPr>
          <p:spPr>
            <a:xfrm>
              <a:off x="405977" y="2897827"/>
              <a:ext cx="658687" cy="1088330"/>
            </a:xfrm>
            <a:custGeom>
              <a:avLst/>
              <a:gdLst/>
              <a:ahLst/>
              <a:cxnLst/>
              <a:rect l="l" t="t" r="r" b="b"/>
              <a:pathLst>
                <a:path w="3176" h="5248" extrusionOk="0">
                  <a:moveTo>
                    <a:pt x="2911" y="0"/>
                  </a:moveTo>
                  <a:cubicBezTo>
                    <a:pt x="2911" y="0"/>
                    <a:pt x="2211" y="17"/>
                    <a:pt x="1887" y="545"/>
                  </a:cubicBezTo>
                  <a:cubicBezTo>
                    <a:pt x="1871" y="580"/>
                    <a:pt x="1844" y="615"/>
                    <a:pt x="1828" y="647"/>
                  </a:cubicBezTo>
                  <a:lnTo>
                    <a:pt x="2194" y="1288"/>
                  </a:lnTo>
                  <a:lnTo>
                    <a:pt x="1750" y="801"/>
                  </a:lnTo>
                  <a:cubicBezTo>
                    <a:pt x="1563" y="1178"/>
                    <a:pt x="1537" y="1424"/>
                    <a:pt x="1281" y="1577"/>
                  </a:cubicBezTo>
                  <a:cubicBezTo>
                    <a:pt x="974" y="1774"/>
                    <a:pt x="599" y="2439"/>
                    <a:pt x="693" y="3080"/>
                  </a:cubicBezTo>
                  <a:cubicBezTo>
                    <a:pt x="777" y="3711"/>
                    <a:pt x="1" y="4735"/>
                    <a:pt x="914" y="5247"/>
                  </a:cubicBezTo>
                  <a:cubicBezTo>
                    <a:pt x="914" y="5247"/>
                    <a:pt x="925" y="5247"/>
                    <a:pt x="945" y="5247"/>
                  </a:cubicBezTo>
                  <a:cubicBezTo>
                    <a:pt x="1097" y="5247"/>
                    <a:pt x="1769" y="5220"/>
                    <a:pt x="1914" y="4743"/>
                  </a:cubicBezTo>
                  <a:cubicBezTo>
                    <a:pt x="2067" y="4207"/>
                    <a:pt x="2024" y="3975"/>
                    <a:pt x="2518" y="3412"/>
                  </a:cubicBezTo>
                  <a:cubicBezTo>
                    <a:pt x="3013" y="2857"/>
                    <a:pt x="2690" y="2269"/>
                    <a:pt x="2757" y="1833"/>
                  </a:cubicBezTo>
                  <a:cubicBezTo>
                    <a:pt x="2774" y="1714"/>
                    <a:pt x="2825" y="1577"/>
                    <a:pt x="2876" y="1415"/>
                  </a:cubicBezTo>
                  <a:lnTo>
                    <a:pt x="2458" y="1364"/>
                  </a:lnTo>
                  <a:lnTo>
                    <a:pt x="2919" y="1280"/>
                  </a:lnTo>
                  <a:cubicBezTo>
                    <a:pt x="3056" y="879"/>
                    <a:pt x="3175" y="400"/>
                    <a:pt x="2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5"/>
            <p:cNvSpPr/>
            <p:nvPr/>
          </p:nvSpPr>
          <p:spPr>
            <a:xfrm>
              <a:off x="161825" y="4159125"/>
              <a:ext cx="495096" cy="566729"/>
            </a:xfrm>
            <a:custGeom>
              <a:avLst/>
              <a:gdLst/>
              <a:ahLst/>
              <a:cxnLst/>
              <a:rect l="l" t="t" r="r" b="b"/>
              <a:pathLst>
                <a:path w="4115" h="3994" extrusionOk="0">
                  <a:moveTo>
                    <a:pt x="0" y="0"/>
                  </a:moveTo>
                  <a:lnTo>
                    <a:pt x="0" y="2945"/>
                  </a:lnTo>
                  <a:cubicBezTo>
                    <a:pt x="0" y="3525"/>
                    <a:pt x="480" y="3994"/>
                    <a:pt x="1059" y="3994"/>
                  </a:cubicBezTo>
                  <a:lnTo>
                    <a:pt x="3064" y="3994"/>
                  </a:lnTo>
                  <a:cubicBezTo>
                    <a:pt x="3643" y="3994"/>
                    <a:pt x="4114" y="3525"/>
                    <a:pt x="4114" y="2945"/>
                  </a:cubicBezTo>
                  <a:lnTo>
                    <a:pt x="4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6F9DAD2-B47C-7C4D-7157-147CF14037C8}"/>
              </a:ext>
            </a:extLst>
          </p:cNvPr>
          <p:cNvSpPr txBox="1"/>
          <p:nvPr/>
        </p:nvSpPr>
        <p:spPr>
          <a:xfrm>
            <a:off x="1453469" y="321129"/>
            <a:ext cx="6237062"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Mời các em xem thêm video sau </a:t>
            </a:r>
            <a:r>
              <a:rPr kumimoji="0" lang="vi-VN" sz="2200" b="1" i="0" u="none" strike="noStrike" kern="0" cap="none" spc="0" normalizeH="0" baseline="0" noProof="0">
                <a:ln>
                  <a:noFill/>
                </a:ln>
                <a:solidFill>
                  <a:sysClr val="windowText" lastClr="000000"/>
                </a:solidFill>
                <a:effectLst/>
                <a:uLnTx/>
                <a:uFillTx/>
              </a:rPr>
              <a:t>về ước mơ của cậu học trò nghèo</a:t>
            </a:r>
            <a:endParaRPr kumimoji="0" lang="en-US" sz="2200" b="1" i="0" u="none" strike="noStrike" kern="0" cap="none" spc="0" normalizeH="0" baseline="0" noProof="0">
              <a:ln>
                <a:noFill/>
              </a:ln>
              <a:solidFill>
                <a:sysClr val="windowText" lastClr="000000"/>
              </a:solidFill>
              <a:effectLst/>
              <a:uLnTx/>
              <a:uFillTx/>
            </a:endParaRPr>
          </a:p>
        </p:txBody>
      </p:sp>
      <p:pic>
        <p:nvPicPr>
          <p:cNvPr id="2" name="ƯỚC MƠ CỦA CẬU HỌC TRÒ NGHÈO - Tin Tức VTV24">
            <a:hlinkClick r:id="" action="ppaction://media"/>
            <a:extLst>
              <a:ext uri="{FF2B5EF4-FFF2-40B4-BE49-F238E27FC236}">
                <a16:creationId xmlns:a16="http://schemas.microsoft.com/office/drawing/2014/main" id="{A880AC65-8C21-1C80-3B4F-17CFC561EC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8072" y="1543050"/>
            <a:ext cx="5867855" cy="3300669"/>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241507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030" name="Picture 6" descr="Làm thế nào để chấp nhận và thích ứng với sự thay đổi? - Mai Chí Trung">
            <a:extLst>
              <a:ext uri="{FF2B5EF4-FFF2-40B4-BE49-F238E27FC236}">
                <a16:creationId xmlns:a16="http://schemas.microsoft.com/office/drawing/2014/main" id="{B562120B-BFBA-A8C9-5225-CDB2AB5E3AB2}"/>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5500" r="1149" b="-1"/>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B56FC6-43B2-D5A9-C1C7-9A82D5619D26}"/>
              </a:ext>
            </a:extLst>
          </p:cNvPr>
          <p:cNvGrpSpPr/>
          <p:nvPr/>
        </p:nvGrpSpPr>
        <p:grpSpPr>
          <a:xfrm>
            <a:off x="1376701" y="1085171"/>
            <a:ext cx="6390597" cy="2973158"/>
            <a:chOff x="-1330746" y="-1274980"/>
            <a:chExt cx="12781193" cy="5946316"/>
          </a:xfrm>
        </p:grpSpPr>
        <p:sp>
          <p:nvSpPr>
            <p:cNvPr id="3" name="Round Same Side Corner Rectangle 3">
              <a:extLst>
                <a:ext uri="{FF2B5EF4-FFF2-40B4-BE49-F238E27FC236}">
                  <a16:creationId xmlns:a16="http://schemas.microsoft.com/office/drawing/2014/main" id="{AFD5A9DA-29AA-280F-DE2B-611F89E31B44}"/>
                </a:ext>
              </a:extLst>
            </p:cNvPr>
            <p:cNvSpPr/>
            <p:nvPr/>
          </p:nvSpPr>
          <p:spPr>
            <a:xfrm rot="5400000">
              <a:off x="2086693" y="-4692419"/>
              <a:ext cx="5946316" cy="12781193"/>
            </a:xfrm>
            <a:prstGeom prst="rect">
              <a:avLst/>
            </a:prstGeom>
            <a:solidFill>
              <a:srgbClr val="FFF8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89352675-51C8-8A9F-2BA4-B923AE90E5CF}"/>
                </a:ext>
              </a:extLst>
            </p:cNvPr>
            <p:cNvSpPr txBox="1"/>
            <p:nvPr/>
          </p:nvSpPr>
          <p:spPr>
            <a:xfrm>
              <a:off x="-993968" y="-807062"/>
              <a:ext cx="12107639" cy="501047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Sự thay đổi là một phần không thể tách rời của cuộc sống. Thay vì lo sợ hay né tránh, chúng ta nên học cách đón nhận và quản lý sự thay đổi, biến nó thành cơ hội để phát triển và hoàn thiện bản thân.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003757132"/>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52"/>
          <p:cNvGrpSpPr/>
          <p:nvPr/>
        </p:nvGrpSpPr>
        <p:grpSpPr>
          <a:xfrm flipH="1">
            <a:off x="393847" y="2007687"/>
            <a:ext cx="3649299" cy="2596388"/>
            <a:chOff x="5249822" y="2292402"/>
            <a:chExt cx="3249020" cy="2311599"/>
          </a:xfrm>
        </p:grpSpPr>
        <p:grpSp>
          <p:nvGrpSpPr>
            <p:cNvPr id="896" name="Google Shape;896;p52"/>
            <p:cNvGrpSpPr/>
            <p:nvPr/>
          </p:nvGrpSpPr>
          <p:grpSpPr>
            <a:xfrm flipH="1">
              <a:off x="5249822" y="2292402"/>
              <a:ext cx="3249020" cy="2310036"/>
              <a:chOff x="5779096" y="698151"/>
              <a:chExt cx="1415880" cy="1006683"/>
            </a:xfrm>
          </p:grpSpPr>
          <p:sp>
            <p:nvSpPr>
              <p:cNvPr id="897" name="Google Shape;897;p52"/>
              <p:cNvSpPr/>
              <p:nvPr/>
            </p:nvSpPr>
            <p:spPr>
              <a:xfrm>
                <a:off x="6662342" y="1358737"/>
                <a:ext cx="414991" cy="267822"/>
              </a:xfrm>
              <a:custGeom>
                <a:avLst/>
                <a:gdLst/>
                <a:ahLst/>
                <a:cxnLst/>
                <a:rect l="l" t="t" r="r" b="b"/>
                <a:pathLst>
                  <a:path w="3584" h="2313" extrusionOk="0">
                    <a:moveTo>
                      <a:pt x="2083" y="1"/>
                    </a:moveTo>
                    <a:lnTo>
                      <a:pt x="0" y="863"/>
                    </a:lnTo>
                    <a:lnTo>
                      <a:pt x="1126" y="2126"/>
                    </a:lnTo>
                    <a:cubicBezTo>
                      <a:pt x="1210" y="2248"/>
                      <a:pt x="1343" y="2313"/>
                      <a:pt x="1479" y="2313"/>
                    </a:cubicBezTo>
                    <a:cubicBezTo>
                      <a:pt x="1554" y="2313"/>
                      <a:pt x="1630" y="2293"/>
                      <a:pt x="1700" y="2253"/>
                    </a:cubicBezTo>
                    <a:lnTo>
                      <a:pt x="3584" y="2135"/>
                    </a:lnTo>
                    <a:lnTo>
                      <a:pt x="2083" y="1"/>
                    </a:lnTo>
                    <a:close/>
                  </a:path>
                </a:pathLst>
              </a:custGeom>
              <a:solidFill>
                <a:srgbClr val="AB4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52"/>
              <p:cNvSpPr/>
              <p:nvPr/>
            </p:nvSpPr>
            <p:spPr>
              <a:xfrm>
                <a:off x="6607110" y="1018080"/>
                <a:ext cx="322012" cy="516771"/>
              </a:xfrm>
              <a:custGeom>
                <a:avLst/>
                <a:gdLst/>
                <a:ahLst/>
                <a:cxnLst/>
                <a:rect l="l" t="t" r="r" b="b"/>
                <a:pathLst>
                  <a:path w="2781" h="4463" extrusionOk="0">
                    <a:moveTo>
                      <a:pt x="555" y="0"/>
                    </a:moveTo>
                    <a:lnTo>
                      <a:pt x="0" y="3371"/>
                    </a:lnTo>
                    <a:lnTo>
                      <a:pt x="948" y="4462"/>
                    </a:lnTo>
                    <a:cubicBezTo>
                      <a:pt x="2304" y="4206"/>
                      <a:pt x="2781" y="3182"/>
                      <a:pt x="2781" y="3182"/>
                    </a:cubicBezTo>
                    <a:lnTo>
                      <a:pt x="2269" y="2091"/>
                    </a:lnTo>
                    <a:cubicBezTo>
                      <a:pt x="1399" y="68"/>
                      <a:pt x="555"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52"/>
              <p:cNvSpPr/>
              <p:nvPr/>
            </p:nvSpPr>
            <p:spPr>
              <a:xfrm>
                <a:off x="5968760" y="1004186"/>
                <a:ext cx="771856" cy="636729"/>
              </a:xfrm>
              <a:custGeom>
                <a:avLst/>
                <a:gdLst/>
                <a:ahLst/>
                <a:cxnLst/>
                <a:rect l="l" t="t" r="r" b="b"/>
                <a:pathLst>
                  <a:path w="6666" h="5499" extrusionOk="0">
                    <a:moveTo>
                      <a:pt x="4263" y="0"/>
                    </a:moveTo>
                    <a:cubicBezTo>
                      <a:pt x="3147" y="0"/>
                      <a:pt x="1793" y="87"/>
                      <a:pt x="889" y="360"/>
                    </a:cubicBezTo>
                    <a:lnTo>
                      <a:pt x="0" y="5264"/>
                    </a:lnTo>
                    <a:cubicBezTo>
                      <a:pt x="718" y="5421"/>
                      <a:pt x="1614" y="5499"/>
                      <a:pt x="2473" y="5499"/>
                    </a:cubicBezTo>
                    <a:cubicBezTo>
                      <a:pt x="3771" y="5499"/>
                      <a:pt x="4983" y="5321"/>
                      <a:pt x="5368" y="4967"/>
                    </a:cubicBezTo>
                    <a:lnTo>
                      <a:pt x="6564" y="964"/>
                    </a:lnTo>
                    <a:cubicBezTo>
                      <a:pt x="6666" y="554"/>
                      <a:pt x="6383" y="145"/>
                      <a:pt x="5966" y="85"/>
                    </a:cubicBezTo>
                    <a:cubicBezTo>
                      <a:pt x="5633" y="38"/>
                      <a:pt x="5000" y="0"/>
                      <a:pt x="4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52"/>
              <p:cNvSpPr/>
              <p:nvPr/>
            </p:nvSpPr>
            <p:spPr>
              <a:xfrm>
                <a:off x="6239477" y="1000828"/>
                <a:ext cx="280675" cy="97495"/>
              </a:xfrm>
              <a:custGeom>
                <a:avLst/>
                <a:gdLst/>
                <a:ahLst/>
                <a:cxnLst/>
                <a:rect l="l" t="t" r="r" b="b"/>
                <a:pathLst>
                  <a:path w="2424" h="842" extrusionOk="0">
                    <a:moveTo>
                      <a:pt x="1399" y="0"/>
                    </a:moveTo>
                    <a:cubicBezTo>
                      <a:pt x="970" y="0"/>
                      <a:pt x="497" y="29"/>
                      <a:pt x="1" y="106"/>
                    </a:cubicBezTo>
                    <a:cubicBezTo>
                      <a:pt x="206" y="354"/>
                      <a:pt x="683" y="806"/>
                      <a:pt x="1434" y="839"/>
                    </a:cubicBezTo>
                    <a:cubicBezTo>
                      <a:pt x="1464" y="841"/>
                      <a:pt x="1493" y="842"/>
                      <a:pt x="1521" y="842"/>
                    </a:cubicBezTo>
                    <a:cubicBezTo>
                      <a:pt x="2271" y="842"/>
                      <a:pt x="2400" y="302"/>
                      <a:pt x="2423" y="55"/>
                    </a:cubicBezTo>
                    <a:cubicBezTo>
                      <a:pt x="2127" y="23"/>
                      <a:pt x="1780" y="0"/>
                      <a:pt x="1399"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52"/>
              <p:cNvSpPr/>
              <p:nvPr/>
            </p:nvSpPr>
            <p:spPr>
              <a:xfrm>
                <a:off x="5779096" y="1388379"/>
                <a:ext cx="347949" cy="309970"/>
              </a:xfrm>
              <a:custGeom>
                <a:avLst/>
                <a:gdLst/>
                <a:ahLst/>
                <a:cxnLst/>
                <a:rect l="l" t="t" r="r" b="b"/>
                <a:pathLst>
                  <a:path w="3005" h="2677" extrusionOk="0">
                    <a:moveTo>
                      <a:pt x="803" y="1"/>
                    </a:moveTo>
                    <a:lnTo>
                      <a:pt x="318" y="1000"/>
                    </a:lnTo>
                    <a:cubicBezTo>
                      <a:pt x="0" y="1666"/>
                      <a:pt x="393" y="2450"/>
                      <a:pt x="1110" y="2595"/>
                    </a:cubicBezTo>
                    <a:lnTo>
                      <a:pt x="1425" y="2663"/>
                    </a:lnTo>
                    <a:cubicBezTo>
                      <a:pt x="1472" y="2672"/>
                      <a:pt x="1519" y="2677"/>
                      <a:pt x="1566" y="2677"/>
                    </a:cubicBezTo>
                    <a:cubicBezTo>
                      <a:pt x="1825" y="2677"/>
                      <a:pt x="2070" y="2536"/>
                      <a:pt x="2193" y="2296"/>
                    </a:cubicBezTo>
                    <a:lnTo>
                      <a:pt x="3004" y="744"/>
                    </a:lnTo>
                    <a:lnTo>
                      <a:pt x="803" y="1"/>
                    </a:lnTo>
                    <a:close/>
                  </a:path>
                </a:pathLst>
              </a:custGeom>
              <a:solidFill>
                <a:srgbClr val="AB4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52"/>
              <p:cNvSpPr/>
              <p:nvPr/>
            </p:nvSpPr>
            <p:spPr>
              <a:xfrm>
                <a:off x="5831433" y="1042512"/>
                <a:ext cx="478444" cy="480181"/>
              </a:xfrm>
              <a:custGeom>
                <a:avLst/>
                <a:gdLst/>
                <a:ahLst/>
                <a:cxnLst/>
                <a:rect l="l" t="t" r="r" b="b"/>
                <a:pathLst>
                  <a:path w="4132" h="4147" extrusionOk="0">
                    <a:moveTo>
                      <a:pt x="2267" y="0"/>
                    </a:moveTo>
                    <a:cubicBezTo>
                      <a:pt x="2103" y="0"/>
                      <a:pt x="1423" y="84"/>
                      <a:pt x="820" y="1401"/>
                    </a:cubicBezTo>
                    <a:cubicBezTo>
                      <a:pt x="197" y="2758"/>
                      <a:pt x="1" y="3236"/>
                      <a:pt x="1" y="3236"/>
                    </a:cubicBezTo>
                    <a:cubicBezTo>
                      <a:pt x="1" y="3236"/>
                      <a:pt x="1112" y="4146"/>
                      <a:pt x="2163" y="4146"/>
                    </a:cubicBezTo>
                    <a:cubicBezTo>
                      <a:pt x="2237" y="4146"/>
                      <a:pt x="2310" y="4142"/>
                      <a:pt x="2382" y="4133"/>
                    </a:cubicBezTo>
                    <a:lnTo>
                      <a:pt x="3210" y="2298"/>
                    </a:lnTo>
                    <a:cubicBezTo>
                      <a:pt x="3210" y="2298"/>
                      <a:pt x="4131" y="190"/>
                      <a:pt x="2304" y="2"/>
                    </a:cubicBezTo>
                    <a:cubicBezTo>
                      <a:pt x="2304" y="2"/>
                      <a:pt x="2291" y="0"/>
                      <a:pt x="2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52"/>
              <p:cNvSpPr/>
              <p:nvPr/>
            </p:nvSpPr>
            <p:spPr>
              <a:xfrm>
                <a:off x="6280119" y="852036"/>
                <a:ext cx="232159" cy="214443"/>
              </a:xfrm>
              <a:custGeom>
                <a:avLst/>
                <a:gdLst/>
                <a:ahLst/>
                <a:cxnLst/>
                <a:rect l="l" t="t" r="r" b="b"/>
                <a:pathLst>
                  <a:path w="2005" h="1852" extrusionOk="0">
                    <a:moveTo>
                      <a:pt x="709" y="1"/>
                    </a:moveTo>
                    <a:lnTo>
                      <a:pt x="0" y="1348"/>
                    </a:lnTo>
                    <a:lnTo>
                      <a:pt x="1552" y="1852"/>
                    </a:lnTo>
                    <a:lnTo>
                      <a:pt x="2005" y="691"/>
                    </a:lnTo>
                    <a:lnTo>
                      <a:pt x="709" y="1"/>
                    </a:ln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52"/>
              <p:cNvSpPr/>
              <p:nvPr/>
            </p:nvSpPr>
            <p:spPr>
              <a:xfrm>
                <a:off x="6326551" y="852036"/>
                <a:ext cx="185727" cy="167085"/>
              </a:xfrm>
              <a:custGeom>
                <a:avLst/>
                <a:gdLst/>
                <a:ahLst/>
                <a:cxnLst/>
                <a:rect l="l" t="t" r="r" b="b"/>
                <a:pathLst>
                  <a:path w="1604" h="1443" extrusionOk="0">
                    <a:moveTo>
                      <a:pt x="308" y="1"/>
                    </a:moveTo>
                    <a:lnTo>
                      <a:pt x="0" y="572"/>
                    </a:lnTo>
                    <a:cubicBezTo>
                      <a:pt x="453" y="1135"/>
                      <a:pt x="1024" y="1367"/>
                      <a:pt x="1313" y="1442"/>
                    </a:cubicBezTo>
                    <a:lnTo>
                      <a:pt x="1604" y="691"/>
                    </a:lnTo>
                    <a:lnTo>
                      <a:pt x="308" y="1"/>
                    </a:lnTo>
                    <a:close/>
                  </a:path>
                </a:pathLst>
              </a:custGeom>
              <a:solidFill>
                <a:srgbClr val="AB4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52"/>
              <p:cNvSpPr/>
              <p:nvPr/>
            </p:nvSpPr>
            <p:spPr>
              <a:xfrm>
                <a:off x="6815532" y="990291"/>
                <a:ext cx="367633" cy="103053"/>
              </a:xfrm>
              <a:custGeom>
                <a:avLst/>
                <a:gdLst/>
                <a:ahLst/>
                <a:cxnLst/>
                <a:rect l="l" t="t" r="r" b="b"/>
                <a:pathLst>
                  <a:path w="3175" h="890" extrusionOk="0">
                    <a:moveTo>
                      <a:pt x="2885" y="1"/>
                    </a:moveTo>
                    <a:cubicBezTo>
                      <a:pt x="2885" y="1"/>
                      <a:pt x="2363" y="121"/>
                      <a:pt x="2355" y="496"/>
                    </a:cubicBezTo>
                    <a:cubicBezTo>
                      <a:pt x="1886" y="130"/>
                      <a:pt x="0" y="130"/>
                      <a:pt x="0" y="130"/>
                    </a:cubicBezTo>
                    <a:lnTo>
                      <a:pt x="0" y="130"/>
                    </a:lnTo>
                    <a:lnTo>
                      <a:pt x="180" y="658"/>
                    </a:lnTo>
                    <a:lnTo>
                      <a:pt x="2638" y="889"/>
                    </a:lnTo>
                    <a:lnTo>
                      <a:pt x="3174" y="173"/>
                    </a:lnTo>
                    <a:lnTo>
                      <a:pt x="288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52"/>
              <p:cNvSpPr/>
              <p:nvPr/>
            </p:nvSpPr>
            <p:spPr>
              <a:xfrm>
                <a:off x="6744321" y="1005228"/>
                <a:ext cx="89043" cy="370528"/>
              </a:xfrm>
              <a:custGeom>
                <a:avLst/>
                <a:gdLst/>
                <a:ahLst/>
                <a:cxnLst/>
                <a:rect l="l" t="t" r="r" b="b"/>
                <a:pathLst>
                  <a:path w="769" h="3200" extrusionOk="0">
                    <a:moveTo>
                      <a:pt x="615" y="1"/>
                    </a:moveTo>
                    <a:lnTo>
                      <a:pt x="1" y="2978"/>
                    </a:lnTo>
                    <a:lnTo>
                      <a:pt x="154" y="3199"/>
                    </a:lnTo>
                    <a:lnTo>
                      <a:pt x="769" y="367"/>
                    </a:lnTo>
                    <a:lnTo>
                      <a:pt x="61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52"/>
              <p:cNvSpPr/>
              <p:nvPr/>
            </p:nvSpPr>
            <p:spPr>
              <a:xfrm>
                <a:off x="6747448" y="994343"/>
                <a:ext cx="447528" cy="413139"/>
              </a:xfrm>
              <a:custGeom>
                <a:avLst/>
                <a:gdLst/>
                <a:ahLst/>
                <a:cxnLst/>
                <a:rect l="l" t="t" r="r" b="b"/>
                <a:pathLst>
                  <a:path w="3865" h="3568" extrusionOk="0">
                    <a:moveTo>
                      <a:pt x="3865" y="0"/>
                    </a:moveTo>
                    <a:lnTo>
                      <a:pt x="2951" y="639"/>
                    </a:lnTo>
                    <a:lnTo>
                      <a:pt x="588" y="410"/>
                    </a:lnTo>
                    <a:lnTo>
                      <a:pt x="0" y="3320"/>
                    </a:lnTo>
                    <a:lnTo>
                      <a:pt x="2320" y="3568"/>
                    </a:lnTo>
                    <a:lnTo>
                      <a:pt x="3234" y="2918"/>
                    </a:lnTo>
                    <a:lnTo>
                      <a:pt x="38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52"/>
              <p:cNvSpPr/>
              <p:nvPr/>
            </p:nvSpPr>
            <p:spPr>
              <a:xfrm>
                <a:off x="6910364" y="1315431"/>
                <a:ext cx="217454" cy="300475"/>
              </a:xfrm>
              <a:custGeom>
                <a:avLst/>
                <a:gdLst/>
                <a:ahLst/>
                <a:cxnLst/>
                <a:rect l="l" t="t" r="r" b="b"/>
                <a:pathLst>
                  <a:path w="1878" h="2595" extrusionOk="0">
                    <a:moveTo>
                      <a:pt x="1878" y="0"/>
                    </a:moveTo>
                    <a:lnTo>
                      <a:pt x="504" y="436"/>
                    </a:lnTo>
                    <a:lnTo>
                      <a:pt x="0" y="2595"/>
                    </a:lnTo>
                    <a:lnTo>
                      <a:pt x="1819" y="2543"/>
                    </a:lnTo>
                    <a:lnTo>
                      <a:pt x="1878" y="0"/>
                    </a:ln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52"/>
              <p:cNvSpPr/>
              <p:nvPr/>
            </p:nvSpPr>
            <p:spPr>
              <a:xfrm>
                <a:off x="6859069" y="1145798"/>
                <a:ext cx="273728" cy="279054"/>
              </a:xfrm>
              <a:custGeom>
                <a:avLst/>
                <a:gdLst/>
                <a:ahLst/>
                <a:cxnLst/>
                <a:rect l="l" t="t" r="r" b="b"/>
                <a:pathLst>
                  <a:path w="2364" h="2410" extrusionOk="0">
                    <a:moveTo>
                      <a:pt x="908" y="0"/>
                    </a:moveTo>
                    <a:cubicBezTo>
                      <a:pt x="866" y="0"/>
                      <a:pt x="824" y="17"/>
                      <a:pt x="793" y="48"/>
                    </a:cubicBezTo>
                    <a:cubicBezTo>
                      <a:pt x="742" y="109"/>
                      <a:pt x="742" y="202"/>
                      <a:pt x="793" y="253"/>
                    </a:cubicBezTo>
                    <a:lnTo>
                      <a:pt x="1152" y="646"/>
                    </a:lnTo>
                    <a:lnTo>
                      <a:pt x="597" y="220"/>
                    </a:lnTo>
                    <a:cubicBezTo>
                      <a:pt x="569" y="196"/>
                      <a:pt x="534" y="184"/>
                      <a:pt x="499" y="184"/>
                    </a:cubicBezTo>
                    <a:cubicBezTo>
                      <a:pt x="448" y="184"/>
                      <a:pt x="398" y="208"/>
                      <a:pt x="367" y="253"/>
                    </a:cubicBezTo>
                    <a:cubicBezTo>
                      <a:pt x="324" y="322"/>
                      <a:pt x="333" y="398"/>
                      <a:pt x="384" y="449"/>
                    </a:cubicBezTo>
                    <a:lnTo>
                      <a:pt x="879" y="988"/>
                    </a:lnTo>
                    <a:lnTo>
                      <a:pt x="333" y="654"/>
                    </a:lnTo>
                    <a:cubicBezTo>
                      <a:pt x="310" y="640"/>
                      <a:pt x="285" y="633"/>
                      <a:pt x="259" y="633"/>
                    </a:cubicBezTo>
                    <a:cubicBezTo>
                      <a:pt x="208" y="633"/>
                      <a:pt x="157" y="660"/>
                      <a:pt x="128" y="705"/>
                    </a:cubicBezTo>
                    <a:cubicBezTo>
                      <a:pt x="93" y="765"/>
                      <a:pt x="111" y="843"/>
                      <a:pt x="163" y="886"/>
                    </a:cubicBezTo>
                    <a:lnTo>
                      <a:pt x="691" y="1379"/>
                    </a:lnTo>
                    <a:lnTo>
                      <a:pt x="230" y="1082"/>
                    </a:lnTo>
                    <a:cubicBezTo>
                      <a:pt x="207" y="1070"/>
                      <a:pt x="182" y="1064"/>
                      <a:pt x="158" y="1064"/>
                    </a:cubicBezTo>
                    <a:cubicBezTo>
                      <a:pt x="109" y="1064"/>
                      <a:pt x="62" y="1087"/>
                      <a:pt x="34" y="1133"/>
                    </a:cubicBezTo>
                    <a:cubicBezTo>
                      <a:pt x="1" y="1185"/>
                      <a:pt x="9" y="1260"/>
                      <a:pt x="60" y="1303"/>
                    </a:cubicBezTo>
                    <a:cubicBezTo>
                      <a:pt x="163" y="1414"/>
                      <a:pt x="376" y="1610"/>
                      <a:pt x="572" y="1815"/>
                    </a:cubicBezTo>
                    <a:cubicBezTo>
                      <a:pt x="707" y="1977"/>
                      <a:pt x="1195" y="2327"/>
                      <a:pt x="1195" y="2327"/>
                    </a:cubicBezTo>
                    <a:cubicBezTo>
                      <a:pt x="1321" y="2385"/>
                      <a:pt x="1438" y="2410"/>
                      <a:pt x="1545" y="2410"/>
                    </a:cubicBezTo>
                    <a:cubicBezTo>
                      <a:pt x="2025" y="2410"/>
                      <a:pt x="2309" y="1907"/>
                      <a:pt x="2329" y="1559"/>
                    </a:cubicBezTo>
                    <a:cubicBezTo>
                      <a:pt x="2364" y="1133"/>
                      <a:pt x="2253" y="519"/>
                      <a:pt x="2253" y="519"/>
                    </a:cubicBezTo>
                    <a:lnTo>
                      <a:pt x="2202" y="236"/>
                    </a:lnTo>
                    <a:cubicBezTo>
                      <a:pt x="2188" y="226"/>
                      <a:pt x="2172" y="221"/>
                      <a:pt x="2155" y="221"/>
                    </a:cubicBezTo>
                    <a:cubicBezTo>
                      <a:pt x="2074" y="221"/>
                      <a:pt x="1965" y="322"/>
                      <a:pt x="1936" y="406"/>
                    </a:cubicBezTo>
                    <a:lnTo>
                      <a:pt x="1885" y="894"/>
                    </a:lnTo>
                    <a:lnTo>
                      <a:pt x="1014" y="48"/>
                    </a:lnTo>
                    <a:cubicBezTo>
                      <a:pt x="986" y="15"/>
                      <a:pt x="947" y="0"/>
                      <a:pt x="908"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52"/>
              <p:cNvSpPr/>
              <p:nvPr/>
            </p:nvSpPr>
            <p:spPr>
              <a:xfrm>
                <a:off x="6344383" y="734625"/>
                <a:ext cx="210390" cy="248138"/>
              </a:xfrm>
              <a:custGeom>
                <a:avLst/>
                <a:gdLst/>
                <a:ahLst/>
                <a:cxnLst/>
                <a:rect l="l" t="t" r="r" b="b"/>
                <a:pathLst>
                  <a:path w="1817" h="2143" extrusionOk="0">
                    <a:moveTo>
                      <a:pt x="894" y="0"/>
                    </a:moveTo>
                    <a:cubicBezTo>
                      <a:pt x="640" y="0"/>
                      <a:pt x="405" y="49"/>
                      <a:pt x="307" y="110"/>
                    </a:cubicBezTo>
                    <a:cubicBezTo>
                      <a:pt x="248" y="144"/>
                      <a:pt x="197" y="196"/>
                      <a:pt x="154" y="247"/>
                    </a:cubicBezTo>
                    <a:cubicBezTo>
                      <a:pt x="33" y="417"/>
                      <a:pt x="0" y="630"/>
                      <a:pt x="51" y="826"/>
                    </a:cubicBezTo>
                    <a:lnTo>
                      <a:pt x="238" y="1484"/>
                    </a:lnTo>
                    <a:cubicBezTo>
                      <a:pt x="340" y="1834"/>
                      <a:pt x="639" y="2090"/>
                      <a:pt x="1006" y="2125"/>
                    </a:cubicBezTo>
                    <a:lnTo>
                      <a:pt x="1178" y="2141"/>
                    </a:lnTo>
                    <a:cubicBezTo>
                      <a:pt x="1191" y="2142"/>
                      <a:pt x="1204" y="2143"/>
                      <a:pt x="1218" y="2143"/>
                    </a:cubicBezTo>
                    <a:cubicBezTo>
                      <a:pt x="1478" y="2143"/>
                      <a:pt x="1674" y="1918"/>
                      <a:pt x="1722" y="1715"/>
                    </a:cubicBezTo>
                    <a:cubicBezTo>
                      <a:pt x="1816" y="1322"/>
                      <a:pt x="1808" y="826"/>
                      <a:pt x="1773" y="468"/>
                    </a:cubicBezTo>
                    <a:cubicBezTo>
                      <a:pt x="1712" y="113"/>
                      <a:pt x="1280" y="0"/>
                      <a:pt x="894"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52"/>
              <p:cNvSpPr/>
              <p:nvPr/>
            </p:nvSpPr>
            <p:spPr>
              <a:xfrm>
                <a:off x="6517141" y="855279"/>
                <a:ext cx="17021" cy="15053"/>
              </a:xfrm>
              <a:custGeom>
                <a:avLst/>
                <a:gdLst/>
                <a:ahLst/>
                <a:cxnLst/>
                <a:rect l="l" t="t" r="r" b="b"/>
                <a:pathLst>
                  <a:path w="147" h="130" extrusionOk="0">
                    <a:moveTo>
                      <a:pt x="76" y="0"/>
                    </a:moveTo>
                    <a:cubicBezTo>
                      <a:pt x="52" y="0"/>
                      <a:pt x="31" y="16"/>
                      <a:pt x="17" y="40"/>
                    </a:cubicBezTo>
                    <a:cubicBezTo>
                      <a:pt x="1" y="67"/>
                      <a:pt x="17" y="110"/>
                      <a:pt x="52" y="126"/>
                    </a:cubicBezTo>
                    <a:cubicBezTo>
                      <a:pt x="58" y="128"/>
                      <a:pt x="65" y="129"/>
                      <a:pt x="72" y="129"/>
                    </a:cubicBezTo>
                    <a:cubicBezTo>
                      <a:pt x="95" y="129"/>
                      <a:pt x="124" y="118"/>
                      <a:pt x="138" y="91"/>
                    </a:cubicBezTo>
                    <a:cubicBezTo>
                      <a:pt x="146" y="59"/>
                      <a:pt x="138" y="24"/>
                      <a:pt x="103" y="7"/>
                    </a:cubicBezTo>
                    <a:cubicBezTo>
                      <a:pt x="94" y="2"/>
                      <a:pt x="84" y="0"/>
                      <a:pt x="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52"/>
              <p:cNvSpPr/>
              <p:nvPr/>
            </p:nvSpPr>
            <p:spPr>
              <a:xfrm>
                <a:off x="6446973" y="849257"/>
                <a:ext cx="17021" cy="14705"/>
              </a:xfrm>
              <a:custGeom>
                <a:avLst/>
                <a:gdLst/>
                <a:ahLst/>
                <a:cxnLst/>
                <a:rect l="l" t="t" r="r" b="b"/>
                <a:pathLst>
                  <a:path w="147" h="127" extrusionOk="0">
                    <a:moveTo>
                      <a:pt x="75" y="1"/>
                    </a:moveTo>
                    <a:cubicBezTo>
                      <a:pt x="52" y="1"/>
                      <a:pt x="31" y="17"/>
                      <a:pt x="17" y="41"/>
                    </a:cubicBezTo>
                    <a:cubicBezTo>
                      <a:pt x="1" y="68"/>
                      <a:pt x="9" y="111"/>
                      <a:pt x="44" y="119"/>
                    </a:cubicBezTo>
                    <a:cubicBezTo>
                      <a:pt x="55" y="124"/>
                      <a:pt x="66" y="127"/>
                      <a:pt x="77" y="127"/>
                    </a:cubicBezTo>
                    <a:cubicBezTo>
                      <a:pt x="99" y="127"/>
                      <a:pt x="117" y="116"/>
                      <a:pt x="130" y="92"/>
                    </a:cubicBezTo>
                    <a:cubicBezTo>
                      <a:pt x="146" y="59"/>
                      <a:pt x="130" y="25"/>
                      <a:pt x="103" y="8"/>
                    </a:cubicBezTo>
                    <a:cubicBezTo>
                      <a:pt x="94" y="3"/>
                      <a:pt x="8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52"/>
              <p:cNvSpPr/>
              <p:nvPr/>
            </p:nvSpPr>
            <p:spPr>
              <a:xfrm>
                <a:off x="6285330" y="698151"/>
                <a:ext cx="264464" cy="171832"/>
              </a:xfrm>
              <a:custGeom>
                <a:avLst/>
                <a:gdLst/>
                <a:ahLst/>
                <a:cxnLst/>
                <a:rect l="l" t="t" r="r" b="b"/>
                <a:pathLst>
                  <a:path w="2284" h="1484" extrusionOk="0">
                    <a:moveTo>
                      <a:pt x="1311" y="0"/>
                    </a:moveTo>
                    <a:cubicBezTo>
                      <a:pt x="552" y="0"/>
                      <a:pt x="0" y="598"/>
                      <a:pt x="492" y="1483"/>
                    </a:cubicBezTo>
                    <a:cubicBezTo>
                      <a:pt x="492" y="1483"/>
                      <a:pt x="979" y="1405"/>
                      <a:pt x="1055" y="680"/>
                    </a:cubicBezTo>
                    <a:lnTo>
                      <a:pt x="2283" y="783"/>
                    </a:lnTo>
                    <a:cubicBezTo>
                      <a:pt x="2283" y="783"/>
                      <a:pt x="2283" y="85"/>
                      <a:pt x="1448" y="7"/>
                    </a:cubicBezTo>
                    <a:cubicBezTo>
                      <a:pt x="1402" y="3"/>
                      <a:pt x="1356" y="0"/>
                      <a:pt x="13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52"/>
              <p:cNvSpPr/>
              <p:nvPr/>
            </p:nvSpPr>
            <p:spPr>
              <a:xfrm>
                <a:off x="6306751" y="824362"/>
                <a:ext cx="66348" cy="86148"/>
              </a:xfrm>
              <a:custGeom>
                <a:avLst/>
                <a:gdLst/>
                <a:ahLst/>
                <a:cxnLst/>
                <a:rect l="l" t="t" r="r" b="b"/>
                <a:pathLst>
                  <a:path w="573" h="744" extrusionOk="0">
                    <a:moveTo>
                      <a:pt x="319" y="0"/>
                    </a:moveTo>
                    <a:cubicBezTo>
                      <a:pt x="163" y="0"/>
                      <a:pt x="0" y="136"/>
                      <a:pt x="128" y="367"/>
                    </a:cubicBezTo>
                    <a:cubicBezTo>
                      <a:pt x="307" y="684"/>
                      <a:pt x="573" y="743"/>
                      <a:pt x="573" y="743"/>
                    </a:cubicBezTo>
                    <a:lnTo>
                      <a:pt x="487" y="70"/>
                    </a:lnTo>
                    <a:cubicBezTo>
                      <a:pt x="445" y="23"/>
                      <a:pt x="383" y="0"/>
                      <a:pt x="319"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52"/>
              <p:cNvSpPr/>
              <p:nvPr/>
            </p:nvSpPr>
            <p:spPr>
              <a:xfrm>
                <a:off x="5786159" y="1458085"/>
                <a:ext cx="557297" cy="246748"/>
              </a:xfrm>
              <a:custGeom>
                <a:avLst/>
                <a:gdLst/>
                <a:ahLst/>
                <a:cxnLst/>
                <a:rect l="l" t="t" r="r" b="b"/>
                <a:pathLst>
                  <a:path w="4813" h="2131" extrusionOk="0">
                    <a:moveTo>
                      <a:pt x="1049" y="1"/>
                    </a:moveTo>
                    <a:cubicBezTo>
                      <a:pt x="535" y="1"/>
                      <a:pt x="108" y="395"/>
                      <a:pt x="52" y="1047"/>
                    </a:cubicBezTo>
                    <a:cubicBezTo>
                      <a:pt x="1" y="1630"/>
                      <a:pt x="462" y="2131"/>
                      <a:pt x="1051" y="2131"/>
                    </a:cubicBezTo>
                    <a:cubicBezTo>
                      <a:pt x="1056" y="2131"/>
                      <a:pt x="1061" y="2131"/>
                      <a:pt x="1065" y="2131"/>
                    </a:cubicBezTo>
                    <a:lnTo>
                      <a:pt x="4813" y="2045"/>
                    </a:lnTo>
                    <a:lnTo>
                      <a:pt x="4794" y="560"/>
                    </a:lnTo>
                    <a:lnTo>
                      <a:pt x="1143" y="5"/>
                    </a:lnTo>
                    <a:cubicBezTo>
                      <a:pt x="1111" y="2"/>
                      <a:pt x="1080" y="1"/>
                      <a:pt x="1049" y="1"/>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52"/>
              <p:cNvSpPr/>
              <p:nvPr/>
            </p:nvSpPr>
            <p:spPr>
              <a:xfrm>
                <a:off x="6291003" y="1516212"/>
                <a:ext cx="381412" cy="184338"/>
              </a:xfrm>
              <a:custGeom>
                <a:avLst/>
                <a:gdLst/>
                <a:ahLst/>
                <a:cxnLst/>
                <a:rect l="l" t="t" r="r" b="b"/>
                <a:pathLst>
                  <a:path w="3294" h="1592" extrusionOk="0">
                    <a:moveTo>
                      <a:pt x="857" y="0"/>
                    </a:moveTo>
                    <a:cubicBezTo>
                      <a:pt x="412" y="0"/>
                      <a:pt x="0" y="15"/>
                      <a:pt x="0" y="15"/>
                    </a:cubicBezTo>
                    <a:lnTo>
                      <a:pt x="170" y="1534"/>
                    </a:lnTo>
                    <a:cubicBezTo>
                      <a:pt x="353" y="1571"/>
                      <a:pt x="518" y="1586"/>
                      <a:pt x="666" y="1586"/>
                    </a:cubicBezTo>
                    <a:cubicBezTo>
                      <a:pt x="1270" y="1586"/>
                      <a:pt x="1579" y="1338"/>
                      <a:pt x="1579" y="1338"/>
                    </a:cubicBezTo>
                    <a:lnTo>
                      <a:pt x="2337" y="1577"/>
                    </a:lnTo>
                    <a:cubicBezTo>
                      <a:pt x="2363" y="1586"/>
                      <a:pt x="2390" y="1591"/>
                      <a:pt x="2418" y="1591"/>
                    </a:cubicBezTo>
                    <a:cubicBezTo>
                      <a:pt x="2466" y="1591"/>
                      <a:pt x="2513" y="1578"/>
                      <a:pt x="2552" y="1551"/>
                    </a:cubicBezTo>
                    <a:cubicBezTo>
                      <a:pt x="2636" y="1491"/>
                      <a:pt x="2628" y="1373"/>
                      <a:pt x="2542" y="1330"/>
                    </a:cubicBezTo>
                    <a:lnTo>
                      <a:pt x="1706" y="920"/>
                    </a:lnTo>
                    <a:lnTo>
                      <a:pt x="2662" y="1278"/>
                    </a:lnTo>
                    <a:cubicBezTo>
                      <a:pt x="2698" y="1292"/>
                      <a:pt x="2734" y="1299"/>
                      <a:pt x="2769" y="1299"/>
                    </a:cubicBezTo>
                    <a:cubicBezTo>
                      <a:pt x="2844" y="1299"/>
                      <a:pt x="2917" y="1268"/>
                      <a:pt x="2970" y="1211"/>
                    </a:cubicBezTo>
                    <a:cubicBezTo>
                      <a:pt x="3013" y="1160"/>
                      <a:pt x="2994" y="1074"/>
                      <a:pt x="2935" y="1047"/>
                    </a:cubicBezTo>
                    <a:lnTo>
                      <a:pt x="2056" y="605"/>
                    </a:lnTo>
                    <a:lnTo>
                      <a:pt x="2056" y="605"/>
                    </a:lnTo>
                    <a:lnTo>
                      <a:pt x="2918" y="963"/>
                    </a:lnTo>
                    <a:cubicBezTo>
                      <a:pt x="2952" y="975"/>
                      <a:pt x="2987" y="981"/>
                      <a:pt x="3021" y="981"/>
                    </a:cubicBezTo>
                    <a:cubicBezTo>
                      <a:pt x="3110" y="981"/>
                      <a:pt x="3196" y="942"/>
                      <a:pt x="3250" y="869"/>
                    </a:cubicBezTo>
                    <a:cubicBezTo>
                      <a:pt x="3293" y="826"/>
                      <a:pt x="3277" y="766"/>
                      <a:pt x="3234" y="732"/>
                    </a:cubicBezTo>
                    <a:cubicBezTo>
                      <a:pt x="2978" y="570"/>
                      <a:pt x="2150" y="85"/>
                      <a:pt x="1723" y="33"/>
                    </a:cubicBezTo>
                    <a:cubicBezTo>
                      <a:pt x="1509" y="8"/>
                      <a:pt x="1175" y="0"/>
                      <a:pt x="857"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7" name="Google Shape;917;p52"/>
            <p:cNvGrpSpPr/>
            <p:nvPr/>
          </p:nvGrpSpPr>
          <p:grpSpPr>
            <a:xfrm flipH="1">
              <a:off x="5296298" y="3683067"/>
              <a:ext cx="1559678" cy="920933"/>
              <a:chOff x="6362098" y="1898206"/>
              <a:chExt cx="679687" cy="401331"/>
            </a:xfrm>
          </p:grpSpPr>
          <p:sp>
            <p:nvSpPr>
              <p:cNvPr id="918" name="Google Shape;918;p52"/>
              <p:cNvSpPr/>
              <p:nvPr/>
            </p:nvSpPr>
            <p:spPr>
              <a:xfrm>
                <a:off x="6486573" y="1898206"/>
                <a:ext cx="549308" cy="364854"/>
              </a:xfrm>
              <a:custGeom>
                <a:avLst/>
                <a:gdLst/>
                <a:ahLst/>
                <a:cxnLst/>
                <a:rect l="l" t="t" r="r" b="b"/>
                <a:pathLst>
                  <a:path w="4744" h="3151" extrusionOk="0">
                    <a:moveTo>
                      <a:pt x="658" y="1"/>
                    </a:moveTo>
                    <a:cubicBezTo>
                      <a:pt x="537" y="1"/>
                      <a:pt x="443" y="87"/>
                      <a:pt x="427" y="197"/>
                    </a:cubicBezTo>
                    <a:lnTo>
                      <a:pt x="1" y="3150"/>
                    </a:lnTo>
                    <a:lnTo>
                      <a:pt x="4121" y="3150"/>
                    </a:lnTo>
                    <a:lnTo>
                      <a:pt x="4743" y="189"/>
                    </a:lnTo>
                    <a:lnTo>
                      <a:pt x="4692" y="130"/>
                    </a:lnTo>
                    <a:cubicBezTo>
                      <a:pt x="4616" y="52"/>
                      <a:pt x="4506" y="1"/>
                      <a:pt x="43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52"/>
              <p:cNvSpPr/>
              <p:nvPr/>
            </p:nvSpPr>
            <p:spPr>
              <a:xfrm>
                <a:off x="6515289" y="1911290"/>
                <a:ext cx="526497" cy="351770"/>
              </a:xfrm>
              <a:custGeom>
                <a:avLst/>
                <a:gdLst/>
                <a:ahLst/>
                <a:cxnLst/>
                <a:rect l="l" t="t" r="r" b="b"/>
                <a:pathLst>
                  <a:path w="4547" h="3038" extrusionOk="0">
                    <a:moveTo>
                      <a:pt x="615" y="0"/>
                    </a:moveTo>
                    <a:cubicBezTo>
                      <a:pt x="521" y="0"/>
                      <a:pt x="443" y="76"/>
                      <a:pt x="426" y="170"/>
                    </a:cubicBezTo>
                    <a:lnTo>
                      <a:pt x="1" y="3037"/>
                    </a:lnTo>
                    <a:lnTo>
                      <a:pt x="4113" y="3037"/>
                    </a:lnTo>
                    <a:lnTo>
                      <a:pt x="4530" y="230"/>
                    </a:lnTo>
                    <a:cubicBezTo>
                      <a:pt x="4547" y="111"/>
                      <a:pt x="4463" y="0"/>
                      <a:pt x="43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52"/>
              <p:cNvSpPr/>
              <p:nvPr/>
            </p:nvSpPr>
            <p:spPr>
              <a:xfrm>
                <a:off x="6362098" y="2261905"/>
                <a:ext cx="629434" cy="37632"/>
              </a:xfrm>
              <a:custGeom>
                <a:avLst/>
                <a:gdLst/>
                <a:ahLst/>
                <a:cxnLst/>
                <a:rect l="l" t="t" r="r" b="b"/>
                <a:pathLst>
                  <a:path w="5436" h="325" extrusionOk="0">
                    <a:moveTo>
                      <a:pt x="1" y="1"/>
                    </a:moveTo>
                    <a:lnTo>
                      <a:pt x="1" y="163"/>
                    </a:lnTo>
                    <a:cubicBezTo>
                      <a:pt x="1" y="249"/>
                      <a:pt x="76" y="324"/>
                      <a:pt x="162" y="324"/>
                    </a:cubicBezTo>
                    <a:lnTo>
                      <a:pt x="5274" y="324"/>
                    </a:lnTo>
                    <a:cubicBezTo>
                      <a:pt x="5358" y="324"/>
                      <a:pt x="5436" y="249"/>
                      <a:pt x="5436" y="163"/>
                    </a:cubicBezTo>
                    <a:lnTo>
                      <a:pt x="543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52"/>
              <p:cNvSpPr/>
              <p:nvPr/>
            </p:nvSpPr>
            <p:spPr>
              <a:xfrm>
                <a:off x="6764237" y="2054524"/>
                <a:ext cx="51411" cy="51295"/>
              </a:xfrm>
              <a:custGeom>
                <a:avLst/>
                <a:gdLst/>
                <a:ahLst/>
                <a:cxnLst/>
                <a:rect l="l" t="t" r="r" b="b"/>
                <a:pathLst>
                  <a:path w="444" h="443" extrusionOk="0">
                    <a:moveTo>
                      <a:pt x="222" y="0"/>
                    </a:moveTo>
                    <a:cubicBezTo>
                      <a:pt x="103" y="0"/>
                      <a:pt x="1" y="102"/>
                      <a:pt x="1" y="221"/>
                    </a:cubicBezTo>
                    <a:cubicBezTo>
                      <a:pt x="1" y="340"/>
                      <a:pt x="103" y="442"/>
                      <a:pt x="222" y="442"/>
                    </a:cubicBezTo>
                    <a:cubicBezTo>
                      <a:pt x="341" y="442"/>
                      <a:pt x="443" y="340"/>
                      <a:pt x="443" y="221"/>
                    </a:cubicBezTo>
                    <a:cubicBezTo>
                      <a:pt x="443" y="102"/>
                      <a:pt x="341"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22" name="Google Shape;922;p52"/>
          <p:cNvSpPr/>
          <p:nvPr/>
        </p:nvSpPr>
        <p:spPr>
          <a:xfrm>
            <a:off x="2725700" y="1810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52"/>
          <p:cNvSpPr/>
          <p:nvPr/>
        </p:nvSpPr>
        <p:spPr>
          <a:xfrm>
            <a:off x="1436900" y="6781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52"/>
          <p:cNvSpPr/>
          <p:nvPr/>
        </p:nvSpPr>
        <p:spPr>
          <a:xfrm>
            <a:off x="959175" y="1064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0CBEE3CA-4292-E594-3846-C481266039E0}"/>
              </a:ext>
            </a:extLst>
          </p:cNvPr>
          <p:cNvSpPr txBox="1"/>
          <p:nvPr/>
        </p:nvSpPr>
        <p:spPr>
          <a:xfrm>
            <a:off x="4262866" y="555564"/>
            <a:ext cx="4578035" cy="3798156"/>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2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động 10. </a:t>
            </a:r>
            <a:endParaRPr kumimoji="0" lang="en-US" sz="2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2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Lập và thực hiện kế hoạch rèn luyện phẩm chất ý chí, sự đam mê, tư duy độc lập và khả năng thích ứng của bản thân</a:t>
            </a:r>
          </a:p>
        </p:txBody>
      </p:sp>
    </p:spTree>
    <p:extLst>
      <p:ext uri="{BB962C8B-B14F-4D97-AF65-F5344CB8AC3E}">
        <p14:creationId xmlns:p14="http://schemas.microsoft.com/office/powerpoint/2010/main" val="375807310"/>
      </p:ext>
    </p:extLst>
  </p:cSld>
  <p:clrMapOvr>
    <a:masterClrMapping/>
  </p:clrMapOvr>
  <p:transition spd="med">
    <p:blinds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pSp>
        <p:nvGrpSpPr>
          <p:cNvPr id="664" name="Google Shape;440;p28">
            <a:extLst>
              <a:ext uri="{FF2B5EF4-FFF2-40B4-BE49-F238E27FC236}">
                <a16:creationId xmlns:a16="http://schemas.microsoft.com/office/drawing/2014/main" id="{A205A7AA-3730-BE45-3173-2EDC31F83E71}"/>
              </a:ext>
            </a:extLst>
          </p:cNvPr>
          <p:cNvGrpSpPr/>
          <p:nvPr/>
        </p:nvGrpSpPr>
        <p:grpSpPr>
          <a:xfrm>
            <a:off x="494511" y="1371500"/>
            <a:ext cx="2214990" cy="3112258"/>
            <a:chOff x="624596" y="982906"/>
            <a:chExt cx="2001980" cy="3181003"/>
          </a:xfrm>
        </p:grpSpPr>
        <p:sp>
          <p:nvSpPr>
            <p:cNvPr id="665" name="Google Shape;441;p28">
              <a:extLst>
                <a:ext uri="{FF2B5EF4-FFF2-40B4-BE49-F238E27FC236}">
                  <a16:creationId xmlns:a16="http://schemas.microsoft.com/office/drawing/2014/main" id="{DF54D627-64E4-7EFF-C8EB-687049E83E94}"/>
                </a:ext>
              </a:extLst>
            </p:cNvPr>
            <p:cNvSpPr/>
            <p:nvPr/>
          </p:nvSpPr>
          <p:spPr>
            <a:xfrm>
              <a:off x="692176" y="1142009"/>
              <a:ext cx="1934400" cy="3021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442;p28">
              <a:extLst>
                <a:ext uri="{FF2B5EF4-FFF2-40B4-BE49-F238E27FC236}">
                  <a16:creationId xmlns:a16="http://schemas.microsoft.com/office/drawing/2014/main" id="{4C3EE2B6-BE41-112B-3EB9-63D8BAA2F3C2}"/>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67" name="Google Shape;443;p28">
            <a:extLst>
              <a:ext uri="{FF2B5EF4-FFF2-40B4-BE49-F238E27FC236}">
                <a16:creationId xmlns:a16="http://schemas.microsoft.com/office/drawing/2014/main" id="{7FACD4FD-FFF3-3FA4-984A-06B6836994F7}"/>
              </a:ext>
            </a:extLst>
          </p:cNvPr>
          <p:cNvGrpSpPr/>
          <p:nvPr/>
        </p:nvGrpSpPr>
        <p:grpSpPr>
          <a:xfrm>
            <a:off x="0" y="4685883"/>
            <a:ext cx="3997821" cy="212688"/>
            <a:chOff x="0" y="4397412"/>
            <a:chExt cx="4600713" cy="150450"/>
          </a:xfrm>
        </p:grpSpPr>
        <p:sp>
          <p:nvSpPr>
            <p:cNvPr id="668" name="Google Shape;444;p28">
              <a:extLst>
                <a:ext uri="{FF2B5EF4-FFF2-40B4-BE49-F238E27FC236}">
                  <a16:creationId xmlns:a16="http://schemas.microsoft.com/office/drawing/2014/main" id="{96831F11-198B-C477-C60B-E7C83A18AF61}"/>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445;p28">
              <a:extLst>
                <a:ext uri="{FF2B5EF4-FFF2-40B4-BE49-F238E27FC236}">
                  <a16:creationId xmlns:a16="http://schemas.microsoft.com/office/drawing/2014/main" id="{C2A6C315-2694-1B4A-3AFA-845DD4AC08AE}"/>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446;p28">
              <a:extLst>
                <a:ext uri="{FF2B5EF4-FFF2-40B4-BE49-F238E27FC236}">
                  <a16:creationId xmlns:a16="http://schemas.microsoft.com/office/drawing/2014/main" id="{714A5FED-781B-9662-E3D3-4C4552B96A94}"/>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447;p28">
              <a:extLst>
                <a:ext uri="{FF2B5EF4-FFF2-40B4-BE49-F238E27FC236}">
                  <a16:creationId xmlns:a16="http://schemas.microsoft.com/office/drawing/2014/main" id="{9C82C203-8787-7B00-48E4-7174FC1F49BF}"/>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448;p28">
              <a:extLst>
                <a:ext uri="{FF2B5EF4-FFF2-40B4-BE49-F238E27FC236}">
                  <a16:creationId xmlns:a16="http://schemas.microsoft.com/office/drawing/2014/main" id="{E7DD71AF-28DF-8B63-4C14-E06B25B72CC3}"/>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74" name="Group 673">
            <a:extLst>
              <a:ext uri="{FF2B5EF4-FFF2-40B4-BE49-F238E27FC236}">
                <a16:creationId xmlns:a16="http://schemas.microsoft.com/office/drawing/2014/main" id="{DC194704-66D8-5417-9B69-BDA59FCED128}"/>
              </a:ext>
            </a:extLst>
          </p:cNvPr>
          <p:cNvGrpSpPr/>
          <p:nvPr/>
        </p:nvGrpSpPr>
        <p:grpSpPr>
          <a:xfrm>
            <a:off x="4327463" y="846075"/>
            <a:ext cx="4479972" cy="3924224"/>
            <a:chOff x="-71783" y="1154604"/>
            <a:chExt cx="4479972" cy="3924224"/>
          </a:xfrm>
        </p:grpSpPr>
        <p:grpSp>
          <p:nvGrpSpPr>
            <p:cNvPr id="675" name="Group 674">
              <a:extLst>
                <a:ext uri="{FF2B5EF4-FFF2-40B4-BE49-F238E27FC236}">
                  <a16:creationId xmlns:a16="http://schemas.microsoft.com/office/drawing/2014/main" id="{ED98A170-D420-056E-1C04-F4E1914D9DC7}"/>
                </a:ext>
              </a:extLst>
            </p:cNvPr>
            <p:cNvGrpSpPr/>
            <p:nvPr/>
          </p:nvGrpSpPr>
          <p:grpSpPr>
            <a:xfrm>
              <a:off x="-71783" y="1680029"/>
              <a:ext cx="4479972" cy="3398799"/>
              <a:chOff x="-122583" y="1897744"/>
              <a:chExt cx="4479972" cy="3398799"/>
            </a:xfrm>
          </p:grpSpPr>
          <p:sp>
            <p:nvSpPr>
              <p:cNvPr id="677" name="Rectangle: Rounded Corners 676">
                <a:extLst>
                  <a:ext uri="{FF2B5EF4-FFF2-40B4-BE49-F238E27FC236}">
                    <a16:creationId xmlns:a16="http://schemas.microsoft.com/office/drawing/2014/main" id="{8A3D5115-5D43-E05E-5851-9FE9BB172777}"/>
                  </a:ext>
                </a:extLst>
              </p:cNvPr>
              <p:cNvSpPr/>
              <p:nvPr/>
            </p:nvSpPr>
            <p:spPr>
              <a:xfrm>
                <a:off x="-122583" y="1897744"/>
                <a:ext cx="4479972" cy="339879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latin typeface="Arial"/>
                  <a:ea typeface="+mn-ea"/>
                  <a:cs typeface="+mn-cs"/>
                </a:endParaRPr>
              </a:p>
            </p:txBody>
          </p:sp>
          <p:sp>
            <p:nvSpPr>
              <p:cNvPr id="678" name="TextBox 677">
                <a:extLst>
                  <a:ext uri="{FF2B5EF4-FFF2-40B4-BE49-F238E27FC236}">
                    <a16:creationId xmlns:a16="http://schemas.microsoft.com/office/drawing/2014/main" id="{6C006150-5F7D-6570-AD72-0B0A5BE0DC61}"/>
                  </a:ext>
                </a:extLst>
              </p:cNvPr>
              <p:cNvSpPr txBox="1"/>
              <p:nvPr/>
            </p:nvSpPr>
            <p:spPr>
              <a:xfrm>
                <a:off x="45755" y="2222599"/>
                <a:ext cx="4140562" cy="280532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uLnTx/>
                    <a:uFillTx/>
                  </a:rPr>
                  <a:t>Thực hiện nhiệm vụ sau tại nhà: </a:t>
                </a:r>
                <a:r>
                  <a:rPr kumimoji="0" lang="vi-VN" sz="2000" b="0" i="0" u="none" strike="noStrike" kern="0" cap="none" spc="0" normalizeH="0" baseline="0" noProof="0">
                    <a:ln>
                      <a:noFill/>
                    </a:ln>
                    <a:solidFill>
                      <a:srgbClr val="FF0000"/>
                    </a:solidFill>
                    <a:effectLst/>
                    <a:uLnTx/>
                    <a:uFillTx/>
                  </a:rPr>
                  <a:t>Lập kế hoạch rèn luyện phẩm chất ý chí, sự đam mê, tư duy độc lập và khả năng thích ứng của bản thân</a:t>
                </a:r>
                <a:r>
                  <a:rPr kumimoji="0" lang="en-US" sz="2000" b="0" i="0" u="none" strike="noStrike" kern="0" cap="none" spc="0" normalizeH="0" baseline="0" noProof="0">
                    <a:ln>
                      <a:noFill/>
                    </a:ln>
                    <a:solidFill>
                      <a:srgbClr val="FF0000"/>
                    </a:solidFill>
                    <a:effectLst/>
                    <a:uLnTx/>
                    <a:uFillTx/>
                  </a:rPr>
                  <a:t> </a:t>
                </a:r>
                <a:r>
                  <a:rPr kumimoji="0" lang="vi-VN" sz="2000" b="0" i="0" u="none" strike="noStrike" kern="0" cap="none" spc="0" normalizeH="0" baseline="0" noProof="0">
                    <a:ln>
                      <a:noFill/>
                    </a:ln>
                    <a:solidFill>
                      <a:srgbClr val="FF0000"/>
                    </a:solidFill>
                    <a:effectLst/>
                    <a:uLnTx/>
                    <a:uFillTx/>
                  </a:rPr>
                  <a:t>(Ví dụ: học cách nấu cơm, tham gia công việc gia đình,...).</a:t>
                </a:r>
                <a:endParaRPr kumimoji="0" lang="en-US" sz="2000" b="0" i="0" u="none" strike="noStrike" kern="0" cap="none" spc="0" normalizeH="0" baseline="0" noProof="0">
                  <a:ln>
                    <a:noFill/>
                  </a:ln>
                  <a:solidFill>
                    <a:srgbClr val="FF0000"/>
                  </a:solidFill>
                  <a:effectLst/>
                  <a:uLnTx/>
                  <a:uFillTx/>
                </a:endParaRPr>
              </a:p>
            </p:txBody>
          </p:sp>
        </p:grpSp>
        <p:pic>
          <p:nvPicPr>
            <p:cNvPr id="676" name="Picture 675">
              <a:extLst>
                <a:ext uri="{FF2B5EF4-FFF2-40B4-BE49-F238E27FC236}">
                  <a16:creationId xmlns:a16="http://schemas.microsoft.com/office/drawing/2014/main" id="{50B5DFA8-8D86-9678-455F-7518FDFC5D40}"/>
                </a:ext>
              </a:extLst>
            </p:cNvPr>
            <p:cNvPicPr>
              <a:picLocks noChangeAspect="1"/>
            </p:cNvPicPr>
            <p:nvPr/>
          </p:nvPicPr>
          <p:blipFill>
            <a:blip r:embed="rId3"/>
            <a:stretch>
              <a:fillRect/>
            </a:stretch>
          </p:blipFill>
          <p:spPr>
            <a:xfrm>
              <a:off x="1653417" y="1154604"/>
              <a:ext cx="1026838" cy="751752"/>
            </a:xfrm>
            <a:prstGeom prst="rect">
              <a:avLst/>
            </a:prstGeom>
          </p:spPr>
        </p:pic>
      </p:grpSp>
      <p:sp>
        <p:nvSpPr>
          <p:cNvPr id="679" name="Pentagon 1">
            <a:extLst>
              <a:ext uri="{FF2B5EF4-FFF2-40B4-BE49-F238E27FC236}">
                <a16:creationId xmlns:a16="http://schemas.microsoft.com/office/drawing/2014/main" id="{72C15B5D-FA88-5424-AC1A-EEB96CA8E6F0}"/>
              </a:ext>
            </a:extLst>
          </p:cNvPr>
          <p:cNvSpPr/>
          <p:nvPr/>
        </p:nvSpPr>
        <p:spPr>
          <a:xfrm>
            <a:off x="0" y="365703"/>
            <a:ext cx="3997821" cy="715822"/>
          </a:xfrm>
          <a:prstGeom prst="homePlate">
            <a:avLst>
              <a:gd name="adj" fmla="val 33353"/>
            </a:avLst>
          </a:prstGeom>
          <a:solidFill>
            <a:schemeClr val="accent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ea typeface="+mn-ea"/>
              </a:rPr>
              <a:t>LÀM</a:t>
            </a:r>
            <a:r>
              <a:rPr kumimoji="0" lang="en-US" sz="2400" b="1" i="0" u="none" strike="noStrike" kern="0" cap="none" spc="0" normalizeH="0" noProof="0">
                <a:ln>
                  <a:noFill/>
                </a:ln>
                <a:solidFill>
                  <a:srgbClr val="FFFFFF"/>
                </a:solidFill>
                <a:effectLst/>
                <a:uLnTx/>
                <a:uFillTx/>
                <a:ea typeface="+mn-ea"/>
              </a:rPr>
              <a:t> VIỆC CÁ NHÂN</a:t>
            </a:r>
            <a:endParaRPr kumimoji="0" lang="en-US" sz="2400" b="0" i="0" u="none" strike="noStrike" kern="0" cap="none" spc="0" normalizeH="0" baseline="0" noProof="0">
              <a:ln>
                <a:noFill/>
              </a:ln>
              <a:solidFill>
                <a:srgbClr val="FFFFFF"/>
              </a:solidFill>
              <a:effectLst/>
              <a:uLnTx/>
              <a:uFillTx/>
              <a:ea typeface="+mn-ea"/>
            </a:endParaRPr>
          </a:p>
        </p:txBody>
      </p:sp>
      <p:pic>
        <p:nvPicPr>
          <p:cNvPr id="680" name="Picture 679">
            <a:extLst>
              <a:ext uri="{FF2B5EF4-FFF2-40B4-BE49-F238E27FC236}">
                <a16:creationId xmlns:a16="http://schemas.microsoft.com/office/drawing/2014/main" id="{6FA93532-9F8F-EF3C-6162-18AF5F2FEF01}"/>
              </a:ext>
            </a:extLst>
          </p:cNvPr>
          <p:cNvPicPr>
            <a:picLocks noChangeAspect="1"/>
          </p:cNvPicPr>
          <p:nvPr/>
        </p:nvPicPr>
        <p:blipFill>
          <a:blip r:embed="rId4"/>
          <a:stretch>
            <a:fillRect/>
          </a:stretch>
        </p:blipFill>
        <p:spPr>
          <a:xfrm>
            <a:off x="1194753" y="1956045"/>
            <a:ext cx="2359955" cy="27298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wipe(left)">
                                      <p:cBhvr>
                                        <p:cTn id="7" dur="500"/>
                                        <p:tgtEl>
                                          <p:spTgt spid="67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4"/>
                                        </p:tgtEl>
                                        <p:attrNameLst>
                                          <p:attrName>style.visibility</p:attrName>
                                        </p:attrNameLst>
                                      </p:cBhvr>
                                      <p:to>
                                        <p:strVal val="visible"/>
                                      </p:to>
                                    </p:set>
                                    <p:animEffect transition="in" filter="randombar(horizontal)">
                                      <p:cBhvr>
                                        <p:cTn id="12"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grpSp>
        <p:nvGrpSpPr>
          <p:cNvPr id="30" name="Group 29">
            <a:extLst>
              <a:ext uri="{FF2B5EF4-FFF2-40B4-BE49-F238E27FC236}">
                <a16:creationId xmlns:a16="http://schemas.microsoft.com/office/drawing/2014/main" id="{0472BDFA-2090-9DD7-0C9A-CDE86465AF5F}"/>
              </a:ext>
            </a:extLst>
          </p:cNvPr>
          <p:cNvGrpSpPr/>
          <p:nvPr/>
        </p:nvGrpSpPr>
        <p:grpSpPr>
          <a:xfrm>
            <a:off x="2723200" y="0"/>
            <a:ext cx="3791938" cy="694029"/>
            <a:chOff x="4834930" y="84191"/>
            <a:chExt cx="7359542" cy="1232175"/>
          </a:xfrm>
        </p:grpSpPr>
        <p:sp>
          <p:nvSpPr>
            <p:cNvPr id="31" name="Round Same Side Corner Rectangle 11">
              <a:extLst>
                <a:ext uri="{FF2B5EF4-FFF2-40B4-BE49-F238E27FC236}">
                  <a16:creationId xmlns:a16="http://schemas.microsoft.com/office/drawing/2014/main" id="{6F5E3BB3-3E6A-F767-5138-4F01B52D958C}"/>
                </a:ext>
              </a:extLst>
            </p:cNvPr>
            <p:cNvSpPr/>
            <p:nvPr/>
          </p:nvSpPr>
          <p:spPr>
            <a:xfrm flipV="1">
              <a:off x="4834930" y="84191"/>
              <a:ext cx="7359542" cy="1232175"/>
            </a:xfrm>
            <a:prstGeom prst="round2SameRect">
              <a:avLst>
                <a:gd name="adj1" fmla="val 37720"/>
                <a:gd name="adj2" fmla="val 0"/>
              </a:avLst>
            </a:prstGeom>
            <a:solidFill>
              <a:schemeClr val="accent2">
                <a:lumMod val="50000"/>
              </a:schemeClr>
            </a:solidFill>
            <a:ln w="25400" cap="flat" cmpd="sng" algn="ctr">
              <a:solidFill>
                <a:schemeClr val="bg1">
                  <a:lumMod val="25000"/>
                </a:scheme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32" name="TextBox 31">
              <a:extLst>
                <a:ext uri="{FF2B5EF4-FFF2-40B4-BE49-F238E27FC236}">
                  <a16:creationId xmlns:a16="http://schemas.microsoft.com/office/drawing/2014/main" id="{FD288544-746D-1A15-0FFC-C8D1AAF7DB93}"/>
                </a:ext>
              </a:extLst>
            </p:cNvPr>
            <p:cNvSpPr txBox="1"/>
            <p:nvPr/>
          </p:nvSpPr>
          <p:spPr>
            <a:xfrm>
              <a:off x="5221495" y="290458"/>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Lưu ý khi thực hiện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33" name="Google Shape;1502;p81">
            <a:extLst>
              <a:ext uri="{FF2B5EF4-FFF2-40B4-BE49-F238E27FC236}">
                <a16:creationId xmlns:a16="http://schemas.microsoft.com/office/drawing/2014/main" id="{23F1DBEA-1876-8995-C696-84B7558064C5}"/>
              </a:ext>
            </a:extLst>
          </p:cNvPr>
          <p:cNvCxnSpPr>
            <a:cxnSpLocks/>
            <a:stCxn id="40" idx="3"/>
            <a:endCxn id="36" idx="1"/>
          </p:cNvCxnSpPr>
          <p:nvPr/>
        </p:nvCxnSpPr>
        <p:spPr>
          <a:xfrm flipV="1">
            <a:off x="3185377" y="1587125"/>
            <a:ext cx="921259" cy="1492375"/>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34" name="Google Shape;1503;p81">
            <a:extLst>
              <a:ext uri="{FF2B5EF4-FFF2-40B4-BE49-F238E27FC236}">
                <a16:creationId xmlns:a16="http://schemas.microsoft.com/office/drawing/2014/main" id="{EBB6996A-86C7-E53C-BD2B-68B11BC388D2}"/>
              </a:ext>
            </a:extLst>
          </p:cNvPr>
          <p:cNvCxnSpPr>
            <a:cxnSpLocks/>
            <a:stCxn id="40" idx="3"/>
            <a:endCxn id="38" idx="1"/>
          </p:cNvCxnSpPr>
          <p:nvPr/>
        </p:nvCxnSpPr>
        <p:spPr>
          <a:xfrm>
            <a:off x="3185377" y="3079500"/>
            <a:ext cx="921259" cy="1349625"/>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35" name="Google Shape;1504;p81">
            <a:extLst>
              <a:ext uri="{FF2B5EF4-FFF2-40B4-BE49-F238E27FC236}">
                <a16:creationId xmlns:a16="http://schemas.microsoft.com/office/drawing/2014/main" id="{B18251E9-7F68-89D9-B0E0-C47AB4973556}"/>
              </a:ext>
            </a:extLst>
          </p:cNvPr>
          <p:cNvCxnSpPr>
            <a:cxnSpLocks/>
            <a:stCxn id="40" idx="3"/>
            <a:endCxn id="37" idx="1"/>
          </p:cNvCxnSpPr>
          <p:nvPr/>
        </p:nvCxnSpPr>
        <p:spPr>
          <a:xfrm flipV="1">
            <a:off x="3185377" y="3078684"/>
            <a:ext cx="921259" cy="816"/>
          </a:xfrm>
          <a:prstGeom prst="straightConnector1">
            <a:avLst/>
          </a:prstGeom>
          <a:noFill/>
          <a:ln w="19050" cap="flat" cmpd="sng">
            <a:solidFill>
              <a:srgbClr val="000000"/>
            </a:solidFill>
            <a:prstDash val="solid"/>
            <a:round/>
            <a:headEnd type="none" w="med" len="med"/>
            <a:tailEnd type="none" w="med" len="med"/>
          </a:ln>
        </p:spPr>
      </p:cxnSp>
      <p:sp>
        <p:nvSpPr>
          <p:cNvPr id="36" name="Rectangle 35">
            <a:extLst>
              <a:ext uri="{FF2B5EF4-FFF2-40B4-BE49-F238E27FC236}">
                <a16:creationId xmlns:a16="http://schemas.microsoft.com/office/drawing/2014/main" id="{B785C78D-EDCC-F02D-BF74-44EF299B5DB9}"/>
              </a:ext>
            </a:extLst>
          </p:cNvPr>
          <p:cNvSpPr/>
          <p:nvPr/>
        </p:nvSpPr>
        <p:spPr>
          <a:xfrm>
            <a:off x="4106636" y="960231"/>
            <a:ext cx="4731293" cy="1253788"/>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Xác định những mục tiêu cần đạt trong thời gian sắp tới và sắp xếp theo thứ tự ưu tiên</a:t>
            </a:r>
            <a:r>
              <a:rPr lang="en-US" sz="1800" kern="1200">
                <a:latin typeface="Arial" panose="020B0604020202020204" pitchFamily="34" charset="0"/>
                <a:ea typeface="+mn-ea"/>
                <a:cs typeface="Arial" panose="020B0604020202020204" pitchFamily="34" charset="0"/>
              </a:rPr>
              <a:t>.</a:t>
            </a:r>
            <a:endParaRPr lang="vi-VN" sz="1800" kern="1200">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FD2A50B8-6469-E3ED-CBDA-F507F6C62BE9}"/>
              </a:ext>
            </a:extLst>
          </p:cNvPr>
          <p:cNvSpPr/>
          <p:nvPr/>
        </p:nvSpPr>
        <p:spPr>
          <a:xfrm>
            <a:off x="4106636" y="2408556"/>
            <a:ext cx="4731293" cy="1340256"/>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Liệt kê những vấn đề ưu tiên khi rèn luyện phẩm chất ý chí, sự đam mê, tư duy độc lập và khả năng thích ứng của bản thân</a:t>
            </a:r>
          </a:p>
        </p:txBody>
      </p:sp>
      <p:sp>
        <p:nvSpPr>
          <p:cNvPr id="38" name="Rectangle 37">
            <a:extLst>
              <a:ext uri="{FF2B5EF4-FFF2-40B4-BE49-F238E27FC236}">
                <a16:creationId xmlns:a16="http://schemas.microsoft.com/office/drawing/2014/main" id="{76C70978-E76A-3CC6-DC65-3C85A290BC5F}"/>
              </a:ext>
            </a:extLst>
          </p:cNvPr>
          <p:cNvSpPr/>
          <p:nvPr/>
        </p:nvSpPr>
        <p:spPr>
          <a:xfrm>
            <a:off x="4106636" y="3943349"/>
            <a:ext cx="4731293" cy="971551"/>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defRPr/>
            </a:pPr>
            <a:r>
              <a:rPr lang="en-US" sz="1800" kern="1200">
                <a:latin typeface="Arial" panose="020B0604020202020204" pitchFamily="34" charset="0"/>
                <a:ea typeface="+mn-ea"/>
                <a:cs typeface="Arial" panose="020B0604020202020204" pitchFamily="34" charset="0"/>
              </a:rPr>
              <a:t>Dự kiến kết quả cần đạt sau từng khoảng thời gian.</a:t>
            </a:r>
            <a:endParaRPr lang="vi-VN" sz="1800" kern="1200">
              <a:latin typeface="Arial" panose="020B0604020202020204" pitchFamily="34" charset="0"/>
              <a:ea typeface="+mn-ea"/>
              <a:cs typeface="Arial" panose="020B0604020202020204" pitchFamily="34" charset="0"/>
            </a:endParaRPr>
          </a:p>
        </p:txBody>
      </p:sp>
      <p:pic>
        <p:nvPicPr>
          <p:cNvPr id="40" name="Picture 39" descr="A red and white circle with a exclamation mark&#10;&#10;Description automatically generated">
            <a:extLst>
              <a:ext uri="{FF2B5EF4-FFF2-40B4-BE49-F238E27FC236}">
                <a16:creationId xmlns:a16="http://schemas.microsoft.com/office/drawing/2014/main" id="{FB1020CF-1F84-8DA1-4654-8C3C53B95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1648">
            <a:off x="264540" y="1510171"/>
            <a:ext cx="2924753" cy="2924753"/>
          </a:xfrm>
          <a:prstGeom prst="rect">
            <a:avLst/>
          </a:prstGeom>
        </p:spPr>
      </p:pic>
      <p:pic>
        <p:nvPicPr>
          <p:cNvPr id="49" name="Picture 48">
            <a:extLst>
              <a:ext uri="{FF2B5EF4-FFF2-40B4-BE49-F238E27FC236}">
                <a16:creationId xmlns:a16="http://schemas.microsoft.com/office/drawing/2014/main" id="{A8930F97-20F6-D643-3950-A6E08892EA85}"/>
              </a:ext>
            </a:extLst>
          </p:cNvPr>
          <p:cNvPicPr>
            <a:picLocks noChangeAspect="1"/>
          </p:cNvPicPr>
          <p:nvPr/>
        </p:nvPicPr>
        <p:blipFill>
          <a:blip r:embed="rId4"/>
          <a:stretch>
            <a:fillRect/>
          </a:stretch>
        </p:blipFill>
        <p:spPr>
          <a:xfrm>
            <a:off x="0" y="46817"/>
            <a:ext cx="865834" cy="11174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28" name="Google Shape;2739;p36">
            <a:extLst>
              <a:ext uri="{FF2B5EF4-FFF2-40B4-BE49-F238E27FC236}">
                <a16:creationId xmlns:a16="http://schemas.microsoft.com/office/drawing/2014/main" id="{FB20286A-C180-228A-B80B-E13003BDA36F}"/>
              </a:ext>
            </a:extLst>
          </p:cNvPr>
          <p:cNvSpPr/>
          <p:nvPr/>
        </p:nvSpPr>
        <p:spPr>
          <a:xfrm flipH="1">
            <a:off x="1529933" y="932829"/>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rgbClr val="FBCD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Freeform 5">
            <a:extLst>
              <a:ext uri="{FF2B5EF4-FFF2-40B4-BE49-F238E27FC236}">
                <a16:creationId xmlns:a16="http://schemas.microsoft.com/office/drawing/2014/main" id="{3475161D-D86E-D921-F9DC-82AAA7DAE33C}"/>
              </a:ext>
            </a:extLst>
          </p:cNvPr>
          <p:cNvSpPr/>
          <p:nvPr/>
        </p:nvSpPr>
        <p:spPr>
          <a:xfrm rot="10800000">
            <a:off x="3164588" y="514349"/>
            <a:ext cx="5628348" cy="426476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7FBCB"/>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08F8C1C-7722-9662-726C-6CEE23CF8698}"/>
              </a:ext>
            </a:extLst>
          </p:cNvPr>
          <p:cNvSpPr txBox="1"/>
          <p:nvPr/>
        </p:nvSpPr>
        <p:spPr>
          <a:xfrm>
            <a:off x="3433232" y="726661"/>
            <a:ext cx="5091060" cy="3690177"/>
          </a:xfrm>
          <a:prstGeom prst="rect">
            <a:avLst/>
          </a:prstGeom>
          <a:noFill/>
        </p:spPr>
        <p:txBody>
          <a:bodyPr wrap="square">
            <a:spAutoFit/>
          </a:bodyPr>
          <a:lstStyle/>
          <a:p>
            <a:pPr marL="342900" indent="-342900" algn="just" defTabSz="457200">
              <a:lnSpc>
                <a:spcPct val="200000"/>
              </a:lnSpc>
              <a:buClrTx/>
              <a:buFont typeface="Courier New" panose="02070309020205020404" pitchFamily="49" charset="0"/>
              <a:buChar char="o"/>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Sau khi lập kế hoạch, các em tiến hành t</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hực hiện kế hoạch và ghi chép kết quả.</a:t>
            </a:r>
          </a:p>
          <a:p>
            <a:pPr marL="342900" indent="-342900" algn="just" defTabSz="457200">
              <a:lnSpc>
                <a:spcPct val="200000"/>
              </a:lnSpc>
              <a:buClrTx/>
              <a:buFont typeface="Courier New" panose="02070309020205020404" pitchFamily="49" charset="0"/>
              <a:buChar char="o"/>
            </a:pPr>
            <a:r>
              <a:rPr lang="vi-VN" sz="2000" b="1" kern="1200">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Ghi chép kết quả thực hiện, cảm xúc và những khó khăn cũng như cách khắc phục vào SBT để báo cáo và chia sẻ, phản hồi trong tiết học sau.</a:t>
            </a:r>
          </a:p>
        </p:txBody>
      </p:sp>
      <p:sp>
        <p:nvSpPr>
          <p:cNvPr id="41" name="Freeform 4">
            <a:extLst>
              <a:ext uri="{FF2B5EF4-FFF2-40B4-BE49-F238E27FC236}">
                <a16:creationId xmlns:a16="http://schemas.microsoft.com/office/drawing/2014/main" id="{3C1B4F08-34CE-9CAC-E04C-27167F3B3FB1}"/>
              </a:ext>
            </a:extLst>
          </p:cNvPr>
          <p:cNvSpPr/>
          <p:nvPr/>
        </p:nvSpPr>
        <p:spPr>
          <a:xfrm>
            <a:off x="351064" y="520860"/>
            <a:ext cx="2552404" cy="42291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F0C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2F02A74D-BF7E-BE77-5AD8-4EDA02C5564E}"/>
              </a:ext>
            </a:extLst>
          </p:cNvPr>
          <p:cNvSpPr txBox="1"/>
          <p:nvPr/>
        </p:nvSpPr>
        <p:spPr>
          <a:xfrm>
            <a:off x="516707" y="1884586"/>
            <a:ext cx="2219020" cy="1218539"/>
          </a:xfrm>
          <a:prstGeom prst="rect">
            <a:avLst/>
          </a:prstGeom>
          <a:noFill/>
        </p:spPr>
        <p:txBody>
          <a:bodyPr wrap="square" rtlCol="0">
            <a:spAutoFit/>
          </a:bodyPr>
          <a:lstStyle/>
          <a:p>
            <a:pPr algn="ctr" defTabSz="457200">
              <a:lnSpc>
                <a:spcPct val="150000"/>
              </a:lnSpc>
              <a:buClrTx/>
            </a:pPr>
            <a:r>
              <a:rPr lang="en-US" sz="2600" b="1" kern="1200">
                <a:solidFill>
                  <a:srgbClr val="C00000"/>
                </a:solidFill>
                <a:latin typeface="Arial" panose="020B0604020202020204" pitchFamily="34" charset="0"/>
                <a:ea typeface="Calibri" panose="020F0502020204030204" pitchFamily="34" charset="0"/>
                <a:cs typeface="Arial" panose="020B0604020202020204" pitchFamily="34" charset="0"/>
              </a:rPr>
              <a:t>LÀM VIỆC CÁ NHÂN</a:t>
            </a:r>
            <a:endParaRPr lang="en-US" sz="26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3" name="Picture 42" descr="Icon&#10;&#10;Description automatically generated">
            <a:extLst>
              <a:ext uri="{FF2B5EF4-FFF2-40B4-BE49-F238E27FC236}">
                <a16:creationId xmlns:a16="http://schemas.microsoft.com/office/drawing/2014/main" id="{9F043033-8CE3-1D68-7357-95FA591E9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86" y="608064"/>
            <a:ext cx="1360926" cy="1360926"/>
          </a:xfrm>
          <a:prstGeom prst="rect">
            <a:avLst/>
          </a:prstGeom>
        </p:spPr>
      </p:pic>
      <p:pic>
        <p:nvPicPr>
          <p:cNvPr id="45" name="Picture 44">
            <a:extLst>
              <a:ext uri="{FF2B5EF4-FFF2-40B4-BE49-F238E27FC236}">
                <a16:creationId xmlns:a16="http://schemas.microsoft.com/office/drawing/2014/main" id="{493F1D42-0B89-3AAB-F721-96144A908F7F}"/>
              </a:ext>
            </a:extLst>
          </p:cNvPr>
          <p:cNvPicPr>
            <a:picLocks noChangeAspect="1"/>
          </p:cNvPicPr>
          <p:nvPr/>
        </p:nvPicPr>
        <p:blipFill>
          <a:blip r:embed="rId4"/>
          <a:stretch>
            <a:fillRect/>
          </a:stretch>
        </p:blipFill>
        <p:spPr>
          <a:xfrm>
            <a:off x="717834" y="3267778"/>
            <a:ext cx="1816766" cy="1865538"/>
          </a:xfrm>
          <a:prstGeom prst="rect">
            <a:avLst/>
          </a:prstGeom>
        </p:spPr>
      </p:pic>
    </p:spTree>
    <p:extLst>
      <p:ext uri="{BB962C8B-B14F-4D97-AF65-F5344CB8AC3E}">
        <p14:creationId xmlns:p14="http://schemas.microsoft.com/office/powerpoint/2010/main" val="297619566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right)">
                                      <p:cBhvr>
                                        <p:cTn id="7" dur="500"/>
                                        <p:tgtEl>
                                          <p:spTgt spid="40">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animEffect transition="in" filter="wipe(right)">
                                      <p:cBhvr>
                                        <p:cTn id="11"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33" name="Freeform 3">
            <a:extLst>
              <a:ext uri="{FF2B5EF4-FFF2-40B4-BE49-F238E27FC236}">
                <a16:creationId xmlns:a16="http://schemas.microsoft.com/office/drawing/2014/main" id="{EC2A31CC-E294-8A61-3132-12FCFE48EE94}"/>
              </a:ext>
            </a:extLst>
          </p:cNvPr>
          <p:cNvSpPr/>
          <p:nvPr/>
        </p:nvSpPr>
        <p:spPr>
          <a:xfrm>
            <a:off x="571500" y="819313"/>
            <a:ext cx="8001000" cy="394863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9BBB59">
              <a:lumMod val="20000"/>
              <a:lumOff val="80000"/>
            </a:srgb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4" name="Freeform 5">
            <a:extLst>
              <a:ext uri="{FF2B5EF4-FFF2-40B4-BE49-F238E27FC236}">
                <a16:creationId xmlns:a16="http://schemas.microsoft.com/office/drawing/2014/main" id="{1D572590-DBA6-9F27-8C12-39D3508FC903}"/>
              </a:ext>
            </a:extLst>
          </p:cNvPr>
          <p:cNvSpPr/>
          <p:nvPr/>
        </p:nvSpPr>
        <p:spPr>
          <a:xfrm>
            <a:off x="323154" y="511273"/>
            <a:ext cx="664152" cy="689133"/>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3"/>
            <a:stretch>
              <a:fillRect/>
            </a:stretch>
          </a:blip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5" name="Group 34">
            <a:extLst>
              <a:ext uri="{FF2B5EF4-FFF2-40B4-BE49-F238E27FC236}">
                <a16:creationId xmlns:a16="http://schemas.microsoft.com/office/drawing/2014/main" id="{A02608E6-87E1-FDD9-58CC-2CDE6C992D58}"/>
              </a:ext>
            </a:extLst>
          </p:cNvPr>
          <p:cNvGrpSpPr/>
          <p:nvPr/>
        </p:nvGrpSpPr>
        <p:grpSpPr>
          <a:xfrm>
            <a:off x="2933700" y="521710"/>
            <a:ext cx="3638264" cy="622095"/>
            <a:chOff x="5844711" y="1270945"/>
            <a:chExt cx="7276528" cy="1244189"/>
          </a:xfrm>
        </p:grpSpPr>
        <p:pic>
          <p:nvPicPr>
            <p:cNvPr id="36" name="Picture 9">
              <a:extLst>
                <a:ext uri="{FF2B5EF4-FFF2-40B4-BE49-F238E27FC236}">
                  <a16:creationId xmlns:a16="http://schemas.microsoft.com/office/drawing/2014/main" id="{6AE29729-11FE-7CC9-BEE7-93604D7A73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44189"/>
            </a:xfrm>
            <a:prstGeom prst="rect">
              <a:avLst/>
            </a:prstGeom>
          </p:spPr>
        </p:pic>
        <p:sp>
          <p:nvSpPr>
            <p:cNvPr id="37" name="TextBox 36">
              <a:extLst>
                <a:ext uri="{FF2B5EF4-FFF2-40B4-BE49-F238E27FC236}">
                  <a16:creationId xmlns:a16="http://schemas.microsoft.com/office/drawing/2014/main" id="{166C072D-3DEB-DCF1-1FF0-875CF1681959}"/>
                </a:ext>
              </a:extLst>
            </p:cNvPr>
            <p:cNvSpPr txBox="1"/>
            <p:nvPr/>
          </p:nvSpPr>
          <p:spPr>
            <a:xfrm>
              <a:off x="5844711" y="1385207"/>
              <a:ext cx="7276528" cy="1107995"/>
            </a:xfrm>
            <a:prstGeom prst="rect">
              <a:avLst/>
            </a:prstGeom>
            <a:noFill/>
          </p:spPr>
          <p:txBody>
            <a:bodyPr wrap="square" rtlCol="0">
              <a:spAutoFit/>
            </a:bodyPr>
            <a:lstStyle/>
            <a:p>
              <a:pPr algn="ctr" defTabSz="457200">
                <a:buClrTx/>
                <a:defRPr/>
              </a:pPr>
              <a:r>
                <a:rPr lang="en-US" sz="3000" b="1" kern="1200" dirty="0">
                  <a:solidFill>
                    <a:srgbClr val="FF0000"/>
                  </a:solidFill>
                  <a:latin typeface="Arial" panose="020B0604020202020204" pitchFamily="34" charset="0"/>
                  <a:ea typeface="+mn-ea"/>
                  <a:cs typeface="Arial" panose="020B0604020202020204" pitchFamily="34" charset="0"/>
                </a:rPr>
                <a:t>KẾT LUẬN</a:t>
              </a:r>
            </a:p>
          </p:txBody>
        </p:sp>
      </p:grpSp>
      <p:sp>
        <p:nvSpPr>
          <p:cNvPr id="38" name="TextBox 37">
            <a:extLst>
              <a:ext uri="{FF2B5EF4-FFF2-40B4-BE49-F238E27FC236}">
                <a16:creationId xmlns:a16="http://schemas.microsoft.com/office/drawing/2014/main" id="{54C64F1D-C5FE-12BA-D73A-20E2C26871C2}"/>
              </a:ext>
            </a:extLst>
          </p:cNvPr>
          <p:cNvSpPr txBox="1"/>
          <p:nvPr/>
        </p:nvSpPr>
        <p:spPr>
          <a:xfrm>
            <a:off x="3650724" y="1281907"/>
            <a:ext cx="4611533" cy="3266985"/>
          </a:xfrm>
          <a:prstGeom prst="rect">
            <a:avLst/>
          </a:prstGeom>
          <a:noFill/>
        </p:spPr>
        <p:txBody>
          <a:bodyPr wrap="square">
            <a:spAutoFit/>
          </a:bodyPr>
          <a:lstStyle/>
          <a:p>
            <a:pPr algn="just" defTabSz="457200">
              <a:lnSpc>
                <a:spcPct val="150000"/>
              </a:lnSpc>
              <a:buClrTx/>
              <a:defRPr/>
            </a:pPr>
            <a:r>
              <a:rPr lang="vi-VN" sz="2000" kern="1200">
                <a:latin typeface="Arial" panose="020B0604020202020204" pitchFamily="34" charset="0"/>
                <a:ea typeface="Calibri" panose="020F0502020204030204" pitchFamily="34" charset="0"/>
                <a:cs typeface="Arial" panose="020B0604020202020204" pitchFamily="34" charset="0"/>
              </a:rPr>
              <a:t>Phẩm chất ý chí, sự đam mê, tư duy độc lập và khả năng thích ứng của bản thân đều là những yếu tố quan trọng giúp HS theo đuổi mục tiêu, ước mơ của bản thân trong tương lai. Vì thế, mỗi HS cần nghiêm túc rèn luyện và phát triển bản thân.</a:t>
            </a:r>
          </a:p>
        </p:txBody>
      </p:sp>
      <p:grpSp>
        <p:nvGrpSpPr>
          <p:cNvPr id="45" name="Group 44">
            <a:extLst>
              <a:ext uri="{FF2B5EF4-FFF2-40B4-BE49-F238E27FC236}">
                <a16:creationId xmlns:a16="http://schemas.microsoft.com/office/drawing/2014/main" id="{ECC4CA35-F72C-E558-F32D-B937F89559C3}"/>
              </a:ext>
            </a:extLst>
          </p:cNvPr>
          <p:cNvGrpSpPr/>
          <p:nvPr/>
        </p:nvGrpSpPr>
        <p:grpSpPr>
          <a:xfrm>
            <a:off x="946485" y="1830137"/>
            <a:ext cx="2329254" cy="1926982"/>
            <a:chOff x="946485" y="1976403"/>
            <a:chExt cx="2329254" cy="1926982"/>
          </a:xfrm>
        </p:grpSpPr>
        <p:grpSp>
          <p:nvGrpSpPr>
            <p:cNvPr id="40" name="Group 8">
              <a:extLst>
                <a:ext uri="{FF2B5EF4-FFF2-40B4-BE49-F238E27FC236}">
                  <a16:creationId xmlns:a16="http://schemas.microsoft.com/office/drawing/2014/main" id="{93A89547-E8F9-D5A2-7483-868F3EA50BF4}"/>
                </a:ext>
              </a:extLst>
            </p:cNvPr>
            <p:cNvGrpSpPr/>
            <p:nvPr/>
          </p:nvGrpSpPr>
          <p:grpSpPr>
            <a:xfrm>
              <a:off x="946485" y="1976403"/>
              <a:ext cx="2329254" cy="1926982"/>
              <a:chOff x="0" y="0"/>
              <a:chExt cx="1100661" cy="893945"/>
            </a:xfrm>
          </p:grpSpPr>
          <p:sp>
            <p:nvSpPr>
              <p:cNvPr id="42" name="Freeform 9">
                <a:extLst>
                  <a:ext uri="{FF2B5EF4-FFF2-40B4-BE49-F238E27FC236}">
                    <a16:creationId xmlns:a16="http://schemas.microsoft.com/office/drawing/2014/main" id="{A5E0D423-9329-2ACE-2F58-D32CD1AC6112}"/>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3" name="TextBox 10">
                <a:extLst>
                  <a:ext uri="{FF2B5EF4-FFF2-40B4-BE49-F238E27FC236}">
                    <a16:creationId xmlns:a16="http://schemas.microsoft.com/office/drawing/2014/main" id="{E07C36EA-622A-1B82-0D8D-CD7F0F1D19C8}"/>
                  </a:ext>
                </a:extLst>
              </p:cNvPr>
              <p:cNvSpPr txBox="1"/>
              <p:nvPr/>
            </p:nvSpPr>
            <p:spPr>
              <a:xfrm>
                <a:off x="0" y="0"/>
                <a:ext cx="812800" cy="812800"/>
              </a:xfrm>
              <a:prstGeom prst="rect">
                <a:avLst/>
              </a:prstGeom>
            </p:spPr>
            <p:txBody>
              <a:bodyPr lIns="25400" tIns="25400" rIns="25400" bIns="25400" rtlCol="0" anchor="ctr"/>
              <a:lstStyle/>
              <a:p>
                <a:pPr algn="ctr" defTabSz="457200">
                  <a:lnSpc>
                    <a:spcPts val="1545"/>
                  </a:lnSpc>
                  <a:buClrTx/>
                  <a:defRPr/>
                </a:pPr>
                <a:endParaRPr sz="900" kern="1200">
                  <a:solidFill>
                    <a:prstClr val="black"/>
                  </a:solidFill>
                  <a:latin typeface="Arial" panose="020B0604020202020204" pitchFamily="34" charset="0"/>
                  <a:ea typeface="+mn-ea"/>
                  <a:cs typeface="Arial" panose="020B0604020202020204" pitchFamily="34" charset="0"/>
                </a:endParaRPr>
              </a:p>
            </p:txBody>
          </p:sp>
        </p:grpSp>
        <p:pic>
          <p:nvPicPr>
            <p:cNvPr id="44" name="Picture 43">
              <a:extLst>
                <a:ext uri="{FF2B5EF4-FFF2-40B4-BE49-F238E27FC236}">
                  <a16:creationId xmlns:a16="http://schemas.microsoft.com/office/drawing/2014/main" id="{4D39D5BF-051F-7051-F65B-F267FD1F45B7}"/>
                </a:ext>
              </a:extLst>
            </p:cNvPr>
            <p:cNvPicPr>
              <a:picLocks noChangeAspect="1"/>
            </p:cNvPicPr>
            <p:nvPr/>
          </p:nvPicPr>
          <p:blipFill>
            <a:blip r:embed="rId6"/>
            <a:stretch>
              <a:fillRect/>
            </a:stretch>
          </p:blipFill>
          <p:spPr>
            <a:xfrm>
              <a:off x="1169821" y="2182040"/>
              <a:ext cx="1871722" cy="1515707"/>
            </a:xfrm>
            <a:prstGeom prst="rect">
              <a:avLst/>
            </a:prstGeom>
          </p:spPr>
        </p:pic>
      </p:grpSp>
    </p:spTree>
    <p:extLst>
      <p:ext uri="{BB962C8B-B14F-4D97-AF65-F5344CB8AC3E}">
        <p14:creationId xmlns:p14="http://schemas.microsoft.com/office/powerpoint/2010/main" val="39726595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43" name="Google Shape;643;p46"/>
          <p:cNvSpPr/>
          <p:nvPr/>
        </p:nvSpPr>
        <p:spPr>
          <a:xfrm>
            <a:off x="8685369" y="-1"/>
            <a:ext cx="458631" cy="348163"/>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roup 38">
            <a:extLst>
              <a:ext uri="{FF2B5EF4-FFF2-40B4-BE49-F238E27FC236}">
                <a16:creationId xmlns:a16="http://schemas.microsoft.com/office/drawing/2014/main" id="{B140DE2C-1D93-D328-4C6F-4C56102B0967}"/>
              </a:ext>
            </a:extLst>
          </p:cNvPr>
          <p:cNvGrpSpPr/>
          <p:nvPr/>
        </p:nvGrpSpPr>
        <p:grpSpPr>
          <a:xfrm>
            <a:off x="732746" y="-31862"/>
            <a:ext cx="7678508" cy="1225292"/>
            <a:chOff x="720047" y="0"/>
            <a:chExt cx="7678508" cy="1340854"/>
          </a:xfrm>
        </p:grpSpPr>
        <p:cxnSp>
          <p:nvCxnSpPr>
            <p:cNvPr id="40" name="Straight Connector 39">
              <a:extLst>
                <a:ext uri="{FF2B5EF4-FFF2-40B4-BE49-F238E27FC236}">
                  <a16:creationId xmlns:a16="http://schemas.microsoft.com/office/drawing/2014/main" id="{22A85684-BC27-DE15-C144-E0392DA2523E}"/>
                </a:ext>
              </a:extLst>
            </p:cNvPr>
            <p:cNvCxnSpPr/>
            <p:nvPr/>
          </p:nvCxnSpPr>
          <p:spPr>
            <a:xfrm flipV="1">
              <a:off x="3533141" y="0"/>
              <a:ext cx="0" cy="381000"/>
            </a:xfrm>
            <a:prstGeom prst="line">
              <a:avLst/>
            </a:prstGeom>
            <a:noFill/>
            <a:ln w="38100" cap="flat" cmpd="sng" algn="ctr">
              <a:solidFill>
                <a:srgbClr val="C00000"/>
              </a:solidFill>
              <a:prstDash val="solid"/>
            </a:ln>
            <a:effectLst/>
          </p:spPr>
        </p:cxnSp>
        <p:cxnSp>
          <p:nvCxnSpPr>
            <p:cNvPr id="41" name="Straight Connector 40">
              <a:extLst>
                <a:ext uri="{FF2B5EF4-FFF2-40B4-BE49-F238E27FC236}">
                  <a16:creationId xmlns:a16="http://schemas.microsoft.com/office/drawing/2014/main" id="{E004620A-A8E7-B2AF-9450-B5D4B42E2928}"/>
                </a:ext>
              </a:extLst>
            </p:cNvPr>
            <p:cNvCxnSpPr/>
            <p:nvPr/>
          </p:nvCxnSpPr>
          <p:spPr>
            <a:xfrm flipV="1">
              <a:off x="5628006" y="0"/>
              <a:ext cx="0" cy="381000"/>
            </a:xfrm>
            <a:prstGeom prst="line">
              <a:avLst/>
            </a:prstGeom>
            <a:noFill/>
            <a:ln w="38100" cap="flat" cmpd="sng" algn="ctr">
              <a:solidFill>
                <a:srgbClr val="C00000"/>
              </a:solidFill>
              <a:prstDash val="solid"/>
            </a:ln>
            <a:effectLst/>
          </p:spPr>
        </p:cxnSp>
        <p:sp>
          <p:nvSpPr>
            <p:cNvPr id="42" name="Rounded Rectangle 12">
              <a:extLst>
                <a:ext uri="{FF2B5EF4-FFF2-40B4-BE49-F238E27FC236}">
                  <a16:creationId xmlns:a16="http://schemas.microsoft.com/office/drawing/2014/main" id="{66989F2F-0460-9473-85A9-CA894B2EFD40}"/>
                </a:ext>
              </a:extLst>
            </p:cNvPr>
            <p:cNvSpPr/>
            <p:nvPr/>
          </p:nvSpPr>
          <p:spPr>
            <a:xfrm>
              <a:off x="720047" y="381609"/>
              <a:ext cx="7678508" cy="959245"/>
            </a:xfrm>
            <a:prstGeom prst="roundRect">
              <a:avLst>
                <a:gd name="adj" fmla="val 18641"/>
              </a:avLst>
            </a:prstGeom>
            <a:solidFill>
              <a:srgbClr val="C00000"/>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000" b="1" kern="1200">
                  <a:solidFill>
                    <a:srgbClr val="FFFFF3"/>
                  </a:solidFill>
                  <a:cs typeface="Arial" panose="020B0604020202020204" pitchFamily="34" charset="0"/>
                </a:rPr>
                <a:t>Gợi ý: </a:t>
              </a:r>
              <a:r>
                <a:rPr lang="en-US" sz="2000" kern="1200">
                  <a:solidFill>
                    <a:srgbClr val="FFFFF3"/>
                  </a:solidFill>
                  <a:cs typeface="Arial" panose="020B0604020202020204" pitchFamily="34" charset="0"/>
                </a:rPr>
                <a:t>Một số </a:t>
              </a:r>
              <a:r>
                <a:rPr lang="vi-VN" sz="2000" kern="1200">
                  <a:solidFill>
                    <a:srgbClr val="FFFFF3"/>
                  </a:solidFill>
                  <a:cs typeface="Arial" panose="020B0604020202020204" pitchFamily="34" charset="0"/>
                </a:rPr>
                <a:t>biểu hiện của tư duy độc lập </a:t>
              </a:r>
              <a:r>
                <a:rPr lang="en-US" sz="2000" kern="1200">
                  <a:solidFill>
                    <a:srgbClr val="FFFFF3"/>
                  </a:solidFill>
                  <a:cs typeface="Arial" panose="020B0604020202020204" pitchFamily="34" charset="0"/>
                </a:rPr>
                <a:t>có thể kể đến như:</a:t>
              </a:r>
              <a:endParaRPr lang="en-US" sz="2000" kern="1200" dirty="0">
                <a:solidFill>
                  <a:srgbClr val="FFFFF3"/>
                </a:solidFill>
                <a:cs typeface="Arial" panose="020B0604020202020204" pitchFamily="34" charset="0"/>
              </a:endParaRPr>
            </a:p>
          </p:txBody>
        </p:sp>
      </p:grpSp>
      <p:pic>
        <p:nvPicPr>
          <p:cNvPr id="44" name="Picture 43">
            <a:extLst>
              <a:ext uri="{FF2B5EF4-FFF2-40B4-BE49-F238E27FC236}">
                <a16:creationId xmlns:a16="http://schemas.microsoft.com/office/drawing/2014/main" id="{A4387F18-BAC5-F8F9-07E4-6AED0393F413}"/>
              </a:ext>
            </a:extLst>
          </p:cNvPr>
          <p:cNvPicPr>
            <a:picLocks noChangeAspect="1"/>
          </p:cNvPicPr>
          <p:nvPr/>
        </p:nvPicPr>
        <p:blipFill>
          <a:blip r:embed="rId3"/>
          <a:stretch>
            <a:fillRect/>
          </a:stretch>
        </p:blipFill>
        <p:spPr>
          <a:xfrm>
            <a:off x="0" y="38813"/>
            <a:ext cx="458629" cy="876572"/>
          </a:xfrm>
          <a:prstGeom prst="rect">
            <a:avLst/>
          </a:prstGeom>
        </p:spPr>
      </p:pic>
      <p:pic>
        <p:nvPicPr>
          <p:cNvPr id="50" name="Picture 49" descr="A cartoon of a person holding a shoe&#10;&#10;Description automatically generated">
            <a:extLst>
              <a:ext uri="{FF2B5EF4-FFF2-40B4-BE49-F238E27FC236}">
                <a16:creationId xmlns:a16="http://schemas.microsoft.com/office/drawing/2014/main" id="{95B390DB-9919-8407-1C67-245785076D4D}"/>
              </a:ext>
            </a:extLst>
          </p:cNvPr>
          <p:cNvPicPr>
            <a:picLocks noChangeAspect="1"/>
          </p:cNvPicPr>
          <p:nvPr/>
        </p:nvPicPr>
        <p:blipFill rotWithShape="1">
          <a:blip r:embed="rId4"/>
          <a:srcRect t="11775" r="51124"/>
          <a:stretch/>
        </p:blipFill>
        <p:spPr>
          <a:xfrm>
            <a:off x="614102" y="1528471"/>
            <a:ext cx="2725092" cy="3298170"/>
          </a:xfrm>
          <a:prstGeom prst="rect">
            <a:avLst/>
          </a:prstGeom>
        </p:spPr>
      </p:pic>
      <p:sp>
        <p:nvSpPr>
          <p:cNvPr id="51" name="Rectangle 50">
            <a:extLst>
              <a:ext uri="{FF2B5EF4-FFF2-40B4-BE49-F238E27FC236}">
                <a16:creationId xmlns:a16="http://schemas.microsoft.com/office/drawing/2014/main" id="{E334008A-4497-D810-E7E9-2C1F72677661}"/>
              </a:ext>
            </a:extLst>
          </p:cNvPr>
          <p:cNvSpPr/>
          <p:nvPr/>
        </p:nvSpPr>
        <p:spPr>
          <a:xfrm>
            <a:off x="4833868" y="1528471"/>
            <a:ext cx="3886199" cy="1444067"/>
          </a:xfrm>
          <a:prstGeom prst="rect">
            <a:avLst/>
          </a:prstGeom>
          <a:solidFill>
            <a:srgbClr val="FFFFFF"/>
          </a:solidFill>
          <a:ln w="19050" cap="flat" cmpd="sng" algn="ctr">
            <a:solidFill>
              <a:schemeClr val="accent3">
                <a:lumMod val="50000"/>
              </a:schemeClr>
            </a:solidFill>
            <a:prstDash val="solid"/>
          </a:ln>
          <a:effectLst/>
        </p:spPr>
        <p:txBody>
          <a:bodyPr rtlCol="0" anchor="ctr"/>
          <a:lstStyle/>
          <a:p>
            <a:pPr algn="ctr" defTabSz="457200">
              <a:lnSpc>
                <a:spcPct val="150000"/>
              </a:lnSpc>
              <a:buClrTx/>
            </a:pPr>
            <a:r>
              <a:rPr lang="vi-VN" sz="2000" kern="1200">
                <a:latin typeface="Arial" panose="020B0604020202020204" pitchFamily="34" charset="0"/>
                <a:ea typeface="+mn-ea"/>
                <a:cs typeface="Arial" panose="020B0604020202020204" pitchFamily="34" charset="0"/>
              </a:rPr>
              <a:t>Đánh giá một cách độc lập, hiệu quả các cách giải quyết.</a:t>
            </a:r>
          </a:p>
        </p:txBody>
      </p:sp>
      <p:sp>
        <p:nvSpPr>
          <p:cNvPr id="52" name="Rectangle 51">
            <a:extLst>
              <a:ext uri="{FF2B5EF4-FFF2-40B4-BE49-F238E27FC236}">
                <a16:creationId xmlns:a16="http://schemas.microsoft.com/office/drawing/2014/main" id="{C94264A4-FA28-7CB8-8DFC-326B49AF59D5}"/>
              </a:ext>
            </a:extLst>
          </p:cNvPr>
          <p:cNvSpPr/>
          <p:nvPr/>
        </p:nvSpPr>
        <p:spPr>
          <a:xfrm>
            <a:off x="4833866" y="3382575"/>
            <a:ext cx="3886199" cy="1444067"/>
          </a:xfrm>
          <a:prstGeom prst="rect">
            <a:avLst/>
          </a:prstGeom>
          <a:solidFill>
            <a:srgbClr val="FFFFFF"/>
          </a:solidFill>
          <a:ln w="19050" cap="flat" cmpd="sng" algn="ctr">
            <a:solidFill>
              <a:schemeClr val="accent3">
                <a:lumMod val="50000"/>
              </a:schemeClr>
            </a:solidFill>
            <a:prstDash val="solid"/>
          </a:ln>
          <a:effectLst/>
        </p:spPr>
        <p:txBody>
          <a:bodyPr rtlCol="0" anchor="ctr"/>
          <a:lstStyle/>
          <a:p>
            <a:pPr algn="ctr" defTabSz="457200">
              <a:lnSpc>
                <a:spcPct val="150000"/>
              </a:lnSpc>
              <a:buClrTx/>
            </a:pPr>
            <a:r>
              <a:rPr lang="vi-VN" sz="2000" kern="1200">
                <a:latin typeface="Arial" panose="020B0604020202020204" pitchFamily="34" charset="0"/>
                <a:ea typeface="+mn-ea"/>
                <a:cs typeface="Arial" panose="020B0604020202020204" pitchFamily="34" charset="0"/>
              </a:rPr>
              <a:t>Có quan điểm nhìn nhận riêng về các hiện tượng xảy ra.</a:t>
            </a:r>
          </a:p>
        </p:txBody>
      </p:sp>
      <p:sp>
        <p:nvSpPr>
          <p:cNvPr id="53" name="Down Arrow 5">
            <a:extLst>
              <a:ext uri="{FF2B5EF4-FFF2-40B4-BE49-F238E27FC236}">
                <a16:creationId xmlns:a16="http://schemas.microsoft.com/office/drawing/2014/main" id="{77EF5C5A-D917-C96F-BF18-E83382AA662D}"/>
              </a:ext>
            </a:extLst>
          </p:cNvPr>
          <p:cNvSpPr/>
          <p:nvPr/>
        </p:nvSpPr>
        <p:spPr>
          <a:xfrm rot="16200000">
            <a:off x="3735466" y="1948553"/>
            <a:ext cx="702128" cy="603902"/>
          </a:xfrm>
          <a:prstGeom prst="downArrow">
            <a:avLst/>
          </a:prstGeom>
          <a:solidFill>
            <a:schemeClr val="accent3">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54" name="Down Arrow 6">
            <a:extLst>
              <a:ext uri="{FF2B5EF4-FFF2-40B4-BE49-F238E27FC236}">
                <a16:creationId xmlns:a16="http://schemas.microsoft.com/office/drawing/2014/main" id="{912AAB1C-0371-18E0-8B87-4C9FF246DC55}"/>
              </a:ext>
            </a:extLst>
          </p:cNvPr>
          <p:cNvSpPr/>
          <p:nvPr/>
        </p:nvSpPr>
        <p:spPr>
          <a:xfrm rot="16200000">
            <a:off x="3738007" y="3802657"/>
            <a:ext cx="702130" cy="603902"/>
          </a:xfrm>
          <a:prstGeom prst="downArrow">
            <a:avLst/>
          </a:prstGeom>
          <a:solidFill>
            <a:schemeClr val="accent3">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Tree>
    <p:extLst>
      <p:ext uri="{BB962C8B-B14F-4D97-AF65-F5344CB8AC3E}">
        <p14:creationId xmlns:p14="http://schemas.microsoft.com/office/powerpoint/2010/main" val="164964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52"/>
          <p:cNvGrpSpPr/>
          <p:nvPr/>
        </p:nvGrpSpPr>
        <p:grpSpPr>
          <a:xfrm flipH="1">
            <a:off x="393847" y="2007687"/>
            <a:ext cx="3649299" cy="2596388"/>
            <a:chOff x="5249822" y="2292402"/>
            <a:chExt cx="3249020" cy="2311599"/>
          </a:xfrm>
        </p:grpSpPr>
        <p:grpSp>
          <p:nvGrpSpPr>
            <p:cNvPr id="896" name="Google Shape;896;p52"/>
            <p:cNvGrpSpPr/>
            <p:nvPr/>
          </p:nvGrpSpPr>
          <p:grpSpPr>
            <a:xfrm flipH="1">
              <a:off x="5249822" y="2292402"/>
              <a:ext cx="3249020" cy="2310036"/>
              <a:chOff x="5779096" y="698151"/>
              <a:chExt cx="1415880" cy="1006683"/>
            </a:xfrm>
          </p:grpSpPr>
          <p:sp>
            <p:nvSpPr>
              <p:cNvPr id="897" name="Google Shape;897;p52"/>
              <p:cNvSpPr/>
              <p:nvPr/>
            </p:nvSpPr>
            <p:spPr>
              <a:xfrm>
                <a:off x="6662342" y="1358737"/>
                <a:ext cx="414991" cy="267822"/>
              </a:xfrm>
              <a:custGeom>
                <a:avLst/>
                <a:gdLst/>
                <a:ahLst/>
                <a:cxnLst/>
                <a:rect l="l" t="t" r="r" b="b"/>
                <a:pathLst>
                  <a:path w="3584" h="2313" extrusionOk="0">
                    <a:moveTo>
                      <a:pt x="2083" y="1"/>
                    </a:moveTo>
                    <a:lnTo>
                      <a:pt x="0" y="863"/>
                    </a:lnTo>
                    <a:lnTo>
                      <a:pt x="1126" y="2126"/>
                    </a:lnTo>
                    <a:cubicBezTo>
                      <a:pt x="1210" y="2248"/>
                      <a:pt x="1343" y="2313"/>
                      <a:pt x="1479" y="2313"/>
                    </a:cubicBezTo>
                    <a:cubicBezTo>
                      <a:pt x="1554" y="2313"/>
                      <a:pt x="1630" y="2293"/>
                      <a:pt x="1700" y="2253"/>
                    </a:cubicBezTo>
                    <a:lnTo>
                      <a:pt x="3584" y="2135"/>
                    </a:lnTo>
                    <a:lnTo>
                      <a:pt x="2083" y="1"/>
                    </a:lnTo>
                    <a:close/>
                  </a:path>
                </a:pathLst>
              </a:custGeom>
              <a:solidFill>
                <a:srgbClr val="AB4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52"/>
              <p:cNvSpPr/>
              <p:nvPr/>
            </p:nvSpPr>
            <p:spPr>
              <a:xfrm>
                <a:off x="6607110" y="1018080"/>
                <a:ext cx="322012" cy="516771"/>
              </a:xfrm>
              <a:custGeom>
                <a:avLst/>
                <a:gdLst/>
                <a:ahLst/>
                <a:cxnLst/>
                <a:rect l="l" t="t" r="r" b="b"/>
                <a:pathLst>
                  <a:path w="2781" h="4463" extrusionOk="0">
                    <a:moveTo>
                      <a:pt x="555" y="0"/>
                    </a:moveTo>
                    <a:lnTo>
                      <a:pt x="0" y="3371"/>
                    </a:lnTo>
                    <a:lnTo>
                      <a:pt x="948" y="4462"/>
                    </a:lnTo>
                    <a:cubicBezTo>
                      <a:pt x="2304" y="4206"/>
                      <a:pt x="2781" y="3182"/>
                      <a:pt x="2781" y="3182"/>
                    </a:cubicBezTo>
                    <a:lnTo>
                      <a:pt x="2269" y="2091"/>
                    </a:lnTo>
                    <a:cubicBezTo>
                      <a:pt x="1399" y="68"/>
                      <a:pt x="555"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52"/>
              <p:cNvSpPr/>
              <p:nvPr/>
            </p:nvSpPr>
            <p:spPr>
              <a:xfrm>
                <a:off x="5968760" y="1004186"/>
                <a:ext cx="771856" cy="636729"/>
              </a:xfrm>
              <a:custGeom>
                <a:avLst/>
                <a:gdLst/>
                <a:ahLst/>
                <a:cxnLst/>
                <a:rect l="l" t="t" r="r" b="b"/>
                <a:pathLst>
                  <a:path w="6666" h="5499" extrusionOk="0">
                    <a:moveTo>
                      <a:pt x="4263" y="0"/>
                    </a:moveTo>
                    <a:cubicBezTo>
                      <a:pt x="3147" y="0"/>
                      <a:pt x="1793" y="87"/>
                      <a:pt x="889" y="360"/>
                    </a:cubicBezTo>
                    <a:lnTo>
                      <a:pt x="0" y="5264"/>
                    </a:lnTo>
                    <a:cubicBezTo>
                      <a:pt x="718" y="5421"/>
                      <a:pt x="1614" y="5499"/>
                      <a:pt x="2473" y="5499"/>
                    </a:cubicBezTo>
                    <a:cubicBezTo>
                      <a:pt x="3771" y="5499"/>
                      <a:pt x="4983" y="5321"/>
                      <a:pt x="5368" y="4967"/>
                    </a:cubicBezTo>
                    <a:lnTo>
                      <a:pt x="6564" y="964"/>
                    </a:lnTo>
                    <a:cubicBezTo>
                      <a:pt x="6666" y="554"/>
                      <a:pt x="6383" y="145"/>
                      <a:pt x="5966" y="85"/>
                    </a:cubicBezTo>
                    <a:cubicBezTo>
                      <a:pt x="5633" y="38"/>
                      <a:pt x="5000" y="0"/>
                      <a:pt x="42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52"/>
              <p:cNvSpPr/>
              <p:nvPr/>
            </p:nvSpPr>
            <p:spPr>
              <a:xfrm>
                <a:off x="6239477" y="1000828"/>
                <a:ext cx="280675" cy="97495"/>
              </a:xfrm>
              <a:custGeom>
                <a:avLst/>
                <a:gdLst/>
                <a:ahLst/>
                <a:cxnLst/>
                <a:rect l="l" t="t" r="r" b="b"/>
                <a:pathLst>
                  <a:path w="2424" h="842" extrusionOk="0">
                    <a:moveTo>
                      <a:pt x="1399" y="0"/>
                    </a:moveTo>
                    <a:cubicBezTo>
                      <a:pt x="970" y="0"/>
                      <a:pt x="497" y="29"/>
                      <a:pt x="1" y="106"/>
                    </a:cubicBezTo>
                    <a:cubicBezTo>
                      <a:pt x="206" y="354"/>
                      <a:pt x="683" y="806"/>
                      <a:pt x="1434" y="839"/>
                    </a:cubicBezTo>
                    <a:cubicBezTo>
                      <a:pt x="1464" y="841"/>
                      <a:pt x="1493" y="842"/>
                      <a:pt x="1521" y="842"/>
                    </a:cubicBezTo>
                    <a:cubicBezTo>
                      <a:pt x="2271" y="842"/>
                      <a:pt x="2400" y="302"/>
                      <a:pt x="2423" y="55"/>
                    </a:cubicBezTo>
                    <a:cubicBezTo>
                      <a:pt x="2127" y="23"/>
                      <a:pt x="1780" y="0"/>
                      <a:pt x="1399"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52"/>
              <p:cNvSpPr/>
              <p:nvPr/>
            </p:nvSpPr>
            <p:spPr>
              <a:xfrm>
                <a:off x="5779096" y="1388379"/>
                <a:ext cx="347949" cy="309970"/>
              </a:xfrm>
              <a:custGeom>
                <a:avLst/>
                <a:gdLst/>
                <a:ahLst/>
                <a:cxnLst/>
                <a:rect l="l" t="t" r="r" b="b"/>
                <a:pathLst>
                  <a:path w="3005" h="2677" extrusionOk="0">
                    <a:moveTo>
                      <a:pt x="803" y="1"/>
                    </a:moveTo>
                    <a:lnTo>
                      <a:pt x="318" y="1000"/>
                    </a:lnTo>
                    <a:cubicBezTo>
                      <a:pt x="0" y="1666"/>
                      <a:pt x="393" y="2450"/>
                      <a:pt x="1110" y="2595"/>
                    </a:cubicBezTo>
                    <a:lnTo>
                      <a:pt x="1425" y="2663"/>
                    </a:lnTo>
                    <a:cubicBezTo>
                      <a:pt x="1472" y="2672"/>
                      <a:pt x="1519" y="2677"/>
                      <a:pt x="1566" y="2677"/>
                    </a:cubicBezTo>
                    <a:cubicBezTo>
                      <a:pt x="1825" y="2677"/>
                      <a:pt x="2070" y="2536"/>
                      <a:pt x="2193" y="2296"/>
                    </a:cubicBezTo>
                    <a:lnTo>
                      <a:pt x="3004" y="744"/>
                    </a:lnTo>
                    <a:lnTo>
                      <a:pt x="803" y="1"/>
                    </a:lnTo>
                    <a:close/>
                  </a:path>
                </a:pathLst>
              </a:custGeom>
              <a:solidFill>
                <a:srgbClr val="AB4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52"/>
              <p:cNvSpPr/>
              <p:nvPr/>
            </p:nvSpPr>
            <p:spPr>
              <a:xfrm>
                <a:off x="5831433" y="1042512"/>
                <a:ext cx="478444" cy="480181"/>
              </a:xfrm>
              <a:custGeom>
                <a:avLst/>
                <a:gdLst/>
                <a:ahLst/>
                <a:cxnLst/>
                <a:rect l="l" t="t" r="r" b="b"/>
                <a:pathLst>
                  <a:path w="4132" h="4147" extrusionOk="0">
                    <a:moveTo>
                      <a:pt x="2267" y="0"/>
                    </a:moveTo>
                    <a:cubicBezTo>
                      <a:pt x="2103" y="0"/>
                      <a:pt x="1423" y="84"/>
                      <a:pt x="820" y="1401"/>
                    </a:cubicBezTo>
                    <a:cubicBezTo>
                      <a:pt x="197" y="2758"/>
                      <a:pt x="1" y="3236"/>
                      <a:pt x="1" y="3236"/>
                    </a:cubicBezTo>
                    <a:cubicBezTo>
                      <a:pt x="1" y="3236"/>
                      <a:pt x="1112" y="4146"/>
                      <a:pt x="2163" y="4146"/>
                    </a:cubicBezTo>
                    <a:cubicBezTo>
                      <a:pt x="2237" y="4146"/>
                      <a:pt x="2310" y="4142"/>
                      <a:pt x="2382" y="4133"/>
                    </a:cubicBezTo>
                    <a:lnTo>
                      <a:pt x="3210" y="2298"/>
                    </a:lnTo>
                    <a:cubicBezTo>
                      <a:pt x="3210" y="2298"/>
                      <a:pt x="4131" y="190"/>
                      <a:pt x="2304" y="2"/>
                    </a:cubicBezTo>
                    <a:cubicBezTo>
                      <a:pt x="2304" y="2"/>
                      <a:pt x="2291" y="0"/>
                      <a:pt x="2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52"/>
              <p:cNvSpPr/>
              <p:nvPr/>
            </p:nvSpPr>
            <p:spPr>
              <a:xfrm>
                <a:off x="6280119" y="852036"/>
                <a:ext cx="232159" cy="214443"/>
              </a:xfrm>
              <a:custGeom>
                <a:avLst/>
                <a:gdLst/>
                <a:ahLst/>
                <a:cxnLst/>
                <a:rect l="l" t="t" r="r" b="b"/>
                <a:pathLst>
                  <a:path w="2005" h="1852" extrusionOk="0">
                    <a:moveTo>
                      <a:pt x="709" y="1"/>
                    </a:moveTo>
                    <a:lnTo>
                      <a:pt x="0" y="1348"/>
                    </a:lnTo>
                    <a:lnTo>
                      <a:pt x="1552" y="1852"/>
                    </a:lnTo>
                    <a:lnTo>
                      <a:pt x="2005" y="691"/>
                    </a:lnTo>
                    <a:lnTo>
                      <a:pt x="709" y="1"/>
                    </a:ln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52"/>
              <p:cNvSpPr/>
              <p:nvPr/>
            </p:nvSpPr>
            <p:spPr>
              <a:xfrm>
                <a:off x="6326551" y="852036"/>
                <a:ext cx="185727" cy="167085"/>
              </a:xfrm>
              <a:custGeom>
                <a:avLst/>
                <a:gdLst/>
                <a:ahLst/>
                <a:cxnLst/>
                <a:rect l="l" t="t" r="r" b="b"/>
                <a:pathLst>
                  <a:path w="1604" h="1443" extrusionOk="0">
                    <a:moveTo>
                      <a:pt x="308" y="1"/>
                    </a:moveTo>
                    <a:lnTo>
                      <a:pt x="0" y="572"/>
                    </a:lnTo>
                    <a:cubicBezTo>
                      <a:pt x="453" y="1135"/>
                      <a:pt x="1024" y="1367"/>
                      <a:pt x="1313" y="1442"/>
                    </a:cubicBezTo>
                    <a:lnTo>
                      <a:pt x="1604" y="691"/>
                    </a:lnTo>
                    <a:lnTo>
                      <a:pt x="308" y="1"/>
                    </a:lnTo>
                    <a:close/>
                  </a:path>
                </a:pathLst>
              </a:custGeom>
              <a:solidFill>
                <a:srgbClr val="AB4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52"/>
              <p:cNvSpPr/>
              <p:nvPr/>
            </p:nvSpPr>
            <p:spPr>
              <a:xfrm>
                <a:off x="6815532" y="990291"/>
                <a:ext cx="367633" cy="103053"/>
              </a:xfrm>
              <a:custGeom>
                <a:avLst/>
                <a:gdLst/>
                <a:ahLst/>
                <a:cxnLst/>
                <a:rect l="l" t="t" r="r" b="b"/>
                <a:pathLst>
                  <a:path w="3175" h="890" extrusionOk="0">
                    <a:moveTo>
                      <a:pt x="2885" y="1"/>
                    </a:moveTo>
                    <a:cubicBezTo>
                      <a:pt x="2885" y="1"/>
                      <a:pt x="2363" y="121"/>
                      <a:pt x="2355" y="496"/>
                    </a:cubicBezTo>
                    <a:cubicBezTo>
                      <a:pt x="1886" y="130"/>
                      <a:pt x="0" y="130"/>
                      <a:pt x="0" y="130"/>
                    </a:cubicBezTo>
                    <a:lnTo>
                      <a:pt x="0" y="130"/>
                    </a:lnTo>
                    <a:lnTo>
                      <a:pt x="180" y="658"/>
                    </a:lnTo>
                    <a:lnTo>
                      <a:pt x="2638" y="889"/>
                    </a:lnTo>
                    <a:lnTo>
                      <a:pt x="3174" y="173"/>
                    </a:lnTo>
                    <a:lnTo>
                      <a:pt x="288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52"/>
              <p:cNvSpPr/>
              <p:nvPr/>
            </p:nvSpPr>
            <p:spPr>
              <a:xfrm>
                <a:off x="6744321" y="1005228"/>
                <a:ext cx="89043" cy="370528"/>
              </a:xfrm>
              <a:custGeom>
                <a:avLst/>
                <a:gdLst/>
                <a:ahLst/>
                <a:cxnLst/>
                <a:rect l="l" t="t" r="r" b="b"/>
                <a:pathLst>
                  <a:path w="769" h="3200" extrusionOk="0">
                    <a:moveTo>
                      <a:pt x="615" y="1"/>
                    </a:moveTo>
                    <a:lnTo>
                      <a:pt x="1" y="2978"/>
                    </a:lnTo>
                    <a:lnTo>
                      <a:pt x="154" y="3199"/>
                    </a:lnTo>
                    <a:lnTo>
                      <a:pt x="769" y="367"/>
                    </a:lnTo>
                    <a:lnTo>
                      <a:pt x="61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52"/>
              <p:cNvSpPr/>
              <p:nvPr/>
            </p:nvSpPr>
            <p:spPr>
              <a:xfrm>
                <a:off x="6747448" y="994343"/>
                <a:ext cx="447528" cy="413139"/>
              </a:xfrm>
              <a:custGeom>
                <a:avLst/>
                <a:gdLst/>
                <a:ahLst/>
                <a:cxnLst/>
                <a:rect l="l" t="t" r="r" b="b"/>
                <a:pathLst>
                  <a:path w="3865" h="3568" extrusionOk="0">
                    <a:moveTo>
                      <a:pt x="3865" y="0"/>
                    </a:moveTo>
                    <a:lnTo>
                      <a:pt x="2951" y="639"/>
                    </a:lnTo>
                    <a:lnTo>
                      <a:pt x="588" y="410"/>
                    </a:lnTo>
                    <a:lnTo>
                      <a:pt x="0" y="3320"/>
                    </a:lnTo>
                    <a:lnTo>
                      <a:pt x="2320" y="3568"/>
                    </a:lnTo>
                    <a:lnTo>
                      <a:pt x="3234" y="2918"/>
                    </a:lnTo>
                    <a:lnTo>
                      <a:pt x="38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52"/>
              <p:cNvSpPr/>
              <p:nvPr/>
            </p:nvSpPr>
            <p:spPr>
              <a:xfrm>
                <a:off x="6910364" y="1315431"/>
                <a:ext cx="217454" cy="300475"/>
              </a:xfrm>
              <a:custGeom>
                <a:avLst/>
                <a:gdLst/>
                <a:ahLst/>
                <a:cxnLst/>
                <a:rect l="l" t="t" r="r" b="b"/>
                <a:pathLst>
                  <a:path w="1878" h="2595" extrusionOk="0">
                    <a:moveTo>
                      <a:pt x="1878" y="0"/>
                    </a:moveTo>
                    <a:lnTo>
                      <a:pt x="504" y="436"/>
                    </a:lnTo>
                    <a:lnTo>
                      <a:pt x="0" y="2595"/>
                    </a:lnTo>
                    <a:lnTo>
                      <a:pt x="1819" y="2543"/>
                    </a:lnTo>
                    <a:lnTo>
                      <a:pt x="1878" y="0"/>
                    </a:ln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52"/>
              <p:cNvSpPr/>
              <p:nvPr/>
            </p:nvSpPr>
            <p:spPr>
              <a:xfrm>
                <a:off x="6859069" y="1145798"/>
                <a:ext cx="273728" cy="279054"/>
              </a:xfrm>
              <a:custGeom>
                <a:avLst/>
                <a:gdLst/>
                <a:ahLst/>
                <a:cxnLst/>
                <a:rect l="l" t="t" r="r" b="b"/>
                <a:pathLst>
                  <a:path w="2364" h="2410" extrusionOk="0">
                    <a:moveTo>
                      <a:pt x="908" y="0"/>
                    </a:moveTo>
                    <a:cubicBezTo>
                      <a:pt x="866" y="0"/>
                      <a:pt x="824" y="17"/>
                      <a:pt x="793" y="48"/>
                    </a:cubicBezTo>
                    <a:cubicBezTo>
                      <a:pt x="742" y="109"/>
                      <a:pt x="742" y="202"/>
                      <a:pt x="793" y="253"/>
                    </a:cubicBezTo>
                    <a:lnTo>
                      <a:pt x="1152" y="646"/>
                    </a:lnTo>
                    <a:lnTo>
                      <a:pt x="597" y="220"/>
                    </a:lnTo>
                    <a:cubicBezTo>
                      <a:pt x="569" y="196"/>
                      <a:pt x="534" y="184"/>
                      <a:pt x="499" y="184"/>
                    </a:cubicBezTo>
                    <a:cubicBezTo>
                      <a:pt x="448" y="184"/>
                      <a:pt x="398" y="208"/>
                      <a:pt x="367" y="253"/>
                    </a:cubicBezTo>
                    <a:cubicBezTo>
                      <a:pt x="324" y="322"/>
                      <a:pt x="333" y="398"/>
                      <a:pt x="384" y="449"/>
                    </a:cubicBezTo>
                    <a:lnTo>
                      <a:pt x="879" y="988"/>
                    </a:lnTo>
                    <a:lnTo>
                      <a:pt x="333" y="654"/>
                    </a:lnTo>
                    <a:cubicBezTo>
                      <a:pt x="310" y="640"/>
                      <a:pt x="285" y="633"/>
                      <a:pt x="259" y="633"/>
                    </a:cubicBezTo>
                    <a:cubicBezTo>
                      <a:pt x="208" y="633"/>
                      <a:pt x="157" y="660"/>
                      <a:pt x="128" y="705"/>
                    </a:cubicBezTo>
                    <a:cubicBezTo>
                      <a:pt x="93" y="765"/>
                      <a:pt x="111" y="843"/>
                      <a:pt x="163" y="886"/>
                    </a:cubicBezTo>
                    <a:lnTo>
                      <a:pt x="691" y="1379"/>
                    </a:lnTo>
                    <a:lnTo>
                      <a:pt x="230" y="1082"/>
                    </a:lnTo>
                    <a:cubicBezTo>
                      <a:pt x="207" y="1070"/>
                      <a:pt x="182" y="1064"/>
                      <a:pt x="158" y="1064"/>
                    </a:cubicBezTo>
                    <a:cubicBezTo>
                      <a:pt x="109" y="1064"/>
                      <a:pt x="62" y="1087"/>
                      <a:pt x="34" y="1133"/>
                    </a:cubicBezTo>
                    <a:cubicBezTo>
                      <a:pt x="1" y="1185"/>
                      <a:pt x="9" y="1260"/>
                      <a:pt x="60" y="1303"/>
                    </a:cubicBezTo>
                    <a:cubicBezTo>
                      <a:pt x="163" y="1414"/>
                      <a:pt x="376" y="1610"/>
                      <a:pt x="572" y="1815"/>
                    </a:cubicBezTo>
                    <a:cubicBezTo>
                      <a:pt x="707" y="1977"/>
                      <a:pt x="1195" y="2327"/>
                      <a:pt x="1195" y="2327"/>
                    </a:cubicBezTo>
                    <a:cubicBezTo>
                      <a:pt x="1321" y="2385"/>
                      <a:pt x="1438" y="2410"/>
                      <a:pt x="1545" y="2410"/>
                    </a:cubicBezTo>
                    <a:cubicBezTo>
                      <a:pt x="2025" y="2410"/>
                      <a:pt x="2309" y="1907"/>
                      <a:pt x="2329" y="1559"/>
                    </a:cubicBezTo>
                    <a:cubicBezTo>
                      <a:pt x="2364" y="1133"/>
                      <a:pt x="2253" y="519"/>
                      <a:pt x="2253" y="519"/>
                    </a:cubicBezTo>
                    <a:lnTo>
                      <a:pt x="2202" y="236"/>
                    </a:lnTo>
                    <a:cubicBezTo>
                      <a:pt x="2188" y="226"/>
                      <a:pt x="2172" y="221"/>
                      <a:pt x="2155" y="221"/>
                    </a:cubicBezTo>
                    <a:cubicBezTo>
                      <a:pt x="2074" y="221"/>
                      <a:pt x="1965" y="322"/>
                      <a:pt x="1936" y="406"/>
                    </a:cubicBezTo>
                    <a:lnTo>
                      <a:pt x="1885" y="894"/>
                    </a:lnTo>
                    <a:lnTo>
                      <a:pt x="1014" y="48"/>
                    </a:lnTo>
                    <a:cubicBezTo>
                      <a:pt x="986" y="15"/>
                      <a:pt x="947" y="0"/>
                      <a:pt x="908"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52"/>
              <p:cNvSpPr/>
              <p:nvPr/>
            </p:nvSpPr>
            <p:spPr>
              <a:xfrm>
                <a:off x="6344383" y="734625"/>
                <a:ext cx="210390" cy="248138"/>
              </a:xfrm>
              <a:custGeom>
                <a:avLst/>
                <a:gdLst/>
                <a:ahLst/>
                <a:cxnLst/>
                <a:rect l="l" t="t" r="r" b="b"/>
                <a:pathLst>
                  <a:path w="1817" h="2143" extrusionOk="0">
                    <a:moveTo>
                      <a:pt x="894" y="0"/>
                    </a:moveTo>
                    <a:cubicBezTo>
                      <a:pt x="640" y="0"/>
                      <a:pt x="405" y="49"/>
                      <a:pt x="307" y="110"/>
                    </a:cubicBezTo>
                    <a:cubicBezTo>
                      <a:pt x="248" y="144"/>
                      <a:pt x="197" y="196"/>
                      <a:pt x="154" y="247"/>
                    </a:cubicBezTo>
                    <a:cubicBezTo>
                      <a:pt x="33" y="417"/>
                      <a:pt x="0" y="630"/>
                      <a:pt x="51" y="826"/>
                    </a:cubicBezTo>
                    <a:lnTo>
                      <a:pt x="238" y="1484"/>
                    </a:lnTo>
                    <a:cubicBezTo>
                      <a:pt x="340" y="1834"/>
                      <a:pt x="639" y="2090"/>
                      <a:pt x="1006" y="2125"/>
                    </a:cubicBezTo>
                    <a:lnTo>
                      <a:pt x="1178" y="2141"/>
                    </a:lnTo>
                    <a:cubicBezTo>
                      <a:pt x="1191" y="2142"/>
                      <a:pt x="1204" y="2143"/>
                      <a:pt x="1218" y="2143"/>
                    </a:cubicBezTo>
                    <a:cubicBezTo>
                      <a:pt x="1478" y="2143"/>
                      <a:pt x="1674" y="1918"/>
                      <a:pt x="1722" y="1715"/>
                    </a:cubicBezTo>
                    <a:cubicBezTo>
                      <a:pt x="1816" y="1322"/>
                      <a:pt x="1808" y="826"/>
                      <a:pt x="1773" y="468"/>
                    </a:cubicBezTo>
                    <a:cubicBezTo>
                      <a:pt x="1712" y="113"/>
                      <a:pt x="1280" y="0"/>
                      <a:pt x="894"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52"/>
              <p:cNvSpPr/>
              <p:nvPr/>
            </p:nvSpPr>
            <p:spPr>
              <a:xfrm>
                <a:off x="6517141" y="855279"/>
                <a:ext cx="17021" cy="15053"/>
              </a:xfrm>
              <a:custGeom>
                <a:avLst/>
                <a:gdLst/>
                <a:ahLst/>
                <a:cxnLst/>
                <a:rect l="l" t="t" r="r" b="b"/>
                <a:pathLst>
                  <a:path w="147" h="130" extrusionOk="0">
                    <a:moveTo>
                      <a:pt x="76" y="0"/>
                    </a:moveTo>
                    <a:cubicBezTo>
                      <a:pt x="52" y="0"/>
                      <a:pt x="31" y="16"/>
                      <a:pt x="17" y="40"/>
                    </a:cubicBezTo>
                    <a:cubicBezTo>
                      <a:pt x="1" y="67"/>
                      <a:pt x="17" y="110"/>
                      <a:pt x="52" y="126"/>
                    </a:cubicBezTo>
                    <a:cubicBezTo>
                      <a:pt x="58" y="128"/>
                      <a:pt x="65" y="129"/>
                      <a:pt x="72" y="129"/>
                    </a:cubicBezTo>
                    <a:cubicBezTo>
                      <a:pt x="95" y="129"/>
                      <a:pt x="124" y="118"/>
                      <a:pt x="138" y="91"/>
                    </a:cubicBezTo>
                    <a:cubicBezTo>
                      <a:pt x="146" y="59"/>
                      <a:pt x="138" y="24"/>
                      <a:pt x="103" y="7"/>
                    </a:cubicBezTo>
                    <a:cubicBezTo>
                      <a:pt x="94" y="2"/>
                      <a:pt x="84" y="0"/>
                      <a:pt x="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52"/>
              <p:cNvSpPr/>
              <p:nvPr/>
            </p:nvSpPr>
            <p:spPr>
              <a:xfrm>
                <a:off x="6446973" y="849257"/>
                <a:ext cx="17021" cy="14705"/>
              </a:xfrm>
              <a:custGeom>
                <a:avLst/>
                <a:gdLst/>
                <a:ahLst/>
                <a:cxnLst/>
                <a:rect l="l" t="t" r="r" b="b"/>
                <a:pathLst>
                  <a:path w="147" h="127" extrusionOk="0">
                    <a:moveTo>
                      <a:pt x="75" y="1"/>
                    </a:moveTo>
                    <a:cubicBezTo>
                      <a:pt x="52" y="1"/>
                      <a:pt x="31" y="17"/>
                      <a:pt x="17" y="41"/>
                    </a:cubicBezTo>
                    <a:cubicBezTo>
                      <a:pt x="1" y="68"/>
                      <a:pt x="9" y="111"/>
                      <a:pt x="44" y="119"/>
                    </a:cubicBezTo>
                    <a:cubicBezTo>
                      <a:pt x="55" y="124"/>
                      <a:pt x="66" y="127"/>
                      <a:pt x="77" y="127"/>
                    </a:cubicBezTo>
                    <a:cubicBezTo>
                      <a:pt x="99" y="127"/>
                      <a:pt x="117" y="116"/>
                      <a:pt x="130" y="92"/>
                    </a:cubicBezTo>
                    <a:cubicBezTo>
                      <a:pt x="146" y="59"/>
                      <a:pt x="130" y="25"/>
                      <a:pt x="103" y="8"/>
                    </a:cubicBezTo>
                    <a:cubicBezTo>
                      <a:pt x="94" y="3"/>
                      <a:pt x="84"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52"/>
              <p:cNvSpPr/>
              <p:nvPr/>
            </p:nvSpPr>
            <p:spPr>
              <a:xfrm>
                <a:off x="6285330" y="698151"/>
                <a:ext cx="264464" cy="171832"/>
              </a:xfrm>
              <a:custGeom>
                <a:avLst/>
                <a:gdLst/>
                <a:ahLst/>
                <a:cxnLst/>
                <a:rect l="l" t="t" r="r" b="b"/>
                <a:pathLst>
                  <a:path w="2284" h="1484" extrusionOk="0">
                    <a:moveTo>
                      <a:pt x="1311" y="0"/>
                    </a:moveTo>
                    <a:cubicBezTo>
                      <a:pt x="552" y="0"/>
                      <a:pt x="0" y="598"/>
                      <a:pt x="492" y="1483"/>
                    </a:cubicBezTo>
                    <a:cubicBezTo>
                      <a:pt x="492" y="1483"/>
                      <a:pt x="979" y="1405"/>
                      <a:pt x="1055" y="680"/>
                    </a:cubicBezTo>
                    <a:lnTo>
                      <a:pt x="2283" y="783"/>
                    </a:lnTo>
                    <a:cubicBezTo>
                      <a:pt x="2283" y="783"/>
                      <a:pt x="2283" y="85"/>
                      <a:pt x="1448" y="7"/>
                    </a:cubicBezTo>
                    <a:cubicBezTo>
                      <a:pt x="1402" y="3"/>
                      <a:pt x="1356" y="0"/>
                      <a:pt x="13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52"/>
              <p:cNvSpPr/>
              <p:nvPr/>
            </p:nvSpPr>
            <p:spPr>
              <a:xfrm>
                <a:off x="6306751" y="824362"/>
                <a:ext cx="66348" cy="86148"/>
              </a:xfrm>
              <a:custGeom>
                <a:avLst/>
                <a:gdLst/>
                <a:ahLst/>
                <a:cxnLst/>
                <a:rect l="l" t="t" r="r" b="b"/>
                <a:pathLst>
                  <a:path w="573" h="744" extrusionOk="0">
                    <a:moveTo>
                      <a:pt x="319" y="0"/>
                    </a:moveTo>
                    <a:cubicBezTo>
                      <a:pt x="163" y="0"/>
                      <a:pt x="0" y="136"/>
                      <a:pt x="128" y="367"/>
                    </a:cubicBezTo>
                    <a:cubicBezTo>
                      <a:pt x="307" y="684"/>
                      <a:pt x="573" y="743"/>
                      <a:pt x="573" y="743"/>
                    </a:cubicBezTo>
                    <a:lnTo>
                      <a:pt x="487" y="70"/>
                    </a:lnTo>
                    <a:cubicBezTo>
                      <a:pt x="445" y="23"/>
                      <a:pt x="383" y="0"/>
                      <a:pt x="319"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52"/>
              <p:cNvSpPr/>
              <p:nvPr/>
            </p:nvSpPr>
            <p:spPr>
              <a:xfrm>
                <a:off x="5786159" y="1458085"/>
                <a:ext cx="557297" cy="246748"/>
              </a:xfrm>
              <a:custGeom>
                <a:avLst/>
                <a:gdLst/>
                <a:ahLst/>
                <a:cxnLst/>
                <a:rect l="l" t="t" r="r" b="b"/>
                <a:pathLst>
                  <a:path w="4813" h="2131" extrusionOk="0">
                    <a:moveTo>
                      <a:pt x="1049" y="1"/>
                    </a:moveTo>
                    <a:cubicBezTo>
                      <a:pt x="535" y="1"/>
                      <a:pt x="108" y="395"/>
                      <a:pt x="52" y="1047"/>
                    </a:cubicBezTo>
                    <a:cubicBezTo>
                      <a:pt x="1" y="1630"/>
                      <a:pt x="462" y="2131"/>
                      <a:pt x="1051" y="2131"/>
                    </a:cubicBezTo>
                    <a:cubicBezTo>
                      <a:pt x="1056" y="2131"/>
                      <a:pt x="1061" y="2131"/>
                      <a:pt x="1065" y="2131"/>
                    </a:cubicBezTo>
                    <a:lnTo>
                      <a:pt x="4813" y="2045"/>
                    </a:lnTo>
                    <a:lnTo>
                      <a:pt x="4794" y="560"/>
                    </a:lnTo>
                    <a:lnTo>
                      <a:pt x="1143" y="5"/>
                    </a:lnTo>
                    <a:cubicBezTo>
                      <a:pt x="1111" y="2"/>
                      <a:pt x="1080" y="1"/>
                      <a:pt x="1049" y="1"/>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52"/>
              <p:cNvSpPr/>
              <p:nvPr/>
            </p:nvSpPr>
            <p:spPr>
              <a:xfrm>
                <a:off x="6291003" y="1516212"/>
                <a:ext cx="381412" cy="184338"/>
              </a:xfrm>
              <a:custGeom>
                <a:avLst/>
                <a:gdLst/>
                <a:ahLst/>
                <a:cxnLst/>
                <a:rect l="l" t="t" r="r" b="b"/>
                <a:pathLst>
                  <a:path w="3294" h="1592" extrusionOk="0">
                    <a:moveTo>
                      <a:pt x="857" y="0"/>
                    </a:moveTo>
                    <a:cubicBezTo>
                      <a:pt x="412" y="0"/>
                      <a:pt x="0" y="15"/>
                      <a:pt x="0" y="15"/>
                    </a:cubicBezTo>
                    <a:lnTo>
                      <a:pt x="170" y="1534"/>
                    </a:lnTo>
                    <a:cubicBezTo>
                      <a:pt x="353" y="1571"/>
                      <a:pt x="518" y="1586"/>
                      <a:pt x="666" y="1586"/>
                    </a:cubicBezTo>
                    <a:cubicBezTo>
                      <a:pt x="1270" y="1586"/>
                      <a:pt x="1579" y="1338"/>
                      <a:pt x="1579" y="1338"/>
                    </a:cubicBezTo>
                    <a:lnTo>
                      <a:pt x="2337" y="1577"/>
                    </a:lnTo>
                    <a:cubicBezTo>
                      <a:pt x="2363" y="1586"/>
                      <a:pt x="2390" y="1591"/>
                      <a:pt x="2418" y="1591"/>
                    </a:cubicBezTo>
                    <a:cubicBezTo>
                      <a:pt x="2466" y="1591"/>
                      <a:pt x="2513" y="1578"/>
                      <a:pt x="2552" y="1551"/>
                    </a:cubicBezTo>
                    <a:cubicBezTo>
                      <a:pt x="2636" y="1491"/>
                      <a:pt x="2628" y="1373"/>
                      <a:pt x="2542" y="1330"/>
                    </a:cubicBezTo>
                    <a:lnTo>
                      <a:pt x="1706" y="920"/>
                    </a:lnTo>
                    <a:lnTo>
                      <a:pt x="2662" y="1278"/>
                    </a:lnTo>
                    <a:cubicBezTo>
                      <a:pt x="2698" y="1292"/>
                      <a:pt x="2734" y="1299"/>
                      <a:pt x="2769" y="1299"/>
                    </a:cubicBezTo>
                    <a:cubicBezTo>
                      <a:pt x="2844" y="1299"/>
                      <a:pt x="2917" y="1268"/>
                      <a:pt x="2970" y="1211"/>
                    </a:cubicBezTo>
                    <a:cubicBezTo>
                      <a:pt x="3013" y="1160"/>
                      <a:pt x="2994" y="1074"/>
                      <a:pt x="2935" y="1047"/>
                    </a:cubicBezTo>
                    <a:lnTo>
                      <a:pt x="2056" y="605"/>
                    </a:lnTo>
                    <a:lnTo>
                      <a:pt x="2056" y="605"/>
                    </a:lnTo>
                    <a:lnTo>
                      <a:pt x="2918" y="963"/>
                    </a:lnTo>
                    <a:cubicBezTo>
                      <a:pt x="2952" y="975"/>
                      <a:pt x="2987" y="981"/>
                      <a:pt x="3021" y="981"/>
                    </a:cubicBezTo>
                    <a:cubicBezTo>
                      <a:pt x="3110" y="981"/>
                      <a:pt x="3196" y="942"/>
                      <a:pt x="3250" y="869"/>
                    </a:cubicBezTo>
                    <a:cubicBezTo>
                      <a:pt x="3293" y="826"/>
                      <a:pt x="3277" y="766"/>
                      <a:pt x="3234" y="732"/>
                    </a:cubicBezTo>
                    <a:cubicBezTo>
                      <a:pt x="2978" y="570"/>
                      <a:pt x="2150" y="85"/>
                      <a:pt x="1723" y="33"/>
                    </a:cubicBezTo>
                    <a:cubicBezTo>
                      <a:pt x="1509" y="8"/>
                      <a:pt x="1175" y="0"/>
                      <a:pt x="857" y="0"/>
                    </a:cubicBezTo>
                    <a:close/>
                  </a:path>
                </a:pathLst>
              </a:custGeom>
              <a:solidFill>
                <a:srgbClr val="CF60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7" name="Google Shape;917;p52"/>
            <p:cNvGrpSpPr/>
            <p:nvPr/>
          </p:nvGrpSpPr>
          <p:grpSpPr>
            <a:xfrm flipH="1">
              <a:off x="5296298" y="3683067"/>
              <a:ext cx="1559678" cy="920933"/>
              <a:chOff x="6362098" y="1898206"/>
              <a:chExt cx="679687" cy="401331"/>
            </a:xfrm>
          </p:grpSpPr>
          <p:sp>
            <p:nvSpPr>
              <p:cNvPr id="918" name="Google Shape;918;p52"/>
              <p:cNvSpPr/>
              <p:nvPr/>
            </p:nvSpPr>
            <p:spPr>
              <a:xfrm>
                <a:off x="6486573" y="1898206"/>
                <a:ext cx="549308" cy="364854"/>
              </a:xfrm>
              <a:custGeom>
                <a:avLst/>
                <a:gdLst/>
                <a:ahLst/>
                <a:cxnLst/>
                <a:rect l="l" t="t" r="r" b="b"/>
                <a:pathLst>
                  <a:path w="4744" h="3151" extrusionOk="0">
                    <a:moveTo>
                      <a:pt x="658" y="1"/>
                    </a:moveTo>
                    <a:cubicBezTo>
                      <a:pt x="537" y="1"/>
                      <a:pt x="443" y="87"/>
                      <a:pt x="427" y="197"/>
                    </a:cubicBezTo>
                    <a:lnTo>
                      <a:pt x="1" y="3150"/>
                    </a:lnTo>
                    <a:lnTo>
                      <a:pt x="4121" y="3150"/>
                    </a:lnTo>
                    <a:lnTo>
                      <a:pt x="4743" y="189"/>
                    </a:lnTo>
                    <a:lnTo>
                      <a:pt x="4692" y="130"/>
                    </a:lnTo>
                    <a:cubicBezTo>
                      <a:pt x="4616" y="52"/>
                      <a:pt x="4506" y="1"/>
                      <a:pt x="43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52"/>
              <p:cNvSpPr/>
              <p:nvPr/>
            </p:nvSpPr>
            <p:spPr>
              <a:xfrm>
                <a:off x="6515289" y="1911290"/>
                <a:ext cx="526497" cy="351770"/>
              </a:xfrm>
              <a:custGeom>
                <a:avLst/>
                <a:gdLst/>
                <a:ahLst/>
                <a:cxnLst/>
                <a:rect l="l" t="t" r="r" b="b"/>
                <a:pathLst>
                  <a:path w="4547" h="3038" extrusionOk="0">
                    <a:moveTo>
                      <a:pt x="615" y="0"/>
                    </a:moveTo>
                    <a:cubicBezTo>
                      <a:pt x="521" y="0"/>
                      <a:pt x="443" y="76"/>
                      <a:pt x="426" y="170"/>
                    </a:cubicBezTo>
                    <a:lnTo>
                      <a:pt x="1" y="3037"/>
                    </a:lnTo>
                    <a:lnTo>
                      <a:pt x="4113" y="3037"/>
                    </a:lnTo>
                    <a:lnTo>
                      <a:pt x="4530" y="230"/>
                    </a:lnTo>
                    <a:cubicBezTo>
                      <a:pt x="4547" y="111"/>
                      <a:pt x="4463" y="0"/>
                      <a:pt x="43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52"/>
              <p:cNvSpPr/>
              <p:nvPr/>
            </p:nvSpPr>
            <p:spPr>
              <a:xfrm>
                <a:off x="6362098" y="2261905"/>
                <a:ext cx="629434" cy="37632"/>
              </a:xfrm>
              <a:custGeom>
                <a:avLst/>
                <a:gdLst/>
                <a:ahLst/>
                <a:cxnLst/>
                <a:rect l="l" t="t" r="r" b="b"/>
                <a:pathLst>
                  <a:path w="5436" h="325" extrusionOk="0">
                    <a:moveTo>
                      <a:pt x="1" y="1"/>
                    </a:moveTo>
                    <a:lnTo>
                      <a:pt x="1" y="163"/>
                    </a:lnTo>
                    <a:cubicBezTo>
                      <a:pt x="1" y="249"/>
                      <a:pt x="76" y="324"/>
                      <a:pt x="162" y="324"/>
                    </a:cubicBezTo>
                    <a:lnTo>
                      <a:pt x="5274" y="324"/>
                    </a:lnTo>
                    <a:cubicBezTo>
                      <a:pt x="5358" y="324"/>
                      <a:pt x="5436" y="249"/>
                      <a:pt x="5436" y="163"/>
                    </a:cubicBezTo>
                    <a:lnTo>
                      <a:pt x="543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52"/>
              <p:cNvSpPr/>
              <p:nvPr/>
            </p:nvSpPr>
            <p:spPr>
              <a:xfrm>
                <a:off x="6764237" y="2054524"/>
                <a:ext cx="51411" cy="51295"/>
              </a:xfrm>
              <a:custGeom>
                <a:avLst/>
                <a:gdLst/>
                <a:ahLst/>
                <a:cxnLst/>
                <a:rect l="l" t="t" r="r" b="b"/>
                <a:pathLst>
                  <a:path w="444" h="443" extrusionOk="0">
                    <a:moveTo>
                      <a:pt x="222" y="0"/>
                    </a:moveTo>
                    <a:cubicBezTo>
                      <a:pt x="103" y="0"/>
                      <a:pt x="1" y="102"/>
                      <a:pt x="1" y="221"/>
                    </a:cubicBezTo>
                    <a:cubicBezTo>
                      <a:pt x="1" y="340"/>
                      <a:pt x="103" y="442"/>
                      <a:pt x="222" y="442"/>
                    </a:cubicBezTo>
                    <a:cubicBezTo>
                      <a:pt x="341" y="442"/>
                      <a:pt x="443" y="340"/>
                      <a:pt x="443" y="221"/>
                    </a:cubicBezTo>
                    <a:cubicBezTo>
                      <a:pt x="443" y="102"/>
                      <a:pt x="341"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22" name="Google Shape;922;p52"/>
          <p:cNvSpPr/>
          <p:nvPr/>
        </p:nvSpPr>
        <p:spPr>
          <a:xfrm>
            <a:off x="2725700" y="1810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52"/>
          <p:cNvSpPr/>
          <p:nvPr/>
        </p:nvSpPr>
        <p:spPr>
          <a:xfrm>
            <a:off x="1436900" y="6781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52"/>
          <p:cNvSpPr/>
          <p:nvPr/>
        </p:nvSpPr>
        <p:spPr>
          <a:xfrm>
            <a:off x="959175" y="1064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0CBEE3CA-4292-E594-3846-C481266039E0}"/>
              </a:ext>
            </a:extLst>
          </p:cNvPr>
          <p:cNvSpPr txBox="1"/>
          <p:nvPr/>
        </p:nvSpPr>
        <p:spPr>
          <a:xfrm>
            <a:off x="4325766" y="1231024"/>
            <a:ext cx="4364769" cy="2523127"/>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a:t>
            </a:r>
            <a:r>
              <a:rPr kumimoji="0" lang="en-US" sz="3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g:</a:t>
            </a: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3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Củng cố kiến thức – Vận dụng</a:t>
            </a:r>
            <a:endParaRPr kumimoji="0" lang="vi-VN" sz="38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72732600"/>
      </p:ext>
    </p:extLst>
  </p:cSld>
  <p:clrMapOvr>
    <a:masterClrMapping/>
  </p:clrMapOvr>
  <p:transition spd="med">
    <p:blinds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779" name="Google Shape;779;p50"/>
          <p:cNvGrpSpPr/>
          <p:nvPr/>
        </p:nvGrpSpPr>
        <p:grpSpPr>
          <a:xfrm>
            <a:off x="5884230" y="1675990"/>
            <a:ext cx="2894172" cy="3000507"/>
            <a:chOff x="6956897" y="2875903"/>
            <a:chExt cx="1634387" cy="1694436"/>
          </a:xfrm>
        </p:grpSpPr>
        <p:sp>
          <p:nvSpPr>
            <p:cNvPr id="780" name="Google Shape;780;p50"/>
            <p:cNvSpPr/>
            <p:nvPr/>
          </p:nvSpPr>
          <p:spPr>
            <a:xfrm>
              <a:off x="7307337" y="3746191"/>
              <a:ext cx="363823" cy="280351"/>
            </a:xfrm>
            <a:custGeom>
              <a:avLst/>
              <a:gdLst/>
              <a:ahLst/>
              <a:cxnLst/>
              <a:rect l="l" t="t" r="r" b="b"/>
              <a:pathLst>
                <a:path w="2066" h="1592" extrusionOk="0">
                  <a:moveTo>
                    <a:pt x="586" y="1"/>
                  </a:moveTo>
                  <a:lnTo>
                    <a:pt x="0" y="1088"/>
                  </a:lnTo>
                  <a:lnTo>
                    <a:pt x="785" y="1545"/>
                  </a:lnTo>
                  <a:cubicBezTo>
                    <a:pt x="837" y="1577"/>
                    <a:pt x="894" y="1592"/>
                    <a:pt x="950" y="1592"/>
                  </a:cubicBezTo>
                  <a:cubicBezTo>
                    <a:pt x="1053" y="1592"/>
                    <a:pt x="1154" y="1541"/>
                    <a:pt x="1216" y="1450"/>
                  </a:cubicBezTo>
                  <a:lnTo>
                    <a:pt x="2065" y="497"/>
                  </a:lnTo>
                  <a:lnTo>
                    <a:pt x="586" y="1"/>
                  </a:lnTo>
                  <a:close/>
                </a:path>
              </a:pathLst>
            </a:custGeom>
            <a:solidFill>
              <a:srgbClr val="E272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7364922" y="3328129"/>
              <a:ext cx="369634" cy="592929"/>
            </a:xfrm>
            <a:custGeom>
              <a:avLst/>
              <a:gdLst/>
              <a:ahLst/>
              <a:cxnLst/>
              <a:rect l="l" t="t" r="r" b="b"/>
              <a:pathLst>
                <a:path w="2099" h="3367" extrusionOk="0">
                  <a:moveTo>
                    <a:pt x="1681" y="1"/>
                  </a:moveTo>
                  <a:cubicBezTo>
                    <a:pt x="1681" y="1"/>
                    <a:pt x="1043" y="52"/>
                    <a:pt x="393" y="1576"/>
                  </a:cubicBezTo>
                  <a:lnTo>
                    <a:pt x="1" y="2401"/>
                  </a:lnTo>
                  <a:cubicBezTo>
                    <a:pt x="1" y="2401"/>
                    <a:pt x="361" y="3173"/>
                    <a:pt x="1385" y="3366"/>
                  </a:cubicBezTo>
                  <a:lnTo>
                    <a:pt x="2098" y="2549"/>
                  </a:lnTo>
                  <a:lnTo>
                    <a:pt x="16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7230205" y="3428858"/>
              <a:ext cx="272779" cy="618639"/>
            </a:xfrm>
            <a:custGeom>
              <a:avLst/>
              <a:gdLst/>
              <a:ahLst/>
              <a:cxnLst/>
              <a:rect l="l" t="t" r="r" b="b"/>
              <a:pathLst>
                <a:path w="1549" h="3513" extrusionOk="0">
                  <a:moveTo>
                    <a:pt x="1268" y="0"/>
                  </a:moveTo>
                  <a:lnTo>
                    <a:pt x="231" y="53"/>
                  </a:lnTo>
                  <a:lnTo>
                    <a:pt x="52" y="2703"/>
                  </a:lnTo>
                  <a:cubicBezTo>
                    <a:pt x="0" y="3312"/>
                    <a:pt x="455" y="3508"/>
                    <a:pt x="924" y="3508"/>
                  </a:cubicBezTo>
                  <a:cubicBezTo>
                    <a:pt x="932" y="3508"/>
                    <a:pt x="939" y="3508"/>
                    <a:pt x="946" y="3508"/>
                  </a:cubicBezTo>
                  <a:cubicBezTo>
                    <a:pt x="971" y="3511"/>
                    <a:pt x="994" y="3513"/>
                    <a:pt x="1018" y="3513"/>
                  </a:cubicBezTo>
                  <a:cubicBezTo>
                    <a:pt x="1308" y="3513"/>
                    <a:pt x="1549" y="3266"/>
                    <a:pt x="1532" y="2967"/>
                  </a:cubicBezTo>
                  <a:lnTo>
                    <a:pt x="1268" y="0"/>
                  </a:ln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7197098" y="3116456"/>
              <a:ext cx="264326" cy="368401"/>
            </a:xfrm>
            <a:custGeom>
              <a:avLst/>
              <a:gdLst/>
              <a:ahLst/>
              <a:cxnLst/>
              <a:rect l="l" t="t" r="r" b="b"/>
              <a:pathLst>
                <a:path w="1501" h="2092" extrusionOk="0">
                  <a:moveTo>
                    <a:pt x="430" y="1"/>
                  </a:moveTo>
                  <a:cubicBezTo>
                    <a:pt x="398" y="1"/>
                    <a:pt x="368" y="16"/>
                    <a:pt x="348" y="45"/>
                  </a:cubicBezTo>
                  <a:lnTo>
                    <a:pt x="342" y="51"/>
                  </a:lnTo>
                  <a:cubicBezTo>
                    <a:pt x="297" y="134"/>
                    <a:pt x="324" y="238"/>
                    <a:pt x="401" y="289"/>
                  </a:cubicBezTo>
                  <a:lnTo>
                    <a:pt x="832" y="514"/>
                  </a:lnTo>
                  <a:cubicBezTo>
                    <a:pt x="832" y="514"/>
                    <a:pt x="816" y="512"/>
                    <a:pt x="792" y="512"/>
                  </a:cubicBezTo>
                  <a:cubicBezTo>
                    <a:pt x="724" y="512"/>
                    <a:pt x="589" y="529"/>
                    <a:pt x="541" y="662"/>
                  </a:cubicBezTo>
                  <a:cubicBezTo>
                    <a:pt x="531" y="661"/>
                    <a:pt x="520" y="660"/>
                    <a:pt x="510" y="660"/>
                  </a:cubicBezTo>
                  <a:cubicBezTo>
                    <a:pt x="354" y="660"/>
                    <a:pt x="291" y="842"/>
                    <a:pt x="291" y="842"/>
                  </a:cubicBezTo>
                  <a:cubicBezTo>
                    <a:pt x="271" y="833"/>
                    <a:pt x="252" y="829"/>
                    <a:pt x="234" y="829"/>
                  </a:cubicBezTo>
                  <a:cubicBezTo>
                    <a:pt x="111" y="829"/>
                    <a:pt x="66" y="1022"/>
                    <a:pt x="66" y="1022"/>
                  </a:cubicBezTo>
                  <a:cubicBezTo>
                    <a:pt x="66" y="1022"/>
                    <a:pt x="1" y="1370"/>
                    <a:pt x="271" y="1473"/>
                  </a:cubicBezTo>
                  <a:cubicBezTo>
                    <a:pt x="202" y="1821"/>
                    <a:pt x="484" y="2091"/>
                    <a:pt x="484" y="2091"/>
                  </a:cubicBezTo>
                  <a:lnTo>
                    <a:pt x="1443" y="1955"/>
                  </a:lnTo>
                  <a:lnTo>
                    <a:pt x="1488" y="1242"/>
                  </a:lnTo>
                  <a:cubicBezTo>
                    <a:pt x="1500" y="1106"/>
                    <a:pt x="1468" y="977"/>
                    <a:pt x="1411" y="868"/>
                  </a:cubicBezTo>
                  <a:lnTo>
                    <a:pt x="1141" y="372"/>
                  </a:lnTo>
                  <a:cubicBezTo>
                    <a:pt x="1114" y="321"/>
                    <a:pt x="1070" y="276"/>
                    <a:pt x="1012" y="250"/>
                  </a:cubicBezTo>
                  <a:lnTo>
                    <a:pt x="464" y="6"/>
                  </a:lnTo>
                  <a:cubicBezTo>
                    <a:pt x="453" y="2"/>
                    <a:pt x="441" y="1"/>
                    <a:pt x="430" y="1"/>
                  </a:cubicBez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0"/>
            <p:cNvSpPr/>
            <p:nvPr/>
          </p:nvSpPr>
          <p:spPr>
            <a:xfrm>
              <a:off x="7210834" y="3128607"/>
              <a:ext cx="40855" cy="46667"/>
            </a:xfrm>
            <a:custGeom>
              <a:avLst/>
              <a:gdLst/>
              <a:ahLst/>
              <a:cxnLst/>
              <a:rect l="l" t="t" r="r" b="b"/>
              <a:pathLst>
                <a:path w="232" h="265" extrusionOk="0">
                  <a:moveTo>
                    <a:pt x="193" y="0"/>
                  </a:moveTo>
                  <a:lnTo>
                    <a:pt x="26" y="14"/>
                  </a:lnTo>
                  <a:cubicBezTo>
                    <a:pt x="32" y="33"/>
                    <a:pt x="39" y="45"/>
                    <a:pt x="39" y="65"/>
                  </a:cubicBezTo>
                  <a:cubicBezTo>
                    <a:pt x="39" y="104"/>
                    <a:pt x="20" y="136"/>
                    <a:pt x="0" y="161"/>
                  </a:cubicBezTo>
                  <a:lnTo>
                    <a:pt x="97" y="232"/>
                  </a:lnTo>
                  <a:cubicBezTo>
                    <a:pt x="110" y="252"/>
                    <a:pt x="130" y="258"/>
                    <a:pt x="148" y="264"/>
                  </a:cubicBezTo>
                  <a:cubicBezTo>
                    <a:pt x="201" y="220"/>
                    <a:pt x="232" y="155"/>
                    <a:pt x="232" y="84"/>
                  </a:cubicBezTo>
                  <a:cubicBezTo>
                    <a:pt x="232" y="53"/>
                    <a:pt x="226" y="27"/>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0"/>
            <p:cNvSpPr/>
            <p:nvPr/>
          </p:nvSpPr>
          <p:spPr>
            <a:xfrm>
              <a:off x="7194985" y="3131073"/>
              <a:ext cx="22717" cy="25887"/>
            </a:xfrm>
            <a:custGeom>
              <a:avLst/>
              <a:gdLst/>
              <a:ahLst/>
              <a:cxnLst/>
              <a:rect l="l" t="t" r="r" b="b"/>
              <a:pathLst>
                <a:path w="129" h="147" extrusionOk="0">
                  <a:moveTo>
                    <a:pt x="116" y="0"/>
                  </a:moveTo>
                  <a:lnTo>
                    <a:pt x="65" y="6"/>
                  </a:lnTo>
                  <a:cubicBezTo>
                    <a:pt x="21" y="13"/>
                    <a:pt x="0" y="64"/>
                    <a:pt x="27" y="96"/>
                  </a:cubicBezTo>
                  <a:lnTo>
                    <a:pt x="90" y="147"/>
                  </a:lnTo>
                  <a:cubicBezTo>
                    <a:pt x="110" y="122"/>
                    <a:pt x="129" y="90"/>
                    <a:pt x="129" y="51"/>
                  </a:cubicBezTo>
                  <a:cubicBezTo>
                    <a:pt x="129" y="31"/>
                    <a:pt x="122" y="19"/>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236897" y="3128607"/>
              <a:ext cx="233685" cy="105660"/>
            </a:xfrm>
            <a:custGeom>
              <a:avLst/>
              <a:gdLst/>
              <a:ahLst/>
              <a:cxnLst/>
              <a:rect l="l" t="t" r="r" b="b"/>
              <a:pathLst>
                <a:path w="1327" h="600" extrusionOk="0">
                  <a:moveTo>
                    <a:pt x="71" y="0"/>
                  </a:moveTo>
                  <a:cubicBezTo>
                    <a:pt x="78" y="27"/>
                    <a:pt x="84" y="53"/>
                    <a:pt x="84" y="84"/>
                  </a:cubicBezTo>
                  <a:cubicBezTo>
                    <a:pt x="84" y="155"/>
                    <a:pt x="53" y="220"/>
                    <a:pt x="0" y="264"/>
                  </a:cubicBezTo>
                  <a:lnTo>
                    <a:pt x="1274" y="600"/>
                  </a:lnTo>
                  <a:cubicBezTo>
                    <a:pt x="1307" y="496"/>
                    <a:pt x="1319" y="407"/>
                    <a:pt x="1327" y="335"/>
                  </a:cubicBezTo>
                  <a:lnTo>
                    <a:pt x="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461249" y="3187601"/>
              <a:ext cx="63748" cy="55295"/>
            </a:xfrm>
            <a:custGeom>
              <a:avLst/>
              <a:gdLst/>
              <a:ahLst/>
              <a:cxnLst/>
              <a:rect l="l" t="t" r="r" b="b"/>
              <a:pathLst>
                <a:path w="362" h="314" extrusionOk="0">
                  <a:moveTo>
                    <a:pt x="53" y="0"/>
                  </a:moveTo>
                  <a:cubicBezTo>
                    <a:pt x="45" y="72"/>
                    <a:pt x="33" y="161"/>
                    <a:pt x="0" y="265"/>
                  </a:cubicBezTo>
                  <a:lnTo>
                    <a:pt x="187" y="309"/>
                  </a:lnTo>
                  <a:cubicBezTo>
                    <a:pt x="198" y="312"/>
                    <a:pt x="209" y="314"/>
                    <a:pt x="220" y="314"/>
                  </a:cubicBezTo>
                  <a:cubicBezTo>
                    <a:pt x="280" y="314"/>
                    <a:pt x="338" y="271"/>
                    <a:pt x="348" y="206"/>
                  </a:cubicBezTo>
                  <a:cubicBezTo>
                    <a:pt x="362" y="135"/>
                    <a:pt x="316" y="72"/>
                    <a:pt x="252" y="58"/>
                  </a:cubicBezTo>
                  <a:lnTo>
                    <a:pt x="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a:off x="7230205" y="3704455"/>
              <a:ext cx="272779" cy="343043"/>
            </a:xfrm>
            <a:custGeom>
              <a:avLst/>
              <a:gdLst/>
              <a:ahLst/>
              <a:cxnLst/>
              <a:rect l="l" t="t" r="r" b="b"/>
              <a:pathLst>
                <a:path w="1549" h="1948" extrusionOk="0">
                  <a:moveTo>
                    <a:pt x="1410" y="0"/>
                  </a:moveTo>
                  <a:lnTo>
                    <a:pt x="77" y="799"/>
                  </a:lnTo>
                  <a:lnTo>
                    <a:pt x="52" y="1138"/>
                  </a:lnTo>
                  <a:cubicBezTo>
                    <a:pt x="0" y="1747"/>
                    <a:pt x="455" y="1943"/>
                    <a:pt x="924" y="1943"/>
                  </a:cubicBezTo>
                  <a:cubicBezTo>
                    <a:pt x="932" y="1943"/>
                    <a:pt x="939" y="1943"/>
                    <a:pt x="946" y="1943"/>
                  </a:cubicBezTo>
                  <a:cubicBezTo>
                    <a:pt x="971" y="1946"/>
                    <a:pt x="994" y="1948"/>
                    <a:pt x="1018" y="1948"/>
                  </a:cubicBezTo>
                  <a:cubicBezTo>
                    <a:pt x="1308" y="1948"/>
                    <a:pt x="1549" y="1701"/>
                    <a:pt x="1532" y="1402"/>
                  </a:cubicBezTo>
                  <a:lnTo>
                    <a:pt x="1410" y="0"/>
                  </a:lnTo>
                  <a:close/>
                </a:path>
              </a:pathLst>
            </a:custGeom>
            <a:solidFill>
              <a:srgbClr val="F08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a:off x="7216469" y="3961737"/>
              <a:ext cx="1264926" cy="454690"/>
            </a:xfrm>
            <a:custGeom>
              <a:avLst/>
              <a:gdLst/>
              <a:ahLst/>
              <a:cxnLst/>
              <a:rect l="l" t="t" r="r" b="b"/>
              <a:pathLst>
                <a:path w="7183" h="2582" extrusionOk="0">
                  <a:moveTo>
                    <a:pt x="6585" y="0"/>
                  </a:moveTo>
                  <a:lnTo>
                    <a:pt x="4171" y="19"/>
                  </a:lnTo>
                  <a:lnTo>
                    <a:pt x="39" y="334"/>
                  </a:lnTo>
                  <a:lnTo>
                    <a:pt x="0" y="2510"/>
                  </a:lnTo>
                  <a:cubicBezTo>
                    <a:pt x="0" y="2510"/>
                    <a:pt x="4248" y="2567"/>
                    <a:pt x="5168" y="2567"/>
                  </a:cubicBezTo>
                  <a:cubicBezTo>
                    <a:pt x="5449" y="2567"/>
                    <a:pt x="5715" y="2582"/>
                    <a:pt x="5953" y="2582"/>
                  </a:cubicBezTo>
                  <a:cubicBezTo>
                    <a:pt x="6497" y="2582"/>
                    <a:pt x="6896" y="2504"/>
                    <a:pt x="6989" y="1994"/>
                  </a:cubicBezTo>
                  <a:cubicBezTo>
                    <a:pt x="7182" y="1004"/>
                    <a:pt x="6585" y="0"/>
                    <a:pt x="6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0"/>
            <p:cNvSpPr/>
            <p:nvPr/>
          </p:nvSpPr>
          <p:spPr>
            <a:xfrm>
              <a:off x="7590506" y="3306821"/>
              <a:ext cx="802488" cy="733633"/>
            </a:xfrm>
            <a:custGeom>
              <a:avLst/>
              <a:gdLst/>
              <a:ahLst/>
              <a:cxnLst/>
              <a:rect l="l" t="t" r="r" b="b"/>
              <a:pathLst>
                <a:path w="4557" h="4166" extrusionOk="0">
                  <a:moveTo>
                    <a:pt x="1683" y="1"/>
                  </a:moveTo>
                  <a:cubicBezTo>
                    <a:pt x="1215" y="1"/>
                    <a:pt x="807" y="40"/>
                    <a:pt x="528" y="83"/>
                  </a:cubicBezTo>
                  <a:cubicBezTo>
                    <a:pt x="213" y="128"/>
                    <a:pt x="0" y="437"/>
                    <a:pt x="77" y="746"/>
                  </a:cubicBezTo>
                  <a:lnTo>
                    <a:pt x="979" y="3764"/>
                  </a:lnTo>
                  <a:cubicBezTo>
                    <a:pt x="1270" y="4031"/>
                    <a:pt x="2016" y="4165"/>
                    <a:pt x="2860" y="4165"/>
                  </a:cubicBezTo>
                  <a:cubicBezTo>
                    <a:pt x="3417" y="4165"/>
                    <a:pt x="4017" y="4107"/>
                    <a:pt x="4556" y="3989"/>
                  </a:cubicBezTo>
                  <a:lnTo>
                    <a:pt x="3566" y="250"/>
                  </a:lnTo>
                  <a:cubicBezTo>
                    <a:pt x="2935" y="61"/>
                    <a:pt x="2263" y="1"/>
                    <a:pt x="1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7760443" y="3305588"/>
              <a:ext cx="322263" cy="112528"/>
            </a:xfrm>
            <a:custGeom>
              <a:avLst/>
              <a:gdLst/>
              <a:ahLst/>
              <a:cxnLst/>
              <a:rect l="l" t="t" r="r" b="b"/>
              <a:pathLst>
                <a:path w="1830" h="639" extrusionOk="0">
                  <a:moveTo>
                    <a:pt x="793" y="1"/>
                  </a:moveTo>
                  <a:cubicBezTo>
                    <a:pt x="498" y="1"/>
                    <a:pt x="230" y="20"/>
                    <a:pt x="0" y="44"/>
                  </a:cubicBezTo>
                  <a:cubicBezTo>
                    <a:pt x="14" y="230"/>
                    <a:pt x="115" y="639"/>
                    <a:pt x="676" y="639"/>
                  </a:cubicBezTo>
                  <a:cubicBezTo>
                    <a:pt x="697" y="639"/>
                    <a:pt x="718" y="638"/>
                    <a:pt x="740" y="637"/>
                  </a:cubicBezTo>
                  <a:cubicBezTo>
                    <a:pt x="1313" y="611"/>
                    <a:pt x="1675" y="270"/>
                    <a:pt x="1829" y="83"/>
                  </a:cubicBezTo>
                  <a:cubicBezTo>
                    <a:pt x="1461" y="23"/>
                    <a:pt x="1111" y="1"/>
                    <a:pt x="793" y="1"/>
                  </a:cubicBezTo>
                  <a:close/>
                </a:path>
              </a:pathLst>
            </a:custGeom>
            <a:solidFill>
              <a:srgbClr val="F08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8192417" y="3744077"/>
              <a:ext cx="398866" cy="355898"/>
            </a:xfrm>
            <a:custGeom>
              <a:avLst/>
              <a:gdLst/>
              <a:ahLst/>
              <a:cxnLst/>
              <a:rect l="l" t="t" r="r" b="b"/>
              <a:pathLst>
                <a:path w="2265" h="2021" extrusionOk="0">
                  <a:moveTo>
                    <a:pt x="1660" y="1"/>
                  </a:moveTo>
                  <a:lnTo>
                    <a:pt x="0" y="560"/>
                  </a:lnTo>
                  <a:lnTo>
                    <a:pt x="612" y="1738"/>
                  </a:lnTo>
                  <a:cubicBezTo>
                    <a:pt x="703" y="1911"/>
                    <a:pt x="887" y="2020"/>
                    <a:pt x="1081" y="2020"/>
                  </a:cubicBezTo>
                  <a:cubicBezTo>
                    <a:pt x="1117" y="2020"/>
                    <a:pt x="1154" y="2016"/>
                    <a:pt x="1191" y="2008"/>
                  </a:cubicBezTo>
                  <a:lnTo>
                    <a:pt x="1429" y="1964"/>
                  </a:lnTo>
                  <a:cubicBezTo>
                    <a:pt x="1969" y="1848"/>
                    <a:pt x="2264" y="1255"/>
                    <a:pt x="2020" y="753"/>
                  </a:cubicBezTo>
                  <a:lnTo>
                    <a:pt x="1660" y="1"/>
                  </a:lnTo>
                  <a:close/>
                </a:path>
              </a:pathLst>
            </a:custGeom>
            <a:solidFill>
              <a:srgbClr val="F08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7970179" y="3350669"/>
              <a:ext cx="548728" cy="551017"/>
            </a:xfrm>
            <a:custGeom>
              <a:avLst/>
              <a:gdLst/>
              <a:ahLst/>
              <a:cxnLst/>
              <a:rect l="l" t="t" r="r" b="b"/>
              <a:pathLst>
                <a:path w="3116" h="3129" extrusionOk="0">
                  <a:moveTo>
                    <a:pt x="1409" y="0"/>
                  </a:moveTo>
                  <a:cubicBezTo>
                    <a:pt x="1393" y="0"/>
                    <a:pt x="1384" y="1"/>
                    <a:pt x="1384" y="1"/>
                  </a:cubicBezTo>
                  <a:cubicBezTo>
                    <a:pt x="0" y="143"/>
                    <a:pt x="701" y="1739"/>
                    <a:pt x="701" y="1739"/>
                  </a:cubicBezTo>
                  <a:lnTo>
                    <a:pt x="1319" y="3116"/>
                  </a:lnTo>
                  <a:cubicBezTo>
                    <a:pt x="1377" y="3124"/>
                    <a:pt x="1435" y="3128"/>
                    <a:pt x="1494" y="3128"/>
                  </a:cubicBezTo>
                  <a:cubicBezTo>
                    <a:pt x="2289" y="3128"/>
                    <a:pt x="3115" y="2446"/>
                    <a:pt x="3115" y="2446"/>
                  </a:cubicBezTo>
                  <a:cubicBezTo>
                    <a:pt x="3115" y="2446"/>
                    <a:pt x="2973" y="2086"/>
                    <a:pt x="2504" y="1062"/>
                  </a:cubicBezTo>
                  <a:cubicBezTo>
                    <a:pt x="2044" y="60"/>
                    <a:pt x="1526" y="0"/>
                    <a:pt x="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7711663" y="2963249"/>
              <a:ext cx="85409" cy="85056"/>
            </a:xfrm>
            <a:custGeom>
              <a:avLst/>
              <a:gdLst/>
              <a:ahLst/>
              <a:cxnLst/>
              <a:rect l="l" t="t" r="r" b="b"/>
              <a:pathLst>
                <a:path w="485" h="483" extrusionOk="0">
                  <a:moveTo>
                    <a:pt x="245" y="0"/>
                  </a:moveTo>
                  <a:cubicBezTo>
                    <a:pt x="111" y="0"/>
                    <a:pt x="1" y="110"/>
                    <a:pt x="1" y="244"/>
                  </a:cubicBezTo>
                  <a:cubicBezTo>
                    <a:pt x="1" y="380"/>
                    <a:pt x="111" y="482"/>
                    <a:pt x="245" y="482"/>
                  </a:cubicBezTo>
                  <a:cubicBezTo>
                    <a:pt x="375" y="482"/>
                    <a:pt x="484" y="380"/>
                    <a:pt x="484" y="244"/>
                  </a:cubicBezTo>
                  <a:cubicBezTo>
                    <a:pt x="484" y="110"/>
                    <a:pt x="375"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7769600" y="3134242"/>
              <a:ext cx="266439" cy="247244"/>
            </a:xfrm>
            <a:custGeom>
              <a:avLst/>
              <a:gdLst/>
              <a:ahLst/>
              <a:cxnLst/>
              <a:rect l="l" t="t" r="r" b="b"/>
              <a:pathLst>
                <a:path w="1513" h="1404" extrusionOk="0">
                  <a:moveTo>
                    <a:pt x="979" y="1"/>
                  </a:moveTo>
                  <a:lnTo>
                    <a:pt x="1" y="529"/>
                  </a:lnTo>
                  <a:lnTo>
                    <a:pt x="341" y="1403"/>
                  </a:lnTo>
                  <a:lnTo>
                    <a:pt x="1513" y="1025"/>
                  </a:lnTo>
                  <a:lnTo>
                    <a:pt x="979" y="1"/>
                  </a:lnTo>
                  <a:close/>
                </a:path>
              </a:pathLst>
            </a:custGeom>
            <a:solidFill>
              <a:srgbClr val="F08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7769600" y="3134242"/>
              <a:ext cx="213257" cy="192829"/>
            </a:xfrm>
            <a:custGeom>
              <a:avLst/>
              <a:gdLst/>
              <a:ahLst/>
              <a:cxnLst/>
              <a:rect l="l" t="t" r="r" b="b"/>
              <a:pathLst>
                <a:path w="1211" h="1095" extrusionOk="0">
                  <a:moveTo>
                    <a:pt x="979" y="1"/>
                  </a:moveTo>
                  <a:lnTo>
                    <a:pt x="1" y="529"/>
                  </a:lnTo>
                  <a:lnTo>
                    <a:pt x="219" y="1094"/>
                  </a:lnTo>
                  <a:cubicBezTo>
                    <a:pt x="438" y="1031"/>
                    <a:pt x="869" y="863"/>
                    <a:pt x="1210" y="438"/>
                  </a:cubicBezTo>
                  <a:lnTo>
                    <a:pt x="979" y="1"/>
                  </a:lnTo>
                  <a:close/>
                </a:path>
              </a:pathLst>
            </a:custGeom>
            <a:solidFill>
              <a:srgbClr val="E272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7691412" y="2982620"/>
              <a:ext cx="290389" cy="266263"/>
            </a:xfrm>
            <a:custGeom>
              <a:avLst/>
              <a:gdLst/>
              <a:ahLst/>
              <a:cxnLst/>
              <a:rect l="l" t="t" r="r" b="b"/>
              <a:pathLst>
                <a:path w="1649" h="1512" extrusionOk="0">
                  <a:moveTo>
                    <a:pt x="750" y="0"/>
                  </a:moveTo>
                  <a:cubicBezTo>
                    <a:pt x="603" y="0"/>
                    <a:pt x="470" y="44"/>
                    <a:pt x="386" y="161"/>
                  </a:cubicBezTo>
                  <a:cubicBezTo>
                    <a:pt x="244" y="392"/>
                    <a:pt x="104" y="663"/>
                    <a:pt x="39" y="951"/>
                  </a:cubicBezTo>
                  <a:cubicBezTo>
                    <a:pt x="0" y="1120"/>
                    <a:pt x="71" y="1351"/>
                    <a:pt x="270" y="1422"/>
                  </a:cubicBezTo>
                  <a:lnTo>
                    <a:pt x="392" y="1473"/>
                  </a:lnTo>
                  <a:cubicBezTo>
                    <a:pt x="466" y="1499"/>
                    <a:pt x="542" y="1511"/>
                    <a:pt x="618" y="1511"/>
                  </a:cubicBezTo>
                  <a:cubicBezTo>
                    <a:pt x="806" y="1511"/>
                    <a:pt x="991" y="1433"/>
                    <a:pt x="1120" y="1286"/>
                  </a:cubicBezTo>
                  <a:lnTo>
                    <a:pt x="1577" y="778"/>
                  </a:lnTo>
                  <a:cubicBezTo>
                    <a:pt x="1577" y="778"/>
                    <a:pt x="1648" y="514"/>
                    <a:pt x="1526" y="327"/>
                  </a:cubicBezTo>
                  <a:cubicBezTo>
                    <a:pt x="1447" y="205"/>
                    <a:pt x="1067" y="0"/>
                    <a:pt x="750" y="0"/>
                  </a:cubicBez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7741072" y="2875903"/>
              <a:ext cx="308703" cy="346917"/>
            </a:xfrm>
            <a:custGeom>
              <a:avLst/>
              <a:gdLst/>
              <a:ahLst/>
              <a:cxnLst/>
              <a:rect l="l" t="t" r="r" b="b"/>
              <a:pathLst>
                <a:path w="1753" h="1970" extrusionOk="0">
                  <a:moveTo>
                    <a:pt x="484" y="0"/>
                  </a:moveTo>
                  <a:cubicBezTo>
                    <a:pt x="368" y="0"/>
                    <a:pt x="271" y="78"/>
                    <a:pt x="246" y="187"/>
                  </a:cubicBezTo>
                  <a:cubicBezTo>
                    <a:pt x="110" y="187"/>
                    <a:pt x="1" y="291"/>
                    <a:pt x="1" y="425"/>
                  </a:cubicBezTo>
                  <a:cubicBezTo>
                    <a:pt x="1" y="502"/>
                    <a:pt x="39" y="573"/>
                    <a:pt x="98" y="618"/>
                  </a:cubicBezTo>
                  <a:lnTo>
                    <a:pt x="98" y="657"/>
                  </a:lnTo>
                  <a:cubicBezTo>
                    <a:pt x="98" y="785"/>
                    <a:pt x="202" y="895"/>
                    <a:pt x="336" y="895"/>
                  </a:cubicBezTo>
                  <a:cubicBezTo>
                    <a:pt x="387" y="895"/>
                    <a:pt x="439" y="882"/>
                    <a:pt x="478" y="850"/>
                  </a:cubicBezTo>
                  <a:cubicBezTo>
                    <a:pt x="490" y="972"/>
                    <a:pt x="594" y="1069"/>
                    <a:pt x="716" y="1069"/>
                  </a:cubicBezTo>
                  <a:cubicBezTo>
                    <a:pt x="754" y="1069"/>
                    <a:pt x="793" y="1055"/>
                    <a:pt x="832" y="1037"/>
                  </a:cubicBezTo>
                  <a:cubicBezTo>
                    <a:pt x="844" y="1140"/>
                    <a:pt x="921" y="1224"/>
                    <a:pt x="1025" y="1242"/>
                  </a:cubicBezTo>
                  <a:cubicBezTo>
                    <a:pt x="986" y="1287"/>
                    <a:pt x="960" y="1346"/>
                    <a:pt x="960" y="1411"/>
                  </a:cubicBezTo>
                  <a:cubicBezTo>
                    <a:pt x="960" y="1513"/>
                    <a:pt x="1019" y="1604"/>
                    <a:pt x="1108" y="1635"/>
                  </a:cubicBezTo>
                  <a:cubicBezTo>
                    <a:pt x="1102" y="1648"/>
                    <a:pt x="1102" y="1661"/>
                    <a:pt x="1096" y="1673"/>
                  </a:cubicBezTo>
                  <a:lnTo>
                    <a:pt x="1212" y="1584"/>
                  </a:lnTo>
                  <a:lnTo>
                    <a:pt x="1405" y="1970"/>
                  </a:lnTo>
                  <a:cubicBezTo>
                    <a:pt x="1500" y="1937"/>
                    <a:pt x="1572" y="1848"/>
                    <a:pt x="1572" y="1738"/>
                  </a:cubicBezTo>
                  <a:cubicBezTo>
                    <a:pt x="1572" y="1673"/>
                    <a:pt x="1545" y="1610"/>
                    <a:pt x="1500" y="1565"/>
                  </a:cubicBezTo>
                  <a:cubicBezTo>
                    <a:pt x="1604" y="1539"/>
                    <a:pt x="1675" y="1442"/>
                    <a:pt x="1675" y="1333"/>
                  </a:cubicBezTo>
                  <a:cubicBezTo>
                    <a:pt x="1675" y="1287"/>
                    <a:pt x="1661" y="1248"/>
                    <a:pt x="1643" y="1210"/>
                  </a:cubicBezTo>
                  <a:cubicBezTo>
                    <a:pt x="1707" y="1165"/>
                    <a:pt x="1752" y="1094"/>
                    <a:pt x="1752" y="1004"/>
                  </a:cubicBezTo>
                  <a:cubicBezTo>
                    <a:pt x="1752" y="915"/>
                    <a:pt x="1700" y="831"/>
                    <a:pt x="1622" y="793"/>
                  </a:cubicBezTo>
                  <a:cubicBezTo>
                    <a:pt x="1649" y="754"/>
                    <a:pt x="1661" y="702"/>
                    <a:pt x="1661" y="657"/>
                  </a:cubicBezTo>
                  <a:cubicBezTo>
                    <a:pt x="1661" y="529"/>
                    <a:pt x="1565" y="419"/>
                    <a:pt x="1437" y="413"/>
                  </a:cubicBezTo>
                  <a:cubicBezTo>
                    <a:pt x="1437" y="399"/>
                    <a:pt x="1443" y="380"/>
                    <a:pt x="1443" y="368"/>
                  </a:cubicBezTo>
                  <a:cubicBezTo>
                    <a:pt x="1443" y="232"/>
                    <a:pt x="1334" y="123"/>
                    <a:pt x="1198" y="123"/>
                  </a:cubicBezTo>
                  <a:cubicBezTo>
                    <a:pt x="1134" y="123"/>
                    <a:pt x="1070" y="155"/>
                    <a:pt x="1031" y="194"/>
                  </a:cubicBezTo>
                  <a:cubicBezTo>
                    <a:pt x="992" y="110"/>
                    <a:pt x="909" y="51"/>
                    <a:pt x="805" y="51"/>
                  </a:cubicBezTo>
                  <a:cubicBezTo>
                    <a:pt x="754" y="51"/>
                    <a:pt x="710" y="72"/>
                    <a:pt x="671" y="98"/>
                  </a:cubicBezTo>
                  <a:cubicBezTo>
                    <a:pt x="626" y="39"/>
                    <a:pt x="561"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7887411" y="3140582"/>
              <a:ext cx="117811" cy="72729"/>
            </a:xfrm>
            <a:custGeom>
              <a:avLst/>
              <a:gdLst/>
              <a:ahLst/>
              <a:cxnLst/>
              <a:rect l="l" t="t" r="r" b="b"/>
              <a:pathLst>
                <a:path w="669" h="413" extrusionOk="0">
                  <a:moveTo>
                    <a:pt x="365" y="0"/>
                  </a:moveTo>
                  <a:cubicBezTo>
                    <a:pt x="356" y="0"/>
                    <a:pt x="346" y="1"/>
                    <a:pt x="336" y="3"/>
                  </a:cubicBezTo>
                  <a:lnTo>
                    <a:pt x="1" y="389"/>
                  </a:lnTo>
                  <a:cubicBezTo>
                    <a:pt x="1" y="389"/>
                    <a:pt x="57" y="413"/>
                    <a:pt x="147" y="413"/>
                  </a:cubicBezTo>
                  <a:cubicBezTo>
                    <a:pt x="222" y="413"/>
                    <a:pt x="321" y="397"/>
                    <a:pt x="432" y="339"/>
                  </a:cubicBezTo>
                  <a:cubicBezTo>
                    <a:pt x="668" y="224"/>
                    <a:pt x="518" y="0"/>
                    <a:pt x="365" y="0"/>
                  </a:cubicBez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7750405" y="3068381"/>
              <a:ext cx="17082" cy="17434"/>
            </a:xfrm>
            <a:custGeom>
              <a:avLst/>
              <a:gdLst/>
              <a:ahLst/>
              <a:cxnLst/>
              <a:rect l="l" t="t" r="r" b="b"/>
              <a:pathLst>
                <a:path w="97" h="99" extrusionOk="0">
                  <a:moveTo>
                    <a:pt x="45" y="1"/>
                  </a:moveTo>
                  <a:cubicBezTo>
                    <a:pt x="19" y="1"/>
                    <a:pt x="0" y="27"/>
                    <a:pt x="0" y="54"/>
                  </a:cubicBezTo>
                  <a:cubicBezTo>
                    <a:pt x="0" y="78"/>
                    <a:pt x="19" y="98"/>
                    <a:pt x="45" y="98"/>
                  </a:cubicBezTo>
                  <a:cubicBezTo>
                    <a:pt x="71" y="98"/>
                    <a:pt x="96" y="78"/>
                    <a:pt x="96" y="54"/>
                  </a:cubicBezTo>
                  <a:cubicBezTo>
                    <a:pt x="96" y="27"/>
                    <a:pt x="7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7826305" y="3098142"/>
              <a:ext cx="16906" cy="17082"/>
            </a:xfrm>
            <a:custGeom>
              <a:avLst/>
              <a:gdLst/>
              <a:ahLst/>
              <a:cxnLst/>
              <a:rect l="l" t="t" r="r" b="b"/>
              <a:pathLst>
                <a:path w="96" h="97" extrusionOk="0">
                  <a:moveTo>
                    <a:pt x="45" y="0"/>
                  </a:moveTo>
                  <a:cubicBezTo>
                    <a:pt x="19" y="0"/>
                    <a:pt x="0" y="19"/>
                    <a:pt x="0" y="45"/>
                  </a:cubicBezTo>
                  <a:cubicBezTo>
                    <a:pt x="0" y="71"/>
                    <a:pt x="19" y="96"/>
                    <a:pt x="45" y="96"/>
                  </a:cubicBezTo>
                  <a:cubicBezTo>
                    <a:pt x="71" y="96"/>
                    <a:pt x="96" y="71"/>
                    <a:pt x="96" y="45"/>
                  </a:cubicBezTo>
                  <a:cubicBezTo>
                    <a:pt x="96" y="19"/>
                    <a:pt x="7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7354884" y="4049083"/>
              <a:ext cx="1139015" cy="497482"/>
            </a:xfrm>
            <a:custGeom>
              <a:avLst/>
              <a:gdLst/>
              <a:ahLst/>
              <a:cxnLst/>
              <a:rect l="l" t="t" r="r" b="b"/>
              <a:pathLst>
                <a:path w="6468" h="2825" extrusionOk="0">
                  <a:moveTo>
                    <a:pt x="5068" y="1"/>
                  </a:moveTo>
                  <a:cubicBezTo>
                    <a:pt x="4932" y="1"/>
                    <a:pt x="4793" y="21"/>
                    <a:pt x="4653" y="63"/>
                  </a:cubicBezTo>
                  <a:lnTo>
                    <a:pt x="727" y="791"/>
                  </a:lnTo>
                  <a:cubicBezTo>
                    <a:pt x="116" y="984"/>
                    <a:pt x="1" y="1575"/>
                    <a:pt x="1" y="2008"/>
                  </a:cubicBezTo>
                  <a:cubicBezTo>
                    <a:pt x="7" y="2278"/>
                    <a:pt x="194" y="2656"/>
                    <a:pt x="464" y="2656"/>
                  </a:cubicBezTo>
                  <a:lnTo>
                    <a:pt x="5065" y="2825"/>
                  </a:lnTo>
                  <a:cubicBezTo>
                    <a:pt x="5876" y="2825"/>
                    <a:pt x="6467" y="2130"/>
                    <a:pt x="6429" y="1325"/>
                  </a:cubicBezTo>
                  <a:cubicBezTo>
                    <a:pt x="6386" y="552"/>
                    <a:pt x="5780" y="1"/>
                    <a:pt x="5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7354884" y="4129208"/>
              <a:ext cx="1057480" cy="417357"/>
            </a:xfrm>
            <a:custGeom>
              <a:avLst/>
              <a:gdLst/>
              <a:ahLst/>
              <a:cxnLst/>
              <a:rect l="l" t="t" r="r" b="b"/>
              <a:pathLst>
                <a:path w="6005" h="2370" extrusionOk="0">
                  <a:moveTo>
                    <a:pt x="2541" y="0"/>
                  </a:moveTo>
                  <a:lnTo>
                    <a:pt x="727" y="336"/>
                  </a:lnTo>
                  <a:cubicBezTo>
                    <a:pt x="116" y="529"/>
                    <a:pt x="1" y="1120"/>
                    <a:pt x="1" y="1553"/>
                  </a:cubicBezTo>
                  <a:cubicBezTo>
                    <a:pt x="7" y="1823"/>
                    <a:pt x="194" y="2201"/>
                    <a:pt x="464" y="2201"/>
                  </a:cubicBezTo>
                  <a:lnTo>
                    <a:pt x="5065" y="2370"/>
                  </a:lnTo>
                  <a:cubicBezTo>
                    <a:pt x="5437" y="2370"/>
                    <a:pt x="5760" y="2221"/>
                    <a:pt x="6004" y="1990"/>
                  </a:cubicBezTo>
                  <a:cubicBezTo>
                    <a:pt x="5167" y="1301"/>
                    <a:pt x="3429" y="425"/>
                    <a:pt x="25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0"/>
            <p:cNvSpPr/>
            <p:nvPr/>
          </p:nvSpPr>
          <p:spPr>
            <a:xfrm>
              <a:off x="7670984" y="4183623"/>
              <a:ext cx="187194" cy="356250"/>
            </a:xfrm>
            <a:custGeom>
              <a:avLst/>
              <a:gdLst/>
              <a:ahLst/>
              <a:cxnLst/>
              <a:rect l="l" t="t" r="r" b="b"/>
              <a:pathLst>
                <a:path w="1063" h="2023" extrusionOk="0">
                  <a:moveTo>
                    <a:pt x="644" y="0"/>
                  </a:moveTo>
                  <a:cubicBezTo>
                    <a:pt x="20" y="368"/>
                    <a:pt x="0" y="811"/>
                    <a:pt x="0" y="838"/>
                  </a:cubicBezTo>
                  <a:cubicBezTo>
                    <a:pt x="0" y="864"/>
                    <a:pt x="291" y="1636"/>
                    <a:pt x="291" y="1636"/>
                  </a:cubicBezTo>
                  <a:lnTo>
                    <a:pt x="708" y="2022"/>
                  </a:lnTo>
                  <a:cubicBezTo>
                    <a:pt x="708" y="2022"/>
                    <a:pt x="709" y="2023"/>
                    <a:pt x="712" y="2023"/>
                  </a:cubicBezTo>
                  <a:cubicBezTo>
                    <a:pt x="728" y="2023"/>
                    <a:pt x="789" y="2004"/>
                    <a:pt x="817" y="1732"/>
                  </a:cubicBezTo>
                  <a:cubicBezTo>
                    <a:pt x="856" y="1423"/>
                    <a:pt x="1063" y="39"/>
                    <a:pt x="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0"/>
            <p:cNvSpPr/>
            <p:nvPr/>
          </p:nvSpPr>
          <p:spPr>
            <a:xfrm>
              <a:off x="7655135" y="4223246"/>
              <a:ext cx="518086" cy="347093"/>
            </a:xfrm>
            <a:custGeom>
              <a:avLst/>
              <a:gdLst/>
              <a:ahLst/>
              <a:cxnLst/>
              <a:rect l="l" t="t" r="r" b="b"/>
              <a:pathLst>
                <a:path w="2942" h="1971" extrusionOk="0">
                  <a:moveTo>
                    <a:pt x="123" y="1"/>
                  </a:moveTo>
                  <a:lnTo>
                    <a:pt x="78" y="246"/>
                  </a:lnTo>
                  <a:lnTo>
                    <a:pt x="1" y="1720"/>
                  </a:lnTo>
                  <a:lnTo>
                    <a:pt x="998" y="1745"/>
                  </a:lnTo>
                  <a:lnTo>
                    <a:pt x="2651" y="1970"/>
                  </a:lnTo>
                  <a:cubicBezTo>
                    <a:pt x="2710" y="1970"/>
                    <a:pt x="2755" y="1913"/>
                    <a:pt x="2742" y="1854"/>
                  </a:cubicBezTo>
                  <a:lnTo>
                    <a:pt x="2690" y="1616"/>
                  </a:lnTo>
                  <a:cubicBezTo>
                    <a:pt x="2941" y="1507"/>
                    <a:pt x="2736" y="1212"/>
                    <a:pt x="2600" y="1153"/>
                  </a:cubicBezTo>
                  <a:cubicBezTo>
                    <a:pt x="2433" y="606"/>
                    <a:pt x="1777" y="535"/>
                    <a:pt x="1777" y="535"/>
                  </a:cubicBezTo>
                  <a:cubicBezTo>
                    <a:pt x="1646" y="279"/>
                    <a:pt x="1441" y="219"/>
                    <a:pt x="1278" y="219"/>
                  </a:cubicBezTo>
                  <a:cubicBezTo>
                    <a:pt x="1134" y="219"/>
                    <a:pt x="1023" y="265"/>
                    <a:pt x="1023" y="265"/>
                  </a:cubicBezTo>
                  <a:cubicBezTo>
                    <a:pt x="1017" y="265"/>
                    <a:pt x="123" y="1"/>
                    <a:pt x="123" y="1"/>
                  </a:cubicBez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7655135" y="4223246"/>
              <a:ext cx="210968" cy="311873"/>
            </a:xfrm>
            <a:custGeom>
              <a:avLst/>
              <a:gdLst/>
              <a:ahLst/>
              <a:cxnLst/>
              <a:rect l="l" t="t" r="r" b="b"/>
              <a:pathLst>
                <a:path w="1198" h="1771" extrusionOk="0">
                  <a:moveTo>
                    <a:pt x="123" y="1"/>
                  </a:moveTo>
                  <a:lnTo>
                    <a:pt x="78" y="246"/>
                  </a:lnTo>
                  <a:lnTo>
                    <a:pt x="1" y="1720"/>
                  </a:lnTo>
                  <a:lnTo>
                    <a:pt x="998" y="1745"/>
                  </a:lnTo>
                  <a:lnTo>
                    <a:pt x="1198" y="1771"/>
                  </a:lnTo>
                  <a:lnTo>
                    <a:pt x="824" y="208"/>
                  </a:lnTo>
                  <a:cubicBezTo>
                    <a:pt x="560" y="131"/>
                    <a:pt x="123" y="1"/>
                    <a:pt x="123" y="1"/>
                  </a:cubicBezTo>
                  <a:close/>
                </a:path>
              </a:pathLst>
            </a:custGeom>
            <a:solidFill>
              <a:srgbClr val="F08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6956897" y="4016680"/>
              <a:ext cx="843343" cy="523193"/>
            </a:xfrm>
            <a:custGeom>
              <a:avLst/>
              <a:gdLst/>
              <a:ahLst/>
              <a:cxnLst/>
              <a:rect l="l" t="t" r="r" b="b"/>
              <a:pathLst>
                <a:path w="4789" h="2971" extrusionOk="0">
                  <a:moveTo>
                    <a:pt x="1451" y="1"/>
                  </a:moveTo>
                  <a:cubicBezTo>
                    <a:pt x="699" y="1"/>
                    <a:pt x="37" y="599"/>
                    <a:pt x="21" y="1399"/>
                  </a:cubicBezTo>
                  <a:cubicBezTo>
                    <a:pt x="1" y="2184"/>
                    <a:pt x="619" y="2834"/>
                    <a:pt x="1403" y="2860"/>
                  </a:cubicBezTo>
                  <a:lnTo>
                    <a:pt x="4763" y="2970"/>
                  </a:lnTo>
                  <a:cubicBezTo>
                    <a:pt x="4763" y="2970"/>
                    <a:pt x="4082" y="1991"/>
                    <a:pt x="4789" y="897"/>
                  </a:cubicBezTo>
                  <a:lnTo>
                    <a:pt x="1905" y="74"/>
                  </a:lnTo>
                  <a:cubicBezTo>
                    <a:pt x="1753" y="24"/>
                    <a:pt x="1601" y="1"/>
                    <a:pt x="14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7208545" y="3965964"/>
              <a:ext cx="1020147" cy="209911"/>
            </a:xfrm>
            <a:custGeom>
              <a:avLst/>
              <a:gdLst/>
              <a:ahLst/>
              <a:cxnLst/>
              <a:rect l="l" t="t" r="r" b="b"/>
              <a:pathLst>
                <a:path w="5793" h="1192" extrusionOk="0">
                  <a:moveTo>
                    <a:pt x="59" y="1"/>
                  </a:moveTo>
                  <a:lnTo>
                    <a:pt x="1" y="232"/>
                  </a:lnTo>
                  <a:cubicBezTo>
                    <a:pt x="1" y="232"/>
                    <a:pt x="15" y="232"/>
                    <a:pt x="41" y="232"/>
                  </a:cubicBezTo>
                  <a:cubicBezTo>
                    <a:pt x="253" y="232"/>
                    <a:pt x="1241" y="263"/>
                    <a:pt x="1642" y="819"/>
                  </a:cubicBezTo>
                  <a:cubicBezTo>
                    <a:pt x="1642" y="819"/>
                    <a:pt x="1821" y="780"/>
                    <a:pt x="2106" y="780"/>
                  </a:cubicBezTo>
                  <a:cubicBezTo>
                    <a:pt x="2491" y="780"/>
                    <a:pt x="3070" y="852"/>
                    <a:pt x="3669" y="1192"/>
                  </a:cubicBezTo>
                  <a:lnTo>
                    <a:pt x="5793" y="838"/>
                  </a:lnTo>
                  <a:lnTo>
                    <a:pt x="5780" y="645"/>
                  </a:lnTo>
                  <a:lnTo>
                    <a:pt x="3141" y="472"/>
                  </a:lnTo>
                  <a:lnTo>
                    <a:pt x="1913" y="21"/>
                  </a:lnTo>
                  <a:lnTo>
                    <a:pt x="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7218935" y="3938844"/>
              <a:ext cx="599621" cy="139647"/>
            </a:xfrm>
            <a:custGeom>
              <a:avLst/>
              <a:gdLst/>
              <a:ahLst/>
              <a:cxnLst/>
              <a:rect l="l" t="t" r="r" b="b"/>
              <a:pathLst>
                <a:path w="3405" h="793" extrusionOk="0">
                  <a:moveTo>
                    <a:pt x="1795" y="0"/>
                  </a:moveTo>
                  <a:lnTo>
                    <a:pt x="0" y="155"/>
                  </a:lnTo>
                  <a:cubicBezTo>
                    <a:pt x="1448" y="264"/>
                    <a:pt x="1718" y="793"/>
                    <a:pt x="1718" y="793"/>
                  </a:cubicBezTo>
                  <a:lnTo>
                    <a:pt x="3404" y="689"/>
                  </a:lnTo>
                  <a:cubicBezTo>
                    <a:pt x="2953" y="142"/>
                    <a:pt x="1795" y="0"/>
                    <a:pt x="1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7521299" y="4037989"/>
              <a:ext cx="702815" cy="101786"/>
            </a:xfrm>
            <a:custGeom>
              <a:avLst/>
              <a:gdLst/>
              <a:ahLst/>
              <a:cxnLst/>
              <a:rect l="l" t="t" r="r" b="b"/>
              <a:pathLst>
                <a:path w="3991" h="578" extrusionOk="0">
                  <a:moveTo>
                    <a:pt x="66" y="223"/>
                  </a:moveTo>
                  <a:cubicBezTo>
                    <a:pt x="24" y="227"/>
                    <a:pt x="1" y="230"/>
                    <a:pt x="1" y="230"/>
                  </a:cubicBezTo>
                  <a:lnTo>
                    <a:pt x="66" y="223"/>
                  </a:lnTo>
                  <a:close/>
                  <a:moveTo>
                    <a:pt x="2456" y="0"/>
                  </a:moveTo>
                  <a:cubicBezTo>
                    <a:pt x="2203" y="0"/>
                    <a:pt x="1934" y="19"/>
                    <a:pt x="1661" y="69"/>
                  </a:cubicBezTo>
                  <a:lnTo>
                    <a:pt x="66" y="223"/>
                  </a:lnTo>
                  <a:lnTo>
                    <a:pt x="66" y="223"/>
                  </a:lnTo>
                  <a:cubicBezTo>
                    <a:pt x="144" y="217"/>
                    <a:pt x="286" y="207"/>
                    <a:pt x="461" y="207"/>
                  </a:cubicBezTo>
                  <a:cubicBezTo>
                    <a:pt x="899" y="207"/>
                    <a:pt x="1547" y="266"/>
                    <a:pt x="1925" y="577"/>
                  </a:cubicBezTo>
                  <a:lnTo>
                    <a:pt x="3990" y="224"/>
                  </a:lnTo>
                  <a:cubicBezTo>
                    <a:pt x="3990" y="224"/>
                    <a:pt x="3317" y="0"/>
                    <a:pt x="2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7201853" y="4009284"/>
              <a:ext cx="1027896" cy="173458"/>
            </a:xfrm>
            <a:custGeom>
              <a:avLst/>
              <a:gdLst/>
              <a:ahLst/>
              <a:cxnLst/>
              <a:rect l="l" t="t" r="r" b="b"/>
              <a:pathLst>
                <a:path w="5837" h="985" extrusionOk="0">
                  <a:moveTo>
                    <a:pt x="199" y="0"/>
                  </a:moveTo>
                  <a:cubicBezTo>
                    <a:pt x="77" y="0"/>
                    <a:pt x="0" y="13"/>
                    <a:pt x="0" y="13"/>
                  </a:cubicBezTo>
                  <a:lnTo>
                    <a:pt x="6" y="90"/>
                  </a:lnTo>
                  <a:cubicBezTo>
                    <a:pt x="20" y="84"/>
                    <a:pt x="83" y="78"/>
                    <a:pt x="199" y="78"/>
                  </a:cubicBezTo>
                  <a:cubicBezTo>
                    <a:pt x="360" y="78"/>
                    <a:pt x="605" y="96"/>
                    <a:pt x="870" y="167"/>
                  </a:cubicBezTo>
                  <a:cubicBezTo>
                    <a:pt x="1132" y="244"/>
                    <a:pt x="1416" y="373"/>
                    <a:pt x="1654" y="598"/>
                  </a:cubicBezTo>
                  <a:lnTo>
                    <a:pt x="1667" y="612"/>
                  </a:lnTo>
                  <a:lnTo>
                    <a:pt x="1687" y="612"/>
                  </a:lnTo>
                  <a:cubicBezTo>
                    <a:pt x="1699" y="612"/>
                    <a:pt x="1841" y="592"/>
                    <a:pt x="2053" y="592"/>
                  </a:cubicBezTo>
                  <a:cubicBezTo>
                    <a:pt x="2459" y="592"/>
                    <a:pt x="3121" y="657"/>
                    <a:pt x="3688" y="978"/>
                  </a:cubicBezTo>
                  <a:lnTo>
                    <a:pt x="3701" y="984"/>
                  </a:lnTo>
                  <a:lnTo>
                    <a:pt x="5837" y="631"/>
                  </a:lnTo>
                  <a:lnTo>
                    <a:pt x="5824" y="553"/>
                  </a:lnTo>
                  <a:lnTo>
                    <a:pt x="3712" y="905"/>
                  </a:lnTo>
                  <a:lnTo>
                    <a:pt x="3712" y="905"/>
                  </a:lnTo>
                  <a:cubicBezTo>
                    <a:pt x="3129" y="579"/>
                    <a:pt x="2462" y="515"/>
                    <a:pt x="2053" y="515"/>
                  </a:cubicBezTo>
                  <a:cubicBezTo>
                    <a:pt x="1868" y="515"/>
                    <a:pt x="1736" y="527"/>
                    <a:pt x="1690" y="533"/>
                  </a:cubicBezTo>
                  <a:lnTo>
                    <a:pt x="1690" y="533"/>
                  </a:lnTo>
                  <a:cubicBezTo>
                    <a:pt x="1449" y="298"/>
                    <a:pt x="1159" y="166"/>
                    <a:pt x="888" y="96"/>
                  </a:cubicBezTo>
                  <a:cubicBezTo>
                    <a:pt x="618" y="19"/>
                    <a:pt x="360"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7841978" y="3839171"/>
              <a:ext cx="699469" cy="266968"/>
            </a:xfrm>
            <a:custGeom>
              <a:avLst/>
              <a:gdLst/>
              <a:ahLst/>
              <a:cxnLst/>
              <a:rect l="l" t="t" r="r" b="b"/>
              <a:pathLst>
                <a:path w="3972" h="1516" extrusionOk="0">
                  <a:moveTo>
                    <a:pt x="3199" y="1"/>
                  </a:moveTo>
                  <a:cubicBezTo>
                    <a:pt x="3190" y="1"/>
                    <a:pt x="3182" y="1"/>
                    <a:pt x="3173" y="1"/>
                  </a:cubicBezTo>
                  <a:lnTo>
                    <a:pt x="78" y="162"/>
                  </a:lnTo>
                  <a:lnTo>
                    <a:pt x="1" y="1281"/>
                  </a:lnTo>
                  <a:lnTo>
                    <a:pt x="3155" y="1513"/>
                  </a:lnTo>
                  <a:cubicBezTo>
                    <a:pt x="3174" y="1515"/>
                    <a:pt x="3192" y="1515"/>
                    <a:pt x="3211" y="1515"/>
                  </a:cubicBezTo>
                  <a:cubicBezTo>
                    <a:pt x="3629" y="1515"/>
                    <a:pt x="3971" y="1173"/>
                    <a:pt x="3959" y="741"/>
                  </a:cubicBezTo>
                  <a:cubicBezTo>
                    <a:pt x="3953" y="325"/>
                    <a:pt x="3612" y="1"/>
                    <a:pt x="3199" y="1"/>
                  </a:cubicBez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7471639" y="3855373"/>
              <a:ext cx="443244" cy="213961"/>
            </a:xfrm>
            <a:custGeom>
              <a:avLst/>
              <a:gdLst/>
              <a:ahLst/>
              <a:cxnLst/>
              <a:rect l="l" t="t" r="r" b="b"/>
              <a:pathLst>
                <a:path w="2517" h="1215" extrusionOk="0">
                  <a:moveTo>
                    <a:pt x="1390" y="0"/>
                  </a:moveTo>
                  <a:cubicBezTo>
                    <a:pt x="1326" y="0"/>
                    <a:pt x="1266" y="2"/>
                    <a:pt x="1216" y="5"/>
                  </a:cubicBezTo>
                  <a:cubicBezTo>
                    <a:pt x="894" y="25"/>
                    <a:pt x="250" y="352"/>
                    <a:pt x="51" y="468"/>
                  </a:cubicBezTo>
                  <a:cubicBezTo>
                    <a:pt x="13" y="488"/>
                    <a:pt x="0" y="533"/>
                    <a:pt x="25" y="572"/>
                  </a:cubicBezTo>
                  <a:cubicBezTo>
                    <a:pt x="68" y="629"/>
                    <a:pt x="136" y="661"/>
                    <a:pt x="207" y="661"/>
                  </a:cubicBezTo>
                  <a:cubicBezTo>
                    <a:pt x="232" y="661"/>
                    <a:pt x="258" y="657"/>
                    <a:pt x="283" y="649"/>
                  </a:cubicBezTo>
                  <a:lnTo>
                    <a:pt x="939" y="417"/>
                  </a:lnTo>
                  <a:lnTo>
                    <a:pt x="264" y="714"/>
                  </a:lnTo>
                  <a:cubicBezTo>
                    <a:pt x="212" y="732"/>
                    <a:pt x="199" y="797"/>
                    <a:pt x="232" y="836"/>
                  </a:cubicBezTo>
                  <a:cubicBezTo>
                    <a:pt x="270" y="883"/>
                    <a:pt x="328" y="909"/>
                    <a:pt x="391" y="909"/>
                  </a:cubicBezTo>
                  <a:cubicBezTo>
                    <a:pt x="413" y="909"/>
                    <a:pt x="435" y="906"/>
                    <a:pt x="457" y="899"/>
                  </a:cubicBezTo>
                  <a:lnTo>
                    <a:pt x="1191" y="667"/>
                  </a:lnTo>
                  <a:lnTo>
                    <a:pt x="1191" y="667"/>
                  </a:lnTo>
                  <a:lnTo>
                    <a:pt x="547" y="945"/>
                  </a:lnTo>
                  <a:cubicBezTo>
                    <a:pt x="482" y="970"/>
                    <a:pt x="470" y="1061"/>
                    <a:pt x="527" y="1106"/>
                  </a:cubicBezTo>
                  <a:cubicBezTo>
                    <a:pt x="562" y="1135"/>
                    <a:pt x="606" y="1149"/>
                    <a:pt x="648" y="1149"/>
                  </a:cubicBezTo>
                  <a:cubicBezTo>
                    <a:pt x="662" y="1149"/>
                    <a:pt x="676" y="1148"/>
                    <a:pt x="689" y="1145"/>
                  </a:cubicBezTo>
                  <a:lnTo>
                    <a:pt x="1274" y="990"/>
                  </a:lnTo>
                  <a:cubicBezTo>
                    <a:pt x="1274" y="990"/>
                    <a:pt x="1528" y="1215"/>
                    <a:pt x="2050" y="1215"/>
                  </a:cubicBezTo>
                  <a:cubicBezTo>
                    <a:pt x="2134" y="1215"/>
                    <a:pt x="2225" y="1209"/>
                    <a:pt x="2323" y="1196"/>
                  </a:cubicBezTo>
                  <a:lnTo>
                    <a:pt x="2516" y="64"/>
                  </a:lnTo>
                  <a:cubicBezTo>
                    <a:pt x="2516" y="64"/>
                    <a:pt x="1827" y="0"/>
                    <a:pt x="1390" y="0"/>
                  </a:cubicBezTo>
                  <a:close/>
                </a:path>
              </a:pathLst>
            </a:custGeom>
            <a:solidFill>
              <a:srgbClr val="EF9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50"/>
          <p:cNvSpPr/>
          <p:nvPr/>
        </p:nvSpPr>
        <p:spPr>
          <a:xfrm>
            <a:off x="7095925" y="67535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0"/>
          <p:cNvSpPr/>
          <p:nvPr/>
        </p:nvSpPr>
        <p:spPr>
          <a:xfrm>
            <a:off x="6160625" y="8060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63;p49">
            <a:extLst>
              <a:ext uri="{FF2B5EF4-FFF2-40B4-BE49-F238E27FC236}">
                <a16:creationId xmlns:a16="http://schemas.microsoft.com/office/drawing/2014/main" id="{B6AF8584-DAEC-B76E-160C-1F207ED1DF4A}"/>
              </a:ext>
            </a:extLst>
          </p:cNvPr>
          <p:cNvSpPr txBox="1">
            <a:spLocks/>
          </p:cNvSpPr>
          <p:nvPr/>
        </p:nvSpPr>
        <p:spPr>
          <a:xfrm>
            <a:off x="330462" y="1755924"/>
            <a:ext cx="5421670" cy="735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2000"/>
              <a:buFont typeface="Archivo Black"/>
              <a:buNone/>
              <a:defRPr sz="75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buClr>
                <a:srgbClr val="151F29"/>
              </a:buClr>
              <a:defRPr/>
            </a:pPr>
            <a:r>
              <a:rPr lang="en-US" sz="3500" b="1">
                <a:solidFill>
                  <a:srgbClr val="C00000"/>
                </a:solidFill>
                <a:latin typeface="Arial"/>
              </a:rPr>
              <a:t>CỦNG CỐ KIẾN THỨC</a:t>
            </a:r>
          </a:p>
        </p:txBody>
      </p:sp>
      <p:sp>
        <p:nvSpPr>
          <p:cNvPr id="10" name="Google Shape;1364;p49">
            <a:extLst>
              <a:ext uri="{FF2B5EF4-FFF2-40B4-BE49-F238E27FC236}">
                <a16:creationId xmlns:a16="http://schemas.microsoft.com/office/drawing/2014/main" id="{C032DFC1-D086-E709-1593-ED5B74DEEE09}"/>
              </a:ext>
            </a:extLst>
          </p:cNvPr>
          <p:cNvSpPr txBox="1">
            <a:spLocks/>
          </p:cNvSpPr>
          <p:nvPr/>
        </p:nvSpPr>
        <p:spPr>
          <a:xfrm>
            <a:off x="458036" y="2563172"/>
            <a:ext cx="5166517" cy="104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Karla"/>
              <a:buChar char="●"/>
              <a:defRPr sz="1600" b="0" i="0" u="none" strike="noStrike" cap="none">
                <a:solidFill>
                  <a:schemeClr val="dk1"/>
                </a:solidFill>
                <a:latin typeface="Karla"/>
                <a:ea typeface="Karla"/>
                <a:cs typeface="Karla"/>
                <a:sym typeface="Karla"/>
              </a:defRPr>
            </a:lvl1pPr>
            <a:lvl2pPr marL="914400" marR="0" lvl="1"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nSpc>
                <a:spcPct val="150000"/>
              </a:lnSpc>
              <a:spcAft>
                <a:spcPts val="1200"/>
              </a:spcAft>
              <a:buClr>
                <a:srgbClr val="151F29"/>
              </a:buClr>
              <a:buFont typeface="Karla"/>
              <a:buNone/>
              <a:defRPr/>
            </a:pPr>
            <a:r>
              <a:rPr lang="en-US" sz="2200">
                <a:solidFill>
                  <a:prstClr val="black"/>
                </a:solidFill>
                <a:latin typeface="Arial"/>
              </a:rPr>
              <a:t>Trả lời nhanh các câu hỏi trắc nghiệm dưới dây để tổng kết nội dung bài học </a:t>
            </a:r>
          </a:p>
        </p:txBody>
      </p:sp>
      <p:cxnSp>
        <p:nvCxnSpPr>
          <p:cNvPr id="11" name="Google Shape;893;p76">
            <a:extLst>
              <a:ext uri="{FF2B5EF4-FFF2-40B4-BE49-F238E27FC236}">
                <a16:creationId xmlns:a16="http://schemas.microsoft.com/office/drawing/2014/main" id="{976E411B-A893-B822-B0CC-54B9679CC01C}"/>
              </a:ext>
            </a:extLst>
          </p:cNvPr>
          <p:cNvCxnSpPr>
            <a:cxnSpLocks/>
          </p:cNvCxnSpPr>
          <p:nvPr/>
        </p:nvCxnSpPr>
        <p:spPr>
          <a:xfrm flipH="1">
            <a:off x="669571" y="2527101"/>
            <a:ext cx="4743450" cy="0"/>
          </a:xfrm>
          <a:prstGeom prst="straightConnector1">
            <a:avLst/>
          </a:prstGeom>
          <a:noFill/>
          <a:ln w="28575" cap="flat" cmpd="sng">
            <a:solidFill>
              <a:srgbClr val="C00000"/>
            </a:solidFill>
            <a:prstDash val="solid"/>
            <a:round/>
            <a:headEnd type="none" w="med" len="med"/>
            <a:tailEnd type="none" w="med" len="med"/>
          </a:ln>
        </p:spPr>
      </p:cxnSp>
    </p:spTree>
  </p:cSld>
  <p:clrMapOvr>
    <a:masterClrMapping/>
  </p:clrMapOvr>
  <p:transition spd="med">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4" name="Câu hỏi">
            <a:extLst>
              <a:ext uri="{FF2B5EF4-FFF2-40B4-BE49-F238E27FC236}">
                <a16:creationId xmlns:a16="http://schemas.microsoft.com/office/drawing/2014/main" id="{7AFCB5DE-DDD7-F0BF-F55D-F33E2C75D27E}"/>
              </a:ext>
            </a:extLst>
          </p:cNvPr>
          <p:cNvSpPr/>
          <p:nvPr/>
        </p:nvSpPr>
        <p:spPr>
          <a:xfrm>
            <a:off x="420461" y="449036"/>
            <a:ext cx="8303078" cy="101637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1</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Đâu là cách điều chỉnh bản thân để thích ứng với sự thay đổi?</a:t>
            </a:r>
          </a:p>
        </p:txBody>
      </p:sp>
      <p:sp>
        <p:nvSpPr>
          <p:cNvPr id="5" name="Đáp án đúng">
            <a:extLst>
              <a:ext uri="{FF2B5EF4-FFF2-40B4-BE49-F238E27FC236}">
                <a16:creationId xmlns:a16="http://schemas.microsoft.com/office/drawing/2014/main" id="{7BF466B1-8F49-613C-1E13-0F023DF9E161}"/>
              </a:ext>
            </a:extLst>
          </p:cNvPr>
          <p:cNvSpPr/>
          <p:nvPr/>
        </p:nvSpPr>
        <p:spPr>
          <a:xfrm>
            <a:off x="420461" y="1698171"/>
            <a:ext cx="397245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Sống khép kín</a:t>
            </a:r>
            <a:r>
              <a:rPr lang="en-US" sz="2000" kern="1200" noProof="1">
                <a:solidFill>
                  <a:prstClr val="black"/>
                </a:solidFill>
                <a:ea typeface="+mn-ea"/>
                <a:cs typeface="Arial" panose="020B0604020202020204" pitchFamily="34" charset="0"/>
              </a:rPr>
              <a:t> và </a:t>
            </a:r>
            <a:r>
              <a:rPr lang="vi-VN" sz="2000" kern="1200" noProof="1">
                <a:solidFill>
                  <a:prstClr val="black"/>
                </a:solidFill>
                <a:ea typeface="+mn-ea"/>
                <a:cs typeface="Arial" panose="020B0604020202020204" pitchFamily="34" charset="0"/>
              </a:rPr>
              <a:t>xa lánh bạn bè.</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B8BEA4F8-2D93-22AD-5741-14681D98430C}"/>
              </a:ext>
            </a:extLst>
          </p:cNvPr>
          <p:cNvSpPr/>
          <p:nvPr/>
        </p:nvSpPr>
        <p:spPr>
          <a:xfrm>
            <a:off x="420461" y="3416836"/>
            <a:ext cx="397245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Thay đổi cách suy nghĩ luôn theo hướng tích cực.</a:t>
            </a:r>
          </a:p>
        </p:txBody>
      </p:sp>
      <p:sp>
        <p:nvSpPr>
          <p:cNvPr id="7" name="Đáp án sai 2">
            <a:extLst>
              <a:ext uri="{FF2B5EF4-FFF2-40B4-BE49-F238E27FC236}">
                <a16:creationId xmlns:a16="http://schemas.microsoft.com/office/drawing/2014/main" id="{121E5623-442B-057A-F4CC-CDC9F85BFA65}"/>
              </a:ext>
            </a:extLst>
          </p:cNvPr>
          <p:cNvSpPr/>
          <p:nvPr/>
        </p:nvSpPr>
        <p:spPr>
          <a:xfrm>
            <a:off x="4751081" y="1698171"/>
            <a:ext cx="3972458"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Rủ rê các bạn tham gia các hội nhóm không lành mạnh trên không gian mạng.</a:t>
            </a:r>
          </a:p>
        </p:txBody>
      </p:sp>
      <p:sp>
        <p:nvSpPr>
          <p:cNvPr id="8" name="Đáp án sai 3">
            <a:extLst>
              <a:ext uri="{FF2B5EF4-FFF2-40B4-BE49-F238E27FC236}">
                <a16:creationId xmlns:a16="http://schemas.microsoft.com/office/drawing/2014/main" id="{9BE706B1-E0E8-523F-9E81-21213F8125B9}"/>
              </a:ext>
            </a:extLst>
          </p:cNvPr>
          <p:cNvSpPr/>
          <p:nvPr/>
        </p:nvSpPr>
        <p:spPr>
          <a:xfrm>
            <a:off x="4751081" y="3416836"/>
            <a:ext cx="397245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D. Cho bạn xem bài, nhắc bài bạn trong giờ kiểm tra.</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9" name="Đáp án đúng">
            <a:extLst>
              <a:ext uri="{FF2B5EF4-FFF2-40B4-BE49-F238E27FC236}">
                <a16:creationId xmlns:a16="http://schemas.microsoft.com/office/drawing/2014/main" id="{4883147B-1B68-8868-02FB-54FED2E3FC59}"/>
              </a:ext>
            </a:extLst>
          </p:cNvPr>
          <p:cNvSpPr/>
          <p:nvPr/>
        </p:nvSpPr>
        <p:spPr>
          <a:xfrm>
            <a:off x="420461" y="3416836"/>
            <a:ext cx="3972456" cy="1485900"/>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C. Thay đổi cách suy nghĩ luôn theo hướng tích cực.</a:t>
            </a:r>
          </a:p>
        </p:txBody>
      </p:sp>
    </p:spTree>
    <p:extLst>
      <p:ext uri="{BB962C8B-B14F-4D97-AF65-F5344CB8AC3E}">
        <p14:creationId xmlns:p14="http://schemas.microsoft.com/office/powerpoint/2010/main" val="111636756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2" name="Câu hỏi">
            <a:extLst>
              <a:ext uri="{FF2B5EF4-FFF2-40B4-BE49-F238E27FC236}">
                <a16:creationId xmlns:a16="http://schemas.microsoft.com/office/drawing/2014/main" id="{43246429-30F0-4D1E-78D6-F993CC504430}"/>
              </a:ext>
            </a:extLst>
          </p:cNvPr>
          <p:cNvSpPr/>
          <p:nvPr/>
        </p:nvSpPr>
        <p:spPr>
          <a:xfrm>
            <a:off x="367392" y="449036"/>
            <a:ext cx="8409214" cy="101637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2</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Nội dung nào sau đây </a:t>
            </a:r>
            <a:r>
              <a:rPr lang="vi-VN" sz="2000" b="1" i="1" kern="1200" noProof="1">
                <a:solidFill>
                  <a:srgbClr val="FF0000"/>
                </a:solidFill>
                <a:latin typeface="Arial" panose="020B0604020202020204" pitchFamily="34" charset="0"/>
                <a:ea typeface="+mn-ea"/>
                <a:cs typeface="Arial" panose="020B0604020202020204" pitchFamily="34" charset="0"/>
              </a:rPr>
              <a:t>không </a:t>
            </a:r>
            <a:r>
              <a:rPr lang="vi-VN" sz="2000" kern="1200" noProof="1">
                <a:solidFill>
                  <a:prstClr val="black"/>
                </a:solidFill>
                <a:latin typeface="Arial" panose="020B0604020202020204" pitchFamily="34" charset="0"/>
                <a:ea typeface="+mn-ea"/>
                <a:cs typeface="Arial" panose="020B0604020202020204" pitchFamily="34" charset="0"/>
              </a:rPr>
              <a:t>phải là thể hiện phẩm chất ý chí?</a:t>
            </a:r>
          </a:p>
        </p:txBody>
      </p:sp>
      <p:sp>
        <p:nvSpPr>
          <p:cNvPr id="3" name="Đáp án đúng">
            <a:extLst>
              <a:ext uri="{FF2B5EF4-FFF2-40B4-BE49-F238E27FC236}">
                <a16:creationId xmlns:a16="http://schemas.microsoft.com/office/drawing/2014/main" id="{A6F0A143-E51C-2848-9293-2159F99E268C}"/>
              </a:ext>
            </a:extLst>
          </p:cNvPr>
          <p:cNvSpPr/>
          <p:nvPr/>
        </p:nvSpPr>
        <p:spPr>
          <a:xfrm>
            <a:off x="367392" y="1698171"/>
            <a:ext cx="4147457"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Luôn kiên định với mục tiêu </a:t>
            </a:r>
            <a:endParaRPr lang="en-US" sz="2000" kern="1200" noProof="1">
              <a:solidFill>
                <a:prstClr val="black"/>
              </a:solidFill>
              <a:ea typeface="+mn-ea"/>
              <a:cs typeface="Arial" panose="020B0604020202020204" pitchFamily="34" charset="0"/>
            </a:endParaRPr>
          </a:p>
          <a:p>
            <a:pPr algn="ctr" defTabSz="685800">
              <a:lnSpc>
                <a:spcPct val="150000"/>
              </a:lnSpc>
              <a:buClrTx/>
              <a:defRPr/>
            </a:pPr>
            <a:r>
              <a:rPr lang="vi-VN" sz="2000" kern="1200" noProof="1">
                <a:solidFill>
                  <a:prstClr val="black"/>
                </a:solidFill>
                <a:ea typeface="+mn-ea"/>
                <a:cs typeface="Arial" panose="020B0604020202020204" pitchFamily="34" charset="0"/>
              </a:rPr>
              <a:t>đã đề ra.</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9E00D41D-5FB9-241A-436A-9B76D74E49CB}"/>
              </a:ext>
            </a:extLst>
          </p:cNvPr>
          <p:cNvSpPr/>
          <p:nvPr/>
        </p:nvSpPr>
        <p:spPr>
          <a:xfrm>
            <a:off x="367393" y="3416836"/>
            <a:ext cx="414745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Học hỏi từ những sai lầm và thất bại để cải thiện bản thân.</a:t>
            </a:r>
          </a:p>
        </p:txBody>
      </p:sp>
      <p:sp>
        <p:nvSpPr>
          <p:cNvPr id="11" name="Đáp án sai 2">
            <a:extLst>
              <a:ext uri="{FF2B5EF4-FFF2-40B4-BE49-F238E27FC236}">
                <a16:creationId xmlns:a16="http://schemas.microsoft.com/office/drawing/2014/main" id="{3188CD01-5F21-EB88-1E43-A8CD145C8980}"/>
              </a:ext>
            </a:extLst>
          </p:cNvPr>
          <p:cNvSpPr/>
          <p:nvPr/>
        </p:nvSpPr>
        <p:spPr>
          <a:xfrm>
            <a:off x="4714345" y="1698171"/>
            <a:ext cx="4062262"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Luôn cố gắng tìm cách giải quyết vấn đề.</a:t>
            </a:r>
          </a:p>
        </p:txBody>
      </p:sp>
      <p:sp>
        <p:nvSpPr>
          <p:cNvPr id="12" name="Đáp án sai 3">
            <a:extLst>
              <a:ext uri="{FF2B5EF4-FFF2-40B4-BE49-F238E27FC236}">
                <a16:creationId xmlns:a16="http://schemas.microsoft.com/office/drawing/2014/main" id="{15787D8F-D22A-03F9-BBA4-CACCFC01CD44}"/>
              </a:ext>
            </a:extLst>
          </p:cNvPr>
          <p:cNvSpPr/>
          <p:nvPr/>
        </p:nvSpPr>
        <p:spPr>
          <a:xfrm>
            <a:off x="4714344" y="3416836"/>
            <a:ext cx="4062262"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D. Luôn tránh né khó khăn và tìm cách dễ dàng hơn.</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3" name="Đáp án đúng">
            <a:extLst>
              <a:ext uri="{FF2B5EF4-FFF2-40B4-BE49-F238E27FC236}">
                <a16:creationId xmlns:a16="http://schemas.microsoft.com/office/drawing/2014/main" id="{FB45877B-6A9C-5632-8457-1A4C86CB6CA5}"/>
              </a:ext>
            </a:extLst>
          </p:cNvPr>
          <p:cNvSpPr/>
          <p:nvPr/>
        </p:nvSpPr>
        <p:spPr>
          <a:xfrm>
            <a:off x="4714344" y="3416836"/>
            <a:ext cx="4062262" cy="1485900"/>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D. Luôn tránh né khó khăn và tìm cách dễ dàng hơn.</a:t>
            </a:r>
          </a:p>
        </p:txBody>
      </p:sp>
    </p:spTree>
    <p:extLst>
      <p:ext uri="{BB962C8B-B14F-4D97-AF65-F5344CB8AC3E}">
        <p14:creationId xmlns:p14="http://schemas.microsoft.com/office/powerpoint/2010/main" val="36547311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2" name="Câu hỏi">
            <a:extLst>
              <a:ext uri="{FF2B5EF4-FFF2-40B4-BE49-F238E27FC236}">
                <a16:creationId xmlns:a16="http://schemas.microsoft.com/office/drawing/2014/main" id="{43246429-30F0-4D1E-78D6-F993CC504430}"/>
              </a:ext>
            </a:extLst>
          </p:cNvPr>
          <p:cNvSpPr/>
          <p:nvPr/>
        </p:nvSpPr>
        <p:spPr>
          <a:xfrm>
            <a:off x="449036" y="449036"/>
            <a:ext cx="8245927" cy="101637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3</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Đam mê có thể ảnh hưởng đến thành công như thế nào?</a:t>
            </a:r>
          </a:p>
        </p:txBody>
      </p:sp>
      <p:sp>
        <p:nvSpPr>
          <p:cNvPr id="3" name="Đáp án đúng">
            <a:extLst>
              <a:ext uri="{FF2B5EF4-FFF2-40B4-BE49-F238E27FC236}">
                <a16:creationId xmlns:a16="http://schemas.microsoft.com/office/drawing/2014/main" id="{A6F0A143-E51C-2848-9293-2159F99E268C}"/>
              </a:ext>
            </a:extLst>
          </p:cNvPr>
          <p:cNvSpPr/>
          <p:nvPr/>
        </p:nvSpPr>
        <p:spPr>
          <a:xfrm>
            <a:off x="449036" y="1698171"/>
            <a:ext cx="3980619"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Đam mê không ảnh hưởng đến thành công.</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9E00D41D-5FB9-241A-436A-9B76D74E49CB}"/>
              </a:ext>
            </a:extLst>
          </p:cNvPr>
          <p:cNvSpPr/>
          <p:nvPr/>
        </p:nvSpPr>
        <p:spPr>
          <a:xfrm>
            <a:off x="449037" y="3416836"/>
            <a:ext cx="3980618"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Đam mê chỉ làm mất thời gian và không có giá trị thực tế.</a:t>
            </a:r>
          </a:p>
        </p:txBody>
      </p:sp>
      <p:sp>
        <p:nvSpPr>
          <p:cNvPr id="11" name="Đáp án sai 2">
            <a:extLst>
              <a:ext uri="{FF2B5EF4-FFF2-40B4-BE49-F238E27FC236}">
                <a16:creationId xmlns:a16="http://schemas.microsoft.com/office/drawing/2014/main" id="{3188CD01-5F21-EB88-1E43-A8CD145C8980}"/>
              </a:ext>
            </a:extLst>
          </p:cNvPr>
          <p:cNvSpPr/>
          <p:nvPr/>
        </p:nvSpPr>
        <p:spPr>
          <a:xfrm>
            <a:off x="4714345" y="1698171"/>
            <a:ext cx="3980619"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Đam mê giúp tạo ra sự kiên trì và động lực, từ đó tăng khả năng đạt được thành công.</a:t>
            </a:r>
          </a:p>
        </p:txBody>
      </p:sp>
      <p:sp>
        <p:nvSpPr>
          <p:cNvPr id="12" name="Đáp án sai 3">
            <a:extLst>
              <a:ext uri="{FF2B5EF4-FFF2-40B4-BE49-F238E27FC236}">
                <a16:creationId xmlns:a16="http://schemas.microsoft.com/office/drawing/2014/main" id="{15787D8F-D22A-03F9-BBA4-CACCFC01CD44}"/>
              </a:ext>
            </a:extLst>
          </p:cNvPr>
          <p:cNvSpPr/>
          <p:nvPr/>
        </p:nvSpPr>
        <p:spPr>
          <a:xfrm>
            <a:off x="4714344" y="3416836"/>
            <a:ext cx="3980619"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D. Đam mê khiến người ta dễ bỏ cuộc hơn.</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3" name="Đáp án đúng">
            <a:extLst>
              <a:ext uri="{FF2B5EF4-FFF2-40B4-BE49-F238E27FC236}">
                <a16:creationId xmlns:a16="http://schemas.microsoft.com/office/drawing/2014/main" id="{FB45877B-6A9C-5632-8457-1A4C86CB6CA5}"/>
              </a:ext>
            </a:extLst>
          </p:cNvPr>
          <p:cNvSpPr/>
          <p:nvPr/>
        </p:nvSpPr>
        <p:spPr>
          <a:xfrm>
            <a:off x="4714345" y="1698171"/>
            <a:ext cx="3980619" cy="1485900"/>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B. Đam mê giúp tạo ra sự kiên trì và động lực, từ đó tăng khả năng đạt được thành công.</a:t>
            </a:r>
          </a:p>
        </p:txBody>
      </p:sp>
    </p:spTree>
    <p:extLst>
      <p:ext uri="{BB962C8B-B14F-4D97-AF65-F5344CB8AC3E}">
        <p14:creationId xmlns:p14="http://schemas.microsoft.com/office/powerpoint/2010/main" val="17139665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4" name="Câu hỏi">
            <a:extLst>
              <a:ext uri="{FF2B5EF4-FFF2-40B4-BE49-F238E27FC236}">
                <a16:creationId xmlns:a16="http://schemas.microsoft.com/office/drawing/2014/main" id="{3E8EB10A-585A-281F-6070-F36E0BB31615}"/>
              </a:ext>
            </a:extLst>
          </p:cNvPr>
          <p:cNvSpPr/>
          <p:nvPr/>
        </p:nvSpPr>
        <p:spPr>
          <a:xfrm>
            <a:off x="342899" y="349518"/>
            <a:ext cx="4539343" cy="4598903"/>
          </a:xfrm>
          <a:prstGeom prst="roundRect">
            <a:avLst/>
          </a:prstGeom>
          <a:solidFill>
            <a:srgbClr val="FFFFFF"/>
          </a:solidFill>
          <a:ln w="12700" cap="flat" cmpd="sng" algn="ctr">
            <a:solidFill>
              <a:srgbClr val="000000"/>
            </a:solidFill>
            <a:prstDash val="solid"/>
          </a:ln>
          <a:effectLst/>
        </p:spPr>
        <p:txBody>
          <a:bodyPr rtlCol="0" anchor="ctr"/>
          <a:lstStyle/>
          <a:p>
            <a:pPr algn="just" defTabSz="685800">
              <a:lnSpc>
                <a:spcPct val="150000"/>
              </a:lnSpc>
              <a:buClrTx/>
              <a:defRPr/>
            </a:pPr>
            <a:r>
              <a:rPr lang="vi-VN" sz="1700" b="1" kern="1200" noProof="1">
                <a:solidFill>
                  <a:prstClr val="black"/>
                </a:solidFill>
                <a:latin typeface="Arial" panose="020B0604020202020204" pitchFamily="34" charset="0"/>
                <a:ea typeface="+mn-ea"/>
                <a:cs typeface="Arial" panose="020B0604020202020204" pitchFamily="34" charset="0"/>
              </a:rPr>
              <a:t>Câu </a:t>
            </a:r>
            <a:r>
              <a:rPr lang="en-US" sz="1700" b="1" kern="1200" noProof="1">
                <a:solidFill>
                  <a:prstClr val="black"/>
                </a:solidFill>
                <a:ea typeface="+mn-ea"/>
                <a:cs typeface="Arial" panose="020B0604020202020204" pitchFamily="34" charset="0"/>
              </a:rPr>
              <a:t>4</a:t>
            </a:r>
            <a:r>
              <a:rPr lang="vi-VN" sz="1700" b="1" kern="1200" noProof="1">
                <a:solidFill>
                  <a:prstClr val="black"/>
                </a:solidFill>
                <a:latin typeface="Arial" panose="020B0604020202020204" pitchFamily="34" charset="0"/>
                <a:ea typeface="+mn-ea"/>
                <a:cs typeface="Arial" panose="020B0604020202020204" pitchFamily="34" charset="0"/>
              </a:rPr>
              <a:t>:</a:t>
            </a:r>
            <a:r>
              <a:rPr lang="en-US" sz="1700" b="1" kern="1200" noProof="1">
                <a:solidFill>
                  <a:prstClr val="black"/>
                </a:solidFill>
                <a:ea typeface="+mn-ea"/>
                <a:cs typeface="Arial" panose="020B0604020202020204" pitchFamily="34" charset="0"/>
              </a:rPr>
              <a:t> </a:t>
            </a:r>
            <a:r>
              <a:rPr lang="vi-VN" sz="1700" kern="1200" noProof="1">
                <a:solidFill>
                  <a:prstClr val="black"/>
                </a:solidFill>
                <a:latin typeface="Arial" panose="020B0604020202020204" pitchFamily="34" charset="0"/>
                <a:ea typeface="+mn-ea"/>
                <a:cs typeface="Arial" panose="020B0604020202020204" pitchFamily="34" charset="0"/>
              </a:rPr>
              <a:t>Linh rất đam mê hội họa nên thường dành nhiều thời gian để vẽ và xem các buổi triển lãm tranh. Tuy nhiên, bố mẹ Linh không ủng hộ vì cho rằng điều này ảnh hưởng đến việc học tập, hơn nữa đây không phải lĩnh vực mà Linh sẽ phát triển nghề nghiệp sau này vì vậy không nên tốn nhiều thời gian. </a:t>
            </a:r>
            <a:endParaRPr lang="en-US" sz="1700" kern="1200" noProof="1">
              <a:solidFill>
                <a:prstClr val="black"/>
              </a:solidFill>
              <a:latin typeface="Arial" panose="020B0604020202020204" pitchFamily="34" charset="0"/>
              <a:ea typeface="+mn-ea"/>
              <a:cs typeface="Arial" panose="020B0604020202020204" pitchFamily="34" charset="0"/>
            </a:endParaRPr>
          </a:p>
          <a:p>
            <a:pPr marL="285750" indent="-285750" algn="just" defTabSz="685800">
              <a:lnSpc>
                <a:spcPct val="150000"/>
              </a:lnSpc>
              <a:buClrTx/>
              <a:buFont typeface="Wingdings" panose="05000000000000000000" pitchFamily="2" charset="2"/>
              <a:buChar char="Ø"/>
              <a:defRPr/>
            </a:pPr>
            <a:r>
              <a:rPr lang="vi-VN" sz="1700" b="1" kern="1200" noProof="1">
                <a:solidFill>
                  <a:srgbClr val="FF0000"/>
                </a:solidFill>
                <a:latin typeface="Arial" panose="020B0604020202020204" pitchFamily="34" charset="0"/>
                <a:ea typeface="+mn-ea"/>
                <a:cs typeface="Arial" panose="020B0604020202020204" pitchFamily="34" charset="0"/>
              </a:rPr>
              <a:t>Nếu em là Linh, em sẽ làm gì để thể hiện phẩm chất ý chí và quyết tâm theo đuổi đam mê?</a:t>
            </a:r>
          </a:p>
        </p:txBody>
      </p:sp>
      <p:sp>
        <p:nvSpPr>
          <p:cNvPr id="5" name="Đáp án đúng">
            <a:extLst>
              <a:ext uri="{FF2B5EF4-FFF2-40B4-BE49-F238E27FC236}">
                <a16:creationId xmlns:a16="http://schemas.microsoft.com/office/drawing/2014/main" id="{35A1D909-9E51-F176-9F82-677D080D4BCD}"/>
              </a:ext>
            </a:extLst>
          </p:cNvPr>
          <p:cNvSpPr/>
          <p:nvPr/>
        </p:nvSpPr>
        <p:spPr>
          <a:xfrm>
            <a:off x="5131256" y="339809"/>
            <a:ext cx="3669844" cy="887123"/>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ea typeface="+mn-ea"/>
                <a:cs typeface="Arial" panose="020B0604020202020204" pitchFamily="34" charset="0"/>
              </a:rPr>
              <a:t>A. Từ bỏ đam mê để làm vui lòng bố mẹ.</a:t>
            </a:r>
            <a:endParaRPr lang="vi-VN" sz="1700" kern="1200" noProof="1">
              <a:solidFill>
                <a:prstClr val="black"/>
              </a:solidFill>
              <a:latin typeface="Arial" panose="020B0604020202020204" pitchFamily="34" charset="0"/>
              <a:ea typeface="+mn-ea"/>
              <a:cs typeface="Arial" panose="020B0604020202020204" pitchFamily="34" charset="0"/>
            </a:endParaRPr>
          </a:p>
        </p:txBody>
      </p:sp>
      <p:sp>
        <p:nvSpPr>
          <p:cNvPr id="6" name="Đáp án sai 1">
            <a:extLst>
              <a:ext uri="{FF2B5EF4-FFF2-40B4-BE49-F238E27FC236}">
                <a16:creationId xmlns:a16="http://schemas.microsoft.com/office/drawing/2014/main" id="{89ECC606-1428-59DC-8C40-E6191B97BA7C}"/>
              </a:ext>
            </a:extLst>
          </p:cNvPr>
          <p:cNvSpPr/>
          <p:nvPr/>
        </p:nvSpPr>
        <p:spPr>
          <a:xfrm>
            <a:off x="5131255" y="2493452"/>
            <a:ext cx="3669845" cy="1301396"/>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latin typeface="Arial" panose="020B0604020202020204" pitchFamily="34" charset="0"/>
                <a:ea typeface="+mn-ea"/>
                <a:cs typeface="Arial" panose="020B0604020202020204" pitchFamily="34" charset="0"/>
              </a:rPr>
              <a:t>C. Cố gắng thuyết phục bố mẹ về tầm quan trọng của hội họa trong cuộc sống của em.</a:t>
            </a:r>
          </a:p>
        </p:txBody>
      </p:sp>
      <p:sp>
        <p:nvSpPr>
          <p:cNvPr id="7" name="Đáp án sai 2">
            <a:extLst>
              <a:ext uri="{FF2B5EF4-FFF2-40B4-BE49-F238E27FC236}">
                <a16:creationId xmlns:a16="http://schemas.microsoft.com/office/drawing/2014/main" id="{92D0E7AE-6EFD-0CE0-DB90-7A514B26F690}"/>
              </a:ext>
            </a:extLst>
          </p:cNvPr>
          <p:cNvSpPr/>
          <p:nvPr/>
        </p:nvSpPr>
        <p:spPr>
          <a:xfrm>
            <a:off x="5131255" y="1416630"/>
            <a:ext cx="3669845" cy="887123"/>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latin typeface="Arial" panose="020B0604020202020204" pitchFamily="34" charset="0"/>
                <a:ea typeface="+mn-ea"/>
                <a:cs typeface="Arial" panose="020B0604020202020204" pitchFamily="34" charset="0"/>
              </a:rPr>
              <a:t>B. Bí mật tiếp tục vẽ mà không cho bố mẹ biết.</a:t>
            </a:r>
          </a:p>
        </p:txBody>
      </p:sp>
      <p:sp>
        <p:nvSpPr>
          <p:cNvPr id="8" name="Đáp án sai 3">
            <a:extLst>
              <a:ext uri="{FF2B5EF4-FFF2-40B4-BE49-F238E27FC236}">
                <a16:creationId xmlns:a16="http://schemas.microsoft.com/office/drawing/2014/main" id="{2DFB7C77-FAEA-3C6D-D5DA-4E1EC4A45231}"/>
              </a:ext>
            </a:extLst>
          </p:cNvPr>
          <p:cNvSpPr/>
          <p:nvPr/>
        </p:nvSpPr>
        <p:spPr>
          <a:xfrm>
            <a:off x="5131255" y="3984547"/>
            <a:ext cx="3669845" cy="963875"/>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ea typeface="+mn-ea"/>
                <a:cs typeface="Arial" panose="020B0604020202020204" pitchFamily="34" charset="0"/>
              </a:rPr>
              <a:t>D. Chỉ vẽ khi không có bài tập hoặc khi bố mẹ không ở nhà.</a:t>
            </a:r>
            <a:endParaRPr lang="vi-VN" sz="1700" kern="1200" noProof="1">
              <a:solidFill>
                <a:prstClr val="black"/>
              </a:solidFill>
              <a:latin typeface="Arial" panose="020B0604020202020204" pitchFamily="34" charset="0"/>
              <a:ea typeface="+mn-ea"/>
              <a:cs typeface="Arial" panose="020B0604020202020204" pitchFamily="34" charset="0"/>
            </a:endParaRPr>
          </a:p>
        </p:txBody>
      </p:sp>
      <p:sp>
        <p:nvSpPr>
          <p:cNvPr id="9" name="Đáp án đúng">
            <a:extLst>
              <a:ext uri="{FF2B5EF4-FFF2-40B4-BE49-F238E27FC236}">
                <a16:creationId xmlns:a16="http://schemas.microsoft.com/office/drawing/2014/main" id="{456CDD3E-0E1C-791C-EE91-1FEC1C7D55AF}"/>
              </a:ext>
            </a:extLst>
          </p:cNvPr>
          <p:cNvSpPr/>
          <p:nvPr/>
        </p:nvSpPr>
        <p:spPr>
          <a:xfrm>
            <a:off x="5131255" y="2493451"/>
            <a:ext cx="3669845" cy="1301396"/>
          </a:xfrm>
          <a:prstGeom prst="roundRect">
            <a:avLst/>
          </a:prstGeom>
          <a:solidFill>
            <a:srgbClr val="C32430"/>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srgbClr val="FFFFFF"/>
                </a:solidFill>
                <a:latin typeface="Arial" panose="020B0604020202020204" pitchFamily="34" charset="0"/>
                <a:ea typeface="+mn-ea"/>
                <a:cs typeface="Arial" panose="020B0604020202020204" pitchFamily="34" charset="0"/>
              </a:rPr>
              <a:t>C. Cố gắng thuyết phục bố mẹ về tầm quan trọng của hội họa trong cuộc sống của em.</a:t>
            </a:r>
          </a:p>
        </p:txBody>
      </p:sp>
    </p:spTree>
    <p:extLst>
      <p:ext uri="{BB962C8B-B14F-4D97-AF65-F5344CB8AC3E}">
        <p14:creationId xmlns:p14="http://schemas.microsoft.com/office/powerpoint/2010/main" val="380744621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4" name="Câu hỏi">
            <a:extLst>
              <a:ext uri="{FF2B5EF4-FFF2-40B4-BE49-F238E27FC236}">
                <a16:creationId xmlns:a16="http://schemas.microsoft.com/office/drawing/2014/main" id="{4879B1E1-E5B4-35E1-8CEA-68F1A623012D}"/>
              </a:ext>
            </a:extLst>
          </p:cNvPr>
          <p:cNvSpPr/>
          <p:nvPr/>
        </p:nvSpPr>
        <p:spPr>
          <a:xfrm>
            <a:off x="244925" y="441124"/>
            <a:ext cx="4057654" cy="4463882"/>
          </a:xfrm>
          <a:prstGeom prst="roundRect">
            <a:avLst/>
          </a:prstGeom>
          <a:solidFill>
            <a:srgbClr val="FFFFFF"/>
          </a:solidFill>
          <a:ln w="12700" cap="flat" cmpd="sng" algn="ctr">
            <a:solidFill>
              <a:srgbClr val="000000"/>
            </a:solidFill>
            <a:prstDash val="solid"/>
          </a:ln>
          <a:effectLst/>
        </p:spPr>
        <p:txBody>
          <a:bodyPr rtlCol="0" anchor="ctr"/>
          <a:lstStyle/>
          <a:p>
            <a:pPr algn="just" defTabSz="685800">
              <a:lnSpc>
                <a:spcPct val="150000"/>
              </a:lnSpc>
              <a:buClrTx/>
              <a:defRPr/>
            </a:pPr>
            <a:r>
              <a:rPr lang="vi-VN" sz="1700" b="1" kern="1200" noProof="1">
                <a:solidFill>
                  <a:prstClr val="black"/>
                </a:solidFill>
                <a:latin typeface="Arial" panose="020B0604020202020204" pitchFamily="34" charset="0"/>
                <a:ea typeface="+mn-ea"/>
                <a:cs typeface="Arial" panose="020B0604020202020204" pitchFamily="34" charset="0"/>
              </a:rPr>
              <a:t>Câu </a:t>
            </a:r>
            <a:r>
              <a:rPr lang="en-US" sz="1700" b="1" kern="1200" noProof="1">
                <a:solidFill>
                  <a:prstClr val="black"/>
                </a:solidFill>
                <a:ea typeface="+mn-ea"/>
                <a:cs typeface="Arial" panose="020B0604020202020204" pitchFamily="34" charset="0"/>
              </a:rPr>
              <a:t>5</a:t>
            </a:r>
            <a:r>
              <a:rPr lang="vi-VN" sz="1700" b="1" kern="1200" noProof="1">
                <a:solidFill>
                  <a:prstClr val="black"/>
                </a:solidFill>
                <a:latin typeface="Arial" panose="020B0604020202020204" pitchFamily="34" charset="0"/>
                <a:ea typeface="+mn-ea"/>
                <a:cs typeface="Arial" panose="020B0604020202020204" pitchFamily="34" charset="0"/>
              </a:rPr>
              <a:t>:</a:t>
            </a:r>
            <a:r>
              <a:rPr lang="en-US" sz="1700" b="1" kern="1200" noProof="1">
                <a:solidFill>
                  <a:prstClr val="black"/>
                </a:solidFill>
                <a:ea typeface="+mn-ea"/>
                <a:cs typeface="Arial" panose="020B0604020202020204" pitchFamily="34" charset="0"/>
              </a:rPr>
              <a:t> </a:t>
            </a:r>
            <a:r>
              <a:rPr lang="vi-VN" sz="1700" kern="1200" noProof="1">
                <a:solidFill>
                  <a:prstClr val="black"/>
                </a:solidFill>
                <a:latin typeface="Arial" panose="020B0604020202020204" pitchFamily="34" charset="0"/>
                <a:ea typeface="+mn-ea"/>
                <a:cs typeface="Arial" panose="020B0604020202020204" pitchFamily="34" charset="0"/>
              </a:rPr>
              <a:t>Trà được giao một nhiệm vụ học tập khó. Vì vậy, Trà gặp một số bạn để xin ý kiến. Tuy nhiên ý kiến góp ý của các bạn theo hướng khác nhau khiến Trà thấy bối rối. </a:t>
            </a:r>
            <a:endParaRPr lang="en-US" sz="1700" kern="1200" noProof="1">
              <a:solidFill>
                <a:prstClr val="black"/>
              </a:solidFill>
              <a:latin typeface="Arial" panose="020B0604020202020204" pitchFamily="34" charset="0"/>
              <a:ea typeface="+mn-ea"/>
              <a:cs typeface="Arial" panose="020B0604020202020204" pitchFamily="34" charset="0"/>
            </a:endParaRPr>
          </a:p>
          <a:p>
            <a:pPr marL="285750" indent="-285750" algn="just" defTabSz="685800">
              <a:lnSpc>
                <a:spcPct val="150000"/>
              </a:lnSpc>
              <a:buClrTx/>
              <a:buFont typeface="Wingdings" panose="05000000000000000000" pitchFamily="2" charset="2"/>
              <a:buChar char="Ø"/>
              <a:defRPr/>
            </a:pPr>
            <a:r>
              <a:rPr lang="vi-VN" sz="1700" b="1" kern="1200" noProof="1">
                <a:solidFill>
                  <a:srgbClr val="FF0000"/>
                </a:solidFill>
                <a:latin typeface="Arial" panose="020B0604020202020204" pitchFamily="34" charset="0"/>
                <a:ea typeface="+mn-ea"/>
                <a:cs typeface="Arial" panose="020B0604020202020204" pitchFamily="34" charset="0"/>
              </a:rPr>
              <a:t>Nếu là Trà, em sẽ làm gì để thể hiện khả năng tư duy độc lập của mình khi được giao các nhiệm vụ học tập?</a:t>
            </a:r>
          </a:p>
        </p:txBody>
      </p:sp>
      <p:sp>
        <p:nvSpPr>
          <p:cNvPr id="15" name="Đáp án đúng">
            <a:extLst>
              <a:ext uri="{FF2B5EF4-FFF2-40B4-BE49-F238E27FC236}">
                <a16:creationId xmlns:a16="http://schemas.microsoft.com/office/drawing/2014/main" id="{7811E0E5-BDF1-5C33-0218-4C1FB3DCE907}"/>
              </a:ext>
            </a:extLst>
          </p:cNvPr>
          <p:cNvSpPr/>
          <p:nvPr/>
        </p:nvSpPr>
        <p:spPr>
          <a:xfrm>
            <a:off x="4572000" y="441124"/>
            <a:ext cx="4327072" cy="1248758"/>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ea typeface="+mn-ea"/>
                <a:cs typeface="Arial" panose="020B0604020202020204" pitchFamily="34" charset="0"/>
              </a:rPr>
              <a:t>A. Tự mình xem xét các ý kiến khác nhau, phân tích và đưa ra giải pháp phù hợp với khả năng và suy nghĩ bản thân.</a:t>
            </a:r>
            <a:endParaRPr lang="vi-VN" sz="1700" kern="1200" noProof="1">
              <a:solidFill>
                <a:prstClr val="black"/>
              </a:solidFill>
              <a:latin typeface="Arial" panose="020B0604020202020204" pitchFamily="34" charset="0"/>
              <a:ea typeface="+mn-ea"/>
              <a:cs typeface="Arial" panose="020B0604020202020204" pitchFamily="34" charset="0"/>
            </a:endParaRPr>
          </a:p>
        </p:txBody>
      </p:sp>
      <p:sp>
        <p:nvSpPr>
          <p:cNvPr id="16" name="Đáp án sai 1">
            <a:extLst>
              <a:ext uri="{FF2B5EF4-FFF2-40B4-BE49-F238E27FC236}">
                <a16:creationId xmlns:a16="http://schemas.microsoft.com/office/drawing/2014/main" id="{1D3DB9F0-CE49-A38E-EF57-2F4F0BA96F28}"/>
              </a:ext>
            </a:extLst>
          </p:cNvPr>
          <p:cNvSpPr/>
          <p:nvPr/>
        </p:nvSpPr>
        <p:spPr>
          <a:xfrm>
            <a:off x="4571999" y="2930276"/>
            <a:ext cx="4327072" cy="860992"/>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latin typeface="Arial" panose="020B0604020202020204" pitchFamily="34" charset="0"/>
                <a:ea typeface="+mn-ea"/>
                <a:cs typeface="Arial" panose="020B0604020202020204" pitchFamily="34" charset="0"/>
              </a:rPr>
              <a:t>C. Bỏ qua ý kiến của mọi người và tự mình làm theo cách mà Trà cho là đúng.</a:t>
            </a:r>
          </a:p>
        </p:txBody>
      </p:sp>
      <p:sp>
        <p:nvSpPr>
          <p:cNvPr id="17" name="Đáp án sai 2">
            <a:extLst>
              <a:ext uri="{FF2B5EF4-FFF2-40B4-BE49-F238E27FC236}">
                <a16:creationId xmlns:a16="http://schemas.microsoft.com/office/drawing/2014/main" id="{B3317E2E-2127-096D-39E9-0444F789E545}"/>
              </a:ext>
            </a:extLst>
          </p:cNvPr>
          <p:cNvSpPr/>
          <p:nvPr/>
        </p:nvSpPr>
        <p:spPr>
          <a:xfrm>
            <a:off x="4571999" y="1879583"/>
            <a:ext cx="4327072" cy="860992"/>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latin typeface="Arial" panose="020B0604020202020204" pitchFamily="34" charset="0"/>
                <a:ea typeface="+mn-ea"/>
                <a:cs typeface="Arial" panose="020B0604020202020204" pitchFamily="34" charset="0"/>
              </a:rPr>
              <a:t>B. Chọn ý kiến của bạn mà Trà tin tưởng nhất và làm theo hoàn toàn.</a:t>
            </a:r>
          </a:p>
        </p:txBody>
      </p:sp>
      <p:sp>
        <p:nvSpPr>
          <p:cNvPr id="18" name="Đáp án sai 3">
            <a:extLst>
              <a:ext uri="{FF2B5EF4-FFF2-40B4-BE49-F238E27FC236}">
                <a16:creationId xmlns:a16="http://schemas.microsoft.com/office/drawing/2014/main" id="{DE144DEF-CFB1-1EDB-3D12-9E9955420971}"/>
              </a:ext>
            </a:extLst>
          </p:cNvPr>
          <p:cNvSpPr/>
          <p:nvPr/>
        </p:nvSpPr>
        <p:spPr>
          <a:xfrm>
            <a:off x="4571999" y="3980968"/>
            <a:ext cx="4327072" cy="924037"/>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prstClr val="black"/>
                </a:solidFill>
                <a:ea typeface="+mn-ea"/>
                <a:cs typeface="Arial" panose="020B0604020202020204" pitchFamily="34" charset="0"/>
              </a:rPr>
              <a:t>D. Chờ đợi giáo viên đưa ra hướng dẫn chi tiết và làm theo.</a:t>
            </a:r>
            <a:endParaRPr lang="vi-VN" sz="1700" kern="1200" noProof="1">
              <a:solidFill>
                <a:prstClr val="black"/>
              </a:solidFill>
              <a:latin typeface="Arial" panose="020B0604020202020204" pitchFamily="34" charset="0"/>
              <a:ea typeface="+mn-ea"/>
              <a:cs typeface="Arial" panose="020B0604020202020204" pitchFamily="34" charset="0"/>
            </a:endParaRPr>
          </a:p>
        </p:txBody>
      </p:sp>
      <p:sp>
        <p:nvSpPr>
          <p:cNvPr id="19" name="Đáp án đúng">
            <a:extLst>
              <a:ext uri="{FF2B5EF4-FFF2-40B4-BE49-F238E27FC236}">
                <a16:creationId xmlns:a16="http://schemas.microsoft.com/office/drawing/2014/main" id="{0062417E-73EC-7F0C-33FE-F3C4CA5F5637}"/>
              </a:ext>
            </a:extLst>
          </p:cNvPr>
          <p:cNvSpPr/>
          <p:nvPr/>
        </p:nvSpPr>
        <p:spPr>
          <a:xfrm>
            <a:off x="4571999" y="441124"/>
            <a:ext cx="4327072" cy="1248758"/>
          </a:xfrm>
          <a:prstGeom prst="roundRect">
            <a:avLst/>
          </a:prstGeom>
          <a:solidFill>
            <a:srgbClr val="C32430"/>
          </a:solidFill>
          <a:ln w="12700" cap="flat" cmpd="sng" algn="ctr">
            <a:solidFill>
              <a:srgbClr val="000000"/>
            </a:solidFill>
            <a:prstDash val="solid"/>
          </a:ln>
          <a:effectLst/>
        </p:spPr>
        <p:txBody>
          <a:bodyPr rtlCol="0" anchor="ctr"/>
          <a:lstStyle/>
          <a:p>
            <a:pPr algn="ctr" defTabSz="685800">
              <a:lnSpc>
                <a:spcPct val="150000"/>
              </a:lnSpc>
              <a:buClrTx/>
              <a:defRPr/>
            </a:pPr>
            <a:r>
              <a:rPr lang="vi-VN" sz="1700" kern="1200" noProof="1">
                <a:solidFill>
                  <a:srgbClr val="FFFFFF"/>
                </a:solidFill>
                <a:latin typeface="Arial" panose="020B0604020202020204" pitchFamily="34" charset="0"/>
                <a:ea typeface="+mn-ea"/>
                <a:cs typeface="Arial" panose="020B0604020202020204" pitchFamily="34" charset="0"/>
              </a:rPr>
              <a:t>A. Tự mình xem xét các ý kiến khác nhau, phân tích và đưa ra giải pháp phù hợp với khả năng và suy nghĩ bản thân.</a:t>
            </a:r>
          </a:p>
        </p:txBody>
      </p:sp>
    </p:spTree>
    <p:extLst>
      <p:ext uri="{BB962C8B-B14F-4D97-AF65-F5344CB8AC3E}">
        <p14:creationId xmlns:p14="http://schemas.microsoft.com/office/powerpoint/2010/main" val="4929205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Vertical)">
                                      <p:cBhvr>
                                        <p:cTn id="16" dur="500"/>
                                        <p:tgtEl>
                                          <p:spTgt spid="1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2" name="Freeform 5">
            <a:extLst>
              <a:ext uri="{FF2B5EF4-FFF2-40B4-BE49-F238E27FC236}">
                <a16:creationId xmlns:a16="http://schemas.microsoft.com/office/drawing/2014/main" id="{E544AD37-87BC-301A-1ACB-AEE19D63595E}"/>
              </a:ext>
            </a:extLst>
          </p:cNvPr>
          <p:cNvSpPr/>
          <p:nvPr/>
        </p:nvSpPr>
        <p:spPr>
          <a:xfrm rot="10800000">
            <a:off x="3086093" y="469781"/>
            <a:ext cx="5693913" cy="435531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 name="Freeform 12">
            <a:extLst>
              <a:ext uri="{FF2B5EF4-FFF2-40B4-BE49-F238E27FC236}">
                <a16:creationId xmlns:a16="http://schemas.microsoft.com/office/drawing/2014/main" id="{77A26331-A92B-CC0A-554A-F8E2604EC5A4}"/>
              </a:ext>
            </a:extLst>
          </p:cNvPr>
          <p:cNvSpPr/>
          <p:nvPr/>
        </p:nvSpPr>
        <p:spPr>
          <a:xfrm rot="10800000">
            <a:off x="363988" y="469780"/>
            <a:ext cx="2472604" cy="435531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6363">
              <a:lumMod val="60000"/>
              <a:lumOff val="40000"/>
            </a:srgb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A3DDA01-BA33-EADB-D053-56EAAE39881D}"/>
              </a:ext>
            </a:extLst>
          </p:cNvPr>
          <p:cNvGrpSpPr/>
          <p:nvPr/>
        </p:nvGrpSpPr>
        <p:grpSpPr>
          <a:xfrm>
            <a:off x="3875646" y="813371"/>
            <a:ext cx="4114800" cy="691073"/>
            <a:chOff x="7683843" y="2053540"/>
            <a:chExt cx="8229600" cy="1382145"/>
          </a:xfrm>
        </p:grpSpPr>
        <p:sp>
          <p:nvSpPr>
            <p:cNvPr id="5" name="Freeform 8">
              <a:extLst>
                <a:ext uri="{FF2B5EF4-FFF2-40B4-BE49-F238E27FC236}">
                  <a16:creationId xmlns:a16="http://schemas.microsoft.com/office/drawing/2014/main" id="{9B651E16-4257-4BF4-140E-53A62398BB36}"/>
                </a:ext>
              </a:extLst>
            </p:cNvPr>
            <p:cNvSpPr/>
            <p:nvPr/>
          </p:nvSpPr>
          <p:spPr>
            <a:xfrm>
              <a:off x="7683843" y="2053540"/>
              <a:ext cx="8229600" cy="1382145"/>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9AFB2DE-4DDB-2477-FE39-623783B2A906}"/>
                </a:ext>
              </a:extLst>
            </p:cNvPr>
            <p:cNvSpPr txBox="1"/>
            <p:nvPr/>
          </p:nvSpPr>
          <p:spPr>
            <a:xfrm>
              <a:off x="8864537" y="2159836"/>
              <a:ext cx="5868206" cy="1169549"/>
            </a:xfrm>
            <a:prstGeom prst="rect">
              <a:avLst/>
            </a:prstGeom>
            <a:noFill/>
          </p:spPr>
          <p:txBody>
            <a:bodyPr wrap="square" rtlCol="0">
              <a:spAutoFit/>
            </a:bodyPr>
            <a:lstStyle/>
            <a:p>
              <a:pPr algn="ctr" defTabSz="457200">
                <a:buClrTx/>
              </a:pPr>
              <a:r>
                <a:rPr lang="en-US" sz="3200" b="1" kern="1200">
                  <a:solidFill>
                    <a:prstClr val="white"/>
                  </a:solidFill>
                  <a:latin typeface="Arial" panose="020B0604020202020204" pitchFamily="34" charset="0"/>
                  <a:ea typeface="+mn-ea"/>
                  <a:cs typeface="Arial" panose="020B0604020202020204" pitchFamily="34" charset="0"/>
                </a:rPr>
                <a:t>VẬN DỤNG</a:t>
              </a:r>
              <a:endParaRPr lang="en-US" sz="3200" b="1" kern="1200" dirty="0">
                <a:solidFill>
                  <a:prstClr val="white"/>
                </a:solidFill>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F8CF4F1E-14A2-D4F3-861F-776036AA42F8}"/>
              </a:ext>
            </a:extLst>
          </p:cNvPr>
          <p:cNvSpPr txBox="1"/>
          <p:nvPr/>
        </p:nvSpPr>
        <p:spPr>
          <a:xfrm>
            <a:off x="3483169" y="1506655"/>
            <a:ext cx="4899750" cy="3074624"/>
          </a:xfrm>
          <a:prstGeom prst="rect">
            <a:avLst/>
          </a:prstGeom>
          <a:noFill/>
        </p:spPr>
        <p:txBody>
          <a:bodyPr wrap="square">
            <a:spAutoFit/>
          </a:bodyPr>
          <a:lstStyle/>
          <a:p>
            <a:pPr algn="just" defTabSz="457200">
              <a:lnSpc>
                <a:spcPct val="200000"/>
              </a:lnSpc>
              <a:buClrTx/>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Các em làm việc cá nhân và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thực hiện nhiệm vụ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sau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tại nhà: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Vận dụng một số cách rèn luyện khả năng thích ứng với sự thay đổi trong học tập, cuộc sống hằng ngày của em và đánh giá kết quả.</a:t>
            </a:r>
          </a:p>
        </p:txBody>
      </p:sp>
      <p:pic>
        <p:nvPicPr>
          <p:cNvPr id="9" name="Picture 8">
            <a:extLst>
              <a:ext uri="{FF2B5EF4-FFF2-40B4-BE49-F238E27FC236}">
                <a16:creationId xmlns:a16="http://schemas.microsoft.com/office/drawing/2014/main" id="{06C6A05A-BCCB-0D24-4C89-6CB802DF0441}"/>
              </a:ext>
            </a:extLst>
          </p:cNvPr>
          <p:cNvPicPr>
            <a:picLocks noChangeAspect="1"/>
          </p:cNvPicPr>
          <p:nvPr/>
        </p:nvPicPr>
        <p:blipFill>
          <a:blip r:embed="rId3"/>
          <a:stretch>
            <a:fillRect/>
          </a:stretch>
        </p:blipFill>
        <p:spPr>
          <a:xfrm>
            <a:off x="386281" y="1694423"/>
            <a:ext cx="2450311" cy="3130669"/>
          </a:xfrm>
          <a:prstGeom prst="rect">
            <a:avLst/>
          </a:prstGeom>
        </p:spPr>
      </p:pic>
      <p:pic>
        <p:nvPicPr>
          <p:cNvPr id="10" name="Picture 9">
            <a:extLst>
              <a:ext uri="{FF2B5EF4-FFF2-40B4-BE49-F238E27FC236}">
                <a16:creationId xmlns:a16="http://schemas.microsoft.com/office/drawing/2014/main" id="{A8E1E7A0-3BB3-31AA-F72B-F50F6B43A8FA}"/>
              </a:ext>
            </a:extLst>
          </p:cNvPr>
          <p:cNvPicPr>
            <a:picLocks noChangeAspect="1"/>
          </p:cNvPicPr>
          <p:nvPr/>
        </p:nvPicPr>
        <p:blipFill>
          <a:blip r:embed="rId4"/>
          <a:stretch>
            <a:fillRect/>
          </a:stretch>
        </p:blipFill>
        <p:spPr>
          <a:xfrm>
            <a:off x="8278166" y="4022557"/>
            <a:ext cx="865834" cy="1117444"/>
          </a:xfrm>
          <a:prstGeom prst="rect">
            <a:avLst/>
          </a:prstGeom>
        </p:spPr>
      </p:pic>
    </p:spTree>
    <p:extLst>
      <p:ext uri="{BB962C8B-B14F-4D97-AF65-F5344CB8AC3E}">
        <p14:creationId xmlns:p14="http://schemas.microsoft.com/office/powerpoint/2010/main" val="13311372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out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cxnSp>
        <p:nvCxnSpPr>
          <p:cNvPr id="4" name="Google Shape;2242;p63">
            <a:extLst>
              <a:ext uri="{FF2B5EF4-FFF2-40B4-BE49-F238E27FC236}">
                <a16:creationId xmlns:a16="http://schemas.microsoft.com/office/drawing/2014/main" id="{C464CFB0-C241-D963-9916-4073E1C55179}"/>
              </a:ext>
            </a:extLst>
          </p:cNvPr>
          <p:cNvCxnSpPr>
            <a:cxnSpLocks/>
          </p:cNvCxnSpPr>
          <p:nvPr/>
        </p:nvCxnSpPr>
        <p:spPr>
          <a:xfrm>
            <a:off x="1036863" y="980407"/>
            <a:ext cx="7070272" cy="0"/>
          </a:xfrm>
          <a:prstGeom prst="straightConnector1">
            <a:avLst/>
          </a:prstGeom>
          <a:noFill/>
          <a:ln w="19050" cap="flat" cmpd="sng">
            <a:solidFill>
              <a:srgbClr val="EE664F">
                <a:lumMod val="50000"/>
              </a:srgbClr>
            </a:solidFill>
            <a:prstDash val="solid"/>
            <a:round/>
            <a:headEnd type="oval" w="med" len="med"/>
            <a:tailEnd type="oval" w="med" len="med"/>
          </a:ln>
        </p:spPr>
      </p:cxnSp>
      <p:sp>
        <p:nvSpPr>
          <p:cNvPr id="5" name="TextBox 10">
            <a:extLst>
              <a:ext uri="{FF2B5EF4-FFF2-40B4-BE49-F238E27FC236}">
                <a16:creationId xmlns:a16="http://schemas.microsoft.com/office/drawing/2014/main" id="{C64DB0E6-A803-810E-B91D-20FBABEEF3B4}"/>
              </a:ext>
            </a:extLst>
          </p:cNvPr>
          <p:cNvSpPr txBox="1"/>
          <p:nvPr/>
        </p:nvSpPr>
        <p:spPr>
          <a:xfrm>
            <a:off x="1368178" y="380003"/>
            <a:ext cx="6597352" cy="544830"/>
          </a:xfrm>
          <a:prstGeom prst="roundRect">
            <a:avLst/>
          </a:prstGeom>
          <a:noFill/>
          <a:ln w="28575">
            <a:no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0" rtlCol="0" anchor="ctr">
            <a:spAutoFit/>
          </a:bodyPr>
          <a:lstStyle/>
          <a:p>
            <a:pPr algn="ctr"/>
            <a:r>
              <a:rPr lang="en-US" sz="3200" b="1">
                <a:solidFill>
                  <a:srgbClr val="C00000"/>
                </a:solidFill>
                <a:latin typeface="Arial" panose="020B0604020202020204" pitchFamily="34" charset="0"/>
                <a:cs typeface="Arial" panose="020B0604020202020204" pitchFamily="34" charset="0"/>
              </a:rPr>
              <a:t>HƯỚNG DẪN VỀ NHÀ</a:t>
            </a:r>
            <a:endParaRPr lang="en-US" sz="3200" b="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69D445-8E93-9CFF-14B2-4D7F0455679D}"/>
              </a:ext>
            </a:extLst>
          </p:cNvPr>
          <p:cNvSpPr txBox="1"/>
          <p:nvPr/>
        </p:nvSpPr>
        <p:spPr>
          <a:xfrm>
            <a:off x="367391" y="1100926"/>
            <a:ext cx="8409215" cy="2343655"/>
          </a:xfrm>
          <a:prstGeom prst="rect">
            <a:avLst/>
          </a:prstGeom>
          <a:noFill/>
          <a:ln w="12700">
            <a:noFill/>
          </a:ln>
        </p:spPr>
        <p:txBody>
          <a:bodyPr wrap="square">
            <a:spAutoFit/>
          </a:bodyPr>
          <a:lstStyle/>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Ôn lại kiến thức đã học: </a:t>
            </a:r>
            <a:r>
              <a:rPr lang="vi-VN" sz="2000" b="1">
                <a:solidFill>
                  <a:srgbClr val="080808"/>
                </a:solidFill>
                <a:latin typeface="Arial" panose="020B0604020202020204" pitchFamily="34" charset="0"/>
                <a:cs typeface="Arial" panose="020B0604020202020204" pitchFamily="34" charset="0"/>
              </a:rPr>
              <a:t>Chủ đề 2</a:t>
            </a:r>
            <a:r>
              <a:rPr lang="en-US" sz="2000" b="1">
                <a:solidFill>
                  <a:srgbClr val="080808"/>
                </a:solidFill>
                <a:latin typeface="Arial" panose="020B0604020202020204" pitchFamily="34" charset="0"/>
                <a:cs typeface="Arial" panose="020B0604020202020204" pitchFamily="34" charset="0"/>
              </a:rPr>
              <a:t> – Tôi</a:t>
            </a:r>
            <a:r>
              <a:rPr lang="vi-VN" sz="2000" b="1">
                <a:solidFill>
                  <a:srgbClr val="080808"/>
                </a:solidFill>
                <a:latin typeface="Arial" panose="020B0604020202020204" pitchFamily="34" charset="0"/>
                <a:cs typeface="Arial" panose="020B0604020202020204" pitchFamily="34" charset="0"/>
              </a:rPr>
              <a:t> trưởng thành.</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Thực hành và rèn luyện: Xây dựng và thực hiện kế hoạch rèn luyện bản thân khả năng tư duy độc lập, khả năng thích ứng trước sự thay đổi và rèn luyện phẩm chất ý chí, sự đam mê, tư duy độc lập.</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Đọc và tìm hiểu trước nội dung </a:t>
            </a:r>
            <a:r>
              <a:rPr lang="vi-VN" sz="2000" b="1">
                <a:solidFill>
                  <a:srgbClr val="080808"/>
                </a:solidFill>
                <a:latin typeface="Arial" panose="020B0604020202020204" pitchFamily="34" charset="0"/>
                <a:cs typeface="Arial" panose="020B0604020202020204" pitchFamily="34" charset="0"/>
              </a:rPr>
              <a:t>Chủ đề 3: Hoàn thiện bản thân.</a:t>
            </a:r>
          </a:p>
        </p:txBody>
      </p:sp>
      <p:pic>
        <p:nvPicPr>
          <p:cNvPr id="7" name="Picture 6">
            <a:extLst>
              <a:ext uri="{FF2B5EF4-FFF2-40B4-BE49-F238E27FC236}">
                <a16:creationId xmlns:a16="http://schemas.microsoft.com/office/drawing/2014/main" id="{811CFFF6-2177-E7C1-220E-4C09CB38FFB4}"/>
              </a:ext>
            </a:extLst>
          </p:cNvPr>
          <p:cNvPicPr>
            <a:picLocks noChangeAspect="1"/>
          </p:cNvPicPr>
          <p:nvPr/>
        </p:nvPicPr>
        <p:blipFill>
          <a:blip r:embed="rId3"/>
          <a:stretch>
            <a:fillRect/>
          </a:stretch>
        </p:blipFill>
        <p:spPr>
          <a:xfrm>
            <a:off x="2004938" y="3383896"/>
            <a:ext cx="5134123" cy="1759604"/>
          </a:xfrm>
          <a:prstGeom prst="rect">
            <a:avLst/>
          </a:prstGeom>
        </p:spPr>
      </p:pic>
    </p:spTree>
    <p:extLst>
      <p:ext uri="{BB962C8B-B14F-4D97-AF65-F5344CB8AC3E}">
        <p14:creationId xmlns:p14="http://schemas.microsoft.com/office/powerpoint/2010/main" val="18760089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1C9B98-F04C-B25A-0E76-F3B005EE35EC}"/>
              </a:ext>
            </a:extLst>
          </p:cNvPr>
          <p:cNvGraphicFramePr>
            <a:graphicFrameLocks noGrp="1"/>
          </p:cNvGraphicFramePr>
          <p:nvPr>
            <p:extLst>
              <p:ext uri="{D42A27DB-BD31-4B8C-83A1-F6EECF244321}">
                <p14:modId xmlns:p14="http://schemas.microsoft.com/office/powerpoint/2010/main" val="2175597433"/>
              </p:ext>
            </p:extLst>
          </p:nvPr>
        </p:nvGraphicFramePr>
        <p:xfrm>
          <a:off x="249009" y="630592"/>
          <a:ext cx="8645979" cy="4327069"/>
        </p:xfrm>
        <a:graphic>
          <a:graphicData uri="http://schemas.openxmlformats.org/drawingml/2006/table">
            <a:tbl>
              <a:tblPr bandRow="1"/>
              <a:tblGrid>
                <a:gridCol w="6564086">
                  <a:extLst>
                    <a:ext uri="{9D8B030D-6E8A-4147-A177-3AD203B41FA5}">
                      <a16:colId xmlns:a16="http://schemas.microsoft.com/office/drawing/2014/main" val="1881883665"/>
                    </a:ext>
                  </a:extLst>
                </a:gridCol>
                <a:gridCol w="955222">
                  <a:extLst>
                    <a:ext uri="{9D8B030D-6E8A-4147-A177-3AD203B41FA5}">
                      <a16:colId xmlns:a16="http://schemas.microsoft.com/office/drawing/2014/main" val="3968235454"/>
                    </a:ext>
                  </a:extLst>
                </a:gridCol>
                <a:gridCol w="1126671">
                  <a:extLst>
                    <a:ext uri="{9D8B030D-6E8A-4147-A177-3AD203B41FA5}">
                      <a16:colId xmlns:a16="http://schemas.microsoft.com/office/drawing/2014/main" val="3305358055"/>
                    </a:ext>
                  </a:extLst>
                </a:gridCol>
              </a:tblGrid>
              <a:tr h="391885">
                <a:tc>
                  <a:txBody>
                    <a:bodyPr/>
                    <a:lstStyle/>
                    <a:p>
                      <a:pPr marL="0" marR="0" algn="ctr">
                        <a:lnSpc>
                          <a:spcPct val="100000"/>
                        </a:lnSpc>
                        <a:spcBef>
                          <a:spcPts val="0"/>
                        </a:spcBef>
                        <a:spcAft>
                          <a:spcPts val="0"/>
                        </a:spcAft>
                      </a:pPr>
                      <a:r>
                        <a:rPr lang="fr-FR" sz="1400" b="1">
                          <a:solidFill>
                            <a:srgbClr val="000000"/>
                          </a:solidFill>
                          <a:effectLst/>
                          <a:latin typeface="+mn-lt"/>
                          <a:ea typeface="Calibri" panose="020F0502020204030204" pitchFamily="34" charset="0"/>
                          <a:cs typeface="Calibri" panose="020F0502020204030204" pitchFamily="34" charset="0"/>
                        </a:rPr>
                        <a:t>Nội dung đánh giá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CFB"/>
                    </a:solidFill>
                  </a:tcPr>
                </a:tc>
                <a:tc>
                  <a:txBody>
                    <a:bodyPr/>
                    <a:lstStyle/>
                    <a:p>
                      <a:pPr marL="0" marR="0" algn="ctr">
                        <a:lnSpc>
                          <a:spcPct val="100000"/>
                        </a:lnSpc>
                        <a:spcBef>
                          <a:spcPts val="0"/>
                        </a:spcBef>
                        <a:spcAft>
                          <a:spcPts val="0"/>
                        </a:spcAft>
                      </a:pPr>
                      <a:r>
                        <a:rPr lang="fr-FR" sz="1400" b="1">
                          <a:solidFill>
                            <a:srgbClr val="000000"/>
                          </a:solidFill>
                          <a:effectLst/>
                          <a:latin typeface="+mn-lt"/>
                          <a:ea typeface="Calibri" panose="020F0502020204030204" pitchFamily="34" charset="0"/>
                          <a:cs typeface="Calibri" panose="020F0502020204030204" pitchFamily="34" charset="0"/>
                        </a:rPr>
                        <a:t>Đạt</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CFB"/>
                    </a:solidFill>
                  </a:tcPr>
                </a:tc>
                <a:tc>
                  <a:txBody>
                    <a:bodyPr/>
                    <a:lstStyle/>
                    <a:p>
                      <a:pPr marL="0" marR="0" algn="ctr">
                        <a:lnSpc>
                          <a:spcPct val="100000"/>
                        </a:lnSpc>
                        <a:spcBef>
                          <a:spcPts val="0"/>
                        </a:spcBef>
                        <a:spcAft>
                          <a:spcPts val="0"/>
                        </a:spcAft>
                      </a:pPr>
                      <a:r>
                        <a:rPr lang="fr-FR" sz="1400" b="1">
                          <a:solidFill>
                            <a:srgbClr val="000000"/>
                          </a:solidFill>
                          <a:effectLst/>
                          <a:latin typeface="+mn-lt"/>
                          <a:ea typeface="Calibri" panose="020F0502020204030204" pitchFamily="34" charset="0"/>
                          <a:cs typeface="Calibri" panose="020F0502020204030204" pitchFamily="34" charset="0"/>
                        </a:rPr>
                        <a:t>Chưa đạt</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CFB"/>
                    </a:solidFill>
                  </a:tcPr>
                </a:tc>
                <a:extLst>
                  <a:ext uri="{0D108BD9-81ED-4DB2-BD59-A6C34878D82A}">
                    <a16:rowId xmlns:a16="http://schemas.microsoft.com/office/drawing/2014/main" val="4025027557"/>
                  </a:ext>
                </a:extLst>
              </a:tr>
              <a:tr h="424542">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Nêu được các biểu hiện và việc làm thể hiện sự trưởng thành của cá nhân.</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379082867"/>
                  </a:ext>
                </a:extLst>
              </a:tr>
              <a:tr h="451657">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Trình bày được các biểu hiện phẩm chất ý chí và sự đam mê của cá nhân.</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083015569"/>
                  </a:ext>
                </a:extLst>
              </a:tr>
              <a:tr h="348144">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Chỉ ra được các đặc điểm của người có tư duy độc lập.</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1474074695"/>
                  </a:ext>
                </a:extLst>
              </a:tr>
              <a:tr h="410991">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Kể được các hành động thể hiện khả năng thích ứng của cá nhân với sự thay đổi.</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188894938"/>
                  </a:ext>
                </a:extLst>
              </a:tr>
              <a:tr h="381099">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Giới thiệu được đam mê của bản thân và quá trình thực hiện đam mê đó.</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153852010"/>
                  </a:ext>
                </a:extLst>
              </a:tr>
              <a:tr h="388675">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Thể hiện được việc làm chứng tỏ sự trưởng thành của bản thân.</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411195606"/>
                  </a:ext>
                </a:extLst>
              </a:tr>
              <a:tr h="356798">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Thể hiện được ý chí của bản thân trong cuộc sống.</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643431318"/>
                  </a:ext>
                </a:extLst>
              </a:tr>
              <a:tr h="414728">
                <a:tc>
                  <a:txBody>
                    <a:bodyPr/>
                    <a:lstStyle/>
                    <a:p>
                      <a:pPr marL="0" marR="0" algn="just">
                        <a:lnSpc>
                          <a:spcPct val="10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Thể hiện được tư duy độc lập khi trình bày quan điểm của bản thân.</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221292062"/>
                  </a:ext>
                </a:extLst>
              </a:tr>
              <a:tr h="758550">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Thực hiện được kế hoạch rèn luyện sự trưởng thành, phẩm chất ý chí, đam mê và tư duy độc lập của bản thân và nhận xét được kết quả rèn luyện theo kế hoạch.</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just">
                        <a:lnSpc>
                          <a:spcPct val="150000"/>
                        </a:lnSpc>
                        <a:spcBef>
                          <a:spcPts val="0"/>
                        </a:spcBef>
                        <a:spcAft>
                          <a:spcPts val="0"/>
                        </a:spcAft>
                      </a:pPr>
                      <a:r>
                        <a:rPr lang="fr-FR" sz="1400">
                          <a:solidFill>
                            <a:srgbClr val="000000"/>
                          </a:solidFill>
                          <a:effectLst/>
                          <a:latin typeface="+mn-lt"/>
                          <a:ea typeface="Calibri" panose="020F0502020204030204" pitchFamily="34" charset="0"/>
                          <a:cs typeface="Calibri" panose="020F0502020204030204" pitchFamily="34" charset="0"/>
                        </a:rPr>
                        <a:t> </a:t>
                      </a:r>
                      <a:endParaRPr lang="en-US" sz="1400">
                        <a:solidFill>
                          <a:srgbClr val="000000"/>
                        </a:solidFill>
                        <a:effectLst/>
                        <a:latin typeface="+mn-lt"/>
                        <a:ea typeface="Calibri" panose="020F0502020204030204" pitchFamily="34" charset="0"/>
                        <a:cs typeface="Calibri" panose="020F0502020204030204" pitchFamily="34" charset="0"/>
                      </a:endParaRPr>
                    </a:p>
                  </a:txBody>
                  <a:tcPr marL="29236" marR="292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677753405"/>
                  </a:ext>
                </a:extLst>
              </a:tr>
            </a:tbl>
          </a:graphicData>
        </a:graphic>
      </p:graphicFrame>
      <p:sp>
        <p:nvSpPr>
          <p:cNvPr id="3" name="TextBox 2">
            <a:extLst>
              <a:ext uri="{FF2B5EF4-FFF2-40B4-BE49-F238E27FC236}">
                <a16:creationId xmlns:a16="http://schemas.microsoft.com/office/drawing/2014/main" id="{38608C7E-591E-171D-3369-F83AA23905FC}"/>
              </a:ext>
            </a:extLst>
          </p:cNvPr>
          <p:cNvSpPr txBox="1"/>
          <p:nvPr/>
        </p:nvSpPr>
        <p:spPr>
          <a:xfrm>
            <a:off x="1828799" y="183588"/>
            <a:ext cx="5486400" cy="369332"/>
          </a:xfrm>
          <a:prstGeom prst="rect">
            <a:avLst/>
          </a:prstGeom>
          <a:noFill/>
        </p:spPr>
        <p:txBody>
          <a:bodyPr wrap="square">
            <a:spAutoFit/>
          </a:bodyPr>
          <a:lstStyle/>
          <a:p>
            <a:pPr algn="ctr" defTabSz="457200">
              <a:buClrTx/>
            </a:pPr>
            <a:r>
              <a:rPr lang="en-US" sz="1800" b="1" kern="1200">
                <a:solidFill>
                  <a:srgbClr val="C00000"/>
                </a:solidFill>
                <a:latin typeface="Arial" panose="020B0604020202020204" pitchFamily="34" charset="0"/>
                <a:ea typeface="Calibri" panose="020F0502020204030204" pitchFamily="34" charset="0"/>
                <a:cs typeface="Arial" panose="020B0604020202020204" pitchFamily="34" charset="0"/>
              </a:rPr>
              <a:t>ĐÁNH GIÁ CUỐI CHỦ ĐỀ</a:t>
            </a:r>
          </a:p>
        </p:txBody>
      </p:sp>
    </p:spTree>
    <p:extLst>
      <p:ext uri="{BB962C8B-B14F-4D97-AF65-F5344CB8AC3E}">
        <p14:creationId xmlns:p14="http://schemas.microsoft.com/office/powerpoint/2010/main" val="576840714"/>
      </p:ext>
    </p:extLst>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17" name="Picture 2">
            <a:extLst>
              <a:ext uri="{FF2B5EF4-FFF2-40B4-BE49-F238E27FC236}">
                <a16:creationId xmlns:a16="http://schemas.microsoft.com/office/drawing/2014/main" id="{8B053CB4-0680-C345-636E-B1B4250E7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26155">
            <a:off x="2586565" y="-1594377"/>
            <a:ext cx="4038116" cy="8430083"/>
          </a:xfrm>
          <a:prstGeom prst="rect">
            <a:avLst/>
          </a:prstGeom>
        </p:spPr>
      </p:pic>
      <p:sp>
        <p:nvSpPr>
          <p:cNvPr id="18" name="TextBox 9">
            <a:extLst>
              <a:ext uri="{FF2B5EF4-FFF2-40B4-BE49-F238E27FC236}">
                <a16:creationId xmlns:a16="http://schemas.microsoft.com/office/drawing/2014/main" id="{C1C31AEF-FF5F-55C1-AE5B-1E5DBCE9A53C}"/>
              </a:ext>
            </a:extLst>
          </p:cNvPr>
          <p:cNvSpPr txBox="1"/>
          <p:nvPr/>
        </p:nvSpPr>
        <p:spPr>
          <a:xfrm>
            <a:off x="665809" y="1075815"/>
            <a:ext cx="7812375" cy="1645963"/>
          </a:xfrm>
          <a:prstGeom prst="rect">
            <a:avLst/>
          </a:prstGeom>
        </p:spPr>
        <p:txBody>
          <a:bodyPr wrap="square" lIns="0" tIns="0" rIns="0" bIns="0" rtlCol="0" anchor="t">
            <a:spAutoFit/>
          </a:bodyPr>
          <a:lstStyle/>
          <a:p>
            <a:pPr algn="ctr">
              <a:lnSpc>
                <a:spcPct val="150000"/>
              </a:lnSpc>
            </a:pPr>
            <a:r>
              <a:rPr lang="en-US" sz="3800" b="1">
                <a:latin typeface="Arial" panose="020B0604020202020204" pitchFamily="34" charset="0"/>
                <a:cs typeface="Arial" panose="020B0604020202020204" pitchFamily="34" charset="0"/>
              </a:rPr>
              <a:t>CHỦ ĐỀ 2: </a:t>
            </a:r>
            <a:r>
              <a:rPr lang="en-US" sz="3800" b="1">
                <a:cs typeface="Arial" panose="020B0604020202020204" pitchFamily="34" charset="0"/>
              </a:rPr>
              <a:t>TÔI TRƯỞNG THÀNH</a:t>
            </a:r>
            <a:endParaRPr lang="vi-VN" sz="3800" b="1">
              <a:cs typeface="Arial" panose="020B0604020202020204" pitchFamily="34" charset="0"/>
            </a:endParaRPr>
          </a:p>
          <a:p>
            <a:pPr algn="ctr">
              <a:lnSpc>
                <a:spcPct val="150000"/>
              </a:lnSpc>
            </a:pPr>
            <a:r>
              <a:rPr lang="en-US" sz="3800" b="1">
                <a:solidFill>
                  <a:srgbClr val="C00000"/>
                </a:solidFill>
                <a:latin typeface="Arial" panose="020B0604020202020204" pitchFamily="34" charset="0"/>
                <a:cs typeface="Arial" panose="020B0604020202020204" pitchFamily="34" charset="0"/>
              </a:rPr>
              <a:t>TUẦN 4 – HOẠT ĐỘNG 8,9,10</a:t>
            </a:r>
            <a:endParaRPr lang="vi-VN" sz="3800" b="1">
              <a:solidFill>
                <a:srgbClr val="C00000"/>
              </a:solidFill>
              <a:latin typeface="Arial" panose="020B0604020202020204" pitchFamily="34" charset="0"/>
              <a:cs typeface="Arial" panose="020B0604020202020204" pitchFamily="34" charset="0"/>
            </a:endParaRPr>
          </a:p>
        </p:txBody>
      </p:sp>
      <p:pic>
        <p:nvPicPr>
          <p:cNvPr id="19" name="Picture 10">
            <a:extLst>
              <a:ext uri="{FF2B5EF4-FFF2-40B4-BE49-F238E27FC236}">
                <a16:creationId xmlns:a16="http://schemas.microsoft.com/office/drawing/2014/main" id="{8BD89E57-C1A4-5ACD-BE9E-7CD8A084DE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68017" y="3013220"/>
            <a:ext cx="4207961" cy="2130280"/>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4" name="Google Shape;404;p40"/>
          <p:cNvGrpSpPr/>
          <p:nvPr/>
        </p:nvGrpSpPr>
        <p:grpSpPr>
          <a:xfrm>
            <a:off x="0" y="4662672"/>
            <a:ext cx="1173690" cy="450775"/>
            <a:chOff x="6607422" y="4364107"/>
            <a:chExt cx="1173690" cy="450775"/>
          </a:xfrm>
        </p:grpSpPr>
        <p:sp>
          <p:nvSpPr>
            <p:cNvPr id="405" name="Google Shape;405;p40"/>
            <p:cNvSpPr/>
            <p:nvPr/>
          </p:nvSpPr>
          <p:spPr>
            <a:xfrm>
              <a:off x="7211580" y="4589399"/>
              <a:ext cx="569532" cy="225483"/>
            </a:xfrm>
            <a:custGeom>
              <a:avLst/>
              <a:gdLst/>
              <a:ahLst/>
              <a:cxnLst/>
              <a:rect l="l" t="t" r="r" b="b"/>
              <a:pathLst>
                <a:path w="5888" h="2331" extrusionOk="0">
                  <a:moveTo>
                    <a:pt x="1170" y="0"/>
                  </a:moveTo>
                  <a:cubicBezTo>
                    <a:pt x="521" y="0"/>
                    <a:pt x="0" y="520"/>
                    <a:pt x="0" y="1161"/>
                  </a:cubicBezTo>
                  <a:cubicBezTo>
                    <a:pt x="0" y="1810"/>
                    <a:pt x="521" y="2331"/>
                    <a:pt x="1170" y="2331"/>
                  </a:cubicBezTo>
                  <a:lnTo>
                    <a:pt x="5888" y="2331"/>
                  </a:lnTo>
                  <a:lnTo>
                    <a:pt x="5888" y="2056"/>
                  </a:lnTo>
                  <a:lnTo>
                    <a:pt x="1315" y="2056"/>
                  </a:lnTo>
                  <a:cubicBezTo>
                    <a:pt x="820" y="2056"/>
                    <a:pt x="418" y="1657"/>
                    <a:pt x="418" y="1161"/>
                  </a:cubicBezTo>
                  <a:cubicBezTo>
                    <a:pt x="418" y="666"/>
                    <a:pt x="820" y="275"/>
                    <a:pt x="1315" y="275"/>
                  </a:cubicBezTo>
                  <a:lnTo>
                    <a:pt x="5888" y="275"/>
                  </a:lnTo>
                  <a:lnTo>
                    <a:pt x="58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0"/>
            <p:cNvSpPr/>
            <p:nvPr/>
          </p:nvSpPr>
          <p:spPr>
            <a:xfrm>
              <a:off x="7252012" y="4615904"/>
              <a:ext cx="509367" cy="172474"/>
            </a:xfrm>
            <a:custGeom>
              <a:avLst/>
              <a:gdLst/>
              <a:ahLst/>
              <a:cxnLst/>
              <a:rect l="l" t="t" r="r" b="b"/>
              <a:pathLst>
                <a:path w="5266" h="1783" extrusionOk="0">
                  <a:moveTo>
                    <a:pt x="897" y="1"/>
                  </a:moveTo>
                  <a:cubicBezTo>
                    <a:pt x="402" y="1"/>
                    <a:pt x="0" y="392"/>
                    <a:pt x="0" y="887"/>
                  </a:cubicBezTo>
                  <a:cubicBezTo>
                    <a:pt x="0" y="1383"/>
                    <a:pt x="402" y="1782"/>
                    <a:pt x="897" y="1782"/>
                  </a:cubicBezTo>
                  <a:lnTo>
                    <a:pt x="5265" y="1782"/>
                  </a:lnTo>
                  <a:lnTo>
                    <a:pt x="52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40"/>
            <p:cNvSpPr/>
            <p:nvPr/>
          </p:nvSpPr>
          <p:spPr>
            <a:xfrm>
              <a:off x="6666812" y="4589399"/>
              <a:ext cx="657940" cy="225483"/>
            </a:xfrm>
            <a:custGeom>
              <a:avLst/>
              <a:gdLst/>
              <a:ahLst/>
              <a:cxnLst/>
              <a:rect l="l" t="t" r="r" b="b"/>
              <a:pathLst>
                <a:path w="6802" h="2331" extrusionOk="0">
                  <a:moveTo>
                    <a:pt x="1162" y="0"/>
                  </a:moveTo>
                  <a:cubicBezTo>
                    <a:pt x="521" y="0"/>
                    <a:pt x="1" y="520"/>
                    <a:pt x="1" y="1161"/>
                  </a:cubicBezTo>
                  <a:cubicBezTo>
                    <a:pt x="1" y="1810"/>
                    <a:pt x="521" y="2331"/>
                    <a:pt x="1162" y="2331"/>
                  </a:cubicBezTo>
                  <a:lnTo>
                    <a:pt x="6802" y="2331"/>
                  </a:lnTo>
                  <a:cubicBezTo>
                    <a:pt x="6153" y="2331"/>
                    <a:pt x="5632" y="1810"/>
                    <a:pt x="5632" y="1161"/>
                  </a:cubicBezTo>
                  <a:cubicBezTo>
                    <a:pt x="5632" y="520"/>
                    <a:pt x="6153" y="0"/>
                    <a:pt x="68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40"/>
            <p:cNvSpPr/>
            <p:nvPr/>
          </p:nvSpPr>
          <p:spPr>
            <a:xfrm>
              <a:off x="6773212" y="4589399"/>
              <a:ext cx="238820" cy="225483"/>
            </a:xfrm>
            <a:custGeom>
              <a:avLst/>
              <a:gdLst/>
              <a:ahLst/>
              <a:cxnLst/>
              <a:rect l="l" t="t" r="r" b="b"/>
              <a:pathLst>
                <a:path w="2469" h="2331" extrusionOk="0">
                  <a:moveTo>
                    <a:pt x="1178" y="0"/>
                  </a:moveTo>
                  <a:cubicBezTo>
                    <a:pt x="531" y="0"/>
                    <a:pt x="1" y="469"/>
                    <a:pt x="1" y="1059"/>
                  </a:cubicBezTo>
                  <a:lnTo>
                    <a:pt x="1" y="1272"/>
                  </a:lnTo>
                  <a:cubicBezTo>
                    <a:pt x="1" y="1851"/>
                    <a:pt x="531" y="2331"/>
                    <a:pt x="1178" y="2331"/>
                  </a:cubicBezTo>
                  <a:lnTo>
                    <a:pt x="2468" y="2331"/>
                  </a:lnTo>
                  <a:lnTo>
                    <a:pt x="2468" y="2322"/>
                  </a:lnTo>
                  <a:cubicBezTo>
                    <a:pt x="1870" y="2261"/>
                    <a:pt x="1410" y="1819"/>
                    <a:pt x="1410" y="1272"/>
                  </a:cubicBezTo>
                  <a:lnTo>
                    <a:pt x="1410" y="1059"/>
                  </a:lnTo>
                  <a:cubicBezTo>
                    <a:pt x="1410" y="512"/>
                    <a:pt x="1870" y="60"/>
                    <a:pt x="2468" y="8"/>
                  </a:cubicBezTo>
                  <a:lnTo>
                    <a:pt x="24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40"/>
            <p:cNvSpPr/>
            <p:nvPr/>
          </p:nvSpPr>
          <p:spPr>
            <a:xfrm>
              <a:off x="7152189" y="4364107"/>
              <a:ext cx="569532" cy="225387"/>
            </a:xfrm>
            <a:custGeom>
              <a:avLst/>
              <a:gdLst/>
              <a:ahLst/>
              <a:cxnLst/>
              <a:rect l="l" t="t" r="r" b="b"/>
              <a:pathLst>
                <a:path w="5888" h="2330" extrusionOk="0">
                  <a:moveTo>
                    <a:pt x="1161" y="1"/>
                  </a:moveTo>
                  <a:cubicBezTo>
                    <a:pt x="520" y="1"/>
                    <a:pt x="0" y="521"/>
                    <a:pt x="0" y="1170"/>
                  </a:cubicBezTo>
                  <a:cubicBezTo>
                    <a:pt x="0" y="1809"/>
                    <a:pt x="520" y="2329"/>
                    <a:pt x="1161" y="2329"/>
                  </a:cubicBezTo>
                  <a:lnTo>
                    <a:pt x="5888" y="2329"/>
                  </a:lnTo>
                  <a:lnTo>
                    <a:pt x="5888" y="2065"/>
                  </a:lnTo>
                  <a:lnTo>
                    <a:pt x="1315" y="2065"/>
                  </a:lnTo>
                  <a:cubicBezTo>
                    <a:pt x="819" y="2065"/>
                    <a:pt x="418" y="1664"/>
                    <a:pt x="418" y="1170"/>
                  </a:cubicBezTo>
                  <a:cubicBezTo>
                    <a:pt x="418" y="674"/>
                    <a:pt x="819" y="273"/>
                    <a:pt x="1315" y="273"/>
                  </a:cubicBezTo>
                  <a:lnTo>
                    <a:pt x="5888" y="273"/>
                  </a:lnTo>
                  <a:lnTo>
                    <a:pt x="588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40"/>
            <p:cNvSpPr/>
            <p:nvPr/>
          </p:nvSpPr>
          <p:spPr>
            <a:xfrm>
              <a:off x="7192524" y="4390516"/>
              <a:ext cx="509367" cy="173345"/>
            </a:xfrm>
            <a:custGeom>
              <a:avLst/>
              <a:gdLst/>
              <a:ahLst/>
              <a:cxnLst/>
              <a:rect l="l" t="t" r="r" b="b"/>
              <a:pathLst>
                <a:path w="5266" h="1792" extrusionOk="0">
                  <a:moveTo>
                    <a:pt x="898" y="0"/>
                  </a:moveTo>
                  <a:cubicBezTo>
                    <a:pt x="402" y="0"/>
                    <a:pt x="1" y="401"/>
                    <a:pt x="1" y="897"/>
                  </a:cubicBezTo>
                  <a:cubicBezTo>
                    <a:pt x="1" y="1391"/>
                    <a:pt x="402" y="1792"/>
                    <a:pt x="898" y="1792"/>
                  </a:cubicBezTo>
                  <a:lnTo>
                    <a:pt x="5266" y="1792"/>
                  </a:lnTo>
                  <a:lnTo>
                    <a:pt x="526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a:off x="6607422" y="4364107"/>
              <a:ext cx="657167" cy="225387"/>
            </a:xfrm>
            <a:custGeom>
              <a:avLst/>
              <a:gdLst/>
              <a:ahLst/>
              <a:cxnLst/>
              <a:rect l="l" t="t" r="r" b="b"/>
              <a:pathLst>
                <a:path w="6794" h="2330" extrusionOk="0">
                  <a:moveTo>
                    <a:pt x="1162" y="1"/>
                  </a:moveTo>
                  <a:cubicBezTo>
                    <a:pt x="521" y="1"/>
                    <a:pt x="1" y="521"/>
                    <a:pt x="1" y="1170"/>
                  </a:cubicBezTo>
                  <a:cubicBezTo>
                    <a:pt x="1" y="1809"/>
                    <a:pt x="521" y="2329"/>
                    <a:pt x="1162" y="2329"/>
                  </a:cubicBezTo>
                  <a:lnTo>
                    <a:pt x="6793" y="2329"/>
                  </a:lnTo>
                  <a:cubicBezTo>
                    <a:pt x="6152" y="2329"/>
                    <a:pt x="5632" y="1809"/>
                    <a:pt x="5632" y="1170"/>
                  </a:cubicBezTo>
                  <a:cubicBezTo>
                    <a:pt x="5632" y="521"/>
                    <a:pt x="6152" y="1"/>
                    <a:pt x="67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40"/>
            <p:cNvSpPr/>
            <p:nvPr/>
          </p:nvSpPr>
          <p:spPr>
            <a:xfrm>
              <a:off x="6713821" y="4364107"/>
              <a:ext cx="237756" cy="225387"/>
            </a:xfrm>
            <a:custGeom>
              <a:avLst/>
              <a:gdLst/>
              <a:ahLst/>
              <a:cxnLst/>
              <a:rect l="l" t="t" r="r" b="b"/>
              <a:pathLst>
                <a:path w="2458" h="2330" extrusionOk="0">
                  <a:moveTo>
                    <a:pt x="1178" y="1"/>
                  </a:moveTo>
                  <a:cubicBezTo>
                    <a:pt x="531" y="1"/>
                    <a:pt x="0" y="478"/>
                    <a:pt x="0" y="1057"/>
                  </a:cubicBezTo>
                  <a:lnTo>
                    <a:pt x="0" y="1272"/>
                  </a:lnTo>
                  <a:cubicBezTo>
                    <a:pt x="0" y="1860"/>
                    <a:pt x="531" y="2329"/>
                    <a:pt x="1178" y="2329"/>
                  </a:cubicBezTo>
                  <a:lnTo>
                    <a:pt x="2458" y="2329"/>
                  </a:lnTo>
                  <a:lnTo>
                    <a:pt x="2458" y="2321"/>
                  </a:lnTo>
                  <a:cubicBezTo>
                    <a:pt x="1870" y="2270"/>
                    <a:pt x="1409" y="1817"/>
                    <a:pt x="1409" y="1272"/>
                  </a:cubicBezTo>
                  <a:lnTo>
                    <a:pt x="1409" y="1057"/>
                  </a:lnTo>
                  <a:cubicBezTo>
                    <a:pt x="1409" y="513"/>
                    <a:pt x="1870" y="68"/>
                    <a:pt x="2458" y="9"/>
                  </a:cubicBezTo>
                  <a:lnTo>
                    <a:pt x="24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FDC3F538-C528-5DAA-3DA5-7A1D26DABA46}"/>
              </a:ext>
            </a:extLst>
          </p:cNvPr>
          <p:cNvSpPr txBox="1"/>
          <p:nvPr/>
        </p:nvSpPr>
        <p:spPr>
          <a:xfrm>
            <a:off x="513786" y="1727095"/>
            <a:ext cx="8116427" cy="1689309"/>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39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ƠN TẤT CẢ CÁC EM ĐÃ LẮNG NGHE TIẾT HỌC HÔM NAY!</a:t>
            </a:r>
            <a:endPar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a:hlinkClick r:id="rId3" action="ppaction://hlinksldjump"/>
            <a:extLst>
              <a:ext uri="{FF2B5EF4-FFF2-40B4-BE49-F238E27FC236}">
                <a16:creationId xmlns:a16="http://schemas.microsoft.com/office/drawing/2014/main" id="{5C540D2F-343F-3F82-F94B-792E583906D4}"/>
              </a:ext>
            </a:extLst>
          </p:cNvPr>
          <p:cNvPicPr>
            <a:picLocks noChangeAspect="1"/>
          </p:cNvPicPr>
          <p:nvPr/>
        </p:nvPicPr>
        <p:blipFill>
          <a:blip r:embed="rId4"/>
          <a:stretch>
            <a:fillRect/>
          </a:stretch>
        </p:blipFill>
        <p:spPr>
          <a:xfrm>
            <a:off x="0" y="6171"/>
            <a:ext cx="949311" cy="949311"/>
          </a:xfrm>
          <a:prstGeom prst="rect">
            <a:avLst/>
          </a:prstGeom>
        </p:spPr>
      </p:pic>
    </p:spTree>
    <p:extLst>
      <p:ext uri="{BB962C8B-B14F-4D97-AF65-F5344CB8AC3E}">
        <p14:creationId xmlns:p14="http://schemas.microsoft.com/office/powerpoint/2010/main" val="10987523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5" name="Picture 4">
            <a:extLst>
              <a:ext uri="{FF2B5EF4-FFF2-40B4-BE49-F238E27FC236}">
                <a16:creationId xmlns:a16="http://schemas.microsoft.com/office/drawing/2014/main" id="{BAB4F710-E662-096E-2955-40534F0C4B58}"/>
              </a:ext>
            </a:extLst>
          </p:cNvPr>
          <p:cNvPicPr>
            <a:picLocks noChangeAspect="1"/>
          </p:cNvPicPr>
          <p:nvPr/>
        </p:nvPicPr>
        <p:blipFill>
          <a:blip r:embed="rId3"/>
          <a:stretch>
            <a:fillRect/>
          </a:stretch>
        </p:blipFill>
        <p:spPr>
          <a:xfrm>
            <a:off x="-60653" y="1"/>
            <a:ext cx="738289" cy="1109830"/>
          </a:xfrm>
          <a:prstGeom prst="rect">
            <a:avLst/>
          </a:prstGeom>
        </p:spPr>
      </p:pic>
      <p:grpSp>
        <p:nvGrpSpPr>
          <p:cNvPr id="37" name="Group 36">
            <a:extLst>
              <a:ext uri="{FF2B5EF4-FFF2-40B4-BE49-F238E27FC236}">
                <a16:creationId xmlns:a16="http://schemas.microsoft.com/office/drawing/2014/main" id="{FB5A37C4-8195-81DE-C537-C9C39D147E54}"/>
              </a:ext>
            </a:extLst>
          </p:cNvPr>
          <p:cNvGrpSpPr/>
          <p:nvPr/>
        </p:nvGrpSpPr>
        <p:grpSpPr>
          <a:xfrm>
            <a:off x="396086" y="1677500"/>
            <a:ext cx="8351825" cy="432492"/>
            <a:chOff x="2334022" y="4463101"/>
            <a:chExt cx="16703650" cy="864984"/>
          </a:xfrm>
        </p:grpSpPr>
        <p:sp>
          <p:nvSpPr>
            <p:cNvPr id="38" name="Rectangle: Rounded Corners 37">
              <a:extLst>
                <a:ext uri="{FF2B5EF4-FFF2-40B4-BE49-F238E27FC236}">
                  <a16:creationId xmlns:a16="http://schemas.microsoft.com/office/drawing/2014/main" id="{A8C41635-AF46-1641-73D2-4C3C88CCF3A2}"/>
                </a:ext>
              </a:extLst>
            </p:cNvPr>
            <p:cNvSpPr/>
            <p:nvPr/>
          </p:nvSpPr>
          <p:spPr>
            <a:xfrm>
              <a:off x="2334022" y="4463101"/>
              <a:ext cx="947889" cy="864984"/>
            </a:xfrm>
            <a:prstGeom prst="roundRect">
              <a:avLst/>
            </a:prstGeom>
            <a:solidFill>
              <a:srgbClr val="F79646">
                <a:lumMod val="40000"/>
                <a:lumOff val="60000"/>
              </a:srgbClr>
            </a:solidFill>
            <a:ln w="25400" cap="flat" cmpd="sng" algn="ctr">
              <a:solidFill>
                <a:srgbClr val="F79646">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n-lt"/>
                  <a:ea typeface="+mn-ea"/>
                  <a:cs typeface="Arial" panose="020B0604020202020204" pitchFamily="34" charset="0"/>
                </a:rPr>
                <a:t>1</a:t>
              </a:r>
            </a:p>
          </p:txBody>
        </p:sp>
        <p:sp>
          <p:nvSpPr>
            <p:cNvPr id="39" name="TextBox 38">
              <a:extLst>
                <a:ext uri="{FF2B5EF4-FFF2-40B4-BE49-F238E27FC236}">
                  <a16:creationId xmlns:a16="http://schemas.microsoft.com/office/drawing/2014/main" id="{AD90F0C5-6B41-CA82-755F-A66B640218DF}"/>
                </a:ext>
              </a:extLst>
            </p:cNvPr>
            <p:cNvSpPr txBox="1"/>
            <p:nvPr/>
          </p:nvSpPr>
          <p:spPr>
            <a:xfrm>
              <a:off x="3730042" y="4495483"/>
              <a:ext cx="15307630" cy="800220"/>
            </a:xfrm>
            <a:prstGeom prst="rect">
              <a:avLst/>
            </a:prstGeom>
            <a:noFill/>
          </p:spPr>
          <p:txBody>
            <a:bodyPr wrap="square" rtlCol="0">
              <a:spAutoFit/>
            </a:bodyPr>
            <a:lstStyle/>
            <a:p>
              <a:pPr marL="0" marR="0" lvl="0" indent="0" algn="just" defTabSz="45720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n-lt"/>
                  <a:ea typeface="+mn-ea"/>
                  <a:cs typeface="Arial" panose="020B0604020202020204" pitchFamily="34" charset="0"/>
                </a:rPr>
                <a:t>Hoạt động 8</a:t>
              </a:r>
              <a:r>
                <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Thể hiện khả năng tư duy độc lập</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0EF8961A-9FD7-ED09-C555-47C360DA4764}"/>
              </a:ext>
            </a:extLst>
          </p:cNvPr>
          <p:cNvGrpSpPr/>
          <p:nvPr/>
        </p:nvGrpSpPr>
        <p:grpSpPr>
          <a:xfrm>
            <a:off x="394612" y="3056548"/>
            <a:ext cx="8520787" cy="958660"/>
            <a:chOff x="2344909" y="2840325"/>
            <a:chExt cx="17041573" cy="1917319"/>
          </a:xfrm>
        </p:grpSpPr>
        <p:sp>
          <p:nvSpPr>
            <p:cNvPr id="41" name="TextBox 40">
              <a:extLst>
                <a:ext uri="{FF2B5EF4-FFF2-40B4-BE49-F238E27FC236}">
                  <a16:creationId xmlns:a16="http://schemas.microsoft.com/office/drawing/2014/main" id="{53A333FD-CAA9-74F5-2804-69A9C22EFFF2}"/>
                </a:ext>
              </a:extLst>
            </p:cNvPr>
            <p:cNvSpPr txBox="1"/>
            <p:nvPr/>
          </p:nvSpPr>
          <p:spPr>
            <a:xfrm>
              <a:off x="3648787" y="2840325"/>
              <a:ext cx="15737695" cy="1917319"/>
            </a:xfrm>
            <a:prstGeom prst="rect">
              <a:avLst/>
            </a:prstGeom>
            <a:noFill/>
          </p:spPr>
          <p:txBody>
            <a:bodyPr wrap="square" rtlCol="0">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mn-lt"/>
                  <a:ea typeface="+mn-ea"/>
                  <a:cs typeface="Arial" panose="020B0604020202020204" pitchFamily="34" charset="0"/>
                </a:rPr>
                <a:t>Hoạt động </a:t>
              </a:r>
              <a:r>
                <a:rPr lang="en-US" sz="2000" b="1" kern="1200">
                  <a:solidFill>
                    <a:prstClr val="black"/>
                  </a:solidFill>
                  <a:latin typeface="+mn-lt"/>
                  <a:ea typeface="+mn-ea"/>
                  <a:cs typeface="Arial" panose="020B0604020202020204" pitchFamily="34" charset="0"/>
                </a:rPr>
                <a:t>10</a:t>
              </a:r>
              <a:r>
                <a:rPr kumimoji="0" lang="vi-VN" sz="2000" b="1" i="0" u="none" strike="noStrike" kern="1200" cap="none" spc="0" normalizeH="0" baseline="0" noProof="0">
                  <a:ln>
                    <a:noFill/>
                  </a:ln>
                  <a:solidFill>
                    <a:prstClr val="black"/>
                  </a:solidFill>
                  <a:effectLst/>
                  <a:uLnTx/>
                  <a:uFillTx/>
                  <a:latin typeface="+mn-lt"/>
                  <a:ea typeface="+mn-ea"/>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Lập và thực hiện kế hoạch rèn luyện phẩm chất ý chí, sự đam mê, tư duy độc lập và khả năng thích ứng của bản thân</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p:txBody>
        </p:sp>
        <p:sp>
          <p:nvSpPr>
            <p:cNvPr id="42" name="Rectangle: Rounded Corners 41">
              <a:extLst>
                <a:ext uri="{FF2B5EF4-FFF2-40B4-BE49-F238E27FC236}">
                  <a16:creationId xmlns:a16="http://schemas.microsoft.com/office/drawing/2014/main" id="{7390FFB2-2BC8-C155-90FF-344FE15EC93E}"/>
                </a:ext>
              </a:extLst>
            </p:cNvPr>
            <p:cNvSpPr/>
            <p:nvPr/>
          </p:nvSpPr>
          <p:spPr>
            <a:xfrm>
              <a:off x="2344909" y="3328426"/>
              <a:ext cx="947889" cy="864984"/>
            </a:xfrm>
            <a:prstGeom prst="roundRect">
              <a:avLst/>
            </a:prstGeom>
            <a:solidFill>
              <a:srgbClr val="F79646">
                <a:lumMod val="40000"/>
                <a:lumOff val="60000"/>
              </a:srgbClr>
            </a:solidFill>
            <a:ln w="25400" cap="flat" cmpd="sng" algn="ctr">
              <a:solidFill>
                <a:srgbClr val="F79646">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n-lt"/>
                  <a:ea typeface="+mn-ea"/>
                  <a:cs typeface="Arial" panose="020B0604020202020204" pitchFamily="34" charset="0"/>
                </a:rPr>
                <a:t>3</a:t>
              </a:r>
            </a:p>
          </p:txBody>
        </p:sp>
      </p:grpSp>
      <p:grpSp>
        <p:nvGrpSpPr>
          <p:cNvPr id="43" name="Group 42">
            <a:extLst>
              <a:ext uri="{FF2B5EF4-FFF2-40B4-BE49-F238E27FC236}">
                <a16:creationId xmlns:a16="http://schemas.microsoft.com/office/drawing/2014/main" id="{0DEA1DE4-EF0C-4D14-58B9-0D88BBF651AF}"/>
              </a:ext>
            </a:extLst>
          </p:cNvPr>
          <p:cNvGrpSpPr/>
          <p:nvPr/>
        </p:nvGrpSpPr>
        <p:grpSpPr>
          <a:xfrm>
            <a:off x="394612" y="2411541"/>
            <a:ext cx="8520787" cy="432492"/>
            <a:chOff x="2334023" y="3102903"/>
            <a:chExt cx="17041574" cy="864984"/>
          </a:xfrm>
        </p:grpSpPr>
        <p:sp>
          <p:nvSpPr>
            <p:cNvPr id="44" name="TextBox 43">
              <a:extLst>
                <a:ext uri="{FF2B5EF4-FFF2-40B4-BE49-F238E27FC236}">
                  <a16:creationId xmlns:a16="http://schemas.microsoft.com/office/drawing/2014/main" id="{88A3D652-97DD-D61F-DF1A-52BA813F8210}"/>
                </a:ext>
              </a:extLst>
            </p:cNvPr>
            <p:cNvSpPr txBox="1"/>
            <p:nvPr/>
          </p:nvSpPr>
          <p:spPr>
            <a:xfrm>
              <a:off x="3730043" y="3151909"/>
              <a:ext cx="15645554" cy="800220"/>
            </a:xfrm>
            <a:prstGeom prst="rect">
              <a:avLst/>
            </a:prstGeom>
            <a:noFill/>
          </p:spPr>
          <p:txBody>
            <a:bodyPr wrap="square" rtlCol="0">
              <a:spAutoFit/>
            </a:bodyPr>
            <a:lstStyle/>
            <a:p>
              <a:pPr marL="0" marR="0" lvl="0" indent="0" algn="just" defTabSz="45720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n-lt"/>
                  <a:ea typeface="+mn-ea"/>
                  <a:cs typeface="Arial" panose="020B0604020202020204" pitchFamily="34" charset="0"/>
                </a:rPr>
                <a:t>Hoạt động 9</a:t>
              </a:r>
              <a:r>
                <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Thể hiện khả năng thích ứng trước với sự thay đổi</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p:txBody>
        </p:sp>
        <p:sp>
          <p:nvSpPr>
            <p:cNvPr id="45" name="Rectangle: Rounded Corners 44">
              <a:extLst>
                <a:ext uri="{FF2B5EF4-FFF2-40B4-BE49-F238E27FC236}">
                  <a16:creationId xmlns:a16="http://schemas.microsoft.com/office/drawing/2014/main" id="{A85316A5-5417-1815-86C7-7473A30305A2}"/>
                </a:ext>
              </a:extLst>
            </p:cNvPr>
            <p:cNvSpPr/>
            <p:nvPr/>
          </p:nvSpPr>
          <p:spPr>
            <a:xfrm>
              <a:off x="2334023" y="3102903"/>
              <a:ext cx="947889" cy="864984"/>
            </a:xfrm>
            <a:prstGeom prst="roundRect">
              <a:avLst/>
            </a:prstGeom>
            <a:solidFill>
              <a:srgbClr val="F79646">
                <a:lumMod val="40000"/>
                <a:lumOff val="60000"/>
              </a:srgbClr>
            </a:solidFill>
            <a:ln w="25400" cap="flat" cmpd="sng" algn="ctr">
              <a:solidFill>
                <a:srgbClr val="F79646">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n-lt"/>
                  <a:ea typeface="+mn-ea"/>
                  <a:cs typeface="Arial" panose="020B0604020202020204" pitchFamily="34" charset="0"/>
                </a:rPr>
                <a:t>2</a:t>
              </a:r>
            </a:p>
          </p:txBody>
        </p:sp>
      </p:grpSp>
      <p:grpSp>
        <p:nvGrpSpPr>
          <p:cNvPr id="46" name="Group 45">
            <a:extLst>
              <a:ext uri="{FF2B5EF4-FFF2-40B4-BE49-F238E27FC236}">
                <a16:creationId xmlns:a16="http://schemas.microsoft.com/office/drawing/2014/main" id="{5FF8B772-9165-E7FA-C259-24DB9B9F9674}"/>
              </a:ext>
            </a:extLst>
          </p:cNvPr>
          <p:cNvGrpSpPr/>
          <p:nvPr/>
        </p:nvGrpSpPr>
        <p:grpSpPr>
          <a:xfrm>
            <a:off x="394612" y="4286110"/>
            <a:ext cx="8348875" cy="432492"/>
            <a:chOff x="2344909" y="3328426"/>
            <a:chExt cx="16697750" cy="864984"/>
          </a:xfrm>
        </p:grpSpPr>
        <p:sp>
          <p:nvSpPr>
            <p:cNvPr id="47" name="TextBox 46">
              <a:extLst>
                <a:ext uri="{FF2B5EF4-FFF2-40B4-BE49-F238E27FC236}">
                  <a16:creationId xmlns:a16="http://schemas.microsoft.com/office/drawing/2014/main" id="{166E4E8B-4A25-D112-85E3-9CE73FBDF1C2}"/>
                </a:ext>
              </a:extLst>
            </p:cNvPr>
            <p:cNvSpPr txBox="1"/>
            <p:nvPr/>
          </p:nvSpPr>
          <p:spPr>
            <a:xfrm>
              <a:off x="3735029" y="3384888"/>
              <a:ext cx="15307630" cy="800220"/>
            </a:xfrm>
            <a:prstGeom prst="rect">
              <a:avLst/>
            </a:prstGeom>
            <a:noFill/>
          </p:spPr>
          <p:txBody>
            <a:bodyPr wrap="square" rtlCol="0">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mn-lt"/>
                  <a:ea typeface="+mn-ea"/>
                  <a:cs typeface="Arial" panose="020B0604020202020204" pitchFamily="34" charset="0"/>
                </a:rPr>
                <a:t>Hoạt động: </a:t>
              </a:r>
              <a:r>
                <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Củng cố kiến thức – Vận dụng</a:t>
              </a:r>
            </a:p>
          </p:txBody>
        </p:sp>
        <p:sp>
          <p:nvSpPr>
            <p:cNvPr id="48" name="Rectangle: Rounded Corners 47">
              <a:extLst>
                <a:ext uri="{FF2B5EF4-FFF2-40B4-BE49-F238E27FC236}">
                  <a16:creationId xmlns:a16="http://schemas.microsoft.com/office/drawing/2014/main" id="{2D4C75D1-3E49-04B1-F609-7386DE7E5912}"/>
                </a:ext>
              </a:extLst>
            </p:cNvPr>
            <p:cNvSpPr/>
            <p:nvPr/>
          </p:nvSpPr>
          <p:spPr>
            <a:xfrm>
              <a:off x="2344909" y="3328426"/>
              <a:ext cx="947889" cy="864984"/>
            </a:xfrm>
            <a:prstGeom prst="roundRect">
              <a:avLst/>
            </a:prstGeom>
            <a:solidFill>
              <a:srgbClr val="F79646">
                <a:lumMod val="40000"/>
                <a:lumOff val="60000"/>
              </a:srgbClr>
            </a:solidFill>
            <a:ln w="25400" cap="flat" cmpd="sng" algn="ctr">
              <a:solidFill>
                <a:srgbClr val="F79646">
                  <a:lumMod val="40000"/>
                  <a:lumOff val="6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n-lt"/>
                  <a:ea typeface="+mn-ea"/>
                  <a:cs typeface="Arial" panose="020B0604020202020204" pitchFamily="34" charset="0"/>
                </a:rPr>
                <a:t>4</a:t>
              </a:r>
            </a:p>
          </p:txBody>
        </p:sp>
      </p:grpSp>
      <p:sp>
        <p:nvSpPr>
          <p:cNvPr id="49" name="Rounded Rectangle 34">
            <a:extLst>
              <a:ext uri="{FF2B5EF4-FFF2-40B4-BE49-F238E27FC236}">
                <a16:creationId xmlns:a16="http://schemas.microsoft.com/office/drawing/2014/main" id="{836E0F1F-9E8A-D0FD-B48B-E46AEC1C8478}"/>
              </a:ext>
            </a:extLst>
          </p:cNvPr>
          <p:cNvSpPr/>
          <p:nvPr/>
        </p:nvSpPr>
        <p:spPr>
          <a:xfrm>
            <a:off x="2065207" y="424898"/>
            <a:ext cx="5013586" cy="984951"/>
          </a:xfrm>
          <a:prstGeom prst="roundRect">
            <a:avLst/>
          </a:prstGeom>
          <a:solidFill>
            <a:srgbClr val="00206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buClrTx/>
              <a:buFontTx/>
              <a:buNone/>
              <a:defRPr/>
            </a:pPr>
            <a:r>
              <a:rPr lang="en-US" sz="3200" b="1">
                <a:solidFill>
                  <a:srgbClr val="FFFFFF"/>
                </a:solidFill>
                <a:ea typeface="+mn-ea"/>
                <a:cs typeface="Arial" panose="020B0604020202020204" pitchFamily="34" charset="0"/>
              </a:rPr>
              <a:t>NỘI DUNG BÀI HỌC</a:t>
            </a:r>
            <a:endParaRPr lang="en-US" sz="3200" b="1" dirty="0">
              <a:solidFill>
                <a:srgbClr val="FFFFFF"/>
              </a:solidFill>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51" name="Google Shape;451;p42"/>
          <p:cNvGrpSpPr/>
          <p:nvPr/>
        </p:nvGrpSpPr>
        <p:grpSpPr>
          <a:xfrm>
            <a:off x="4125" y="1327385"/>
            <a:ext cx="3787893" cy="3816126"/>
            <a:chOff x="4125" y="1271835"/>
            <a:chExt cx="3787893" cy="3816126"/>
          </a:xfrm>
        </p:grpSpPr>
        <p:sp>
          <p:nvSpPr>
            <p:cNvPr id="452" name="Google Shape;452;p42"/>
            <p:cNvSpPr/>
            <p:nvPr/>
          </p:nvSpPr>
          <p:spPr>
            <a:xfrm>
              <a:off x="634218" y="1301714"/>
              <a:ext cx="841799" cy="1049918"/>
            </a:xfrm>
            <a:custGeom>
              <a:avLst/>
              <a:gdLst/>
              <a:ahLst/>
              <a:cxnLst/>
              <a:rect l="l" t="t" r="r" b="b"/>
              <a:pathLst>
                <a:path w="2423" h="3022" extrusionOk="0">
                  <a:moveTo>
                    <a:pt x="0" y="1"/>
                  </a:moveTo>
                  <a:lnTo>
                    <a:pt x="0" y="2493"/>
                  </a:lnTo>
                  <a:lnTo>
                    <a:pt x="43" y="3021"/>
                  </a:lnTo>
                  <a:lnTo>
                    <a:pt x="2423" y="2970"/>
                  </a:lnTo>
                  <a:lnTo>
                    <a:pt x="2304" y="2458"/>
                  </a:lnTo>
                  <a:lnTo>
                    <a:pt x="2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2"/>
            <p:cNvSpPr/>
            <p:nvPr/>
          </p:nvSpPr>
          <p:spPr>
            <a:xfrm>
              <a:off x="880194" y="1271835"/>
              <a:ext cx="267166" cy="63231"/>
            </a:xfrm>
            <a:custGeom>
              <a:avLst/>
              <a:gdLst/>
              <a:ahLst/>
              <a:cxnLst/>
              <a:rect l="l" t="t" r="r" b="b"/>
              <a:pathLst>
                <a:path w="769" h="182" extrusionOk="0">
                  <a:moveTo>
                    <a:pt x="1" y="1"/>
                  </a:moveTo>
                  <a:lnTo>
                    <a:pt x="1" y="181"/>
                  </a:lnTo>
                  <a:lnTo>
                    <a:pt x="769" y="181"/>
                  </a:lnTo>
                  <a:lnTo>
                    <a:pt x="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1612215" y="1654699"/>
              <a:ext cx="842146" cy="1049918"/>
            </a:xfrm>
            <a:custGeom>
              <a:avLst/>
              <a:gdLst/>
              <a:ahLst/>
              <a:cxnLst/>
              <a:rect l="l" t="t" r="r" b="b"/>
              <a:pathLst>
                <a:path w="2424" h="3022" extrusionOk="0">
                  <a:moveTo>
                    <a:pt x="1" y="1"/>
                  </a:moveTo>
                  <a:lnTo>
                    <a:pt x="1" y="2482"/>
                  </a:lnTo>
                  <a:lnTo>
                    <a:pt x="44" y="3021"/>
                  </a:lnTo>
                  <a:lnTo>
                    <a:pt x="2423" y="2962"/>
                  </a:lnTo>
                  <a:lnTo>
                    <a:pt x="2305" y="2450"/>
                  </a:lnTo>
                  <a:lnTo>
                    <a:pt x="2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1858538" y="1622041"/>
              <a:ext cx="267166" cy="62884"/>
            </a:xfrm>
            <a:custGeom>
              <a:avLst/>
              <a:gdLst/>
              <a:ahLst/>
              <a:cxnLst/>
              <a:rect l="l" t="t" r="r" b="b"/>
              <a:pathLst>
                <a:path w="769" h="181" extrusionOk="0">
                  <a:moveTo>
                    <a:pt x="0" y="0"/>
                  </a:moveTo>
                  <a:lnTo>
                    <a:pt x="0" y="181"/>
                  </a:lnTo>
                  <a:lnTo>
                    <a:pt x="768" y="181"/>
                  </a:lnTo>
                  <a:lnTo>
                    <a:pt x="7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42"/>
            <p:cNvGrpSpPr/>
            <p:nvPr/>
          </p:nvGrpSpPr>
          <p:grpSpPr>
            <a:xfrm>
              <a:off x="4125" y="3044751"/>
              <a:ext cx="3682050" cy="2043210"/>
              <a:chOff x="4125" y="3044751"/>
              <a:chExt cx="3682050" cy="2043210"/>
            </a:xfrm>
          </p:grpSpPr>
          <p:sp>
            <p:nvSpPr>
              <p:cNvPr id="457" name="Google Shape;457;p42"/>
              <p:cNvSpPr/>
              <p:nvPr/>
            </p:nvSpPr>
            <p:spPr>
              <a:xfrm>
                <a:off x="385116" y="364406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1342614" y="364406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1386737" y="368227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1457959" y="304475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577936" y="304475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631091" y="308053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1419395" y="334457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464676" y="334457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518179" y="338001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521653" y="421592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4125" y="394632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42"/>
            <p:cNvGrpSpPr/>
            <p:nvPr/>
          </p:nvGrpSpPr>
          <p:grpSpPr>
            <a:xfrm>
              <a:off x="2329051" y="1706725"/>
              <a:ext cx="1462967" cy="2266036"/>
              <a:chOff x="4405010" y="644441"/>
              <a:chExt cx="2556294" cy="3959524"/>
            </a:xfrm>
          </p:grpSpPr>
          <p:sp>
            <p:nvSpPr>
              <p:cNvPr id="469" name="Google Shape;469;p42"/>
              <p:cNvSpPr/>
              <p:nvPr/>
            </p:nvSpPr>
            <p:spPr>
              <a:xfrm>
                <a:off x="5867361" y="803665"/>
                <a:ext cx="561610" cy="3091509"/>
              </a:xfrm>
              <a:custGeom>
                <a:avLst/>
                <a:gdLst/>
                <a:ahLst/>
                <a:cxnLst/>
                <a:rect l="l" t="t" r="r" b="b"/>
                <a:pathLst>
                  <a:path w="1305" h="7184" extrusionOk="0">
                    <a:moveTo>
                      <a:pt x="80" y="0"/>
                    </a:moveTo>
                    <a:cubicBezTo>
                      <a:pt x="60" y="0"/>
                      <a:pt x="40" y="9"/>
                      <a:pt x="25" y="25"/>
                    </a:cubicBezTo>
                    <a:cubicBezTo>
                      <a:pt x="0" y="59"/>
                      <a:pt x="8" y="100"/>
                      <a:pt x="33" y="119"/>
                    </a:cubicBezTo>
                    <a:cubicBezTo>
                      <a:pt x="41" y="127"/>
                      <a:pt x="238" y="281"/>
                      <a:pt x="451" y="588"/>
                    </a:cubicBezTo>
                    <a:cubicBezTo>
                      <a:pt x="656" y="868"/>
                      <a:pt x="912" y="1339"/>
                      <a:pt x="998" y="1986"/>
                    </a:cubicBezTo>
                    <a:cubicBezTo>
                      <a:pt x="1168" y="3258"/>
                      <a:pt x="998" y="7073"/>
                      <a:pt x="998" y="7106"/>
                    </a:cubicBezTo>
                    <a:cubicBezTo>
                      <a:pt x="989" y="7149"/>
                      <a:pt x="1024" y="7176"/>
                      <a:pt x="1057" y="7184"/>
                    </a:cubicBezTo>
                    <a:lnTo>
                      <a:pt x="1065" y="7184"/>
                    </a:lnTo>
                    <a:cubicBezTo>
                      <a:pt x="1100" y="7184"/>
                      <a:pt x="1127" y="7149"/>
                      <a:pt x="1135" y="7114"/>
                    </a:cubicBezTo>
                    <a:cubicBezTo>
                      <a:pt x="1135" y="7073"/>
                      <a:pt x="1305" y="3250"/>
                      <a:pt x="1135" y="1970"/>
                    </a:cubicBezTo>
                    <a:cubicBezTo>
                      <a:pt x="955" y="674"/>
                      <a:pt x="154" y="41"/>
                      <a:pt x="119" y="16"/>
                    </a:cubicBezTo>
                    <a:cubicBezTo>
                      <a:pt x="108" y="5"/>
                      <a:pt x="94" y="0"/>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5657347" y="711143"/>
                <a:ext cx="356762" cy="367504"/>
              </a:xfrm>
              <a:custGeom>
                <a:avLst/>
                <a:gdLst/>
                <a:ahLst/>
                <a:cxnLst/>
                <a:rect l="l" t="t" r="r" b="b"/>
                <a:pathLst>
                  <a:path w="829" h="854" extrusionOk="0">
                    <a:moveTo>
                      <a:pt x="504" y="0"/>
                    </a:moveTo>
                    <a:cubicBezTo>
                      <a:pt x="470" y="0"/>
                      <a:pt x="435" y="6"/>
                      <a:pt x="402" y="18"/>
                    </a:cubicBezTo>
                    <a:lnTo>
                      <a:pt x="1" y="172"/>
                    </a:lnTo>
                    <a:lnTo>
                      <a:pt x="284" y="854"/>
                    </a:lnTo>
                    <a:lnTo>
                      <a:pt x="693" y="520"/>
                    </a:lnTo>
                    <a:cubicBezTo>
                      <a:pt x="804" y="436"/>
                      <a:pt x="828" y="283"/>
                      <a:pt x="769" y="162"/>
                    </a:cubicBezTo>
                    <a:cubicBezTo>
                      <a:pt x="718" y="59"/>
                      <a:pt x="612"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4886579" y="644441"/>
                <a:ext cx="1083197" cy="1003535"/>
              </a:xfrm>
              <a:custGeom>
                <a:avLst/>
                <a:gdLst/>
                <a:ahLst/>
                <a:cxnLst/>
                <a:rect l="l" t="t" r="r" b="b"/>
                <a:pathLst>
                  <a:path w="2517" h="2332" extrusionOk="0">
                    <a:moveTo>
                      <a:pt x="1666" y="1"/>
                    </a:moveTo>
                    <a:cubicBezTo>
                      <a:pt x="1628" y="1"/>
                      <a:pt x="1590" y="4"/>
                      <a:pt x="1552" y="10"/>
                    </a:cubicBezTo>
                    <a:lnTo>
                      <a:pt x="0" y="233"/>
                    </a:lnTo>
                    <a:lnTo>
                      <a:pt x="938" y="2332"/>
                    </a:lnTo>
                    <a:lnTo>
                      <a:pt x="2142" y="1384"/>
                    </a:lnTo>
                    <a:cubicBezTo>
                      <a:pt x="2423" y="1163"/>
                      <a:pt x="2517" y="769"/>
                      <a:pt x="2363" y="446"/>
                    </a:cubicBezTo>
                    <a:lnTo>
                      <a:pt x="2355" y="438"/>
                    </a:lnTo>
                    <a:cubicBezTo>
                      <a:pt x="2226" y="173"/>
                      <a:pt x="1957" y="1"/>
                      <a:pt x="16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4640415" y="728787"/>
                <a:ext cx="844782" cy="960502"/>
              </a:xfrm>
              <a:custGeom>
                <a:avLst/>
                <a:gdLst/>
                <a:ahLst/>
                <a:cxnLst/>
                <a:rect l="l" t="t" r="r" b="b"/>
                <a:pathLst>
                  <a:path w="1963" h="2232" extrusionOk="0">
                    <a:moveTo>
                      <a:pt x="777" y="1"/>
                    </a:moveTo>
                    <a:cubicBezTo>
                      <a:pt x="707" y="1"/>
                      <a:pt x="638" y="12"/>
                      <a:pt x="572" y="37"/>
                    </a:cubicBezTo>
                    <a:cubicBezTo>
                      <a:pt x="154" y="199"/>
                      <a:pt x="1" y="805"/>
                      <a:pt x="230" y="1401"/>
                    </a:cubicBezTo>
                    <a:cubicBezTo>
                      <a:pt x="418" y="1904"/>
                      <a:pt x="816" y="2231"/>
                      <a:pt x="1186" y="2231"/>
                    </a:cubicBezTo>
                    <a:cubicBezTo>
                      <a:pt x="1256" y="2231"/>
                      <a:pt x="1325" y="2220"/>
                      <a:pt x="1391" y="2195"/>
                    </a:cubicBezTo>
                    <a:cubicBezTo>
                      <a:pt x="1809" y="2042"/>
                      <a:pt x="1963" y="1427"/>
                      <a:pt x="1741" y="829"/>
                    </a:cubicBezTo>
                    <a:cubicBezTo>
                      <a:pt x="1547" y="328"/>
                      <a:pt x="1148"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4952424" y="895327"/>
                <a:ext cx="488880" cy="488427"/>
              </a:xfrm>
              <a:custGeom>
                <a:avLst/>
                <a:gdLst/>
                <a:ahLst/>
                <a:cxnLst/>
                <a:rect l="l" t="t" r="r" b="b"/>
                <a:pathLst>
                  <a:path w="1136" h="1135" extrusionOk="0">
                    <a:moveTo>
                      <a:pt x="564" y="0"/>
                    </a:moveTo>
                    <a:cubicBezTo>
                      <a:pt x="248" y="0"/>
                      <a:pt x="1" y="256"/>
                      <a:pt x="1" y="563"/>
                    </a:cubicBezTo>
                    <a:cubicBezTo>
                      <a:pt x="1" y="879"/>
                      <a:pt x="248" y="1135"/>
                      <a:pt x="564" y="1135"/>
                    </a:cubicBezTo>
                    <a:cubicBezTo>
                      <a:pt x="879" y="1135"/>
                      <a:pt x="1135" y="879"/>
                      <a:pt x="1135" y="563"/>
                    </a:cubicBezTo>
                    <a:cubicBezTo>
                      <a:pt x="1135" y="256"/>
                      <a:pt x="879" y="0"/>
                      <a:pt x="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5712863" y="3784608"/>
                <a:ext cx="1127954" cy="198814"/>
              </a:xfrm>
              <a:custGeom>
                <a:avLst/>
                <a:gdLst/>
                <a:ahLst/>
                <a:cxnLst/>
                <a:rect l="l" t="t" r="r" b="b"/>
                <a:pathLst>
                  <a:path w="2621" h="462" extrusionOk="0">
                    <a:moveTo>
                      <a:pt x="462" y="1"/>
                    </a:moveTo>
                    <a:cubicBezTo>
                      <a:pt x="206" y="1"/>
                      <a:pt x="1" y="206"/>
                      <a:pt x="1" y="462"/>
                    </a:cubicBezTo>
                    <a:lnTo>
                      <a:pt x="2620" y="462"/>
                    </a:lnTo>
                    <a:cubicBezTo>
                      <a:pt x="2620" y="206"/>
                      <a:pt x="2415"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4405010" y="3982993"/>
                <a:ext cx="2556294" cy="224203"/>
              </a:xfrm>
              <a:custGeom>
                <a:avLst/>
                <a:gdLst/>
                <a:ahLst/>
                <a:cxnLst/>
                <a:rect l="l" t="t" r="r" b="b"/>
                <a:pathLst>
                  <a:path w="5940" h="521" extrusionOk="0">
                    <a:moveTo>
                      <a:pt x="1" y="1"/>
                    </a:moveTo>
                    <a:lnTo>
                      <a:pt x="1" y="521"/>
                    </a:lnTo>
                    <a:lnTo>
                      <a:pt x="5940" y="521"/>
                    </a:lnTo>
                    <a:lnTo>
                      <a:pt x="59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6391535" y="4169760"/>
                <a:ext cx="335245" cy="434205"/>
              </a:xfrm>
              <a:custGeom>
                <a:avLst/>
                <a:gdLst/>
                <a:ahLst/>
                <a:cxnLst/>
                <a:rect l="l" t="t" r="r" b="b"/>
                <a:pathLst>
                  <a:path w="779" h="1009" extrusionOk="0">
                    <a:moveTo>
                      <a:pt x="1" y="1"/>
                    </a:moveTo>
                    <a:lnTo>
                      <a:pt x="343" y="1008"/>
                    </a:lnTo>
                    <a:lnTo>
                      <a:pt x="779" y="1008"/>
                    </a:lnTo>
                    <a:lnTo>
                      <a:pt x="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4640415" y="4169760"/>
                <a:ext cx="334384" cy="434205"/>
              </a:xfrm>
              <a:custGeom>
                <a:avLst/>
                <a:gdLst/>
                <a:ahLst/>
                <a:cxnLst/>
                <a:rect l="l" t="t" r="r" b="b"/>
                <a:pathLst>
                  <a:path w="777" h="1009" extrusionOk="0">
                    <a:moveTo>
                      <a:pt x="351" y="1"/>
                    </a:moveTo>
                    <a:lnTo>
                      <a:pt x="1" y="1008"/>
                    </a:lnTo>
                    <a:lnTo>
                      <a:pt x="435" y="1008"/>
                    </a:lnTo>
                    <a:lnTo>
                      <a:pt x="7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8" name="Google Shape;478;p42"/>
          <p:cNvSpPr/>
          <p:nvPr/>
        </p:nvSpPr>
        <p:spPr>
          <a:xfrm>
            <a:off x="7621700" y="3943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DE1E441-93CA-BE17-0AD1-C3EEFE4973CB}"/>
              </a:ext>
            </a:extLst>
          </p:cNvPr>
          <p:cNvSpPr txBox="1"/>
          <p:nvPr/>
        </p:nvSpPr>
        <p:spPr>
          <a:xfrm>
            <a:off x="4111261" y="815605"/>
            <a:ext cx="4541181" cy="2390334"/>
          </a:xfrm>
          <a:prstGeom prst="rect">
            <a:avLst/>
          </a:prstGeom>
        </p:spPr>
        <p:txBody>
          <a:bodyPr wrap="square" lIns="0" tIns="0" rIns="0" bIns="0" rtlCol="0" anchor="t">
            <a:spAutoFit/>
          </a:bodyPr>
          <a:lstStyle/>
          <a:p>
            <a:pPr algn="ctr" defTabSz="457200">
              <a:lnSpc>
                <a:spcPct val="150000"/>
              </a:lnSpc>
              <a:spcBef>
                <a:spcPct val="0"/>
              </a:spcBef>
              <a:buClrTx/>
            </a:pPr>
            <a:r>
              <a:rPr lang="vi-VN" sz="3600" b="1" kern="1200">
                <a:solidFill>
                  <a:srgbClr val="1F497D">
                    <a:lumMod val="50000"/>
                  </a:srgbClr>
                </a:solidFill>
                <a:latin typeface="Arial" panose="020B0604020202020204" pitchFamily="34" charset="0"/>
                <a:ea typeface="+mn-ea"/>
                <a:cs typeface="Arial" panose="020B0604020202020204" pitchFamily="34" charset="0"/>
              </a:rPr>
              <a:t>Hoạt động 8: </a:t>
            </a:r>
            <a:endParaRPr lang="en-US" sz="3600" b="1" kern="1200">
              <a:solidFill>
                <a:srgbClr val="1F497D">
                  <a:lumMod val="50000"/>
                </a:srgbClr>
              </a:solidFill>
              <a:latin typeface="Arial" panose="020B0604020202020204" pitchFamily="34" charset="0"/>
              <a:ea typeface="+mn-ea"/>
              <a:cs typeface="Arial" panose="020B0604020202020204" pitchFamily="34" charset="0"/>
            </a:endParaRPr>
          </a:p>
          <a:p>
            <a:pPr algn="ctr" defTabSz="457200">
              <a:lnSpc>
                <a:spcPct val="150000"/>
              </a:lnSpc>
              <a:spcBef>
                <a:spcPct val="0"/>
              </a:spcBef>
              <a:buClrTx/>
            </a:pPr>
            <a:r>
              <a:rPr lang="vi-VN" sz="3600" b="1" kern="1200">
                <a:solidFill>
                  <a:srgbClr val="1F497D">
                    <a:lumMod val="50000"/>
                  </a:srgbClr>
                </a:solidFill>
                <a:latin typeface="Arial" panose="020B0604020202020204" pitchFamily="34" charset="0"/>
                <a:ea typeface="+mn-ea"/>
                <a:cs typeface="Arial" panose="020B0604020202020204" pitchFamily="34" charset="0"/>
              </a:rPr>
              <a:t>Thể hiện khả năng tư duy độc lập</a:t>
            </a:r>
          </a:p>
        </p:txBody>
      </p:sp>
    </p:spTree>
  </p:cSld>
  <p:clrMapOvr>
    <a:masterClrMapping/>
  </p:clrMapOvr>
  <p:transition spd="med">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28" name="Group 27">
            <a:extLst>
              <a:ext uri="{FF2B5EF4-FFF2-40B4-BE49-F238E27FC236}">
                <a16:creationId xmlns:a16="http://schemas.microsoft.com/office/drawing/2014/main" id="{F37A3B63-0CFB-0F50-C50B-C504CDF6474B}"/>
              </a:ext>
            </a:extLst>
          </p:cNvPr>
          <p:cNvGrpSpPr/>
          <p:nvPr/>
        </p:nvGrpSpPr>
        <p:grpSpPr>
          <a:xfrm>
            <a:off x="497091" y="271458"/>
            <a:ext cx="8149817" cy="832810"/>
            <a:chOff x="462279" y="230542"/>
            <a:chExt cx="8149817" cy="832810"/>
          </a:xfrm>
        </p:grpSpPr>
        <p:sp>
          <p:nvSpPr>
            <p:cNvPr id="29" name="Google Shape;1250;p59">
              <a:extLst>
                <a:ext uri="{FF2B5EF4-FFF2-40B4-BE49-F238E27FC236}">
                  <a16:creationId xmlns:a16="http://schemas.microsoft.com/office/drawing/2014/main" id="{2FEC08F0-4280-0485-1703-73E262780498}"/>
                </a:ext>
              </a:extLst>
            </p:cNvPr>
            <p:cNvSpPr/>
            <p:nvPr/>
          </p:nvSpPr>
          <p:spPr>
            <a:xfrm>
              <a:off x="778393" y="379093"/>
              <a:ext cx="7593981" cy="6051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30" name="Google Shape;2308;p68">
              <a:extLst>
                <a:ext uri="{FF2B5EF4-FFF2-40B4-BE49-F238E27FC236}">
                  <a16:creationId xmlns:a16="http://schemas.microsoft.com/office/drawing/2014/main" id="{CDF0C03A-8C52-8C70-CAE5-C6C0CF3B7D5E}"/>
                </a:ext>
              </a:extLst>
            </p:cNvPr>
            <p:cNvGrpSpPr/>
            <p:nvPr/>
          </p:nvGrpSpPr>
          <p:grpSpPr>
            <a:xfrm>
              <a:off x="462279" y="230542"/>
              <a:ext cx="543942" cy="832810"/>
              <a:chOff x="4156067" y="3302612"/>
              <a:chExt cx="832097" cy="1274188"/>
            </a:xfrm>
          </p:grpSpPr>
          <p:sp>
            <p:nvSpPr>
              <p:cNvPr id="36" name="Google Shape;2309;p68">
                <a:extLst>
                  <a:ext uri="{FF2B5EF4-FFF2-40B4-BE49-F238E27FC236}">
                    <a16:creationId xmlns:a16="http://schemas.microsoft.com/office/drawing/2014/main" id="{B9D4B4B6-743C-223B-3D76-78FBA1E66934}"/>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7" name="Google Shape;2310;p68">
                <a:extLst>
                  <a:ext uri="{FF2B5EF4-FFF2-40B4-BE49-F238E27FC236}">
                    <a16:creationId xmlns:a16="http://schemas.microsoft.com/office/drawing/2014/main" id="{8C5B504A-5472-8866-7D77-CB6F0FEAC99A}"/>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8" name="Google Shape;2311;p68">
                <a:extLst>
                  <a:ext uri="{FF2B5EF4-FFF2-40B4-BE49-F238E27FC236}">
                    <a16:creationId xmlns:a16="http://schemas.microsoft.com/office/drawing/2014/main" id="{BFD68C79-FEC7-ECA0-AD79-16996E92BA0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nvGrpSpPr>
            <p:cNvPr id="31" name="Google Shape;2312;p68">
              <a:extLst>
                <a:ext uri="{FF2B5EF4-FFF2-40B4-BE49-F238E27FC236}">
                  <a16:creationId xmlns:a16="http://schemas.microsoft.com/office/drawing/2014/main" id="{F83820CD-407F-2AF1-0772-7488D276142C}"/>
                </a:ext>
              </a:extLst>
            </p:cNvPr>
            <p:cNvGrpSpPr/>
            <p:nvPr/>
          </p:nvGrpSpPr>
          <p:grpSpPr>
            <a:xfrm>
              <a:off x="8068154" y="230542"/>
              <a:ext cx="543942" cy="832810"/>
              <a:chOff x="4156067" y="3302612"/>
              <a:chExt cx="832097" cy="1274188"/>
            </a:xfrm>
          </p:grpSpPr>
          <p:sp>
            <p:nvSpPr>
              <p:cNvPr id="33" name="Google Shape;2313;p68">
                <a:extLst>
                  <a:ext uri="{FF2B5EF4-FFF2-40B4-BE49-F238E27FC236}">
                    <a16:creationId xmlns:a16="http://schemas.microsoft.com/office/drawing/2014/main" id="{D65342F2-B6CD-0B8C-0DC0-1FFB373D7C30}"/>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4" name="Google Shape;2314;p68">
                <a:extLst>
                  <a:ext uri="{FF2B5EF4-FFF2-40B4-BE49-F238E27FC236}">
                    <a16:creationId xmlns:a16="http://schemas.microsoft.com/office/drawing/2014/main" id="{F1CE9189-82C9-07E6-CA00-E0F8E979FF35}"/>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5" name="Google Shape;2315;p68">
                <a:extLst>
                  <a:ext uri="{FF2B5EF4-FFF2-40B4-BE49-F238E27FC236}">
                    <a16:creationId xmlns:a16="http://schemas.microsoft.com/office/drawing/2014/main" id="{0967012E-D333-81A1-C3DA-E606999C9611}"/>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0EDB7F05-EC66-D1DA-7C21-275463E70443}"/>
                </a:ext>
              </a:extLst>
            </p:cNvPr>
            <p:cNvSpPr txBox="1"/>
            <p:nvPr/>
          </p:nvSpPr>
          <p:spPr>
            <a:xfrm>
              <a:off x="1315970" y="461454"/>
              <a:ext cx="6518825" cy="430887"/>
            </a:xfrm>
            <a:prstGeom prst="rect">
              <a:avLst/>
            </a:prstGeom>
            <a:noFill/>
          </p:spPr>
          <p:txBody>
            <a:bodyPr wrap="square">
              <a:spAutoFit/>
            </a:bodyPr>
            <a:lstStyle/>
            <a:p>
              <a:pPr algn="ctr">
                <a:buClrTx/>
                <a:buFontTx/>
                <a:buNone/>
                <a:defRPr/>
              </a:pPr>
              <a:r>
                <a:rPr lang="vi-VN" sz="2200" b="1">
                  <a:solidFill>
                    <a:srgbClr val="C00000"/>
                  </a:solidFill>
                  <a:latin typeface="Arial" panose="020B0604020202020204" pitchFamily="34" charset="0"/>
                  <a:cs typeface="Arial" panose="020B0604020202020204" pitchFamily="34" charset="0"/>
                </a:rPr>
                <a:t>Nhiệm vụ 1: Tranh biện về hai nhận định</a:t>
              </a:r>
              <a:endParaRPr lang="en-US" sz="2200">
                <a:solidFill>
                  <a:srgbClr val="C00000"/>
                </a:solidFill>
                <a:latin typeface="Arial" panose="020B0604020202020204" pitchFamily="34" charset="0"/>
                <a:cs typeface="Arial" panose="020B0604020202020204" pitchFamily="34" charset="0"/>
              </a:endParaRPr>
            </a:p>
          </p:txBody>
        </p:sp>
      </p:grpSp>
      <p:pic>
        <p:nvPicPr>
          <p:cNvPr id="39" name="Picture 38">
            <a:extLst>
              <a:ext uri="{FF2B5EF4-FFF2-40B4-BE49-F238E27FC236}">
                <a16:creationId xmlns:a16="http://schemas.microsoft.com/office/drawing/2014/main" id="{6A428603-4D89-AD7E-F212-5B1DBCCD18DF}"/>
              </a:ext>
            </a:extLst>
          </p:cNvPr>
          <p:cNvPicPr>
            <a:picLocks noChangeAspect="1"/>
          </p:cNvPicPr>
          <p:nvPr/>
        </p:nvPicPr>
        <p:blipFill>
          <a:blip r:embed="rId3"/>
          <a:stretch>
            <a:fillRect/>
          </a:stretch>
        </p:blipFill>
        <p:spPr>
          <a:xfrm>
            <a:off x="0" y="4474710"/>
            <a:ext cx="748766" cy="650916"/>
          </a:xfrm>
          <a:prstGeom prst="rect">
            <a:avLst/>
          </a:prstGeom>
        </p:spPr>
      </p:pic>
      <p:grpSp>
        <p:nvGrpSpPr>
          <p:cNvPr id="50" name="Group 49">
            <a:extLst>
              <a:ext uri="{FF2B5EF4-FFF2-40B4-BE49-F238E27FC236}">
                <a16:creationId xmlns:a16="http://schemas.microsoft.com/office/drawing/2014/main" id="{1D792BBA-5646-3A61-6575-DBFCA1AA8C57}"/>
              </a:ext>
            </a:extLst>
          </p:cNvPr>
          <p:cNvGrpSpPr/>
          <p:nvPr/>
        </p:nvGrpSpPr>
        <p:grpSpPr>
          <a:xfrm>
            <a:off x="1933162" y="2488487"/>
            <a:ext cx="5439362" cy="540462"/>
            <a:chOff x="3029863" y="1823688"/>
            <a:chExt cx="12362538" cy="1262412"/>
          </a:xfrm>
        </p:grpSpPr>
        <p:cxnSp>
          <p:nvCxnSpPr>
            <p:cNvPr id="51" name="Straight Connector 50">
              <a:extLst>
                <a:ext uri="{FF2B5EF4-FFF2-40B4-BE49-F238E27FC236}">
                  <a16:creationId xmlns:a16="http://schemas.microsoft.com/office/drawing/2014/main" id="{7628357E-A48F-6FC1-1DDA-355940560219}"/>
                </a:ext>
              </a:extLst>
            </p:cNvPr>
            <p:cNvCxnSpPr>
              <a:cxnSpLocks/>
            </p:cNvCxnSpPr>
            <p:nvPr/>
          </p:nvCxnSpPr>
          <p:spPr>
            <a:xfrm>
              <a:off x="9144001" y="1823688"/>
              <a:ext cx="0" cy="576612"/>
            </a:xfrm>
            <a:prstGeom prst="line">
              <a:avLst/>
            </a:prstGeom>
            <a:noFill/>
            <a:ln w="28575" cap="flat" cmpd="sng" algn="ctr">
              <a:solidFill>
                <a:srgbClr val="1C3026"/>
              </a:solidFill>
              <a:prstDash val="solid"/>
            </a:ln>
            <a:effectLst/>
          </p:spPr>
        </p:cxnSp>
        <p:cxnSp>
          <p:nvCxnSpPr>
            <p:cNvPr id="52" name="Straight Connector 51">
              <a:extLst>
                <a:ext uri="{FF2B5EF4-FFF2-40B4-BE49-F238E27FC236}">
                  <a16:creationId xmlns:a16="http://schemas.microsoft.com/office/drawing/2014/main" id="{0DA98345-0F58-4EA4-8742-EC8F1BF8B2E7}"/>
                </a:ext>
              </a:extLst>
            </p:cNvPr>
            <p:cNvCxnSpPr>
              <a:cxnSpLocks/>
            </p:cNvCxnSpPr>
            <p:nvPr/>
          </p:nvCxnSpPr>
          <p:spPr>
            <a:xfrm>
              <a:off x="3029863" y="2400300"/>
              <a:ext cx="12362538" cy="0"/>
            </a:xfrm>
            <a:prstGeom prst="line">
              <a:avLst/>
            </a:prstGeom>
            <a:noFill/>
            <a:ln w="28575" cap="flat" cmpd="sng" algn="ctr">
              <a:solidFill>
                <a:srgbClr val="1C3026"/>
              </a:solidFill>
              <a:prstDash val="solid"/>
            </a:ln>
            <a:effectLst/>
          </p:spPr>
        </p:cxnSp>
        <p:cxnSp>
          <p:nvCxnSpPr>
            <p:cNvPr id="53" name="Straight Connector 52">
              <a:extLst>
                <a:ext uri="{FF2B5EF4-FFF2-40B4-BE49-F238E27FC236}">
                  <a16:creationId xmlns:a16="http://schemas.microsoft.com/office/drawing/2014/main" id="{D5BD20EA-FFAA-BEC1-C1AC-8600C139676F}"/>
                </a:ext>
              </a:extLst>
            </p:cNvPr>
            <p:cNvCxnSpPr>
              <a:cxnSpLocks/>
            </p:cNvCxnSpPr>
            <p:nvPr/>
          </p:nvCxnSpPr>
          <p:spPr>
            <a:xfrm>
              <a:off x="3029863" y="2400300"/>
              <a:ext cx="0" cy="685800"/>
            </a:xfrm>
            <a:prstGeom prst="line">
              <a:avLst/>
            </a:prstGeom>
            <a:noFill/>
            <a:ln w="28575" cap="flat" cmpd="sng" algn="ctr">
              <a:solidFill>
                <a:srgbClr val="1C3026"/>
              </a:solidFill>
              <a:prstDash val="solid"/>
            </a:ln>
            <a:effectLst/>
          </p:spPr>
        </p:cxnSp>
        <p:cxnSp>
          <p:nvCxnSpPr>
            <p:cNvPr id="54" name="Straight Connector 53">
              <a:extLst>
                <a:ext uri="{FF2B5EF4-FFF2-40B4-BE49-F238E27FC236}">
                  <a16:creationId xmlns:a16="http://schemas.microsoft.com/office/drawing/2014/main" id="{5308A6BC-ABF0-7592-343A-D43437380E30}"/>
                </a:ext>
              </a:extLst>
            </p:cNvPr>
            <p:cNvCxnSpPr>
              <a:cxnSpLocks/>
            </p:cNvCxnSpPr>
            <p:nvPr/>
          </p:nvCxnSpPr>
          <p:spPr>
            <a:xfrm>
              <a:off x="15392401" y="2400300"/>
              <a:ext cx="0" cy="685794"/>
            </a:xfrm>
            <a:prstGeom prst="line">
              <a:avLst/>
            </a:prstGeom>
            <a:noFill/>
            <a:ln w="28575" cap="flat" cmpd="sng" algn="ctr">
              <a:solidFill>
                <a:srgbClr val="1C3026"/>
              </a:solidFill>
              <a:prstDash val="solid"/>
            </a:ln>
            <a:effectLst/>
          </p:spPr>
        </p:cxnSp>
      </p:grpSp>
      <p:grpSp>
        <p:nvGrpSpPr>
          <p:cNvPr id="55" name="Group 54">
            <a:extLst>
              <a:ext uri="{FF2B5EF4-FFF2-40B4-BE49-F238E27FC236}">
                <a16:creationId xmlns:a16="http://schemas.microsoft.com/office/drawing/2014/main" id="{F981B11A-1FEC-59CB-04B9-68B77B83F49F}"/>
              </a:ext>
            </a:extLst>
          </p:cNvPr>
          <p:cNvGrpSpPr/>
          <p:nvPr/>
        </p:nvGrpSpPr>
        <p:grpSpPr>
          <a:xfrm>
            <a:off x="174148" y="1176618"/>
            <a:ext cx="8612338" cy="1311868"/>
            <a:chOff x="-1313222" y="1960029"/>
            <a:chExt cx="17224675" cy="2623736"/>
          </a:xfrm>
        </p:grpSpPr>
        <p:sp>
          <p:nvSpPr>
            <p:cNvPr id="56" name="Speech Bubble: Rectangle with Corners Rounded 55">
              <a:extLst>
                <a:ext uri="{FF2B5EF4-FFF2-40B4-BE49-F238E27FC236}">
                  <a16:creationId xmlns:a16="http://schemas.microsoft.com/office/drawing/2014/main" id="{AB345C0F-9CF5-AADC-18FD-35C1423A3F70}"/>
                </a:ext>
              </a:extLst>
            </p:cNvPr>
            <p:cNvSpPr/>
            <p:nvPr/>
          </p:nvSpPr>
          <p:spPr>
            <a:xfrm>
              <a:off x="-887604" y="2317335"/>
              <a:ext cx="16799057" cy="2266430"/>
            </a:xfrm>
            <a:prstGeom prst="wedgeRoundRectCallout">
              <a:avLst>
                <a:gd name="adj1" fmla="val -26405"/>
                <a:gd name="adj2" fmla="val 46900"/>
                <a:gd name="adj3" fmla="val 16667"/>
              </a:avLst>
            </a:prstGeom>
            <a:solidFill>
              <a:srgbClr val="FFFFFF"/>
            </a:solidFill>
            <a:ln w="19050" cap="flat" cmpd="sng" algn="ctr">
              <a:solidFill>
                <a:srgbClr val="4F81BD">
                  <a:lumMod val="50000"/>
                </a:srgbClr>
              </a:solid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Cả lớp chia </a:t>
              </a:r>
              <a:r>
                <a:rPr kumimoji="0" lang="vi-VN"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thành 4 nhóm (2 nhóm cùng tranh biện về 1 nhận định)</a:t>
              </a:r>
              <a:r>
                <a:rPr lang="en-US" sz="2000" kern="1200">
                  <a:solidFill>
                    <a:sysClr val="windowText" lastClr="000000"/>
                  </a:solidFill>
                  <a:ea typeface="Calibri" panose="020F0502020204030204" pitchFamily="34" charset="0"/>
                  <a:cs typeface="Arial" panose="020B0604020202020204" pitchFamily="34" charset="0"/>
                </a:rPr>
                <a:t>, thảo luận và </a:t>
              </a:r>
              <a:r>
                <a:rPr kumimoji="0" lang="en-US"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t</a:t>
              </a:r>
              <a:r>
                <a:rPr kumimoji="0" lang="vi-VN"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ranh biện về </a:t>
              </a:r>
              <a:r>
                <a:rPr kumimoji="0" lang="en-US"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các </a:t>
              </a:r>
              <a:r>
                <a:rPr kumimoji="0" lang="vi-VN"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nhận định </a:t>
              </a:r>
              <a:r>
                <a:rPr kumimoji="0" lang="en-US"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rPr>
                <a:t>theo sự phân công sau:</a:t>
              </a:r>
              <a:endParaRPr kumimoji="0" lang="vi-VN" sz="2000" b="0" i="0" u="none" strike="noStrike" kern="1200" cap="none" spc="0" normalizeH="0" baseline="0" noProof="0">
                <a:ln>
                  <a:noFill/>
                </a:ln>
                <a:solidFill>
                  <a:sysClr val="windowText" lastClr="000000"/>
                </a:solidFill>
                <a:effectLst/>
                <a:uLnTx/>
                <a:uFillTx/>
                <a:ea typeface="Calibri" panose="020F0502020204030204" pitchFamily="34" charset="0"/>
                <a:cs typeface="Arial" panose="020B0604020202020204" pitchFamily="34" charset="0"/>
              </a:endParaRPr>
            </a:p>
          </p:txBody>
        </p:sp>
        <p:pic>
          <p:nvPicPr>
            <p:cNvPr id="57" name="Picture 4">
              <a:extLst>
                <a:ext uri="{FF2B5EF4-FFF2-40B4-BE49-F238E27FC236}">
                  <a16:creationId xmlns:a16="http://schemas.microsoft.com/office/drawing/2014/main" id="{EB3C153C-A3B1-CA5C-322B-B6B3CCC26F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55803">
              <a:off x="-1313222" y="1960029"/>
              <a:ext cx="1274554" cy="720704"/>
            </a:xfrm>
            <a:prstGeom prst="rect">
              <a:avLst/>
            </a:prstGeom>
          </p:spPr>
        </p:pic>
      </p:grpSp>
      <p:sp>
        <p:nvSpPr>
          <p:cNvPr id="58" name="Rectangle 57">
            <a:extLst>
              <a:ext uri="{FF2B5EF4-FFF2-40B4-BE49-F238E27FC236}">
                <a16:creationId xmlns:a16="http://schemas.microsoft.com/office/drawing/2014/main" id="{EF9744BB-BB39-66B5-C05D-8C99586D9BBD}"/>
              </a:ext>
            </a:extLst>
          </p:cNvPr>
          <p:cNvSpPr/>
          <p:nvPr/>
        </p:nvSpPr>
        <p:spPr>
          <a:xfrm>
            <a:off x="293919" y="2968409"/>
            <a:ext cx="4143320" cy="1918607"/>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1</a:t>
            </a:r>
            <a:r>
              <a:rPr lang="en-US" sz="1800" b="1" kern="1200">
                <a:solidFill>
                  <a:prstClr val="black"/>
                </a:solidFill>
                <a:latin typeface="Arial" panose="020B0604020202020204" pitchFamily="34" charset="0"/>
                <a:ea typeface="+mn-ea"/>
                <a:cs typeface="Arial" panose="020B0604020202020204" pitchFamily="34" charset="0"/>
              </a:rPr>
              <a:t>,2</a:t>
            </a:r>
            <a:r>
              <a:rPr lang="vi-VN" sz="1800" b="1" kern="1200">
                <a:solidFill>
                  <a:prstClr val="black"/>
                </a:solidFill>
                <a:latin typeface="Arial" panose="020B0604020202020204" pitchFamily="34" charset="0"/>
                <a:ea typeface="+mn-ea"/>
                <a:cs typeface="Arial" panose="020B0604020202020204" pitchFamily="34" charset="0"/>
              </a:rPr>
              <a:t>: </a:t>
            </a:r>
            <a:endParaRPr lang="en-US" sz="1800" b="1"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1800" b="1" kern="1200">
                <a:solidFill>
                  <a:srgbClr val="FF0000"/>
                </a:solidFill>
                <a:latin typeface="Arial" panose="020B0604020202020204" pitchFamily="34" charset="0"/>
                <a:ea typeface="+mn-ea"/>
                <a:cs typeface="Arial" panose="020B0604020202020204" pitchFamily="34" charset="0"/>
              </a:rPr>
              <a:t>Nhận định 1. </a:t>
            </a:r>
            <a:r>
              <a:rPr lang="vi-VN" sz="1800" kern="1200">
                <a:latin typeface="Arial" panose="020B0604020202020204" pitchFamily="34" charset="0"/>
                <a:ea typeface="+mn-ea"/>
                <a:cs typeface="Arial" panose="020B0604020202020204" pitchFamily="34" charset="0"/>
              </a:rPr>
              <a:t>Nên chọn nghề nghiệp theo lời khuyên của bố mẹ hơn là theo sở thích, khả năng của bản thân.</a:t>
            </a:r>
            <a:r>
              <a:rPr lang="vi-VN" sz="1800" kern="1200">
                <a:solidFill>
                  <a:prstClr val="black"/>
                </a:solidFill>
                <a:latin typeface="Arial" panose="020B0604020202020204" pitchFamily="34" charset="0"/>
                <a:ea typeface="+mn-ea"/>
                <a:cs typeface="Arial" panose="020B0604020202020204" pitchFamily="34" charset="0"/>
              </a:rPr>
              <a:t>.</a:t>
            </a:r>
            <a:endParaRPr lang="vi-VN" sz="1800" i="1" kern="1200">
              <a:solidFill>
                <a:srgbClr val="FF0000"/>
              </a:solidFill>
              <a:latin typeface="Arial" panose="020B0604020202020204" pitchFamily="34" charset="0"/>
              <a:ea typeface="+mn-ea"/>
              <a:cs typeface="Arial" panose="020B0604020202020204" pitchFamily="34" charset="0"/>
            </a:endParaRPr>
          </a:p>
        </p:txBody>
      </p:sp>
      <p:sp>
        <p:nvSpPr>
          <p:cNvPr id="59" name="Rectangle 58">
            <a:extLst>
              <a:ext uri="{FF2B5EF4-FFF2-40B4-BE49-F238E27FC236}">
                <a16:creationId xmlns:a16="http://schemas.microsoft.com/office/drawing/2014/main" id="{5FA7F1B6-D509-344D-56A2-C4BFCE6CEE52}"/>
              </a:ext>
            </a:extLst>
          </p:cNvPr>
          <p:cNvSpPr/>
          <p:nvPr/>
        </p:nvSpPr>
        <p:spPr>
          <a:xfrm>
            <a:off x="4706762" y="2968410"/>
            <a:ext cx="4143319" cy="1918608"/>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Nhóm </a:t>
            </a:r>
            <a:r>
              <a:rPr lang="en-US" sz="1800" b="1" kern="1200">
                <a:solidFill>
                  <a:prstClr val="black"/>
                </a:solidFill>
                <a:latin typeface="Arial" panose="020B0604020202020204" pitchFamily="34" charset="0"/>
                <a:ea typeface="+mn-ea"/>
                <a:cs typeface="Arial" panose="020B0604020202020204" pitchFamily="34" charset="0"/>
              </a:rPr>
              <a:t>3,4</a:t>
            </a:r>
            <a:r>
              <a:rPr lang="vi-VN" sz="1800" b="1" kern="1200">
                <a:solidFill>
                  <a:prstClr val="black"/>
                </a:solidFill>
                <a:latin typeface="Arial" panose="020B0604020202020204" pitchFamily="34" charset="0"/>
                <a:ea typeface="+mn-ea"/>
                <a:cs typeface="Arial" panose="020B0604020202020204" pitchFamily="34" charset="0"/>
              </a:rPr>
              <a:t>: </a:t>
            </a:r>
            <a:endParaRPr lang="en-US" sz="1800" b="1" kern="1200">
              <a:solidFill>
                <a:prstClr val="black"/>
              </a:solidFill>
              <a:latin typeface="Arial" panose="020B0604020202020204" pitchFamily="34" charset="0"/>
              <a:ea typeface="+mn-ea"/>
              <a:cs typeface="Arial" panose="020B0604020202020204" pitchFamily="34" charset="0"/>
            </a:endParaRPr>
          </a:p>
          <a:p>
            <a:pPr algn="just" defTabSz="457200">
              <a:lnSpc>
                <a:spcPct val="150000"/>
              </a:lnSpc>
              <a:buClrTx/>
            </a:pPr>
            <a:r>
              <a:rPr lang="vi-VN" sz="1800" b="1" kern="1200">
                <a:solidFill>
                  <a:srgbClr val="FF0000"/>
                </a:solidFill>
                <a:latin typeface="Arial" panose="020B0604020202020204" pitchFamily="34" charset="0"/>
                <a:ea typeface="+mn-ea"/>
                <a:cs typeface="Arial" panose="020B0604020202020204" pitchFamily="34" charset="0"/>
              </a:rPr>
              <a:t>Nhận định 2. </a:t>
            </a:r>
            <a:r>
              <a:rPr lang="vi-VN" sz="1800" kern="1200">
                <a:latin typeface="Arial" panose="020B0604020202020204" pitchFamily="34" charset="0"/>
                <a:ea typeface="+mn-ea"/>
                <a:cs typeface="Arial" panose="020B0604020202020204" pitchFamily="34" charset="0"/>
              </a:rPr>
              <a:t>Chỉ nên chơi với những bạn giỏi hơn mình vì “gần mực thì đen, gần đèn thì rạng”.</a:t>
            </a:r>
            <a:endParaRPr lang="vi-VN" sz="1800" i="1" kern="1200">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0-#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1+#ppt_w/2"/>
                                          </p:val>
                                        </p:tav>
                                        <p:tav tm="100000">
                                          <p:val>
                                            <p:strVal val="#ppt_x"/>
                                          </p:val>
                                        </p:tav>
                                      </p:tavLst>
                                    </p:anim>
                                    <p:anim calcmode="lin" valueType="num">
                                      <p:cBhvr additive="base">
                                        <p:cTn id="2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theme/theme1.xml><?xml version="1.0" encoding="utf-8"?>
<a:theme xmlns:a="http://schemas.openxmlformats.org/drawingml/2006/main" name="Supporting Transgender Students in School by Slidesgo">
  <a:themeElements>
    <a:clrScheme name="Simple Light">
      <a:dk1>
        <a:srgbClr val="040A46"/>
      </a:dk1>
      <a:lt1>
        <a:srgbClr val="FFEBEF"/>
      </a:lt1>
      <a:dk2>
        <a:srgbClr val="BBDDEB"/>
      </a:dk2>
      <a:lt2>
        <a:srgbClr val="5BCEFA"/>
      </a:lt2>
      <a:accent1>
        <a:srgbClr val="187AC5"/>
      </a:accent1>
      <a:accent2>
        <a:srgbClr val="F5A9B8"/>
      </a:accent2>
      <a:accent3>
        <a:srgbClr val="EA88A0"/>
      </a:accent3>
      <a:accent4>
        <a:srgbClr val="FCFCFC"/>
      </a:accent4>
      <a:accent5>
        <a:srgbClr val="741B47"/>
      </a:accent5>
      <a:accent6>
        <a:srgbClr val="4C1130"/>
      </a:accent6>
      <a:hlink>
        <a:srgbClr val="040A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4244</Words>
  <PresentationFormat>On-screen Show (16:9)</PresentationFormat>
  <Paragraphs>292</Paragraphs>
  <Slides>60</Slides>
  <Notes>59</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60</vt:i4>
      </vt:variant>
    </vt:vector>
  </HeadingPairs>
  <TitlesOfParts>
    <vt:vector size="74" baseType="lpstr">
      <vt:lpstr>Arial</vt:lpstr>
      <vt:lpstr>Calibri</vt:lpstr>
      <vt:lpstr>Anaheim</vt:lpstr>
      <vt:lpstr>PT Sans</vt:lpstr>
      <vt:lpstr>Wingdings</vt:lpstr>
      <vt:lpstr>Lato</vt:lpstr>
      <vt:lpstr>Bebas Neue</vt:lpstr>
      <vt:lpstr>Courier New</vt:lpstr>
      <vt:lpstr>Nunito Light</vt:lpstr>
      <vt:lpstr>Epilogue</vt:lpstr>
      <vt:lpstr>Antic</vt:lpstr>
      <vt:lpstr>Karla</vt:lpstr>
      <vt:lpstr>Supporting Transgender Students in School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dcterms:modified xsi:type="dcterms:W3CDTF">2024-07-25T11:21:22Z</dcterms:modified>
</cp:coreProperties>
</file>